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104"/>
  </p:handoutMasterIdLst>
  <p:sldIdLst>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4"/>
    <p:sldId id="452" r:id="rId45"/>
    <p:sldId id="453" r:id="rId46"/>
    <p:sldId id="454" r:id="rId47"/>
    <p:sldId id="455" r:id="rId48"/>
    <p:sldId id="456" r:id="rId49"/>
    <p:sldId id="457" r:id="rId50"/>
    <p:sldId id="458" r:id="rId51"/>
    <p:sldId id="459" r:id="rId52"/>
    <p:sldId id="461" r:id="rId53"/>
    <p:sldId id="462" r:id="rId54"/>
    <p:sldId id="463" r:id="rId55"/>
    <p:sldId id="464"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6" r:id="rId76"/>
    <p:sldId id="487" r:id="rId77"/>
    <p:sldId id="488" r:id="rId78"/>
    <p:sldId id="489" r:id="rId79"/>
    <p:sldId id="490" r:id="rId80"/>
    <p:sldId id="491" r:id="rId81"/>
    <p:sldId id="492" r:id="rId82"/>
    <p:sldId id="493" r:id="rId83"/>
    <p:sldId id="494" r:id="rId84"/>
    <p:sldId id="495" r:id="rId85"/>
    <p:sldId id="496" r:id="rId86"/>
    <p:sldId id="497" r:id="rId87"/>
    <p:sldId id="498" r:id="rId88"/>
    <p:sldId id="499" r:id="rId89"/>
    <p:sldId id="500" r:id="rId90"/>
    <p:sldId id="501" r:id="rId91"/>
    <p:sldId id="502" r:id="rId92"/>
    <p:sldId id="506" r:id="rId93"/>
    <p:sldId id="507" r:id="rId94"/>
    <p:sldId id="508" r:id="rId95"/>
    <p:sldId id="509" r:id="rId96"/>
    <p:sldId id="510" r:id="rId97"/>
    <p:sldId id="511" r:id="rId98"/>
    <p:sldId id="512" r:id="rId99"/>
    <p:sldId id="513" r:id="rId100"/>
    <p:sldId id="515" r:id="rId101"/>
    <p:sldId id="516" r:id="rId102"/>
    <p:sldId id="345" r:id="rId10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showScrollbar="0"/>
    <p:sldAll/>
    <p:penClr>
      <a:srgbClr val="FF0000"/>
    </p:penClr>
    <p:extLst>
      <p:ext uri="{2FDB2607-1784-4EEB-B798-7EB5836EED8A}">
        <p14:showMediaCtrls xmlns:p14="http://schemas.microsoft.com/office/powerpoint/2010/main" val="1"/>
      </p:ext>
    </p:extLst>
  </p:showPr>
  <p:clrMru>
    <a:srgbClr val="FF33CC"/>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416"/>
    <p:restoredTop sz="94655"/>
  </p:normalViewPr>
  <p:slideViewPr>
    <p:cSldViewPr showGuides="1">
      <p:cViewPr varScale="1">
        <p:scale>
          <a:sx n="68" d="100"/>
          <a:sy n="68" d="100"/>
        </p:scale>
        <p:origin x="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0" Type="http://schemas.openxmlformats.org/officeDocument/2006/relationships/image" Target="../media/image53.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emf"/><Relationship Id="rId7" Type="http://schemas.openxmlformats.org/officeDocument/2006/relationships/image" Target="../media/image60.e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9.e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image" Target="../media/image97.wmf"/><Relationship Id="rId7" Type="http://schemas.openxmlformats.org/officeDocument/2006/relationships/image" Target="../media/image96.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3" Type="http://schemas.openxmlformats.org/officeDocument/2006/relationships/image" Target="../media/image102.wmf"/><Relationship Id="rId12" Type="http://schemas.openxmlformats.org/officeDocument/2006/relationships/image" Target="../media/image101.wmf"/><Relationship Id="rId11" Type="http://schemas.openxmlformats.org/officeDocument/2006/relationships/image" Target="../media/image100.wmf"/><Relationship Id="rId10" Type="http://schemas.openxmlformats.org/officeDocument/2006/relationships/image" Target="../media/image99.wmf"/><Relationship Id="rId1"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image" Target="../media/image113.wmf"/><Relationship Id="rId7" Type="http://schemas.openxmlformats.org/officeDocument/2006/relationships/image" Target="../media/image11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2" Type="http://schemas.openxmlformats.org/officeDocument/2006/relationships/image" Target="../media/image116.wmf"/><Relationship Id="rId11" Type="http://schemas.openxmlformats.org/officeDocument/2006/relationships/image" Target="../media/image115.wmf"/><Relationship Id="rId10" Type="http://schemas.openxmlformats.org/officeDocument/2006/relationships/image" Target="../media/image99.wmf"/><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04.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7.wmf"/><Relationship Id="rId7" Type="http://schemas.openxmlformats.org/officeDocument/2006/relationships/image" Target="../media/image126.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3" Type="http://schemas.openxmlformats.org/officeDocument/2006/relationships/image" Target="../media/image99.wmf"/><Relationship Id="rId2" Type="http://schemas.openxmlformats.org/officeDocument/2006/relationships/image" Target="../media/image104.wmf"/><Relationship Id="rId1"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38.wmf"/><Relationship Id="rId8" Type="http://schemas.openxmlformats.org/officeDocument/2006/relationships/image" Target="../media/image137.wmf"/><Relationship Id="rId7" Type="http://schemas.openxmlformats.org/officeDocument/2006/relationships/image" Target="../media/image136.wmf"/><Relationship Id="rId6" Type="http://schemas.openxmlformats.org/officeDocument/2006/relationships/image" Target="../media/image135.wmf"/><Relationship Id="rId5" Type="http://schemas.openxmlformats.org/officeDocument/2006/relationships/image" Target="../media/image104.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0" Type="http://schemas.openxmlformats.org/officeDocument/2006/relationships/image" Target="../media/image139.wmf"/><Relationship Id="rId1" Type="http://schemas.openxmlformats.org/officeDocument/2006/relationships/image" Target="../media/image13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33.vml.rels><?xml version="1.0" encoding="UTF-8" standalone="yes"?>
<Relationships xmlns="http://schemas.openxmlformats.org/package/2006/relationships"><Relationship Id="rId7" Type="http://schemas.openxmlformats.org/officeDocument/2006/relationships/image" Target="../media/image148.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56.wmf"/><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1" Type="http://schemas.openxmlformats.org/officeDocument/2006/relationships/image" Target="../media/image159.wmf"/><Relationship Id="rId10" Type="http://schemas.openxmlformats.org/officeDocument/2006/relationships/image" Target="../media/image158.wmf"/><Relationship Id="rId1" Type="http://schemas.openxmlformats.org/officeDocument/2006/relationships/image" Target="../media/image149.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167.e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2" Type="http://schemas.openxmlformats.org/officeDocument/2006/relationships/image" Target="../media/image171.wmf"/><Relationship Id="rId11" Type="http://schemas.openxmlformats.org/officeDocument/2006/relationships/image" Target="../media/image170.wmf"/><Relationship Id="rId10" Type="http://schemas.openxmlformats.org/officeDocument/2006/relationships/image" Target="../media/image169.emf"/><Relationship Id="rId1" Type="http://schemas.openxmlformats.org/officeDocument/2006/relationships/image" Target="../media/image16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38.vml.rels><?xml version="1.0" encoding="UTF-8" standalone="yes"?>
<Relationships xmlns="http://schemas.openxmlformats.org/package/2006/relationships"><Relationship Id="rId7" Type="http://schemas.openxmlformats.org/officeDocument/2006/relationships/image" Target="../media/image184.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85.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5.emf"/><Relationship Id="rId5" Type="http://schemas.openxmlformats.org/officeDocument/2006/relationships/image" Target="../media/image14.wmf"/><Relationship Id="rId4" Type="http://schemas.openxmlformats.org/officeDocument/2006/relationships/image" Target="../media/image13.e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197.wmf"/><Relationship Id="rId8" Type="http://schemas.openxmlformats.org/officeDocument/2006/relationships/image" Target="../media/image196.wmf"/><Relationship Id="rId7" Type="http://schemas.openxmlformats.org/officeDocument/2006/relationships/image" Target="../media/image195.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2" Type="http://schemas.openxmlformats.org/officeDocument/2006/relationships/image" Target="../media/image200.wmf"/><Relationship Id="rId11" Type="http://schemas.openxmlformats.org/officeDocument/2006/relationships/image" Target="../media/image199.wmf"/><Relationship Id="rId10" Type="http://schemas.openxmlformats.org/officeDocument/2006/relationships/image" Target="../media/image198.wmf"/><Relationship Id="rId1" Type="http://schemas.openxmlformats.org/officeDocument/2006/relationships/image" Target="../media/image18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08.wmf"/><Relationship Id="rId7" Type="http://schemas.openxmlformats.org/officeDocument/2006/relationships/image" Target="../media/image207.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17.wmf"/><Relationship Id="rId8" Type="http://schemas.openxmlformats.org/officeDocument/2006/relationships/image" Target="../media/image216.wmf"/><Relationship Id="rId7" Type="http://schemas.openxmlformats.org/officeDocument/2006/relationships/image" Target="../media/image215.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210.wmf"/><Relationship Id="rId8" Type="http://schemas.openxmlformats.org/officeDocument/2006/relationships/image" Target="../media/image225.wmf"/><Relationship Id="rId7" Type="http://schemas.openxmlformats.org/officeDocument/2006/relationships/image" Target="../media/image224.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 Id="rId3" Type="http://schemas.openxmlformats.org/officeDocument/2006/relationships/image" Target="../media/image220.wmf"/><Relationship Id="rId2" Type="http://schemas.openxmlformats.org/officeDocument/2006/relationships/image" Target="../media/image219.wmf"/><Relationship Id="rId10" Type="http://schemas.openxmlformats.org/officeDocument/2006/relationships/image" Target="../media/image217.wmf"/><Relationship Id="rId1" Type="http://schemas.openxmlformats.org/officeDocument/2006/relationships/image" Target="../media/image218.wmf"/></Relationships>
</file>

<file path=ppt/drawings/_rels/vmlDrawing45.vml.rels><?xml version="1.0" encoding="UTF-8" standalone="yes"?>
<Relationships xmlns="http://schemas.openxmlformats.org/package/2006/relationships"><Relationship Id="rId5" Type="http://schemas.openxmlformats.org/officeDocument/2006/relationships/image" Target="../media/image230.wmf"/><Relationship Id="rId4" Type="http://schemas.openxmlformats.org/officeDocument/2006/relationships/image" Target="../media/image229.wmf"/><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6.vml.rels><?xml version="1.0" encoding="UTF-8" standalone="yes"?>
<Relationships xmlns="http://schemas.openxmlformats.org/package/2006/relationships"><Relationship Id="rId7" Type="http://schemas.openxmlformats.org/officeDocument/2006/relationships/image" Target="../media/image237.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239.wmf"/><Relationship Id="rId4" Type="http://schemas.openxmlformats.org/officeDocument/2006/relationships/image" Target="../media/image238.wmf"/><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248.wmf"/><Relationship Id="rId8" Type="http://schemas.openxmlformats.org/officeDocument/2006/relationships/image" Target="../media/image247.wmf"/><Relationship Id="rId7" Type="http://schemas.openxmlformats.org/officeDocument/2006/relationships/image" Target="../media/image246.w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 Id="rId3" Type="http://schemas.openxmlformats.org/officeDocument/2006/relationships/image" Target="../media/image242.wmf"/><Relationship Id="rId2" Type="http://schemas.openxmlformats.org/officeDocument/2006/relationships/image" Target="../media/image241.wmf"/><Relationship Id="rId11" Type="http://schemas.openxmlformats.org/officeDocument/2006/relationships/image" Target="../media/image250.wmf"/><Relationship Id="rId10" Type="http://schemas.openxmlformats.org/officeDocument/2006/relationships/image" Target="../media/image249.wmf"/><Relationship Id="rId1" Type="http://schemas.openxmlformats.org/officeDocument/2006/relationships/image" Target="../media/image240.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0.e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57.wmf"/><Relationship Id="rId1" Type="http://schemas.openxmlformats.org/officeDocument/2006/relationships/image" Target="../media/image251.wmf"/></Relationships>
</file>

<file path=ppt/drawings/_rels/vmlDrawing51.vml.rels><?xml version="1.0" encoding="UTF-8" standalone="yes"?>
<Relationships xmlns="http://schemas.openxmlformats.org/package/2006/relationships"><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65.wmf"/><Relationship Id="rId1" Type="http://schemas.openxmlformats.org/officeDocument/2006/relationships/image" Target="../media/image264.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274.wmf"/><Relationship Id="rId8" Type="http://schemas.openxmlformats.org/officeDocument/2006/relationships/image" Target="../media/image273.wmf"/><Relationship Id="rId7" Type="http://schemas.openxmlformats.org/officeDocument/2006/relationships/image" Target="../media/image272.w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269.wmf"/><Relationship Id="rId3" Type="http://schemas.openxmlformats.org/officeDocument/2006/relationships/image" Target="../media/image268.wmf"/><Relationship Id="rId2" Type="http://schemas.openxmlformats.org/officeDocument/2006/relationships/image" Target="../media/image267.wmf"/><Relationship Id="rId11" Type="http://schemas.openxmlformats.org/officeDocument/2006/relationships/image" Target="../media/image276.wmf"/><Relationship Id="rId10" Type="http://schemas.openxmlformats.org/officeDocument/2006/relationships/image" Target="../media/image275.wmf"/><Relationship Id="rId1" Type="http://schemas.openxmlformats.org/officeDocument/2006/relationships/image" Target="../media/image266.wmf"/></Relationships>
</file>

<file path=ppt/drawings/_rels/vmlDrawing54.vml.rels><?xml version="1.0" encoding="UTF-8" standalone="yes"?>
<Relationships xmlns="http://schemas.openxmlformats.org/package/2006/relationships"><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85.emf"/><Relationship Id="rId2" Type="http://schemas.openxmlformats.org/officeDocument/2006/relationships/image" Target="../media/image284.emf"/><Relationship Id="rId1" Type="http://schemas.openxmlformats.org/officeDocument/2006/relationships/image" Target="../media/image283.e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289.wmf"/><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91.wmf"/><Relationship Id="rId1" Type="http://schemas.openxmlformats.org/officeDocument/2006/relationships/image" Target="../media/image290.wmf"/></Relationships>
</file>

<file path=ppt/drawings/_rels/vmlDrawing58.vml.rels><?xml version="1.0" encoding="UTF-8" standalone="yes"?>
<Relationships xmlns="http://schemas.openxmlformats.org/package/2006/relationships"><Relationship Id="rId7" Type="http://schemas.openxmlformats.org/officeDocument/2006/relationships/image" Target="../media/image298.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s>
</file>

<file path=ppt/drawings/_rels/vmlDrawing59.vml.rels><?xml version="1.0" encoding="UTF-8" standalone="yes"?>
<Relationships xmlns="http://schemas.openxmlformats.org/package/2006/relationships"><Relationship Id="rId6" Type="http://schemas.openxmlformats.org/officeDocument/2006/relationships/image" Target="../media/image304.wmf"/><Relationship Id="rId5" Type="http://schemas.openxmlformats.org/officeDocument/2006/relationships/image" Target="../media/image303.wmf"/><Relationship Id="rId4" Type="http://schemas.openxmlformats.org/officeDocument/2006/relationships/image" Target="../media/image302.wmf"/><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0.vml.rels><?xml version="1.0" encoding="UTF-8" standalone="yes"?>
<Relationships xmlns="http://schemas.openxmlformats.org/package/2006/relationships"><Relationship Id="rId6" Type="http://schemas.openxmlformats.org/officeDocument/2006/relationships/image" Target="../media/image310.wmf"/><Relationship Id="rId5" Type="http://schemas.openxmlformats.org/officeDocument/2006/relationships/image" Target="../media/image309.wmf"/><Relationship Id="rId4" Type="http://schemas.openxmlformats.org/officeDocument/2006/relationships/image" Target="../media/image308.wmf"/><Relationship Id="rId3" Type="http://schemas.openxmlformats.org/officeDocument/2006/relationships/image" Target="../media/image307.wmf"/><Relationship Id="rId2" Type="http://schemas.openxmlformats.org/officeDocument/2006/relationships/image" Target="../media/image306.wmf"/><Relationship Id="rId1" Type="http://schemas.openxmlformats.org/officeDocument/2006/relationships/image" Target="../media/image305.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319.wmf"/><Relationship Id="rId8" Type="http://schemas.openxmlformats.org/officeDocument/2006/relationships/image" Target="../media/image318.wmf"/><Relationship Id="rId7" Type="http://schemas.openxmlformats.org/officeDocument/2006/relationships/image" Target="../media/image317.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 Id="rId3" Type="http://schemas.openxmlformats.org/officeDocument/2006/relationships/image" Target="../media/image313.wmf"/><Relationship Id="rId2" Type="http://schemas.openxmlformats.org/officeDocument/2006/relationships/image" Target="../media/image312.wmf"/><Relationship Id="rId12" Type="http://schemas.openxmlformats.org/officeDocument/2006/relationships/image" Target="../media/image322.wmf"/><Relationship Id="rId11" Type="http://schemas.openxmlformats.org/officeDocument/2006/relationships/image" Target="../media/image321.wmf"/><Relationship Id="rId10" Type="http://schemas.openxmlformats.org/officeDocument/2006/relationships/image" Target="../media/image320.wmf"/><Relationship Id="rId1" Type="http://schemas.openxmlformats.org/officeDocument/2006/relationships/image" Target="../media/image311.wmf"/></Relationships>
</file>

<file path=ppt/drawings/_rels/vmlDrawing62.vml.rels><?xml version="1.0" encoding="UTF-8" standalone="yes"?>
<Relationships xmlns="http://schemas.openxmlformats.org/package/2006/relationships"><Relationship Id="rId4" Type="http://schemas.openxmlformats.org/officeDocument/2006/relationships/image" Target="../media/image326.wmf"/><Relationship Id="rId3"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34.wmf"/><Relationship Id="rId7" Type="http://schemas.openxmlformats.org/officeDocument/2006/relationships/image" Target="../media/image333.wmf"/><Relationship Id="rId6" Type="http://schemas.openxmlformats.org/officeDocument/2006/relationships/image" Target="../media/image332.wmf"/><Relationship Id="rId5" Type="http://schemas.openxmlformats.org/officeDocument/2006/relationships/image" Target="../media/image331.wmf"/><Relationship Id="rId4" Type="http://schemas.openxmlformats.org/officeDocument/2006/relationships/image" Target="../media/image330.wmf"/><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s>
</file>

<file path=ppt/drawings/_rels/vmlDrawing64.vml.rels><?xml version="1.0" encoding="UTF-8" standalone="yes"?>
<Relationships xmlns="http://schemas.openxmlformats.org/package/2006/relationships"><Relationship Id="rId9" Type="http://schemas.openxmlformats.org/officeDocument/2006/relationships/image" Target="../media/image343.wmf"/><Relationship Id="rId8" Type="http://schemas.openxmlformats.org/officeDocument/2006/relationships/image" Target="../media/image342.wmf"/><Relationship Id="rId7" Type="http://schemas.openxmlformats.org/officeDocument/2006/relationships/image" Target="../media/image341.wmf"/><Relationship Id="rId6" Type="http://schemas.openxmlformats.org/officeDocument/2006/relationships/image" Target="../media/image340.wmf"/><Relationship Id="rId5" Type="http://schemas.openxmlformats.org/officeDocument/2006/relationships/image" Target="../media/image339.wmf"/><Relationship Id="rId4" Type="http://schemas.openxmlformats.org/officeDocument/2006/relationships/image" Target="../media/image338.wmf"/><Relationship Id="rId3" Type="http://schemas.openxmlformats.org/officeDocument/2006/relationships/image" Target="../media/image337.wmf"/><Relationship Id="rId2" Type="http://schemas.openxmlformats.org/officeDocument/2006/relationships/image" Target="../media/image336.wmf"/><Relationship Id="rId14" Type="http://schemas.openxmlformats.org/officeDocument/2006/relationships/image" Target="../media/image348.wmf"/><Relationship Id="rId13" Type="http://schemas.openxmlformats.org/officeDocument/2006/relationships/image" Target="../media/image347.wmf"/><Relationship Id="rId12" Type="http://schemas.openxmlformats.org/officeDocument/2006/relationships/image" Target="../media/image346.wmf"/><Relationship Id="rId11" Type="http://schemas.openxmlformats.org/officeDocument/2006/relationships/image" Target="../media/image345.wmf"/><Relationship Id="rId10" Type="http://schemas.openxmlformats.org/officeDocument/2006/relationships/image" Target="../media/image344.wmf"/><Relationship Id="rId1" Type="http://schemas.openxmlformats.org/officeDocument/2006/relationships/image" Target="../media/image33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51.wmf"/><Relationship Id="rId2" Type="http://schemas.openxmlformats.org/officeDocument/2006/relationships/image" Target="../media/image350.wmf"/><Relationship Id="rId1" Type="http://schemas.openxmlformats.org/officeDocument/2006/relationships/image" Target="../media/image349.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s>
</file>

<file path=ppt/drawings/_rels/vmlDrawing67.vml.rels><?xml version="1.0" encoding="UTF-8" standalone="yes"?>
<Relationships xmlns="http://schemas.openxmlformats.org/package/2006/relationships"><Relationship Id="rId9" Type="http://schemas.openxmlformats.org/officeDocument/2006/relationships/image" Target="../media/image363.wmf"/><Relationship Id="rId8" Type="http://schemas.openxmlformats.org/officeDocument/2006/relationships/image" Target="../media/image362.wmf"/><Relationship Id="rId7" Type="http://schemas.openxmlformats.org/officeDocument/2006/relationships/image" Target="../media/image361.wmf"/><Relationship Id="rId6" Type="http://schemas.openxmlformats.org/officeDocument/2006/relationships/image" Target="../media/image360.wmf"/><Relationship Id="rId5" Type="http://schemas.openxmlformats.org/officeDocument/2006/relationships/image" Target="../media/image359.wmf"/><Relationship Id="rId4" Type="http://schemas.openxmlformats.org/officeDocument/2006/relationships/image" Target="../media/image358.wmf"/><Relationship Id="rId3" Type="http://schemas.openxmlformats.org/officeDocument/2006/relationships/image" Target="../media/image357.wmf"/><Relationship Id="rId2" Type="http://schemas.openxmlformats.org/officeDocument/2006/relationships/image" Target="../media/image356.wmf"/><Relationship Id="rId1" Type="http://schemas.openxmlformats.org/officeDocument/2006/relationships/image" Target="../media/image355.wmf"/></Relationships>
</file>

<file path=ppt/drawings/_rels/vmlDrawing68.vml.rels><?xml version="1.0" encoding="UTF-8" standalone="yes"?>
<Relationships xmlns="http://schemas.openxmlformats.org/package/2006/relationships"><Relationship Id="rId7" Type="http://schemas.openxmlformats.org/officeDocument/2006/relationships/image" Target="../media/image370.wmf"/><Relationship Id="rId6" Type="http://schemas.openxmlformats.org/officeDocument/2006/relationships/image" Target="../media/image369.wmf"/><Relationship Id="rId5" Type="http://schemas.openxmlformats.org/officeDocument/2006/relationships/image" Target="../media/image368.wmf"/><Relationship Id="rId4" Type="http://schemas.openxmlformats.org/officeDocument/2006/relationships/image" Target="../media/image367.wmf"/><Relationship Id="rId3" Type="http://schemas.openxmlformats.org/officeDocument/2006/relationships/image" Target="../media/image366.wmf"/><Relationship Id="rId2" Type="http://schemas.openxmlformats.org/officeDocument/2006/relationships/image" Target="../media/image365.wmf"/><Relationship Id="rId1" Type="http://schemas.openxmlformats.org/officeDocument/2006/relationships/image" Target="../media/image364.wmf"/></Relationships>
</file>

<file path=ppt/drawings/_rels/vmlDrawing69.vml.rels><?xml version="1.0" encoding="UTF-8" standalone="yes"?>
<Relationships xmlns="http://schemas.openxmlformats.org/package/2006/relationships"><Relationship Id="rId9" Type="http://schemas.openxmlformats.org/officeDocument/2006/relationships/image" Target="../media/image378.wmf"/><Relationship Id="rId8" Type="http://schemas.openxmlformats.org/officeDocument/2006/relationships/image" Target="../media/image377.wmf"/><Relationship Id="rId7" Type="http://schemas.openxmlformats.org/officeDocument/2006/relationships/image" Target="../media/image376.wmf"/><Relationship Id="rId6" Type="http://schemas.openxmlformats.org/officeDocument/2006/relationships/image" Target="../media/image375.wmf"/><Relationship Id="rId5" Type="http://schemas.openxmlformats.org/officeDocument/2006/relationships/image" Target="../media/image374.wmf"/><Relationship Id="rId4" Type="http://schemas.openxmlformats.org/officeDocument/2006/relationships/image" Target="../media/image373.wmf"/><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image" Target="../media/image36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85.wmf"/><Relationship Id="rId7" Type="http://schemas.openxmlformats.org/officeDocument/2006/relationships/image" Target="../media/image384.wmf"/><Relationship Id="rId6" Type="http://schemas.openxmlformats.org/officeDocument/2006/relationships/image" Target="../media/image383.wmf"/><Relationship Id="rId5" Type="http://schemas.openxmlformats.org/officeDocument/2006/relationships/image" Target="../media/image382.wmf"/><Relationship Id="rId4" Type="http://schemas.openxmlformats.org/officeDocument/2006/relationships/image" Target="../media/image381.wmf"/><Relationship Id="rId3" Type="http://schemas.openxmlformats.org/officeDocument/2006/relationships/image" Target="../media/image380.wmf"/><Relationship Id="rId2" Type="http://schemas.openxmlformats.org/officeDocument/2006/relationships/image" Target="../media/image379.wmf"/><Relationship Id="rId1" Type="http://schemas.openxmlformats.org/officeDocument/2006/relationships/image" Target="../media/image364.wmf"/></Relationships>
</file>

<file path=ppt/drawings/_rels/vmlDrawing71.vml.rels><?xml version="1.0" encoding="UTF-8" standalone="yes"?>
<Relationships xmlns="http://schemas.openxmlformats.org/package/2006/relationships"><Relationship Id="rId9" Type="http://schemas.openxmlformats.org/officeDocument/2006/relationships/image" Target="../media/image394.wmf"/><Relationship Id="rId8" Type="http://schemas.openxmlformats.org/officeDocument/2006/relationships/image" Target="../media/image393.wmf"/><Relationship Id="rId7" Type="http://schemas.openxmlformats.org/officeDocument/2006/relationships/image" Target="../media/image392.emf"/><Relationship Id="rId6" Type="http://schemas.openxmlformats.org/officeDocument/2006/relationships/image" Target="../media/image391.wmf"/><Relationship Id="rId5" Type="http://schemas.openxmlformats.org/officeDocument/2006/relationships/image" Target="../media/image390.emf"/><Relationship Id="rId4" Type="http://schemas.openxmlformats.org/officeDocument/2006/relationships/image" Target="../media/image389.wmf"/><Relationship Id="rId3" Type="http://schemas.openxmlformats.org/officeDocument/2006/relationships/image" Target="../media/image388.wmf"/><Relationship Id="rId2" Type="http://schemas.openxmlformats.org/officeDocument/2006/relationships/image" Target="../media/image387.wmf"/><Relationship Id="rId1" Type="http://schemas.openxmlformats.org/officeDocument/2006/relationships/image" Target="../media/image386.wmf"/></Relationships>
</file>

<file path=ppt/drawings/_rels/vmlDrawing72.vml.rels><?xml version="1.0" encoding="UTF-8" standalone="yes"?>
<Relationships xmlns="http://schemas.openxmlformats.org/package/2006/relationships"><Relationship Id="rId6" Type="http://schemas.openxmlformats.org/officeDocument/2006/relationships/image" Target="../media/image400.wmf"/><Relationship Id="rId5" Type="http://schemas.openxmlformats.org/officeDocument/2006/relationships/image" Target="../media/image399.wmf"/><Relationship Id="rId4" Type="http://schemas.openxmlformats.org/officeDocument/2006/relationships/image" Target="../media/image398.wmf"/><Relationship Id="rId3" Type="http://schemas.openxmlformats.org/officeDocument/2006/relationships/image" Target="../media/image397.wmf"/><Relationship Id="rId2" Type="http://schemas.openxmlformats.org/officeDocument/2006/relationships/image" Target="../media/image396.wmf"/><Relationship Id="rId1" Type="http://schemas.openxmlformats.org/officeDocument/2006/relationships/image" Target="../media/image395.wmf"/></Relationships>
</file>

<file path=ppt/drawings/_rels/vmlDrawing73.vml.rels><?xml version="1.0" encoding="UTF-8" standalone="yes"?>
<Relationships xmlns="http://schemas.openxmlformats.org/package/2006/relationships"><Relationship Id="rId5" Type="http://schemas.openxmlformats.org/officeDocument/2006/relationships/image" Target="../media/image403.wmf"/><Relationship Id="rId4" Type="http://schemas.openxmlformats.org/officeDocument/2006/relationships/image" Target="../media/image402.wmf"/><Relationship Id="rId3" Type="http://schemas.openxmlformats.org/officeDocument/2006/relationships/image" Target="../media/image401.wmf"/><Relationship Id="rId2" Type="http://schemas.openxmlformats.org/officeDocument/2006/relationships/image" Target="../media/image396.wmf"/><Relationship Id="rId1" Type="http://schemas.openxmlformats.org/officeDocument/2006/relationships/image" Target="../media/image395.wmf"/></Relationships>
</file>

<file path=ppt/drawings/_rels/vmlDrawing74.vml.rels><?xml version="1.0" encoding="UTF-8" standalone="yes"?>
<Relationships xmlns="http://schemas.openxmlformats.org/package/2006/relationships"><Relationship Id="rId4" Type="http://schemas.openxmlformats.org/officeDocument/2006/relationships/image" Target="../media/image405.wmf"/><Relationship Id="rId3" Type="http://schemas.openxmlformats.org/officeDocument/2006/relationships/image" Target="../media/image404.wmf"/><Relationship Id="rId2" Type="http://schemas.openxmlformats.org/officeDocument/2006/relationships/image" Target="../media/image396.wmf"/><Relationship Id="rId1" Type="http://schemas.openxmlformats.org/officeDocument/2006/relationships/image" Target="../media/image395.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406.wmf"/></Relationships>
</file>

<file path=ppt/drawings/_rels/vmlDrawing76.vml.rels><?xml version="1.0" encoding="UTF-8" standalone="yes"?>
<Relationships xmlns="http://schemas.openxmlformats.org/package/2006/relationships"><Relationship Id="rId6" Type="http://schemas.openxmlformats.org/officeDocument/2006/relationships/image" Target="../media/image412.wmf"/><Relationship Id="rId5" Type="http://schemas.openxmlformats.org/officeDocument/2006/relationships/image" Target="../media/image411.wmf"/><Relationship Id="rId4" Type="http://schemas.openxmlformats.org/officeDocument/2006/relationships/image" Target="../media/image410.wmf"/><Relationship Id="rId3" Type="http://schemas.openxmlformats.org/officeDocument/2006/relationships/image" Target="../media/image409.wmf"/><Relationship Id="rId2" Type="http://schemas.openxmlformats.org/officeDocument/2006/relationships/image" Target="../media/image408.wmf"/><Relationship Id="rId1" Type="http://schemas.openxmlformats.org/officeDocument/2006/relationships/image" Target="../media/image407.wmf"/></Relationships>
</file>

<file path=ppt/drawings/_rels/vmlDrawing77.vml.rels><?xml version="1.0" encoding="UTF-8" standalone="yes"?>
<Relationships xmlns="http://schemas.openxmlformats.org/package/2006/relationships"><Relationship Id="rId6" Type="http://schemas.openxmlformats.org/officeDocument/2006/relationships/image" Target="../media/image411.wmf"/><Relationship Id="rId5" Type="http://schemas.openxmlformats.org/officeDocument/2006/relationships/image" Target="../media/image416.wmf"/><Relationship Id="rId4" Type="http://schemas.openxmlformats.org/officeDocument/2006/relationships/image" Target="../media/image415.wmf"/><Relationship Id="rId3" Type="http://schemas.openxmlformats.org/officeDocument/2006/relationships/image" Target="../media/image414.wmf"/><Relationship Id="rId2" Type="http://schemas.openxmlformats.org/officeDocument/2006/relationships/image" Target="../media/image413.wmf"/><Relationship Id="rId1" Type="http://schemas.openxmlformats.org/officeDocument/2006/relationships/image" Target="../media/image407.wmf"/></Relationships>
</file>

<file path=ppt/drawings/_rels/vmlDrawing78.vml.rels><?xml version="1.0" encoding="UTF-8" standalone="yes"?>
<Relationships xmlns="http://schemas.openxmlformats.org/package/2006/relationships"><Relationship Id="rId7" Type="http://schemas.openxmlformats.org/officeDocument/2006/relationships/image" Target="../media/image414.wmf"/><Relationship Id="rId6" Type="http://schemas.openxmlformats.org/officeDocument/2006/relationships/image" Target="../media/image411.wmf"/><Relationship Id="rId5" Type="http://schemas.openxmlformats.org/officeDocument/2006/relationships/image" Target="../media/image420.wmf"/><Relationship Id="rId4" Type="http://schemas.openxmlformats.org/officeDocument/2006/relationships/image" Target="../media/image419.wmf"/><Relationship Id="rId3" Type="http://schemas.openxmlformats.org/officeDocument/2006/relationships/image" Target="../media/image418.wmf"/><Relationship Id="rId2" Type="http://schemas.openxmlformats.org/officeDocument/2006/relationships/image" Target="../media/image417.wmf"/><Relationship Id="rId1" Type="http://schemas.openxmlformats.org/officeDocument/2006/relationships/image" Target="../media/image407.wmf"/></Relationships>
</file>

<file path=ppt/drawings/_rels/vmlDrawing79.vml.rels><?xml version="1.0" encoding="UTF-8" standalone="yes"?>
<Relationships xmlns="http://schemas.openxmlformats.org/package/2006/relationships"><Relationship Id="rId4" Type="http://schemas.openxmlformats.org/officeDocument/2006/relationships/image" Target="../media/image424.wmf"/><Relationship Id="rId3" Type="http://schemas.openxmlformats.org/officeDocument/2006/relationships/image" Target="../media/image423.wmf"/><Relationship Id="rId2" Type="http://schemas.openxmlformats.org/officeDocument/2006/relationships/image" Target="../media/image422.wmf"/><Relationship Id="rId1" Type="http://schemas.openxmlformats.org/officeDocument/2006/relationships/image" Target="../media/image4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emf"/></Relationships>
</file>

<file path=ppt/drawings/_rels/vmlDrawing80.vml.rels><?xml version="1.0" encoding="UTF-8" standalone="yes"?>
<Relationships xmlns="http://schemas.openxmlformats.org/package/2006/relationships"><Relationship Id="rId9" Type="http://schemas.openxmlformats.org/officeDocument/2006/relationships/image" Target="../media/image433.wmf"/><Relationship Id="rId8" Type="http://schemas.openxmlformats.org/officeDocument/2006/relationships/image" Target="../media/image432.wmf"/><Relationship Id="rId7" Type="http://schemas.openxmlformats.org/officeDocument/2006/relationships/image" Target="../media/image431.wmf"/><Relationship Id="rId6" Type="http://schemas.openxmlformats.org/officeDocument/2006/relationships/image" Target="../media/image430.wmf"/><Relationship Id="rId5" Type="http://schemas.openxmlformats.org/officeDocument/2006/relationships/image" Target="../media/image429.wmf"/><Relationship Id="rId4" Type="http://schemas.openxmlformats.org/officeDocument/2006/relationships/image" Target="../media/image428.wmf"/><Relationship Id="rId3" Type="http://schemas.openxmlformats.org/officeDocument/2006/relationships/image" Target="../media/image427.wmf"/><Relationship Id="rId2" Type="http://schemas.openxmlformats.org/officeDocument/2006/relationships/image" Target="../media/image426.wmf"/><Relationship Id="rId12" Type="http://schemas.openxmlformats.org/officeDocument/2006/relationships/image" Target="../media/image436.wmf"/><Relationship Id="rId11" Type="http://schemas.openxmlformats.org/officeDocument/2006/relationships/image" Target="../media/image435.wmf"/><Relationship Id="rId10" Type="http://schemas.openxmlformats.org/officeDocument/2006/relationships/image" Target="../media/image434.wmf"/><Relationship Id="rId1" Type="http://schemas.openxmlformats.org/officeDocument/2006/relationships/image" Target="../media/image425.wmf"/></Relationships>
</file>

<file path=ppt/drawings/_rels/vmlDrawing81.vml.rels><?xml version="1.0" encoding="UTF-8" standalone="yes"?>
<Relationships xmlns="http://schemas.openxmlformats.org/package/2006/relationships"><Relationship Id="rId7" Type="http://schemas.openxmlformats.org/officeDocument/2006/relationships/image" Target="../media/image443.wmf"/><Relationship Id="rId6" Type="http://schemas.openxmlformats.org/officeDocument/2006/relationships/image" Target="../media/image442.wmf"/><Relationship Id="rId5" Type="http://schemas.openxmlformats.org/officeDocument/2006/relationships/image" Target="../media/image441.wmf"/><Relationship Id="rId4" Type="http://schemas.openxmlformats.org/officeDocument/2006/relationships/image" Target="../media/image440.wmf"/><Relationship Id="rId3" Type="http://schemas.openxmlformats.org/officeDocument/2006/relationships/image" Target="../media/image439.wmf"/><Relationship Id="rId2" Type="http://schemas.openxmlformats.org/officeDocument/2006/relationships/image" Target="../media/image438.wmf"/><Relationship Id="rId1" Type="http://schemas.openxmlformats.org/officeDocument/2006/relationships/image" Target="../media/image437.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445.wmf"/><Relationship Id="rId1" Type="http://schemas.openxmlformats.org/officeDocument/2006/relationships/image" Target="../media/image444.wmf"/></Relationships>
</file>

<file path=ppt/drawings/_rels/vmlDrawing83.vml.rels><?xml version="1.0" encoding="UTF-8" standalone="yes"?>
<Relationships xmlns="http://schemas.openxmlformats.org/package/2006/relationships"><Relationship Id="rId9" Type="http://schemas.openxmlformats.org/officeDocument/2006/relationships/image" Target="../media/image454.wmf"/><Relationship Id="rId8" Type="http://schemas.openxmlformats.org/officeDocument/2006/relationships/image" Target="../media/image453.wmf"/><Relationship Id="rId7" Type="http://schemas.openxmlformats.org/officeDocument/2006/relationships/image" Target="../media/image452.wmf"/><Relationship Id="rId6" Type="http://schemas.openxmlformats.org/officeDocument/2006/relationships/image" Target="../media/image451.wmf"/><Relationship Id="rId5" Type="http://schemas.openxmlformats.org/officeDocument/2006/relationships/image" Target="../media/image450.wmf"/><Relationship Id="rId4" Type="http://schemas.openxmlformats.org/officeDocument/2006/relationships/image" Target="../media/image449.wmf"/><Relationship Id="rId3" Type="http://schemas.openxmlformats.org/officeDocument/2006/relationships/image" Target="../media/image448.wmf"/><Relationship Id="rId2" Type="http://schemas.openxmlformats.org/officeDocument/2006/relationships/image" Target="../media/image447.wmf"/><Relationship Id="rId1" Type="http://schemas.openxmlformats.org/officeDocument/2006/relationships/image" Target="../media/image446.wmf"/></Relationships>
</file>

<file path=ppt/drawings/_rels/vmlDrawing84.vml.rels><?xml version="1.0" encoding="UTF-8" standalone="yes"?>
<Relationships xmlns="http://schemas.openxmlformats.org/package/2006/relationships"><Relationship Id="rId5" Type="http://schemas.openxmlformats.org/officeDocument/2006/relationships/image" Target="../media/image459.wmf"/><Relationship Id="rId4" Type="http://schemas.openxmlformats.org/officeDocument/2006/relationships/image" Target="../media/image458.wmf"/><Relationship Id="rId3" Type="http://schemas.openxmlformats.org/officeDocument/2006/relationships/image" Target="../media/image457.wmf"/><Relationship Id="rId2" Type="http://schemas.openxmlformats.org/officeDocument/2006/relationships/image" Target="../media/image456.wmf"/><Relationship Id="rId1" Type="http://schemas.openxmlformats.org/officeDocument/2006/relationships/image" Target="../media/image455.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460.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463.wmf"/><Relationship Id="rId2" Type="http://schemas.openxmlformats.org/officeDocument/2006/relationships/image" Target="../media/image462.wmf"/><Relationship Id="rId1" Type="http://schemas.openxmlformats.org/officeDocument/2006/relationships/image" Target="../media/image461.wmf"/></Relationships>
</file>

<file path=ppt/drawings/_rels/vmlDrawing87.vml.rels><?xml version="1.0" encoding="UTF-8" standalone="yes"?>
<Relationships xmlns="http://schemas.openxmlformats.org/package/2006/relationships"><Relationship Id="rId4" Type="http://schemas.openxmlformats.org/officeDocument/2006/relationships/image" Target="../media/image467.wmf"/><Relationship Id="rId3" Type="http://schemas.openxmlformats.org/officeDocument/2006/relationships/image" Target="../media/image466.wmf"/><Relationship Id="rId2" Type="http://schemas.openxmlformats.org/officeDocument/2006/relationships/image" Target="../media/image465.wmf"/><Relationship Id="rId1" Type="http://schemas.openxmlformats.org/officeDocument/2006/relationships/image" Target="../media/image464.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470.wmf"/><Relationship Id="rId2" Type="http://schemas.openxmlformats.org/officeDocument/2006/relationships/image" Target="../media/image469.wmf"/><Relationship Id="rId1" Type="http://schemas.openxmlformats.org/officeDocument/2006/relationships/image" Target="../media/image468.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472.wmf"/><Relationship Id="rId1" Type="http://schemas.openxmlformats.org/officeDocument/2006/relationships/image" Target="../media/image471.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0.vml.rels><?xml version="1.0" encoding="UTF-8" standalone="yes"?>
<Relationships xmlns="http://schemas.openxmlformats.org/package/2006/relationships"><Relationship Id="rId4" Type="http://schemas.openxmlformats.org/officeDocument/2006/relationships/image" Target="../media/image476.wmf"/><Relationship Id="rId3" Type="http://schemas.openxmlformats.org/officeDocument/2006/relationships/image" Target="../media/image475.wmf"/><Relationship Id="rId2" Type="http://schemas.openxmlformats.org/officeDocument/2006/relationships/image" Target="../media/image474.wmf"/><Relationship Id="rId1" Type="http://schemas.openxmlformats.org/officeDocument/2006/relationships/image" Target="../media/image473.wmf"/></Relationships>
</file>

<file path=ppt/drawings/_rels/vmlDrawing91.vml.rels><?xml version="1.0" encoding="UTF-8" standalone="yes"?>
<Relationships xmlns="http://schemas.openxmlformats.org/package/2006/relationships"><Relationship Id="rId4" Type="http://schemas.openxmlformats.org/officeDocument/2006/relationships/image" Target="../media/image480.wmf"/><Relationship Id="rId3" Type="http://schemas.openxmlformats.org/officeDocument/2006/relationships/image" Target="../media/image479.wmf"/><Relationship Id="rId2" Type="http://schemas.openxmlformats.org/officeDocument/2006/relationships/image" Target="../media/image478.wmf"/><Relationship Id="rId1" Type="http://schemas.openxmlformats.org/officeDocument/2006/relationships/image" Target="../media/image477.wmf"/></Relationships>
</file>

<file path=ppt/drawings/_rels/vmlDrawing92.vml.rels><?xml version="1.0" encoding="UTF-8" standalone="yes"?>
<Relationships xmlns="http://schemas.openxmlformats.org/package/2006/relationships"><Relationship Id="rId4" Type="http://schemas.openxmlformats.org/officeDocument/2006/relationships/image" Target="../media/image484.wmf"/><Relationship Id="rId3" Type="http://schemas.openxmlformats.org/officeDocument/2006/relationships/image" Target="../media/image483.wmf"/><Relationship Id="rId2" Type="http://schemas.openxmlformats.org/officeDocument/2006/relationships/image" Target="../media/image482.wmf"/><Relationship Id="rId1" Type="http://schemas.openxmlformats.org/officeDocument/2006/relationships/image" Target="../media/image481.wmf"/></Relationships>
</file>

<file path=ppt/drawings/_rels/vmlDrawing93.vml.rels><?xml version="1.0" encoding="UTF-8" standalone="yes"?>
<Relationships xmlns="http://schemas.openxmlformats.org/package/2006/relationships"><Relationship Id="rId2" Type="http://schemas.openxmlformats.org/officeDocument/2006/relationships/image" Target="../media/image486.wmf"/><Relationship Id="rId1" Type="http://schemas.openxmlformats.org/officeDocument/2006/relationships/image" Target="../media/image485.wmf"/></Relationships>
</file>

<file path=ppt/drawings/_rels/vmlDrawing94.vml.rels><?xml version="1.0" encoding="UTF-8" standalone="yes"?>
<Relationships xmlns="http://schemas.openxmlformats.org/package/2006/relationships"><Relationship Id="rId4" Type="http://schemas.openxmlformats.org/officeDocument/2006/relationships/image" Target="../media/image490.wmf"/><Relationship Id="rId3" Type="http://schemas.openxmlformats.org/officeDocument/2006/relationships/image" Target="../media/image489.wmf"/><Relationship Id="rId2" Type="http://schemas.openxmlformats.org/officeDocument/2006/relationships/image" Target="../media/image488.wmf"/><Relationship Id="rId1" Type="http://schemas.openxmlformats.org/officeDocument/2006/relationships/image" Target="../media/image48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1C505D-5216-4942-89F1-1D90A07E3186}" type="slidenum">
              <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7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7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97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7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7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DF9611-4F1A-4BB5-801D-DF317DDEFFD5}"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
        <p:nvSpPr>
          <p:cNvPr id="46083"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46084" name="Rectangle 2"/>
          <p:cNvSpPr>
            <a:spLocks noRot="1" noTextEdit="1"/>
          </p:cNvSpPr>
          <p:nvPr>
            <p:ph type="sldImg"/>
          </p:nvPr>
        </p:nvSpPr>
        <p:spPr>
          <a:ln/>
        </p:spPr>
      </p:sp>
      <p:sp>
        <p:nvSpPr>
          <p:cNvPr id="46085"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
        <p:nvSpPr>
          <p:cNvPr id="58371"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58372" name="Rectangle 2"/>
          <p:cNvSpPr>
            <a:spLocks noRot="1" noTextEdit="1"/>
          </p:cNvSpPr>
          <p:nvPr>
            <p:ph type="sldImg"/>
          </p:nvPr>
        </p:nvSpPr>
        <p:spPr>
          <a:ln/>
        </p:spPr>
      </p:sp>
      <p:sp>
        <p:nvSpPr>
          <p:cNvPr id="58373"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
        <p:nvSpPr>
          <p:cNvPr id="60419"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60420" name="Rectangle 2"/>
          <p:cNvSpPr>
            <a:spLocks noRot="1" noTextEdit="1"/>
          </p:cNvSpPr>
          <p:nvPr>
            <p:ph type="sldImg"/>
          </p:nvPr>
        </p:nvSpPr>
        <p:spPr>
          <a:ln/>
        </p:spPr>
      </p:sp>
      <p:sp>
        <p:nvSpPr>
          <p:cNvPr id="60421"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
        <p:nvSpPr>
          <p:cNvPr id="62467" name="Rectangle 7"/>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
        <p:nvSpPr>
          <p:cNvPr id="62468" name="Rectangle 2"/>
          <p:cNvSpPr>
            <a:spLocks noRot="1" noTextEdit="1"/>
          </p:cNvSpPr>
          <p:nvPr>
            <p:ph type="sldImg"/>
          </p:nvPr>
        </p:nvSpPr>
        <p:spPr>
          <a:ln/>
        </p:spPr>
      </p:sp>
      <p:sp>
        <p:nvSpPr>
          <p:cNvPr id="62469"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685800" y="609600"/>
            <a:ext cx="5676900" cy="54864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685800" y="1981200"/>
            <a:ext cx="3810000" cy="4114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hasCustomPrompt="1"/>
          </p:nvPr>
        </p:nvSpPr>
        <p:spPr>
          <a:xfrm>
            <a:off x="4648200" y="1981200"/>
            <a:ext cx="3810000" cy="4114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685800" y="6429375"/>
            <a:ext cx="1905000" cy="2762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376FF864-1FA2-4BB1-B794-2C91570AED6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8" name="页脚占位符 2"/>
          <p:cNvSpPr>
            <a:spLocks noGrp="1"/>
          </p:cNvSpPr>
          <p:nvPr>
            <p:ph type="ftr" sz="quarter" idx="3"/>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3"/>
          <p:cNvSpPr>
            <a:spLocks noGrp="1"/>
          </p:cNvSpPr>
          <p:nvPr>
            <p:ph type="sldNum" sz="quarter" idx="4"/>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69AC0E4-BC51-439E-A4D7-729068099BB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smtClean="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318D61-2117-44B7-896B-8CFB92602D2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smtClean="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8571A0-AC28-471B-A875-653EFCBAF90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32.wmf"/><Relationship Id="rId3" Type="http://schemas.openxmlformats.org/officeDocument/2006/relationships/oleObject" Target="../embeddings/oleObject34.bin"/><Relationship Id="rId2" Type="http://schemas.openxmlformats.org/officeDocument/2006/relationships/image" Target="../media/image31.emf"/><Relationship Id="rId1" Type="http://schemas.openxmlformats.org/officeDocument/2006/relationships/oleObject" Target="../embeddings/oleObject33.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36.wmf"/><Relationship Id="rId7" Type="http://schemas.openxmlformats.org/officeDocument/2006/relationships/oleObject" Target="../embeddings/oleObject38.bin"/><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3.wmf"/><Relationship Id="rId14" Type="http://schemas.openxmlformats.org/officeDocument/2006/relationships/vmlDrawing" Target="../drawings/vmlDrawing9.vml"/><Relationship Id="rId13" Type="http://schemas.openxmlformats.org/officeDocument/2006/relationships/slideLayout" Target="../slideLayouts/slideLayout7.xml"/><Relationship Id="rId12" Type="http://schemas.openxmlformats.org/officeDocument/2006/relationships/image" Target="../media/image38.wmf"/><Relationship Id="rId11" Type="http://schemas.openxmlformats.org/officeDocument/2006/relationships/oleObject" Target="../embeddings/oleObject40.bin"/><Relationship Id="rId10" Type="http://schemas.openxmlformats.org/officeDocument/2006/relationships/image" Target="../media/image37.wmf"/><Relationship Id="rId1"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oleObject" Target="../embeddings/oleObject43.bin"/><Relationship Id="rId4" Type="http://schemas.openxmlformats.org/officeDocument/2006/relationships/image" Target="../media/image40.emf"/><Relationship Id="rId3" Type="http://schemas.openxmlformats.org/officeDocument/2006/relationships/oleObject" Target="../embeddings/oleObject42.bin"/><Relationship Id="rId2" Type="http://schemas.openxmlformats.org/officeDocument/2006/relationships/image" Target="../media/image39.emf"/><Relationship Id="rId1" Type="http://schemas.openxmlformats.org/officeDocument/2006/relationships/oleObject" Target="../embeddings/oleObject4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43.emf"/><Relationship Id="rId3" Type="http://schemas.openxmlformats.org/officeDocument/2006/relationships/oleObject" Target="../embeddings/oleObject45.bin"/><Relationship Id="rId2" Type="http://schemas.openxmlformats.org/officeDocument/2006/relationships/image" Target="../media/image42.emf"/><Relationship Id="rId1"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47.wmf"/><Relationship Id="rId7" Type="http://schemas.openxmlformats.org/officeDocument/2006/relationships/oleObject" Target="../embeddings/oleObject49.bin"/><Relationship Id="rId6" Type="http://schemas.openxmlformats.org/officeDocument/2006/relationships/image" Target="../media/image46.wmf"/><Relationship Id="rId5" Type="http://schemas.openxmlformats.org/officeDocument/2006/relationships/oleObject" Target="../embeddings/oleObject48.bin"/><Relationship Id="rId4" Type="http://schemas.openxmlformats.org/officeDocument/2006/relationships/image" Target="../media/image45.wmf"/><Relationship Id="rId3" Type="http://schemas.openxmlformats.org/officeDocument/2006/relationships/oleObject" Target="../embeddings/oleObject47.bin"/><Relationship Id="rId22" Type="http://schemas.openxmlformats.org/officeDocument/2006/relationships/vmlDrawing" Target="../drawings/vmlDrawing12.vml"/><Relationship Id="rId21" Type="http://schemas.openxmlformats.org/officeDocument/2006/relationships/slideLayout" Target="../slideLayouts/slideLayout7.xml"/><Relationship Id="rId20" Type="http://schemas.openxmlformats.org/officeDocument/2006/relationships/image" Target="../media/image53.wmf"/><Relationship Id="rId2" Type="http://schemas.openxmlformats.org/officeDocument/2006/relationships/image" Target="../media/image44.wmf"/><Relationship Id="rId19" Type="http://schemas.openxmlformats.org/officeDocument/2006/relationships/oleObject" Target="../embeddings/oleObject55.bin"/><Relationship Id="rId18" Type="http://schemas.openxmlformats.org/officeDocument/2006/relationships/image" Target="../media/image52.wmf"/><Relationship Id="rId17" Type="http://schemas.openxmlformats.org/officeDocument/2006/relationships/oleObject" Target="../embeddings/oleObject54.bin"/><Relationship Id="rId16" Type="http://schemas.openxmlformats.org/officeDocument/2006/relationships/image" Target="../media/image51.wmf"/><Relationship Id="rId15" Type="http://schemas.openxmlformats.org/officeDocument/2006/relationships/oleObject" Target="../embeddings/oleObject53.bin"/><Relationship Id="rId14" Type="http://schemas.openxmlformats.org/officeDocument/2006/relationships/image" Target="../media/image50.wmf"/><Relationship Id="rId13" Type="http://schemas.openxmlformats.org/officeDocument/2006/relationships/oleObject" Target="../embeddings/oleObject52.bin"/><Relationship Id="rId12" Type="http://schemas.openxmlformats.org/officeDocument/2006/relationships/image" Target="../media/image49.wmf"/><Relationship Id="rId11" Type="http://schemas.openxmlformats.org/officeDocument/2006/relationships/oleObject" Target="../embeddings/oleObject51.bin"/><Relationship Id="rId10" Type="http://schemas.openxmlformats.org/officeDocument/2006/relationships/image" Target="../media/image48.wmf"/><Relationship Id="rId1"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7.wmf"/><Relationship Id="rId7" Type="http://schemas.openxmlformats.org/officeDocument/2006/relationships/oleObject" Target="../embeddings/oleObject59.bin"/><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image" Target="../media/image55.wmf"/><Relationship Id="rId3" Type="http://schemas.openxmlformats.org/officeDocument/2006/relationships/oleObject" Target="../embeddings/oleObject57.bin"/><Relationship Id="rId2" Type="http://schemas.openxmlformats.org/officeDocument/2006/relationships/image" Target="../media/image54.wmf"/><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58.wmf"/><Relationship Id="rId1"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56.wmf"/><Relationship Id="rId7" Type="http://schemas.openxmlformats.org/officeDocument/2006/relationships/oleObject" Target="../embeddings/oleObject64.bin"/><Relationship Id="rId6" Type="http://schemas.openxmlformats.org/officeDocument/2006/relationships/image" Target="../media/image55.wmf"/><Relationship Id="rId5" Type="http://schemas.openxmlformats.org/officeDocument/2006/relationships/oleObject" Target="../embeddings/oleObject63.bin"/><Relationship Id="rId4" Type="http://schemas.openxmlformats.org/officeDocument/2006/relationships/image" Target="../media/image54.wmf"/><Relationship Id="rId3" Type="http://schemas.openxmlformats.org/officeDocument/2006/relationships/oleObject" Target="../embeddings/oleObject62.bin"/><Relationship Id="rId2" Type="http://schemas.openxmlformats.org/officeDocument/2006/relationships/image" Target="../media/image59.e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61.emf"/><Relationship Id="rId15" Type="http://schemas.openxmlformats.org/officeDocument/2006/relationships/oleObject" Target="../embeddings/oleObject68.bin"/><Relationship Id="rId14" Type="http://schemas.openxmlformats.org/officeDocument/2006/relationships/image" Target="../media/image60.emf"/><Relationship Id="rId13" Type="http://schemas.openxmlformats.org/officeDocument/2006/relationships/oleObject" Target="../embeddings/oleObject67.bin"/><Relationship Id="rId12" Type="http://schemas.openxmlformats.org/officeDocument/2006/relationships/image" Target="../media/image58.wmf"/><Relationship Id="rId11" Type="http://schemas.openxmlformats.org/officeDocument/2006/relationships/oleObject" Target="../embeddings/oleObject66.bin"/><Relationship Id="rId10" Type="http://schemas.openxmlformats.org/officeDocument/2006/relationships/image" Target="../media/image57.wmf"/><Relationship Id="rId1" Type="http://schemas.openxmlformats.org/officeDocument/2006/relationships/oleObject" Target="../embeddings/oleObject6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5.wmf"/><Relationship Id="rId7" Type="http://schemas.openxmlformats.org/officeDocument/2006/relationships/oleObject" Target="../embeddings/oleObject72.bin"/><Relationship Id="rId6" Type="http://schemas.openxmlformats.org/officeDocument/2006/relationships/image" Target="../media/image64.wmf"/><Relationship Id="rId5" Type="http://schemas.openxmlformats.org/officeDocument/2006/relationships/oleObject" Target="../embeddings/oleObject71.bin"/><Relationship Id="rId4" Type="http://schemas.openxmlformats.org/officeDocument/2006/relationships/image" Target="../media/image63.wmf"/><Relationship Id="rId3" Type="http://schemas.openxmlformats.org/officeDocument/2006/relationships/oleObject" Target="../embeddings/oleObject70.bin"/><Relationship Id="rId2" Type="http://schemas.openxmlformats.org/officeDocument/2006/relationships/image" Target="../media/image62.wmf"/><Relationship Id="rId14" Type="http://schemas.openxmlformats.org/officeDocument/2006/relationships/vmlDrawing" Target="../drawings/vmlDrawing15.vml"/><Relationship Id="rId13" Type="http://schemas.openxmlformats.org/officeDocument/2006/relationships/slideLayout" Target="../slideLayouts/slideLayout7.xml"/><Relationship Id="rId12" Type="http://schemas.openxmlformats.org/officeDocument/2006/relationships/image" Target="../media/image67.wmf"/><Relationship Id="rId11" Type="http://schemas.openxmlformats.org/officeDocument/2006/relationships/oleObject" Target="../embeddings/oleObject74.bin"/><Relationship Id="rId10" Type="http://schemas.openxmlformats.org/officeDocument/2006/relationships/image" Target="../media/image66.wmf"/><Relationship Id="rId1" Type="http://schemas.openxmlformats.org/officeDocument/2006/relationships/oleObject" Target="../embeddings/oleObject6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69.emf"/><Relationship Id="rId3" Type="http://schemas.openxmlformats.org/officeDocument/2006/relationships/oleObject" Target="../embeddings/oleObject76.bin"/><Relationship Id="rId2" Type="http://schemas.openxmlformats.org/officeDocument/2006/relationships/image" Target="../media/image68.emf"/><Relationship Id="rId1" Type="http://schemas.openxmlformats.org/officeDocument/2006/relationships/oleObject" Target="../embeddings/oleObject7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70.wmf"/><Relationship Id="rId1" Type="http://schemas.openxmlformats.org/officeDocument/2006/relationships/oleObject" Target="../embeddings/oleObject77.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73.emf"/><Relationship Id="rId5" Type="http://schemas.openxmlformats.org/officeDocument/2006/relationships/oleObject" Target="../embeddings/oleObject80.bin"/><Relationship Id="rId4" Type="http://schemas.openxmlformats.org/officeDocument/2006/relationships/image" Target="../media/image72.emf"/><Relationship Id="rId3" Type="http://schemas.openxmlformats.org/officeDocument/2006/relationships/oleObject" Target="../embeddings/oleObject79.bin"/><Relationship Id="rId2" Type="http://schemas.openxmlformats.org/officeDocument/2006/relationships/image" Target="../media/image71.emf"/><Relationship Id="rId1" Type="http://schemas.openxmlformats.org/officeDocument/2006/relationships/oleObject" Target="../embeddings/oleObject78.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74.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8.wmf"/><Relationship Id="rId7" Type="http://schemas.openxmlformats.org/officeDocument/2006/relationships/oleObject" Target="../embeddings/oleObject85.bin"/><Relationship Id="rId6" Type="http://schemas.openxmlformats.org/officeDocument/2006/relationships/image" Target="../media/image77.wmf"/><Relationship Id="rId5" Type="http://schemas.openxmlformats.org/officeDocument/2006/relationships/oleObject" Target="../embeddings/oleObject84.bin"/><Relationship Id="rId4" Type="http://schemas.openxmlformats.org/officeDocument/2006/relationships/image" Target="../media/image76.wmf"/><Relationship Id="rId3" Type="http://schemas.openxmlformats.org/officeDocument/2006/relationships/oleObject" Target="../embeddings/oleObject83.bin"/><Relationship Id="rId2" Type="http://schemas.openxmlformats.org/officeDocument/2006/relationships/image" Target="../media/image75.wmf"/><Relationship Id="rId10" Type="http://schemas.openxmlformats.org/officeDocument/2006/relationships/vmlDrawing" Target="../drawings/vmlDrawing20.vml"/><Relationship Id="rId1" Type="http://schemas.openxmlformats.org/officeDocument/2006/relationships/oleObject" Target="../embeddings/oleObject82.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81.wmf"/><Relationship Id="rId5" Type="http://schemas.openxmlformats.org/officeDocument/2006/relationships/oleObject" Target="../embeddings/oleObject88.bin"/><Relationship Id="rId4" Type="http://schemas.openxmlformats.org/officeDocument/2006/relationships/image" Target="../media/image80.wmf"/><Relationship Id="rId3" Type="http://schemas.openxmlformats.org/officeDocument/2006/relationships/oleObject" Target="../embeddings/oleObject87.bin"/><Relationship Id="rId2" Type="http://schemas.openxmlformats.org/officeDocument/2006/relationships/image" Target="../media/image79.emf"/><Relationship Id="rId1" Type="http://schemas.openxmlformats.org/officeDocument/2006/relationships/oleObject" Target="../embeddings/oleObject8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82.emf"/><Relationship Id="rId1"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83.emf"/><Relationship Id="rId1" Type="http://schemas.openxmlformats.org/officeDocument/2006/relationships/oleObject" Target="../embeddings/oleObject90.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87.wmf"/><Relationship Id="rId7" Type="http://schemas.openxmlformats.org/officeDocument/2006/relationships/oleObject" Target="../embeddings/oleObject94.bin"/><Relationship Id="rId6" Type="http://schemas.openxmlformats.org/officeDocument/2006/relationships/image" Target="../media/image86.wmf"/><Relationship Id="rId5" Type="http://schemas.openxmlformats.org/officeDocument/2006/relationships/oleObject" Target="../embeddings/oleObject93.bin"/><Relationship Id="rId4" Type="http://schemas.openxmlformats.org/officeDocument/2006/relationships/image" Target="../media/image85.wmf"/><Relationship Id="rId3" Type="http://schemas.openxmlformats.org/officeDocument/2006/relationships/oleObject" Target="../embeddings/oleObject92.bin"/><Relationship Id="rId2" Type="http://schemas.openxmlformats.org/officeDocument/2006/relationships/image" Target="../media/image84.wmf"/><Relationship Id="rId14" Type="http://schemas.openxmlformats.org/officeDocument/2006/relationships/vmlDrawing" Target="../drawings/vmlDrawing24.vml"/><Relationship Id="rId13" Type="http://schemas.openxmlformats.org/officeDocument/2006/relationships/slideLayout" Target="../slideLayouts/slideLayout7.xml"/><Relationship Id="rId12" Type="http://schemas.openxmlformats.org/officeDocument/2006/relationships/image" Target="../media/image89.wmf"/><Relationship Id="rId11" Type="http://schemas.openxmlformats.org/officeDocument/2006/relationships/oleObject" Target="../embeddings/oleObject96.bin"/><Relationship Id="rId10" Type="http://schemas.openxmlformats.org/officeDocument/2006/relationships/image" Target="../media/image88.wmf"/><Relationship Id="rId1" Type="http://schemas.openxmlformats.org/officeDocument/2006/relationships/oleObject" Target="../embeddings/oleObject91.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emf"/><Relationship Id="rId7" Type="http://schemas.openxmlformats.org/officeDocument/2006/relationships/oleObject" Target="../embeddings/oleObject4.bin"/><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93.wmf"/><Relationship Id="rId7" Type="http://schemas.openxmlformats.org/officeDocument/2006/relationships/oleObject" Target="../embeddings/oleObject100.bin"/><Relationship Id="rId6" Type="http://schemas.openxmlformats.org/officeDocument/2006/relationships/image" Target="../media/image92.wmf"/><Relationship Id="rId5" Type="http://schemas.openxmlformats.org/officeDocument/2006/relationships/oleObject" Target="../embeddings/oleObject99.bin"/><Relationship Id="rId4" Type="http://schemas.openxmlformats.org/officeDocument/2006/relationships/image" Target="../media/image91.wmf"/><Relationship Id="rId3" Type="http://schemas.openxmlformats.org/officeDocument/2006/relationships/oleObject" Target="../embeddings/oleObject98.bin"/><Relationship Id="rId29" Type="http://schemas.openxmlformats.org/officeDocument/2006/relationships/vmlDrawing" Target="../drawings/vmlDrawing25.vml"/><Relationship Id="rId28" Type="http://schemas.openxmlformats.org/officeDocument/2006/relationships/slideLayout" Target="../slideLayouts/slideLayout7.xml"/><Relationship Id="rId27" Type="http://schemas.openxmlformats.org/officeDocument/2006/relationships/oleObject" Target="../embeddings/oleObject110.bin"/><Relationship Id="rId26" Type="http://schemas.openxmlformats.org/officeDocument/2006/relationships/image" Target="../media/image102.wmf"/><Relationship Id="rId25" Type="http://schemas.openxmlformats.org/officeDocument/2006/relationships/oleObject" Target="../embeddings/oleObject109.bin"/><Relationship Id="rId24" Type="http://schemas.openxmlformats.org/officeDocument/2006/relationships/image" Target="../media/image101.wmf"/><Relationship Id="rId23" Type="http://schemas.openxmlformats.org/officeDocument/2006/relationships/oleObject" Target="../embeddings/oleObject108.bin"/><Relationship Id="rId22" Type="http://schemas.openxmlformats.org/officeDocument/2006/relationships/image" Target="../media/image100.wmf"/><Relationship Id="rId21" Type="http://schemas.openxmlformats.org/officeDocument/2006/relationships/oleObject" Target="../embeddings/oleObject107.bin"/><Relationship Id="rId20" Type="http://schemas.openxmlformats.org/officeDocument/2006/relationships/image" Target="../media/image99.wmf"/><Relationship Id="rId2" Type="http://schemas.openxmlformats.org/officeDocument/2006/relationships/image" Target="../media/image90.wmf"/><Relationship Id="rId19" Type="http://schemas.openxmlformats.org/officeDocument/2006/relationships/oleObject" Target="../embeddings/oleObject106.bin"/><Relationship Id="rId18" Type="http://schemas.openxmlformats.org/officeDocument/2006/relationships/image" Target="../media/image98.wmf"/><Relationship Id="rId17" Type="http://schemas.openxmlformats.org/officeDocument/2006/relationships/oleObject" Target="../embeddings/oleObject105.bin"/><Relationship Id="rId16" Type="http://schemas.openxmlformats.org/officeDocument/2006/relationships/image" Target="../media/image97.wmf"/><Relationship Id="rId15" Type="http://schemas.openxmlformats.org/officeDocument/2006/relationships/oleObject" Target="../embeddings/oleObject104.bin"/><Relationship Id="rId14" Type="http://schemas.openxmlformats.org/officeDocument/2006/relationships/image" Target="../media/image96.wmf"/><Relationship Id="rId13" Type="http://schemas.openxmlformats.org/officeDocument/2006/relationships/oleObject" Target="../embeddings/oleObject103.bin"/><Relationship Id="rId12" Type="http://schemas.openxmlformats.org/officeDocument/2006/relationships/image" Target="../media/image95.wmf"/><Relationship Id="rId11" Type="http://schemas.openxmlformats.org/officeDocument/2006/relationships/oleObject" Target="../embeddings/oleObject102.bin"/><Relationship Id="rId10" Type="http://schemas.openxmlformats.org/officeDocument/2006/relationships/image" Target="../media/image94.wmf"/><Relationship Id="rId1" Type="http://schemas.openxmlformats.org/officeDocument/2006/relationships/oleObject" Target="../embeddings/oleObject97.bin"/></Relationships>
</file>

<file path=ppt/slides/_rels/slide31.x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oleObject" Target="../embeddings/oleObject115.bin"/><Relationship Id="rId7" Type="http://schemas.openxmlformats.org/officeDocument/2006/relationships/oleObject" Target="../embeddings/oleObject114.bin"/><Relationship Id="rId6" Type="http://schemas.openxmlformats.org/officeDocument/2006/relationships/image" Target="../media/image105.wmf"/><Relationship Id="rId5" Type="http://schemas.openxmlformats.org/officeDocument/2006/relationships/oleObject" Target="../embeddings/oleObject113.bin"/><Relationship Id="rId4" Type="http://schemas.openxmlformats.org/officeDocument/2006/relationships/image" Target="../media/image104.wmf"/><Relationship Id="rId3" Type="http://schemas.openxmlformats.org/officeDocument/2006/relationships/oleObject" Target="../embeddings/oleObject112.bin"/><Relationship Id="rId2" Type="http://schemas.openxmlformats.org/officeDocument/2006/relationships/image" Target="../media/image103.wmf"/><Relationship Id="rId11" Type="http://schemas.openxmlformats.org/officeDocument/2006/relationships/vmlDrawing" Target="../drawings/vmlDrawing26.vml"/><Relationship Id="rId10" Type="http://schemas.openxmlformats.org/officeDocument/2006/relationships/slideLayout" Target="../slideLayouts/slideLayout7.xml"/><Relationship Id="rId1" Type="http://schemas.openxmlformats.org/officeDocument/2006/relationships/oleObject" Target="../embeddings/oleObject111.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09.wmf"/><Relationship Id="rId7" Type="http://schemas.openxmlformats.org/officeDocument/2006/relationships/oleObject" Target="../embeddings/oleObject119.bin"/><Relationship Id="rId6" Type="http://schemas.openxmlformats.org/officeDocument/2006/relationships/image" Target="../media/image108.wmf"/><Relationship Id="rId5" Type="http://schemas.openxmlformats.org/officeDocument/2006/relationships/oleObject" Target="../embeddings/oleObject118.bin"/><Relationship Id="rId4" Type="http://schemas.openxmlformats.org/officeDocument/2006/relationships/image" Target="../media/image107.wmf"/><Relationship Id="rId3" Type="http://schemas.openxmlformats.org/officeDocument/2006/relationships/oleObject" Target="../embeddings/oleObject117.bin"/><Relationship Id="rId28" Type="http://schemas.openxmlformats.org/officeDocument/2006/relationships/vmlDrawing" Target="../drawings/vmlDrawing27.vml"/><Relationship Id="rId27" Type="http://schemas.openxmlformats.org/officeDocument/2006/relationships/slideLayout" Target="../slideLayouts/slideLayout7.xml"/><Relationship Id="rId26" Type="http://schemas.openxmlformats.org/officeDocument/2006/relationships/image" Target="../media/image116.wmf"/><Relationship Id="rId25" Type="http://schemas.openxmlformats.org/officeDocument/2006/relationships/oleObject" Target="../embeddings/oleObject129.bin"/><Relationship Id="rId24" Type="http://schemas.openxmlformats.org/officeDocument/2006/relationships/image" Target="../media/image115.wmf"/><Relationship Id="rId23" Type="http://schemas.openxmlformats.org/officeDocument/2006/relationships/oleObject" Target="../embeddings/oleObject128.bin"/><Relationship Id="rId22" Type="http://schemas.openxmlformats.org/officeDocument/2006/relationships/image" Target="../media/image99.wmf"/><Relationship Id="rId21" Type="http://schemas.openxmlformats.org/officeDocument/2006/relationships/oleObject" Target="../embeddings/oleObject127.bin"/><Relationship Id="rId20" Type="http://schemas.openxmlformats.org/officeDocument/2006/relationships/oleObject" Target="../embeddings/oleObject126.bin"/><Relationship Id="rId2" Type="http://schemas.openxmlformats.org/officeDocument/2006/relationships/image" Target="../media/image90.wmf"/><Relationship Id="rId19" Type="http://schemas.openxmlformats.org/officeDocument/2006/relationships/oleObject" Target="../embeddings/oleObject125.bin"/><Relationship Id="rId18" Type="http://schemas.openxmlformats.org/officeDocument/2006/relationships/image" Target="../media/image114.wmf"/><Relationship Id="rId17" Type="http://schemas.openxmlformats.org/officeDocument/2006/relationships/oleObject" Target="../embeddings/oleObject124.bin"/><Relationship Id="rId16" Type="http://schemas.openxmlformats.org/officeDocument/2006/relationships/image" Target="../media/image113.wmf"/><Relationship Id="rId15" Type="http://schemas.openxmlformats.org/officeDocument/2006/relationships/oleObject" Target="../embeddings/oleObject123.bin"/><Relationship Id="rId14" Type="http://schemas.openxmlformats.org/officeDocument/2006/relationships/image" Target="../media/image112.wmf"/><Relationship Id="rId13" Type="http://schemas.openxmlformats.org/officeDocument/2006/relationships/oleObject" Target="../embeddings/oleObject122.bin"/><Relationship Id="rId12" Type="http://schemas.openxmlformats.org/officeDocument/2006/relationships/image" Target="../media/image111.wmf"/><Relationship Id="rId11" Type="http://schemas.openxmlformats.org/officeDocument/2006/relationships/oleObject" Target="../embeddings/oleObject121.bin"/><Relationship Id="rId10" Type="http://schemas.openxmlformats.org/officeDocument/2006/relationships/image" Target="../media/image110.wmf"/><Relationship Id="rId1" Type="http://schemas.openxmlformats.org/officeDocument/2006/relationships/oleObject" Target="../embeddings/oleObject116.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19.wmf"/><Relationship Id="rId7" Type="http://schemas.openxmlformats.org/officeDocument/2006/relationships/oleObject" Target="../embeddings/oleObject133.bin"/><Relationship Id="rId6" Type="http://schemas.openxmlformats.org/officeDocument/2006/relationships/image" Target="../media/image104.wmf"/><Relationship Id="rId5" Type="http://schemas.openxmlformats.org/officeDocument/2006/relationships/oleObject" Target="../embeddings/oleObject132.bin"/><Relationship Id="rId4" Type="http://schemas.openxmlformats.org/officeDocument/2006/relationships/image" Target="../media/image118.wmf"/><Relationship Id="rId3" Type="http://schemas.openxmlformats.org/officeDocument/2006/relationships/oleObject" Target="../embeddings/oleObject131.bin"/><Relationship Id="rId2" Type="http://schemas.openxmlformats.org/officeDocument/2006/relationships/image" Target="../media/image117.wmf"/><Relationship Id="rId15" Type="http://schemas.openxmlformats.org/officeDocument/2006/relationships/vmlDrawing" Target="../drawings/vmlDrawing28.vml"/><Relationship Id="rId14" Type="http://schemas.openxmlformats.org/officeDocument/2006/relationships/slideLayout" Target="../slideLayouts/slideLayout7.xml"/><Relationship Id="rId13" Type="http://schemas.openxmlformats.org/officeDocument/2006/relationships/image" Target="../media/image121.wmf"/><Relationship Id="rId12" Type="http://schemas.openxmlformats.org/officeDocument/2006/relationships/oleObject" Target="../embeddings/oleObject136.bin"/><Relationship Id="rId11" Type="http://schemas.openxmlformats.org/officeDocument/2006/relationships/oleObject" Target="../embeddings/oleObject135.bin"/><Relationship Id="rId10" Type="http://schemas.openxmlformats.org/officeDocument/2006/relationships/image" Target="../media/image120.wmf"/><Relationship Id="rId1" Type="http://schemas.openxmlformats.org/officeDocument/2006/relationships/oleObject" Target="../embeddings/oleObject130.bin"/></Relationships>
</file>

<file path=ppt/slides/_rels/slide34.x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oleObject" Target="../embeddings/oleObject141.bin"/><Relationship Id="rId7" Type="http://schemas.openxmlformats.org/officeDocument/2006/relationships/image" Target="../media/image99.wmf"/><Relationship Id="rId6" Type="http://schemas.openxmlformats.org/officeDocument/2006/relationships/oleObject" Target="../embeddings/oleObject140.bin"/><Relationship Id="rId5" Type="http://schemas.openxmlformats.org/officeDocument/2006/relationships/image" Target="../media/image104.wmf"/><Relationship Id="rId4" Type="http://schemas.openxmlformats.org/officeDocument/2006/relationships/oleObject" Target="../embeddings/oleObject139.bin"/><Relationship Id="rId3" Type="http://schemas.openxmlformats.org/officeDocument/2006/relationships/oleObject" Target="../embeddings/oleObject138.bin"/><Relationship Id="rId20" Type="http://schemas.openxmlformats.org/officeDocument/2006/relationships/vmlDrawing" Target="../drawings/vmlDrawing29.vml"/><Relationship Id="rId2" Type="http://schemas.openxmlformats.org/officeDocument/2006/relationships/image" Target="../media/image122.wmf"/><Relationship Id="rId19" Type="http://schemas.openxmlformats.org/officeDocument/2006/relationships/slideLayout" Target="../slideLayouts/slideLayout7.xml"/><Relationship Id="rId18" Type="http://schemas.openxmlformats.org/officeDocument/2006/relationships/image" Target="../media/image127.wmf"/><Relationship Id="rId17" Type="http://schemas.openxmlformats.org/officeDocument/2006/relationships/oleObject" Target="../embeddings/oleObject146.bin"/><Relationship Id="rId16" Type="http://schemas.openxmlformats.org/officeDocument/2006/relationships/oleObject" Target="../embeddings/oleObject145.bin"/><Relationship Id="rId15" Type="http://schemas.openxmlformats.org/officeDocument/2006/relationships/image" Target="../media/image126.wmf"/><Relationship Id="rId14" Type="http://schemas.openxmlformats.org/officeDocument/2006/relationships/oleObject" Target="../embeddings/oleObject144.bin"/><Relationship Id="rId13" Type="http://schemas.openxmlformats.org/officeDocument/2006/relationships/image" Target="../media/image125.wmf"/><Relationship Id="rId12" Type="http://schemas.openxmlformats.org/officeDocument/2006/relationships/oleObject" Target="../embeddings/oleObject143.bin"/><Relationship Id="rId11" Type="http://schemas.openxmlformats.org/officeDocument/2006/relationships/image" Target="../media/image124.wmf"/><Relationship Id="rId10" Type="http://schemas.openxmlformats.org/officeDocument/2006/relationships/oleObject" Target="../embeddings/oleObject142.bin"/><Relationship Id="rId1" Type="http://schemas.openxmlformats.org/officeDocument/2006/relationships/oleObject" Target="../embeddings/oleObject137.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0.wmf"/><Relationship Id="rId7" Type="http://schemas.openxmlformats.org/officeDocument/2006/relationships/oleObject" Target="../embeddings/oleObject151.bin"/><Relationship Id="rId6" Type="http://schemas.openxmlformats.org/officeDocument/2006/relationships/image" Target="../media/image129.wmf"/><Relationship Id="rId5" Type="http://schemas.openxmlformats.org/officeDocument/2006/relationships/oleObject" Target="../embeddings/oleObject150.bin"/><Relationship Id="rId4" Type="http://schemas.openxmlformats.org/officeDocument/2006/relationships/oleObject" Target="../embeddings/oleObject149.bin"/><Relationship Id="rId3" Type="http://schemas.openxmlformats.org/officeDocument/2006/relationships/oleObject" Target="../embeddings/oleObject148.bin"/><Relationship Id="rId2" Type="http://schemas.openxmlformats.org/officeDocument/2006/relationships/image" Target="../media/image128.wmf"/><Relationship Id="rId10" Type="http://schemas.openxmlformats.org/officeDocument/2006/relationships/vmlDrawing" Target="../drawings/vmlDrawing30.vml"/><Relationship Id="rId1" Type="http://schemas.openxmlformats.org/officeDocument/2006/relationships/oleObject" Target="../embeddings/oleObject147.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34.wmf"/><Relationship Id="rId7" Type="http://schemas.openxmlformats.org/officeDocument/2006/relationships/oleObject" Target="../embeddings/oleObject155.bin"/><Relationship Id="rId6" Type="http://schemas.openxmlformats.org/officeDocument/2006/relationships/image" Target="../media/image133.wmf"/><Relationship Id="rId5" Type="http://schemas.openxmlformats.org/officeDocument/2006/relationships/oleObject" Target="../embeddings/oleObject154.bin"/><Relationship Id="rId4" Type="http://schemas.openxmlformats.org/officeDocument/2006/relationships/image" Target="../media/image132.wmf"/><Relationship Id="rId3" Type="http://schemas.openxmlformats.org/officeDocument/2006/relationships/oleObject" Target="../embeddings/oleObject153.bin"/><Relationship Id="rId24" Type="http://schemas.openxmlformats.org/officeDocument/2006/relationships/vmlDrawing" Target="../drawings/vmlDrawing31.vml"/><Relationship Id="rId23" Type="http://schemas.openxmlformats.org/officeDocument/2006/relationships/slideLayout" Target="../slideLayouts/slideLayout7.xml"/><Relationship Id="rId22" Type="http://schemas.openxmlformats.org/officeDocument/2006/relationships/image" Target="../media/image139.wmf"/><Relationship Id="rId21" Type="http://schemas.openxmlformats.org/officeDocument/2006/relationships/oleObject" Target="../embeddings/oleObject163.bin"/><Relationship Id="rId20" Type="http://schemas.openxmlformats.org/officeDocument/2006/relationships/oleObject" Target="../embeddings/oleObject162.bin"/><Relationship Id="rId2" Type="http://schemas.openxmlformats.org/officeDocument/2006/relationships/image" Target="../media/image131.wmf"/><Relationship Id="rId19" Type="http://schemas.openxmlformats.org/officeDocument/2006/relationships/oleObject" Target="../embeddings/oleObject161.bin"/><Relationship Id="rId18" Type="http://schemas.openxmlformats.org/officeDocument/2006/relationships/image" Target="../media/image138.wmf"/><Relationship Id="rId17" Type="http://schemas.openxmlformats.org/officeDocument/2006/relationships/oleObject" Target="../embeddings/oleObject160.bin"/><Relationship Id="rId16" Type="http://schemas.openxmlformats.org/officeDocument/2006/relationships/image" Target="../media/image137.wmf"/><Relationship Id="rId15" Type="http://schemas.openxmlformats.org/officeDocument/2006/relationships/oleObject" Target="../embeddings/oleObject159.bin"/><Relationship Id="rId14" Type="http://schemas.openxmlformats.org/officeDocument/2006/relationships/image" Target="../media/image136.wmf"/><Relationship Id="rId13" Type="http://schemas.openxmlformats.org/officeDocument/2006/relationships/oleObject" Target="../embeddings/oleObject158.bin"/><Relationship Id="rId12" Type="http://schemas.openxmlformats.org/officeDocument/2006/relationships/image" Target="../media/image135.wmf"/><Relationship Id="rId11" Type="http://schemas.openxmlformats.org/officeDocument/2006/relationships/oleObject" Target="../embeddings/oleObject157.bin"/><Relationship Id="rId10" Type="http://schemas.openxmlformats.org/officeDocument/2006/relationships/image" Target="../media/image104.wmf"/><Relationship Id="rId1" Type="http://schemas.openxmlformats.org/officeDocument/2006/relationships/oleObject" Target="../embeddings/oleObject152.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41.wmf"/><Relationship Id="rId3" Type="http://schemas.openxmlformats.org/officeDocument/2006/relationships/oleObject" Target="../embeddings/oleObject165.bin"/><Relationship Id="rId2" Type="http://schemas.openxmlformats.org/officeDocument/2006/relationships/image" Target="../media/image140.wmf"/><Relationship Id="rId1" Type="http://schemas.openxmlformats.org/officeDocument/2006/relationships/oleObject" Target="../embeddings/oleObject164.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45.wmf"/><Relationship Id="rId7" Type="http://schemas.openxmlformats.org/officeDocument/2006/relationships/oleObject" Target="../embeddings/oleObject169.bin"/><Relationship Id="rId6" Type="http://schemas.openxmlformats.org/officeDocument/2006/relationships/image" Target="../media/image144.wmf"/><Relationship Id="rId5" Type="http://schemas.openxmlformats.org/officeDocument/2006/relationships/oleObject" Target="../embeddings/oleObject168.bin"/><Relationship Id="rId4" Type="http://schemas.openxmlformats.org/officeDocument/2006/relationships/image" Target="../media/image143.wmf"/><Relationship Id="rId3" Type="http://schemas.openxmlformats.org/officeDocument/2006/relationships/oleObject" Target="../embeddings/oleObject167.bin"/><Relationship Id="rId2" Type="http://schemas.openxmlformats.org/officeDocument/2006/relationships/image" Target="../media/image142.wmf"/><Relationship Id="rId16" Type="http://schemas.openxmlformats.org/officeDocument/2006/relationships/vmlDrawing" Target="../drawings/vmlDrawing33.vml"/><Relationship Id="rId15" Type="http://schemas.openxmlformats.org/officeDocument/2006/relationships/slideLayout" Target="../slideLayouts/slideLayout7.xml"/><Relationship Id="rId14" Type="http://schemas.openxmlformats.org/officeDocument/2006/relationships/image" Target="../media/image148.wmf"/><Relationship Id="rId13" Type="http://schemas.openxmlformats.org/officeDocument/2006/relationships/oleObject" Target="../embeddings/oleObject172.bin"/><Relationship Id="rId12" Type="http://schemas.openxmlformats.org/officeDocument/2006/relationships/image" Target="../media/image147.wmf"/><Relationship Id="rId11" Type="http://schemas.openxmlformats.org/officeDocument/2006/relationships/oleObject" Target="../embeddings/oleObject171.bin"/><Relationship Id="rId10" Type="http://schemas.openxmlformats.org/officeDocument/2006/relationships/image" Target="../media/image146.wmf"/><Relationship Id="rId1" Type="http://schemas.openxmlformats.org/officeDocument/2006/relationships/oleObject" Target="../embeddings/oleObject16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52.wmf"/><Relationship Id="rId7" Type="http://schemas.openxmlformats.org/officeDocument/2006/relationships/oleObject" Target="../embeddings/oleObject176.bin"/><Relationship Id="rId6" Type="http://schemas.openxmlformats.org/officeDocument/2006/relationships/image" Target="../media/image151.wmf"/><Relationship Id="rId5" Type="http://schemas.openxmlformats.org/officeDocument/2006/relationships/oleObject" Target="../embeddings/oleObject175.bin"/><Relationship Id="rId4" Type="http://schemas.openxmlformats.org/officeDocument/2006/relationships/image" Target="../media/image150.wmf"/><Relationship Id="rId3" Type="http://schemas.openxmlformats.org/officeDocument/2006/relationships/oleObject" Target="../embeddings/oleObject174.bin"/><Relationship Id="rId24" Type="http://schemas.openxmlformats.org/officeDocument/2006/relationships/vmlDrawing" Target="../drawings/vmlDrawing34.vml"/><Relationship Id="rId23" Type="http://schemas.openxmlformats.org/officeDocument/2006/relationships/slideLayout" Target="../slideLayouts/slideLayout7.xml"/><Relationship Id="rId22" Type="http://schemas.openxmlformats.org/officeDocument/2006/relationships/image" Target="../media/image159.wmf"/><Relationship Id="rId21" Type="http://schemas.openxmlformats.org/officeDocument/2006/relationships/oleObject" Target="../embeddings/oleObject183.bin"/><Relationship Id="rId20" Type="http://schemas.openxmlformats.org/officeDocument/2006/relationships/image" Target="../media/image158.wmf"/><Relationship Id="rId2" Type="http://schemas.openxmlformats.org/officeDocument/2006/relationships/image" Target="../media/image149.wmf"/><Relationship Id="rId19" Type="http://schemas.openxmlformats.org/officeDocument/2006/relationships/oleObject" Target="../embeddings/oleObject182.bin"/><Relationship Id="rId18" Type="http://schemas.openxmlformats.org/officeDocument/2006/relationships/image" Target="../media/image157.wmf"/><Relationship Id="rId17" Type="http://schemas.openxmlformats.org/officeDocument/2006/relationships/oleObject" Target="../embeddings/oleObject181.bin"/><Relationship Id="rId16" Type="http://schemas.openxmlformats.org/officeDocument/2006/relationships/image" Target="../media/image156.wmf"/><Relationship Id="rId15" Type="http://schemas.openxmlformats.org/officeDocument/2006/relationships/oleObject" Target="../embeddings/oleObject180.bin"/><Relationship Id="rId14" Type="http://schemas.openxmlformats.org/officeDocument/2006/relationships/image" Target="../media/image155.wmf"/><Relationship Id="rId13" Type="http://schemas.openxmlformats.org/officeDocument/2006/relationships/oleObject" Target="../embeddings/oleObject179.bin"/><Relationship Id="rId12" Type="http://schemas.openxmlformats.org/officeDocument/2006/relationships/image" Target="../media/image154.wmf"/><Relationship Id="rId11" Type="http://schemas.openxmlformats.org/officeDocument/2006/relationships/oleObject" Target="../embeddings/oleObject178.bin"/><Relationship Id="rId10" Type="http://schemas.openxmlformats.org/officeDocument/2006/relationships/image" Target="../media/image153.wmf"/><Relationship Id="rId1" Type="http://schemas.openxmlformats.org/officeDocument/2006/relationships/oleObject" Target="../embeddings/oleObject173.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63.wmf"/><Relationship Id="rId7" Type="http://schemas.openxmlformats.org/officeDocument/2006/relationships/oleObject" Target="../embeddings/oleObject187.bin"/><Relationship Id="rId6" Type="http://schemas.openxmlformats.org/officeDocument/2006/relationships/image" Target="../media/image162.wmf"/><Relationship Id="rId5" Type="http://schemas.openxmlformats.org/officeDocument/2006/relationships/oleObject" Target="../embeddings/oleObject186.bin"/><Relationship Id="rId4" Type="http://schemas.openxmlformats.org/officeDocument/2006/relationships/image" Target="../media/image161.wmf"/><Relationship Id="rId3" Type="http://schemas.openxmlformats.org/officeDocument/2006/relationships/oleObject" Target="../embeddings/oleObject185.bin"/><Relationship Id="rId27" Type="http://schemas.openxmlformats.org/officeDocument/2006/relationships/notesSlide" Target="../notesSlides/notesSlide1.xml"/><Relationship Id="rId26" Type="http://schemas.openxmlformats.org/officeDocument/2006/relationships/vmlDrawing" Target="../drawings/vmlDrawing35.vml"/><Relationship Id="rId25" Type="http://schemas.openxmlformats.org/officeDocument/2006/relationships/slideLayout" Target="../slideLayouts/slideLayout7.xml"/><Relationship Id="rId24" Type="http://schemas.openxmlformats.org/officeDocument/2006/relationships/image" Target="../media/image171.wmf"/><Relationship Id="rId23" Type="http://schemas.openxmlformats.org/officeDocument/2006/relationships/oleObject" Target="../embeddings/oleObject195.bin"/><Relationship Id="rId22" Type="http://schemas.openxmlformats.org/officeDocument/2006/relationships/image" Target="../media/image170.wmf"/><Relationship Id="rId21" Type="http://schemas.openxmlformats.org/officeDocument/2006/relationships/oleObject" Target="../embeddings/oleObject194.bin"/><Relationship Id="rId20" Type="http://schemas.openxmlformats.org/officeDocument/2006/relationships/image" Target="../media/image169.emf"/><Relationship Id="rId2" Type="http://schemas.openxmlformats.org/officeDocument/2006/relationships/image" Target="../media/image160.wmf"/><Relationship Id="rId19" Type="http://schemas.openxmlformats.org/officeDocument/2006/relationships/oleObject" Target="../embeddings/oleObject193.bin"/><Relationship Id="rId18" Type="http://schemas.openxmlformats.org/officeDocument/2006/relationships/image" Target="../media/image168.wmf"/><Relationship Id="rId17" Type="http://schemas.openxmlformats.org/officeDocument/2006/relationships/oleObject" Target="../embeddings/oleObject192.bin"/><Relationship Id="rId16" Type="http://schemas.openxmlformats.org/officeDocument/2006/relationships/image" Target="../media/image167.emf"/><Relationship Id="rId15" Type="http://schemas.openxmlformats.org/officeDocument/2006/relationships/oleObject" Target="../embeddings/oleObject191.bin"/><Relationship Id="rId14" Type="http://schemas.openxmlformats.org/officeDocument/2006/relationships/image" Target="../media/image166.wmf"/><Relationship Id="rId13" Type="http://schemas.openxmlformats.org/officeDocument/2006/relationships/oleObject" Target="../embeddings/oleObject190.bin"/><Relationship Id="rId12" Type="http://schemas.openxmlformats.org/officeDocument/2006/relationships/image" Target="../media/image165.wmf"/><Relationship Id="rId11" Type="http://schemas.openxmlformats.org/officeDocument/2006/relationships/oleObject" Target="../embeddings/oleObject189.bin"/><Relationship Id="rId10" Type="http://schemas.openxmlformats.org/officeDocument/2006/relationships/image" Target="../media/image164.wmf"/><Relationship Id="rId1" Type="http://schemas.openxmlformats.org/officeDocument/2006/relationships/oleObject" Target="../embeddings/oleObject184.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74.wmf"/><Relationship Id="rId5" Type="http://schemas.openxmlformats.org/officeDocument/2006/relationships/oleObject" Target="../embeddings/oleObject198.bin"/><Relationship Id="rId4" Type="http://schemas.openxmlformats.org/officeDocument/2006/relationships/image" Target="../media/image173.wmf"/><Relationship Id="rId3" Type="http://schemas.openxmlformats.org/officeDocument/2006/relationships/oleObject" Target="../embeddings/oleObject197.bin"/><Relationship Id="rId2" Type="http://schemas.openxmlformats.org/officeDocument/2006/relationships/image" Target="../media/image172.wmf"/><Relationship Id="rId1" Type="http://schemas.openxmlformats.org/officeDocument/2006/relationships/oleObject" Target="../embeddings/oleObject196.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77.wmf"/><Relationship Id="rId5" Type="http://schemas.openxmlformats.org/officeDocument/2006/relationships/oleObject" Target="../embeddings/oleObject201.bin"/><Relationship Id="rId4" Type="http://schemas.openxmlformats.org/officeDocument/2006/relationships/image" Target="../media/image176.wmf"/><Relationship Id="rId3" Type="http://schemas.openxmlformats.org/officeDocument/2006/relationships/oleObject" Target="../embeddings/oleObject200.bin"/><Relationship Id="rId2" Type="http://schemas.openxmlformats.org/officeDocument/2006/relationships/image" Target="../media/image175.wmf"/><Relationship Id="rId1" Type="http://schemas.openxmlformats.org/officeDocument/2006/relationships/oleObject" Target="../embeddings/oleObject199.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06.bin"/><Relationship Id="rId8" Type="http://schemas.openxmlformats.org/officeDocument/2006/relationships/image" Target="../media/image181.wmf"/><Relationship Id="rId7" Type="http://schemas.openxmlformats.org/officeDocument/2006/relationships/oleObject" Target="../embeddings/oleObject205.bin"/><Relationship Id="rId6" Type="http://schemas.openxmlformats.org/officeDocument/2006/relationships/image" Target="../media/image180.wmf"/><Relationship Id="rId5" Type="http://schemas.openxmlformats.org/officeDocument/2006/relationships/oleObject" Target="../embeddings/oleObject204.bin"/><Relationship Id="rId4" Type="http://schemas.openxmlformats.org/officeDocument/2006/relationships/image" Target="../media/image179.wmf"/><Relationship Id="rId3" Type="http://schemas.openxmlformats.org/officeDocument/2006/relationships/oleObject" Target="../embeddings/oleObject203.bin"/><Relationship Id="rId2" Type="http://schemas.openxmlformats.org/officeDocument/2006/relationships/image" Target="../media/image178.wmf"/><Relationship Id="rId16" Type="http://schemas.openxmlformats.org/officeDocument/2006/relationships/vmlDrawing" Target="../drawings/vmlDrawing38.vml"/><Relationship Id="rId15" Type="http://schemas.openxmlformats.org/officeDocument/2006/relationships/slideLayout" Target="../slideLayouts/slideLayout7.xml"/><Relationship Id="rId14" Type="http://schemas.openxmlformats.org/officeDocument/2006/relationships/image" Target="../media/image184.wmf"/><Relationship Id="rId13" Type="http://schemas.openxmlformats.org/officeDocument/2006/relationships/oleObject" Target="../embeddings/oleObject208.bin"/><Relationship Id="rId12" Type="http://schemas.openxmlformats.org/officeDocument/2006/relationships/image" Target="../media/image183.wmf"/><Relationship Id="rId11" Type="http://schemas.openxmlformats.org/officeDocument/2006/relationships/oleObject" Target="../embeddings/oleObject207.bin"/><Relationship Id="rId10" Type="http://schemas.openxmlformats.org/officeDocument/2006/relationships/image" Target="../media/image182.wmf"/><Relationship Id="rId1" Type="http://schemas.openxmlformats.org/officeDocument/2006/relationships/oleObject" Target="../embeddings/oleObject202.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7.xml"/><Relationship Id="rId2" Type="http://schemas.openxmlformats.org/officeDocument/2006/relationships/image" Target="../media/image185.wmf"/><Relationship Id="rId1" Type="http://schemas.openxmlformats.org/officeDocument/2006/relationships/oleObject" Target="../embeddings/oleObject209.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7.xml"/><Relationship Id="rId6" Type="http://schemas.openxmlformats.org/officeDocument/2006/relationships/image" Target="../media/image188.wmf"/><Relationship Id="rId5" Type="http://schemas.openxmlformats.org/officeDocument/2006/relationships/oleObject" Target="../embeddings/oleObject212.bin"/><Relationship Id="rId4" Type="http://schemas.openxmlformats.org/officeDocument/2006/relationships/image" Target="../media/image187.wmf"/><Relationship Id="rId3" Type="http://schemas.openxmlformats.org/officeDocument/2006/relationships/oleObject" Target="../embeddings/oleObject211.bin"/><Relationship Id="rId2" Type="http://schemas.openxmlformats.org/officeDocument/2006/relationships/image" Target="../media/image186.wmf"/><Relationship Id="rId1" Type="http://schemas.openxmlformats.org/officeDocument/2006/relationships/oleObject" Target="../embeddings/oleObject210.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192.wmf"/><Relationship Id="rId7" Type="http://schemas.openxmlformats.org/officeDocument/2006/relationships/oleObject" Target="../embeddings/oleObject216.bin"/><Relationship Id="rId6" Type="http://schemas.openxmlformats.org/officeDocument/2006/relationships/image" Target="../media/image191.wmf"/><Relationship Id="rId5" Type="http://schemas.openxmlformats.org/officeDocument/2006/relationships/oleObject" Target="../embeddings/oleObject215.bin"/><Relationship Id="rId4" Type="http://schemas.openxmlformats.org/officeDocument/2006/relationships/image" Target="../media/image190.wmf"/><Relationship Id="rId3" Type="http://schemas.openxmlformats.org/officeDocument/2006/relationships/oleObject" Target="../embeddings/oleObject214.bin"/><Relationship Id="rId26" Type="http://schemas.openxmlformats.org/officeDocument/2006/relationships/vmlDrawing" Target="../drawings/vmlDrawing41.vml"/><Relationship Id="rId25" Type="http://schemas.openxmlformats.org/officeDocument/2006/relationships/slideLayout" Target="../slideLayouts/slideLayout7.xml"/><Relationship Id="rId24" Type="http://schemas.openxmlformats.org/officeDocument/2006/relationships/image" Target="../media/image200.wmf"/><Relationship Id="rId23" Type="http://schemas.openxmlformats.org/officeDocument/2006/relationships/oleObject" Target="../embeddings/oleObject224.bin"/><Relationship Id="rId22" Type="http://schemas.openxmlformats.org/officeDocument/2006/relationships/image" Target="../media/image199.wmf"/><Relationship Id="rId21" Type="http://schemas.openxmlformats.org/officeDocument/2006/relationships/oleObject" Target="../embeddings/oleObject223.bin"/><Relationship Id="rId20" Type="http://schemas.openxmlformats.org/officeDocument/2006/relationships/image" Target="../media/image198.wmf"/><Relationship Id="rId2" Type="http://schemas.openxmlformats.org/officeDocument/2006/relationships/image" Target="../media/image189.wmf"/><Relationship Id="rId19" Type="http://schemas.openxmlformats.org/officeDocument/2006/relationships/oleObject" Target="../embeddings/oleObject222.bin"/><Relationship Id="rId18" Type="http://schemas.openxmlformats.org/officeDocument/2006/relationships/image" Target="../media/image197.wmf"/><Relationship Id="rId17" Type="http://schemas.openxmlformats.org/officeDocument/2006/relationships/oleObject" Target="../embeddings/oleObject221.bin"/><Relationship Id="rId16" Type="http://schemas.openxmlformats.org/officeDocument/2006/relationships/image" Target="../media/image196.wmf"/><Relationship Id="rId15" Type="http://schemas.openxmlformats.org/officeDocument/2006/relationships/oleObject" Target="../embeddings/oleObject220.bin"/><Relationship Id="rId14" Type="http://schemas.openxmlformats.org/officeDocument/2006/relationships/image" Target="../media/image195.wmf"/><Relationship Id="rId13" Type="http://schemas.openxmlformats.org/officeDocument/2006/relationships/oleObject" Target="../embeddings/oleObject219.bin"/><Relationship Id="rId12" Type="http://schemas.openxmlformats.org/officeDocument/2006/relationships/image" Target="../media/image194.wmf"/><Relationship Id="rId11" Type="http://schemas.openxmlformats.org/officeDocument/2006/relationships/oleObject" Target="../embeddings/oleObject218.bin"/><Relationship Id="rId10" Type="http://schemas.openxmlformats.org/officeDocument/2006/relationships/image" Target="../media/image193.wmf"/><Relationship Id="rId1" Type="http://schemas.openxmlformats.org/officeDocument/2006/relationships/oleObject" Target="../embeddings/oleObject213.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04.wmf"/><Relationship Id="rId7" Type="http://schemas.openxmlformats.org/officeDocument/2006/relationships/oleObject" Target="../embeddings/oleObject228.bin"/><Relationship Id="rId6" Type="http://schemas.openxmlformats.org/officeDocument/2006/relationships/image" Target="../media/image203.wmf"/><Relationship Id="rId5" Type="http://schemas.openxmlformats.org/officeDocument/2006/relationships/oleObject" Target="../embeddings/oleObject227.bin"/><Relationship Id="rId4" Type="http://schemas.openxmlformats.org/officeDocument/2006/relationships/image" Target="../media/image202.wmf"/><Relationship Id="rId3" Type="http://schemas.openxmlformats.org/officeDocument/2006/relationships/oleObject" Target="../embeddings/oleObject226.bin"/><Relationship Id="rId2" Type="http://schemas.openxmlformats.org/officeDocument/2006/relationships/image" Target="../media/image201.wmf"/><Relationship Id="rId18" Type="http://schemas.openxmlformats.org/officeDocument/2006/relationships/vmlDrawing" Target="../drawings/vmlDrawing42.vml"/><Relationship Id="rId17" Type="http://schemas.openxmlformats.org/officeDocument/2006/relationships/slideLayout" Target="../slideLayouts/slideLayout7.xml"/><Relationship Id="rId16" Type="http://schemas.openxmlformats.org/officeDocument/2006/relationships/image" Target="../media/image208.wmf"/><Relationship Id="rId15" Type="http://schemas.openxmlformats.org/officeDocument/2006/relationships/oleObject" Target="../embeddings/oleObject232.bin"/><Relationship Id="rId14" Type="http://schemas.openxmlformats.org/officeDocument/2006/relationships/image" Target="../media/image207.wmf"/><Relationship Id="rId13" Type="http://schemas.openxmlformats.org/officeDocument/2006/relationships/oleObject" Target="../embeddings/oleObject231.bin"/><Relationship Id="rId12" Type="http://schemas.openxmlformats.org/officeDocument/2006/relationships/image" Target="../media/image206.wmf"/><Relationship Id="rId11" Type="http://schemas.openxmlformats.org/officeDocument/2006/relationships/oleObject" Target="../embeddings/oleObject230.bin"/><Relationship Id="rId10" Type="http://schemas.openxmlformats.org/officeDocument/2006/relationships/image" Target="../media/image205.wmf"/><Relationship Id="rId1" Type="http://schemas.openxmlformats.org/officeDocument/2006/relationships/oleObject" Target="../embeddings/oleObject225.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37.bin"/><Relationship Id="rId8" Type="http://schemas.openxmlformats.org/officeDocument/2006/relationships/image" Target="../media/image212.wmf"/><Relationship Id="rId7" Type="http://schemas.openxmlformats.org/officeDocument/2006/relationships/oleObject" Target="../embeddings/oleObject236.bin"/><Relationship Id="rId6" Type="http://schemas.openxmlformats.org/officeDocument/2006/relationships/image" Target="../media/image211.wmf"/><Relationship Id="rId5" Type="http://schemas.openxmlformats.org/officeDocument/2006/relationships/oleObject" Target="../embeddings/oleObject235.bin"/><Relationship Id="rId4" Type="http://schemas.openxmlformats.org/officeDocument/2006/relationships/image" Target="../media/image210.wmf"/><Relationship Id="rId3" Type="http://schemas.openxmlformats.org/officeDocument/2006/relationships/oleObject" Target="../embeddings/oleObject234.bin"/><Relationship Id="rId20" Type="http://schemas.openxmlformats.org/officeDocument/2006/relationships/vmlDrawing" Target="../drawings/vmlDrawing43.vml"/><Relationship Id="rId2" Type="http://schemas.openxmlformats.org/officeDocument/2006/relationships/image" Target="../media/image209.wmf"/><Relationship Id="rId19" Type="http://schemas.openxmlformats.org/officeDocument/2006/relationships/slideLayout" Target="../slideLayouts/slideLayout7.xml"/><Relationship Id="rId18" Type="http://schemas.openxmlformats.org/officeDocument/2006/relationships/image" Target="../media/image217.wmf"/><Relationship Id="rId17" Type="http://schemas.openxmlformats.org/officeDocument/2006/relationships/oleObject" Target="../embeddings/oleObject241.bin"/><Relationship Id="rId16" Type="http://schemas.openxmlformats.org/officeDocument/2006/relationships/image" Target="../media/image216.wmf"/><Relationship Id="rId15" Type="http://schemas.openxmlformats.org/officeDocument/2006/relationships/oleObject" Target="../embeddings/oleObject240.bin"/><Relationship Id="rId14" Type="http://schemas.openxmlformats.org/officeDocument/2006/relationships/image" Target="../media/image215.wmf"/><Relationship Id="rId13" Type="http://schemas.openxmlformats.org/officeDocument/2006/relationships/oleObject" Target="../embeddings/oleObject239.bin"/><Relationship Id="rId12" Type="http://schemas.openxmlformats.org/officeDocument/2006/relationships/image" Target="../media/image214.wmf"/><Relationship Id="rId11" Type="http://schemas.openxmlformats.org/officeDocument/2006/relationships/oleObject" Target="../embeddings/oleObject238.bin"/><Relationship Id="rId10" Type="http://schemas.openxmlformats.org/officeDocument/2006/relationships/image" Target="../media/image213.wmf"/><Relationship Id="rId1" Type="http://schemas.openxmlformats.org/officeDocument/2006/relationships/oleObject" Target="../embeddings/oleObject233.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46.bin"/><Relationship Id="rId8" Type="http://schemas.openxmlformats.org/officeDocument/2006/relationships/image" Target="../media/image221.wmf"/><Relationship Id="rId7" Type="http://schemas.openxmlformats.org/officeDocument/2006/relationships/oleObject" Target="../embeddings/oleObject245.bin"/><Relationship Id="rId6" Type="http://schemas.openxmlformats.org/officeDocument/2006/relationships/image" Target="../media/image220.wmf"/><Relationship Id="rId5" Type="http://schemas.openxmlformats.org/officeDocument/2006/relationships/oleObject" Target="../embeddings/oleObject244.bin"/><Relationship Id="rId4" Type="http://schemas.openxmlformats.org/officeDocument/2006/relationships/image" Target="../media/image219.wmf"/><Relationship Id="rId3" Type="http://schemas.openxmlformats.org/officeDocument/2006/relationships/oleObject" Target="../embeddings/oleObject243.bin"/><Relationship Id="rId22" Type="http://schemas.openxmlformats.org/officeDocument/2006/relationships/vmlDrawing" Target="../drawings/vmlDrawing44.vml"/><Relationship Id="rId21" Type="http://schemas.openxmlformats.org/officeDocument/2006/relationships/slideLayout" Target="../slideLayouts/slideLayout7.xml"/><Relationship Id="rId20" Type="http://schemas.openxmlformats.org/officeDocument/2006/relationships/image" Target="../media/image217.wmf"/><Relationship Id="rId2" Type="http://schemas.openxmlformats.org/officeDocument/2006/relationships/image" Target="../media/image218.wmf"/><Relationship Id="rId19" Type="http://schemas.openxmlformats.org/officeDocument/2006/relationships/oleObject" Target="../embeddings/oleObject251.bin"/><Relationship Id="rId18" Type="http://schemas.openxmlformats.org/officeDocument/2006/relationships/image" Target="../media/image210.wmf"/><Relationship Id="rId17" Type="http://schemas.openxmlformats.org/officeDocument/2006/relationships/oleObject" Target="../embeddings/oleObject250.bin"/><Relationship Id="rId16" Type="http://schemas.openxmlformats.org/officeDocument/2006/relationships/image" Target="../media/image225.wmf"/><Relationship Id="rId15" Type="http://schemas.openxmlformats.org/officeDocument/2006/relationships/oleObject" Target="../embeddings/oleObject249.bin"/><Relationship Id="rId14" Type="http://schemas.openxmlformats.org/officeDocument/2006/relationships/image" Target="../media/image224.wmf"/><Relationship Id="rId13" Type="http://schemas.openxmlformats.org/officeDocument/2006/relationships/oleObject" Target="../embeddings/oleObject248.bin"/><Relationship Id="rId12" Type="http://schemas.openxmlformats.org/officeDocument/2006/relationships/image" Target="../media/image223.wmf"/><Relationship Id="rId11" Type="http://schemas.openxmlformats.org/officeDocument/2006/relationships/oleObject" Target="../embeddings/oleObject247.bin"/><Relationship Id="rId10" Type="http://schemas.openxmlformats.org/officeDocument/2006/relationships/image" Target="../media/image222.wmf"/><Relationship Id="rId1" Type="http://schemas.openxmlformats.org/officeDocument/2006/relationships/oleObject" Target="../embeddings/oleObject242.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image" Target="../media/image8.emf"/><Relationship Id="rId1"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56.bin"/><Relationship Id="rId8" Type="http://schemas.openxmlformats.org/officeDocument/2006/relationships/image" Target="../media/image229.wmf"/><Relationship Id="rId7" Type="http://schemas.openxmlformats.org/officeDocument/2006/relationships/oleObject" Target="../embeddings/oleObject255.bin"/><Relationship Id="rId6" Type="http://schemas.openxmlformats.org/officeDocument/2006/relationships/image" Target="../media/image228.wmf"/><Relationship Id="rId5" Type="http://schemas.openxmlformats.org/officeDocument/2006/relationships/oleObject" Target="../embeddings/oleObject254.bin"/><Relationship Id="rId4" Type="http://schemas.openxmlformats.org/officeDocument/2006/relationships/image" Target="../media/image227.wmf"/><Relationship Id="rId3" Type="http://schemas.openxmlformats.org/officeDocument/2006/relationships/oleObject" Target="../embeddings/oleObject253.bin"/><Relationship Id="rId2" Type="http://schemas.openxmlformats.org/officeDocument/2006/relationships/image" Target="../media/image226.wmf"/><Relationship Id="rId12" Type="http://schemas.openxmlformats.org/officeDocument/2006/relationships/vmlDrawing" Target="../drawings/vmlDrawing45.vml"/><Relationship Id="rId11" Type="http://schemas.openxmlformats.org/officeDocument/2006/relationships/slideLayout" Target="../slideLayouts/slideLayout7.xml"/><Relationship Id="rId10" Type="http://schemas.openxmlformats.org/officeDocument/2006/relationships/image" Target="../media/image230.wmf"/><Relationship Id="rId1" Type="http://schemas.openxmlformats.org/officeDocument/2006/relationships/oleObject" Target="../embeddings/oleObject252.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61.bin"/><Relationship Id="rId8" Type="http://schemas.openxmlformats.org/officeDocument/2006/relationships/image" Target="../media/image234.wmf"/><Relationship Id="rId7" Type="http://schemas.openxmlformats.org/officeDocument/2006/relationships/oleObject" Target="../embeddings/oleObject260.bin"/><Relationship Id="rId6" Type="http://schemas.openxmlformats.org/officeDocument/2006/relationships/image" Target="../media/image233.wmf"/><Relationship Id="rId5" Type="http://schemas.openxmlformats.org/officeDocument/2006/relationships/oleObject" Target="../embeddings/oleObject259.bin"/><Relationship Id="rId4" Type="http://schemas.openxmlformats.org/officeDocument/2006/relationships/image" Target="../media/image232.wmf"/><Relationship Id="rId3" Type="http://schemas.openxmlformats.org/officeDocument/2006/relationships/oleObject" Target="../embeddings/oleObject258.bin"/><Relationship Id="rId2" Type="http://schemas.openxmlformats.org/officeDocument/2006/relationships/image" Target="../media/image231.wmf"/><Relationship Id="rId18" Type="http://schemas.openxmlformats.org/officeDocument/2006/relationships/notesSlide" Target="../notesSlides/notesSlide2.xml"/><Relationship Id="rId17" Type="http://schemas.openxmlformats.org/officeDocument/2006/relationships/vmlDrawing" Target="../drawings/vmlDrawing46.vml"/><Relationship Id="rId16" Type="http://schemas.openxmlformats.org/officeDocument/2006/relationships/slideLayout" Target="../slideLayouts/slideLayout7.xml"/><Relationship Id="rId15" Type="http://schemas.openxmlformats.org/officeDocument/2006/relationships/oleObject" Target="../embeddings/oleObject264.bin"/><Relationship Id="rId14" Type="http://schemas.openxmlformats.org/officeDocument/2006/relationships/image" Target="../media/image237.wmf"/><Relationship Id="rId13" Type="http://schemas.openxmlformats.org/officeDocument/2006/relationships/oleObject" Target="../embeddings/oleObject263.bin"/><Relationship Id="rId12" Type="http://schemas.openxmlformats.org/officeDocument/2006/relationships/image" Target="../media/image236.wmf"/><Relationship Id="rId11" Type="http://schemas.openxmlformats.org/officeDocument/2006/relationships/oleObject" Target="../embeddings/oleObject262.bin"/><Relationship Id="rId10" Type="http://schemas.openxmlformats.org/officeDocument/2006/relationships/image" Target="../media/image235.wmf"/><Relationship Id="rId1" Type="http://schemas.openxmlformats.org/officeDocument/2006/relationships/oleObject" Target="../embeddings/oleObject257.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69.bin"/><Relationship Id="rId8" Type="http://schemas.openxmlformats.org/officeDocument/2006/relationships/image" Target="../media/image238.wmf"/><Relationship Id="rId7" Type="http://schemas.openxmlformats.org/officeDocument/2006/relationships/oleObject" Target="../embeddings/oleObject268.bin"/><Relationship Id="rId6" Type="http://schemas.openxmlformats.org/officeDocument/2006/relationships/image" Target="../media/image236.wmf"/><Relationship Id="rId5" Type="http://schemas.openxmlformats.org/officeDocument/2006/relationships/oleObject" Target="../embeddings/oleObject267.bin"/><Relationship Id="rId4" Type="http://schemas.openxmlformats.org/officeDocument/2006/relationships/image" Target="../media/image235.wmf"/><Relationship Id="rId3" Type="http://schemas.openxmlformats.org/officeDocument/2006/relationships/oleObject" Target="../embeddings/oleObject266.bin"/><Relationship Id="rId2" Type="http://schemas.openxmlformats.org/officeDocument/2006/relationships/image" Target="../media/image234.wmf"/><Relationship Id="rId16" Type="http://schemas.openxmlformats.org/officeDocument/2006/relationships/notesSlide" Target="../notesSlides/notesSlide3.xml"/><Relationship Id="rId15" Type="http://schemas.openxmlformats.org/officeDocument/2006/relationships/vmlDrawing" Target="../drawings/vmlDrawing47.vml"/><Relationship Id="rId14" Type="http://schemas.openxmlformats.org/officeDocument/2006/relationships/slideLayout" Target="../slideLayouts/slideLayout7.xml"/><Relationship Id="rId13" Type="http://schemas.openxmlformats.org/officeDocument/2006/relationships/image" Target="../media/image239.wmf"/><Relationship Id="rId12" Type="http://schemas.openxmlformats.org/officeDocument/2006/relationships/oleObject" Target="../embeddings/oleObject272.bin"/><Relationship Id="rId11" Type="http://schemas.openxmlformats.org/officeDocument/2006/relationships/oleObject" Target="../embeddings/oleObject271.bin"/><Relationship Id="rId10" Type="http://schemas.openxmlformats.org/officeDocument/2006/relationships/oleObject" Target="../embeddings/oleObject270.bin"/><Relationship Id="rId1" Type="http://schemas.openxmlformats.org/officeDocument/2006/relationships/oleObject" Target="../embeddings/oleObject265.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77.bin"/><Relationship Id="rId8" Type="http://schemas.openxmlformats.org/officeDocument/2006/relationships/image" Target="../media/image243.wmf"/><Relationship Id="rId7" Type="http://schemas.openxmlformats.org/officeDocument/2006/relationships/oleObject" Target="../embeddings/oleObject276.bin"/><Relationship Id="rId6" Type="http://schemas.openxmlformats.org/officeDocument/2006/relationships/image" Target="../media/image242.wmf"/><Relationship Id="rId5" Type="http://schemas.openxmlformats.org/officeDocument/2006/relationships/oleObject" Target="../embeddings/oleObject275.bin"/><Relationship Id="rId4" Type="http://schemas.openxmlformats.org/officeDocument/2006/relationships/image" Target="../media/image241.wmf"/><Relationship Id="rId3" Type="http://schemas.openxmlformats.org/officeDocument/2006/relationships/oleObject" Target="../embeddings/oleObject274.bin"/><Relationship Id="rId25" Type="http://schemas.openxmlformats.org/officeDocument/2006/relationships/notesSlide" Target="../notesSlides/notesSlide4.xml"/><Relationship Id="rId24" Type="http://schemas.openxmlformats.org/officeDocument/2006/relationships/vmlDrawing" Target="../drawings/vmlDrawing48.vml"/><Relationship Id="rId23" Type="http://schemas.openxmlformats.org/officeDocument/2006/relationships/slideLayout" Target="../slideLayouts/slideLayout7.xml"/><Relationship Id="rId22" Type="http://schemas.openxmlformats.org/officeDocument/2006/relationships/image" Target="../media/image250.wmf"/><Relationship Id="rId21" Type="http://schemas.openxmlformats.org/officeDocument/2006/relationships/oleObject" Target="../embeddings/oleObject283.bin"/><Relationship Id="rId20" Type="http://schemas.openxmlformats.org/officeDocument/2006/relationships/image" Target="../media/image249.wmf"/><Relationship Id="rId2" Type="http://schemas.openxmlformats.org/officeDocument/2006/relationships/image" Target="../media/image240.wmf"/><Relationship Id="rId19" Type="http://schemas.openxmlformats.org/officeDocument/2006/relationships/oleObject" Target="../embeddings/oleObject282.bin"/><Relationship Id="rId18" Type="http://schemas.openxmlformats.org/officeDocument/2006/relationships/image" Target="../media/image248.wmf"/><Relationship Id="rId17" Type="http://schemas.openxmlformats.org/officeDocument/2006/relationships/oleObject" Target="../embeddings/oleObject281.bin"/><Relationship Id="rId16" Type="http://schemas.openxmlformats.org/officeDocument/2006/relationships/image" Target="../media/image247.wmf"/><Relationship Id="rId15" Type="http://schemas.openxmlformats.org/officeDocument/2006/relationships/oleObject" Target="../embeddings/oleObject280.bin"/><Relationship Id="rId14" Type="http://schemas.openxmlformats.org/officeDocument/2006/relationships/image" Target="../media/image246.wmf"/><Relationship Id="rId13" Type="http://schemas.openxmlformats.org/officeDocument/2006/relationships/oleObject" Target="../embeddings/oleObject279.bin"/><Relationship Id="rId12" Type="http://schemas.openxmlformats.org/officeDocument/2006/relationships/image" Target="../media/image245.wmf"/><Relationship Id="rId11" Type="http://schemas.openxmlformats.org/officeDocument/2006/relationships/oleObject" Target="../embeddings/oleObject278.bin"/><Relationship Id="rId10" Type="http://schemas.openxmlformats.org/officeDocument/2006/relationships/image" Target="../media/image244.wmf"/><Relationship Id="rId1" Type="http://schemas.openxmlformats.org/officeDocument/2006/relationships/oleObject" Target="../embeddings/oleObject273.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288.bin"/><Relationship Id="rId8" Type="http://schemas.openxmlformats.org/officeDocument/2006/relationships/image" Target="../media/image254.wmf"/><Relationship Id="rId7" Type="http://schemas.openxmlformats.org/officeDocument/2006/relationships/oleObject" Target="../embeddings/oleObject287.bin"/><Relationship Id="rId6" Type="http://schemas.openxmlformats.org/officeDocument/2006/relationships/image" Target="../media/image253.wmf"/><Relationship Id="rId5" Type="http://schemas.openxmlformats.org/officeDocument/2006/relationships/oleObject" Target="../embeddings/oleObject286.bin"/><Relationship Id="rId4" Type="http://schemas.openxmlformats.org/officeDocument/2006/relationships/image" Target="../media/image252.wmf"/><Relationship Id="rId3" Type="http://schemas.openxmlformats.org/officeDocument/2006/relationships/oleObject" Target="../embeddings/oleObject285.bin"/><Relationship Id="rId2" Type="http://schemas.openxmlformats.org/officeDocument/2006/relationships/image" Target="../media/image251.wmf"/><Relationship Id="rId14" Type="http://schemas.openxmlformats.org/officeDocument/2006/relationships/vmlDrawing" Target="../drawings/vmlDrawing49.vml"/><Relationship Id="rId13" Type="http://schemas.openxmlformats.org/officeDocument/2006/relationships/slideLayout" Target="../slideLayouts/slideLayout7.xml"/><Relationship Id="rId12" Type="http://schemas.openxmlformats.org/officeDocument/2006/relationships/image" Target="../media/image256.wmf"/><Relationship Id="rId11" Type="http://schemas.openxmlformats.org/officeDocument/2006/relationships/oleObject" Target="../embeddings/oleObject289.bin"/><Relationship Id="rId10" Type="http://schemas.openxmlformats.org/officeDocument/2006/relationships/image" Target="../media/image255.wmf"/><Relationship Id="rId1" Type="http://schemas.openxmlformats.org/officeDocument/2006/relationships/oleObject" Target="../embeddings/oleObject284.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50.vml"/><Relationship Id="rId5" Type="http://schemas.openxmlformats.org/officeDocument/2006/relationships/slideLayout" Target="../slideLayouts/slideLayout7.xml"/><Relationship Id="rId4" Type="http://schemas.openxmlformats.org/officeDocument/2006/relationships/image" Target="../media/image257.wmf"/><Relationship Id="rId3" Type="http://schemas.openxmlformats.org/officeDocument/2006/relationships/oleObject" Target="../embeddings/oleObject291.bin"/><Relationship Id="rId2" Type="http://schemas.openxmlformats.org/officeDocument/2006/relationships/image" Target="../media/image251.wmf"/><Relationship Id="rId1" Type="http://schemas.openxmlformats.org/officeDocument/2006/relationships/oleObject" Target="../embeddings/oleObject290.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296.bin"/><Relationship Id="rId8" Type="http://schemas.openxmlformats.org/officeDocument/2006/relationships/image" Target="../media/image261.wmf"/><Relationship Id="rId7" Type="http://schemas.openxmlformats.org/officeDocument/2006/relationships/oleObject" Target="../embeddings/oleObject295.bin"/><Relationship Id="rId6" Type="http://schemas.openxmlformats.org/officeDocument/2006/relationships/image" Target="../media/image260.wmf"/><Relationship Id="rId5" Type="http://schemas.openxmlformats.org/officeDocument/2006/relationships/oleObject" Target="../embeddings/oleObject294.bin"/><Relationship Id="rId4" Type="http://schemas.openxmlformats.org/officeDocument/2006/relationships/image" Target="../media/image259.wmf"/><Relationship Id="rId3" Type="http://schemas.openxmlformats.org/officeDocument/2006/relationships/oleObject" Target="../embeddings/oleObject293.bin"/><Relationship Id="rId2" Type="http://schemas.openxmlformats.org/officeDocument/2006/relationships/image" Target="../media/image258.wmf"/><Relationship Id="rId14" Type="http://schemas.openxmlformats.org/officeDocument/2006/relationships/vmlDrawing" Target="../drawings/vmlDrawing51.vml"/><Relationship Id="rId13" Type="http://schemas.openxmlformats.org/officeDocument/2006/relationships/slideLayout" Target="../slideLayouts/slideLayout7.xml"/><Relationship Id="rId12" Type="http://schemas.openxmlformats.org/officeDocument/2006/relationships/image" Target="../media/image263.wmf"/><Relationship Id="rId11" Type="http://schemas.openxmlformats.org/officeDocument/2006/relationships/oleObject" Target="../embeddings/oleObject297.bin"/><Relationship Id="rId10" Type="http://schemas.openxmlformats.org/officeDocument/2006/relationships/image" Target="../media/image262.wmf"/><Relationship Id="rId1" Type="http://schemas.openxmlformats.org/officeDocument/2006/relationships/oleObject" Target="../embeddings/oleObject292.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52.vml"/><Relationship Id="rId5" Type="http://schemas.openxmlformats.org/officeDocument/2006/relationships/slideLayout" Target="../slideLayouts/slideLayout7.xml"/><Relationship Id="rId4" Type="http://schemas.openxmlformats.org/officeDocument/2006/relationships/image" Target="../media/image265.wmf"/><Relationship Id="rId3" Type="http://schemas.openxmlformats.org/officeDocument/2006/relationships/oleObject" Target="../embeddings/oleObject299.bin"/><Relationship Id="rId2" Type="http://schemas.openxmlformats.org/officeDocument/2006/relationships/image" Target="../media/image264.wmf"/><Relationship Id="rId1" Type="http://schemas.openxmlformats.org/officeDocument/2006/relationships/oleObject" Target="../embeddings/oleObject298.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269.wmf"/><Relationship Id="rId7" Type="http://schemas.openxmlformats.org/officeDocument/2006/relationships/oleObject" Target="../embeddings/oleObject303.bin"/><Relationship Id="rId6" Type="http://schemas.openxmlformats.org/officeDocument/2006/relationships/image" Target="../media/image268.wmf"/><Relationship Id="rId5" Type="http://schemas.openxmlformats.org/officeDocument/2006/relationships/oleObject" Target="../embeddings/oleObject302.bin"/><Relationship Id="rId4" Type="http://schemas.openxmlformats.org/officeDocument/2006/relationships/image" Target="../media/image267.wmf"/><Relationship Id="rId31" Type="http://schemas.openxmlformats.org/officeDocument/2006/relationships/vmlDrawing" Target="../drawings/vmlDrawing53.vml"/><Relationship Id="rId30" Type="http://schemas.openxmlformats.org/officeDocument/2006/relationships/slideLayout" Target="../slideLayouts/slideLayout7.xml"/><Relationship Id="rId3" Type="http://schemas.openxmlformats.org/officeDocument/2006/relationships/oleObject" Target="../embeddings/oleObject301.bin"/><Relationship Id="rId29" Type="http://schemas.openxmlformats.org/officeDocument/2006/relationships/oleObject" Target="../embeddings/oleObject317.bin"/><Relationship Id="rId28" Type="http://schemas.openxmlformats.org/officeDocument/2006/relationships/oleObject" Target="../embeddings/oleObject316.bin"/><Relationship Id="rId27" Type="http://schemas.openxmlformats.org/officeDocument/2006/relationships/oleObject" Target="../embeddings/oleObject315.bin"/><Relationship Id="rId26" Type="http://schemas.openxmlformats.org/officeDocument/2006/relationships/oleObject" Target="../embeddings/oleObject314.bin"/><Relationship Id="rId25" Type="http://schemas.openxmlformats.org/officeDocument/2006/relationships/image" Target="../media/image276.wmf"/><Relationship Id="rId24" Type="http://schemas.openxmlformats.org/officeDocument/2006/relationships/oleObject" Target="../embeddings/oleObject313.bin"/><Relationship Id="rId23" Type="http://schemas.openxmlformats.org/officeDocument/2006/relationships/oleObject" Target="../embeddings/oleObject312.bin"/><Relationship Id="rId22" Type="http://schemas.openxmlformats.org/officeDocument/2006/relationships/image" Target="../media/image275.wmf"/><Relationship Id="rId21" Type="http://schemas.openxmlformats.org/officeDocument/2006/relationships/oleObject" Target="../embeddings/oleObject311.bin"/><Relationship Id="rId20" Type="http://schemas.openxmlformats.org/officeDocument/2006/relationships/image" Target="../media/image274.wmf"/><Relationship Id="rId2" Type="http://schemas.openxmlformats.org/officeDocument/2006/relationships/image" Target="../media/image266.wmf"/><Relationship Id="rId19" Type="http://schemas.openxmlformats.org/officeDocument/2006/relationships/oleObject" Target="../embeddings/oleObject310.bin"/><Relationship Id="rId18" Type="http://schemas.openxmlformats.org/officeDocument/2006/relationships/oleObject" Target="../embeddings/oleObject309.bin"/><Relationship Id="rId17" Type="http://schemas.openxmlformats.org/officeDocument/2006/relationships/image" Target="../media/image273.wmf"/><Relationship Id="rId16" Type="http://schemas.openxmlformats.org/officeDocument/2006/relationships/oleObject" Target="../embeddings/oleObject308.bin"/><Relationship Id="rId15" Type="http://schemas.openxmlformats.org/officeDocument/2006/relationships/image" Target="../media/image272.wmf"/><Relationship Id="rId14" Type="http://schemas.openxmlformats.org/officeDocument/2006/relationships/oleObject" Target="../embeddings/oleObject307.bin"/><Relationship Id="rId13" Type="http://schemas.openxmlformats.org/officeDocument/2006/relationships/oleObject" Target="../embeddings/oleObject306.bin"/><Relationship Id="rId12" Type="http://schemas.openxmlformats.org/officeDocument/2006/relationships/image" Target="../media/image271.wmf"/><Relationship Id="rId11" Type="http://schemas.openxmlformats.org/officeDocument/2006/relationships/oleObject" Target="../embeddings/oleObject305.bin"/><Relationship Id="rId10" Type="http://schemas.openxmlformats.org/officeDocument/2006/relationships/image" Target="../media/image270.wmf"/><Relationship Id="rId1" Type="http://schemas.openxmlformats.org/officeDocument/2006/relationships/oleObject" Target="../embeddings/oleObject300.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22.bin"/><Relationship Id="rId8" Type="http://schemas.openxmlformats.org/officeDocument/2006/relationships/image" Target="../media/image280.wmf"/><Relationship Id="rId7" Type="http://schemas.openxmlformats.org/officeDocument/2006/relationships/oleObject" Target="../embeddings/oleObject321.bin"/><Relationship Id="rId6" Type="http://schemas.openxmlformats.org/officeDocument/2006/relationships/image" Target="../media/image279.wmf"/><Relationship Id="rId5" Type="http://schemas.openxmlformats.org/officeDocument/2006/relationships/oleObject" Target="../embeddings/oleObject320.bin"/><Relationship Id="rId4" Type="http://schemas.openxmlformats.org/officeDocument/2006/relationships/image" Target="../media/image278.wmf"/><Relationship Id="rId3" Type="http://schemas.openxmlformats.org/officeDocument/2006/relationships/oleObject" Target="../embeddings/oleObject319.bin"/><Relationship Id="rId2" Type="http://schemas.openxmlformats.org/officeDocument/2006/relationships/image" Target="../media/image277.wmf"/><Relationship Id="rId14" Type="http://schemas.openxmlformats.org/officeDocument/2006/relationships/vmlDrawing" Target="../drawings/vmlDrawing54.vml"/><Relationship Id="rId13" Type="http://schemas.openxmlformats.org/officeDocument/2006/relationships/slideLayout" Target="../slideLayouts/slideLayout7.xml"/><Relationship Id="rId12" Type="http://schemas.openxmlformats.org/officeDocument/2006/relationships/image" Target="../media/image282.wmf"/><Relationship Id="rId11" Type="http://schemas.openxmlformats.org/officeDocument/2006/relationships/oleObject" Target="../embeddings/oleObject323.bin"/><Relationship Id="rId10" Type="http://schemas.openxmlformats.org/officeDocument/2006/relationships/image" Target="../media/image281.wmf"/><Relationship Id="rId1" Type="http://schemas.openxmlformats.org/officeDocument/2006/relationships/oleObject" Target="../embeddings/oleObject318.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e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4" Type="http://schemas.openxmlformats.org/officeDocument/2006/relationships/vmlDrawing" Target="../drawings/vmlDrawing4.vml"/><Relationship Id="rId13" Type="http://schemas.openxmlformats.org/officeDocument/2006/relationships/slideLayout" Target="../slideLayouts/slideLayout7.xml"/><Relationship Id="rId12" Type="http://schemas.openxmlformats.org/officeDocument/2006/relationships/image" Target="../media/image15.emf"/><Relationship Id="rId11" Type="http://schemas.openxmlformats.org/officeDocument/2006/relationships/oleObject" Target="../embeddings/oleObject15.bin"/><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55.vml"/><Relationship Id="rId7" Type="http://schemas.openxmlformats.org/officeDocument/2006/relationships/slideLayout" Target="../slideLayouts/slideLayout7.xml"/><Relationship Id="rId6" Type="http://schemas.openxmlformats.org/officeDocument/2006/relationships/image" Target="../media/image285.emf"/><Relationship Id="rId5" Type="http://schemas.openxmlformats.org/officeDocument/2006/relationships/oleObject" Target="../embeddings/oleObject326.bin"/><Relationship Id="rId4" Type="http://schemas.openxmlformats.org/officeDocument/2006/relationships/image" Target="../media/image284.emf"/><Relationship Id="rId3" Type="http://schemas.openxmlformats.org/officeDocument/2006/relationships/oleObject" Target="../embeddings/oleObject325.bin"/><Relationship Id="rId2" Type="http://schemas.openxmlformats.org/officeDocument/2006/relationships/image" Target="../media/image283.emf"/><Relationship Id="rId1" Type="http://schemas.openxmlformats.org/officeDocument/2006/relationships/oleObject" Target="../embeddings/oleObject324.bin"/></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9.wmf"/><Relationship Id="rId7" Type="http://schemas.openxmlformats.org/officeDocument/2006/relationships/oleObject" Target="../embeddings/oleObject330.bin"/><Relationship Id="rId6" Type="http://schemas.openxmlformats.org/officeDocument/2006/relationships/image" Target="../media/image288.wmf"/><Relationship Id="rId5" Type="http://schemas.openxmlformats.org/officeDocument/2006/relationships/oleObject" Target="../embeddings/oleObject329.bin"/><Relationship Id="rId4" Type="http://schemas.openxmlformats.org/officeDocument/2006/relationships/image" Target="../media/image287.wmf"/><Relationship Id="rId3" Type="http://schemas.openxmlformats.org/officeDocument/2006/relationships/oleObject" Target="../embeddings/oleObject328.bin"/><Relationship Id="rId2" Type="http://schemas.openxmlformats.org/officeDocument/2006/relationships/image" Target="../media/image286.wmf"/><Relationship Id="rId10" Type="http://schemas.openxmlformats.org/officeDocument/2006/relationships/vmlDrawing" Target="../drawings/vmlDrawing56.vml"/><Relationship Id="rId1" Type="http://schemas.openxmlformats.org/officeDocument/2006/relationships/oleObject" Target="../embeddings/oleObject327.bin"/></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57.vml"/><Relationship Id="rId5" Type="http://schemas.openxmlformats.org/officeDocument/2006/relationships/slideLayout" Target="../slideLayouts/slideLayout7.xml"/><Relationship Id="rId4" Type="http://schemas.openxmlformats.org/officeDocument/2006/relationships/image" Target="../media/image291.wmf"/><Relationship Id="rId3" Type="http://schemas.openxmlformats.org/officeDocument/2006/relationships/oleObject" Target="../embeddings/oleObject332.bin"/><Relationship Id="rId2" Type="http://schemas.openxmlformats.org/officeDocument/2006/relationships/image" Target="../media/image290.wmf"/><Relationship Id="rId1" Type="http://schemas.openxmlformats.org/officeDocument/2006/relationships/oleObject" Target="../embeddings/oleObject331.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337.bin"/><Relationship Id="rId8" Type="http://schemas.openxmlformats.org/officeDocument/2006/relationships/image" Target="../media/image295.wmf"/><Relationship Id="rId7" Type="http://schemas.openxmlformats.org/officeDocument/2006/relationships/oleObject" Target="../embeddings/oleObject336.bin"/><Relationship Id="rId6" Type="http://schemas.openxmlformats.org/officeDocument/2006/relationships/image" Target="../media/image294.wmf"/><Relationship Id="rId5" Type="http://schemas.openxmlformats.org/officeDocument/2006/relationships/oleObject" Target="../embeddings/oleObject335.bin"/><Relationship Id="rId4" Type="http://schemas.openxmlformats.org/officeDocument/2006/relationships/image" Target="../media/image293.wmf"/><Relationship Id="rId3" Type="http://schemas.openxmlformats.org/officeDocument/2006/relationships/oleObject" Target="../embeddings/oleObject334.bin"/><Relationship Id="rId2" Type="http://schemas.openxmlformats.org/officeDocument/2006/relationships/image" Target="../media/image292.wmf"/><Relationship Id="rId16" Type="http://schemas.openxmlformats.org/officeDocument/2006/relationships/vmlDrawing" Target="../drawings/vmlDrawing58.vml"/><Relationship Id="rId15" Type="http://schemas.openxmlformats.org/officeDocument/2006/relationships/slideLayout" Target="../slideLayouts/slideLayout7.xml"/><Relationship Id="rId14" Type="http://schemas.openxmlformats.org/officeDocument/2006/relationships/image" Target="../media/image298.wmf"/><Relationship Id="rId13" Type="http://schemas.openxmlformats.org/officeDocument/2006/relationships/oleObject" Target="../embeddings/oleObject339.bin"/><Relationship Id="rId12" Type="http://schemas.openxmlformats.org/officeDocument/2006/relationships/image" Target="../media/image297.wmf"/><Relationship Id="rId11" Type="http://schemas.openxmlformats.org/officeDocument/2006/relationships/oleObject" Target="../embeddings/oleObject338.bin"/><Relationship Id="rId10" Type="http://schemas.openxmlformats.org/officeDocument/2006/relationships/image" Target="../media/image296.wmf"/><Relationship Id="rId1" Type="http://schemas.openxmlformats.org/officeDocument/2006/relationships/oleObject" Target="../embeddings/oleObject333.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344.bin"/><Relationship Id="rId8" Type="http://schemas.openxmlformats.org/officeDocument/2006/relationships/image" Target="../media/image302.wmf"/><Relationship Id="rId7" Type="http://schemas.openxmlformats.org/officeDocument/2006/relationships/oleObject" Target="../embeddings/oleObject343.bin"/><Relationship Id="rId6" Type="http://schemas.openxmlformats.org/officeDocument/2006/relationships/image" Target="../media/image301.wmf"/><Relationship Id="rId5" Type="http://schemas.openxmlformats.org/officeDocument/2006/relationships/oleObject" Target="../embeddings/oleObject342.bin"/><Relationship Id="rId4" Type="http://schemas.openxmlformats.org/officeDocument/2006/relationships/image" Target="../media/image300.wmf"/><Relationship Id="rId3" Type="http://schemas.openxmlformats.org/officeDocument/2006/relationships/oleObject" Target="../embeddings/oleObject341.bin"/><Relationship Id="rId2" Type="http://schemas.openxmlformats.org/officeDocument/2006/relationships/image" Target="../media/image299.wmf"/><Relationship Id="rId14" Type="http://schemas.openxmlformats.org/officeDocument/2006/relationships/vmlDrawing" Target="../drawings/vmlDrawing59.vml"/><Relationship Id="rId13" Type="http://schemas.openxmlformats.org/officeDocument/2006/relationships/slideLayout" Target="../slideLayouts/slideLayout7.xml"/><Relationship Id="rId12" Type="http://schemas.openxmlformats.org/officeDocument/2006/relationships/image" Target="../media/image304.wmf"/><Relationship Id="rId11" Type="http://schemas.openxmlformats.org/officeDocument/2006/relationships/oleObject" Target="../embeddings/oleObject345.bin"/><Relationship Id="rId10" Type="http://schemas.openxmlformats.org/officeDocument/2006/relationships/image" Target="../media/image303.wmf"/><Relationship Id="rId1" Type="http://schemas.openxmlformats.org/officeDocument/2006/relationships/oleObject" Target="../embeddings/oleObject340.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350.bin"/><Relationship Id="rId8" Type="http://schemas.openxmlformats.org/officeDocument/2006/relationships/image" Target="../media/image308.wmf"/><Relationship Id="rId7" Type="http://schemas.openxmlformats.org/officeDocument/2006/relationships/oleObject" Target="../embeddings/oleObject349.bin"/><Relationship Id="rId6" Type="http://schemas.openxmlformats.org/officeDocument/2006/relationships/image" Target="../media/image307.wmf"/><Relationship Id="rId5" Type="http://schemas.openxmlformats.org/officeDocument/2006/relationships/oleObject" Target="../embeddings/oleObject348.bin"/><Relationship Id="rId4" Type="http://schemas.openxmlformats.org/officeDocument/2006/relationships/image" Target="../media/image306.wmf"/><Relationship Id="rId3" Type="http://schemas.openxmlformats.org/officeDocument/2006/relationships/oleObject" Target="../embeddings/oleObject347.bin"/><Relationship Id="rId2" Type="http://schemas.openxmlformats.org/officeDocument/2006/relationships/image" Target="../media/image305.wmf"/><Relationship Id="rId14" Type="http://schemas.openxmlformats.org/officeDocument/2006/relationships/vmlDrawing" Target="../drawings/vmlDrawing60.vml"/><Relationship Id="rId13" Type="http://schemas.openxmlformats.org/officeDocument/2006/relationships/slideLayout" Target="../slideLayouts/slideLayout7.xml"/><Relationship Id="rId12" Type="http://schemas.openxmlformats.org/officeDocument/2006/relationships/image" Target="../media/image310.wmf"/><Relationship Id="rId11" Type="http://schemas.openxmlformats.org/officeDocument/2006/relationships/oleObject" Target="../embeddings/oleObject351.bin"/><Relationship Id="rId10" Type="http://schemas.openxmlformats.org/officeDocument/2006/relationships/image" Target="../media/image309.wmf"/><Relationship Id="rId1" Type="http://schemas.openxmlformats.org/officeDocument/2006/relationships/oleObject" Target="../embeddings/oleObject346.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56.bin"/><Relationship Id="rId8" Type="http://schemas.openxmlformats.org/officeDocument/2006/relationships/image" Target="../media/image314.wmf"/><Relationship Id="rId7" Type="http://schemas.openxmlformats.org/officeDocument/2006/relationships/oleObject" Target="../embeddings/oleObject355.bin"/><Relationship Id="rId6" Type="http://schemas.openxmlformats.org/officeDocument/2006/relationships/image" Target="../media/image313.wmf"/><Relationship Id="rId5" Type="http://schemas.openxmlformats.org/officeDocument/2006/relationships/oleObject" Target="../embeddings/oleObject354.bin"/><Relationship Id="rId4" Type="http://schemas.openxmlformats.org/officeDocument/2006/relationships/image" Target="../media/image312.wmf"/><Relationship Id="rId3" Type="http://schemas.openxmlformats.org/officeDocument/2006/relationships/oleObject" Target="../embeddings/oleObject353.bin"/><Relationship Id="rId26" Type="http://schemas.openxmlformats.org/officeDocument/2006/relationships/vmlDrawing" Target="../drawings/vmlDrawing61.vml"/><Relationship Id="rId25" Type="http://schemas.openxmlformats.org/officeDocument/2006/relationships/slideLayout" Target="../slideLayouts/slideLayout7.xml"/><Relationship Id="rId24" Type="http://schemas.openxmlformats.org/officeDocument/2006/relationships/image" Target="../media/image322.wmf"/><Relationship Id="rId23" Type="http://schemas.openxmlformats.org/officeDocument/2006/relationships/oleObject" Target="../embeddings/oleObject363.bin"/><Relationship Id="rId22" Type="http://schemas.openxmlformats.org/officeDocument/2006/relationships/image" Target="../media/image321.wmf"/><Relationship Id="rId21" Type="http://schemas.openxmlformats.org/officeDocument/2006/relationships/oleObject" Target="../embeddings/oleObject362.bin"/><Relationship Id="rId20" Type="http://schemas.openxmlformats.org/officeDocument/2006/relationships/image" Target="../media/image320.wmf"/><Relationship Id="rId2" Type="http://schemas.openxmlformats.org/officeDocument/2006/relationships/image" Target="../media/image311.wmf"/><Relationship Id="rId19" Type="http://schemas.openxmlformats.org/officeDocument/2006/relationships/oleObject" Target="../embeddings/oleObject361.bin"/><Relationship Id="rId18" Type="http://schemas.openxmlformats.org/officeDocument/2006/relationships/image" Target="../media/image319.wmf"/><Relationship Id="rId17" Type="http://schemas.openxmlformats.org/officeDocument/2006/relationships/oleObject" Target="../embeddings/oleObject360.bin"/><Relationship Id="rId16" Type="http://schemas.openxmlformats.org/officeDocument/2006/relationships/image" Target="../media/image318.wmf"/><Relationship Id="rId15" Type="http://schemas.openxmlformats.org/officeDocument/2006/relationships/oleObject" Target="../embeddings/oleObject359.bin"/><Relationship Id="rId14" Type="http://schemas.openxmlformats.org/officeDocument/2006/relationships/image" Target="../media/image317.wmf"/><Relationship Id="rId13" Type="http://schemas.openxmlformats.org/officeDocument/2006/relationships/oleObject" Target="../embeddings/oleObject358.bin"/><Relationship Id="rId12" Type="http://schemas.openxmlformats.org/officeDocument/2006/relationships/image" Target="../media/image316.wmf"/><Relationship Id="rId11" Type="http://schemas.openxmlformats.org/officeDocument/2006/relationships/oleObject" Target="../embeddings/oleObject357.bin"/><Relationship Id="rId10" Type="http://schemas.openxmlformats.org/officeDocument/2006/relationships/image" Target="../media/image315.wmf"/><Relationship Id="rId1" Type="http://schemas.openxmlformats.org/officeDocument/2006/relationships/oleObject" Target="../embeddings/oleObject352.bin"/></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26.wmf"/><Relationship Id="rId7" Type="http://schemas.openxmlformats.org/officeDocument/2006/relationships/oleObject" Target="../embeddings/oleObject367.bin"/><Relationship Id="rId6" Type="http://schemas.openxmlformats.org/officeDocument/2006/relationships/image" Target="../media/image325.wmf"/><Relationship Id="rId5" Type="http://schemas.openxmlformats.org/officeDocument/2006/relationships/oleObject" Target="../embeddings/oleObject366.bin"/><Relationship Id="rId4" Type="http://schemas.openxmlformats.org/officeDocument/2006/relationships/image" Target="../media/image324.wmf"/><Relationship Id="rId3" Type="http://schemas.openxmlformats.org/officeDocument/2006/relationships/oleObject" Target="../embeddings/oleObject365.bin"/><Relationship Id="rId2" Type="http://schemas.openxmlformats.org/officeDocument/2006/relationships/image" Target="../media/image323.wmf"/><Relationship Id="rId10" Type="http://schemas.openxmlformats.org/officeDocument/2006/relationships/vmlDrawing" Target="../drawings/vmlDrawing62.vml"/><Relationship Id="rId1" Type="http://schemas.openxmlformats.org/officeDocument/2006/relationships/oleObject" Target="../embeddings/oleObject364.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372.bin"/><Relationship Id="rId8" Type="http://schemas.openxmlformats.org/officeDocument/2006/relationships/image" Target="../media/image330.wmf"/><Relationship Id="rId7" Type="http://schemas.openxmlformats.org/officeDocument/2006/relationships/oleObject" Target="../embeddings/oleObject371.bin"/><Relationship Id="rId6" Type="http://schemas.openxmlformats.org/officeDocument/2006/relationships/image" Target="../media/image329.wmf"/><Relationship Id="rId5" Type="http://schemas.openxmlformats.org/officeDocument/2006/relationships/oleObject" Target="../embeddings/oleObject370.bin"/><Relationship Id="rId4" Type="http://schemas.openxmlformats.org/officeDocument/2006/relationships/image" Target="../media/image328.wmf"/><Relationship Id="rId3" Type="http://schemas.openxmlformats.org/officeDocument/2006/relationships/oleObject" Target="../embeddings/oleObject369.bin"/><Relationship Id="rId2" Type="http://schemas.openxmlformats.org/officeDocument/2006/relationships/image" Target="../media/image327.wmf"/><Relationship Id="rId18" Type="http://schemas.openxmlformats.org/officeDocument/2006/relationships/vmlDrawing" Target="../drawings/vmlDrawing63.vml"/><Relationship Id="rId17" Type="http://schemas.openxmlformats.org/officeDocument/2006/relationships/slideLayout" Target="../slideLayouts/slideLayout7.xml"/><Relationship Id="rId16" Type="http://schemas.openxmlformats.org/officeDocument/2006/relationships/image" Target="../media/image334.wmf"/><Relationship Id="rId15" Type="http://schemas.openxmlformats.org/officeDocument/2006/relationships/oleObject" Target="../embeddings/oleObject375.bin"/><Relationship Id="rId14" Type="http://schemas.openxmlformats.org/officeDocument/2006/relationships/image" Target="../media/image333.wmf"/><Relationship Id="rId13" Type="http://schemas.openxmlformats.org/officeDocument/2006/relationships/oleObject" Target="../embeddings/oleObject374.bin"/><Relationship Id="rId12" Type="http://schemas.openxmlformats.org/officeDocument/2006/relationships/image" Target="../media/image332.wmf"/><Relationship Id="rId11" Type="http://schemas.openxmlformats.org/officeDocument/2006/relationships/oleObject" Target="../embeddings/oleObject373.bin"/><Relationship Id="rId10" Type="http://schemas.openxmlformats.org/officeDocument/2006/relationships/image" Target="../media/image331.wmf"/><Relationship Id="rId1" Type="http://schemas.openxmlformats.org/officeDocument/2006/relationships/oleObject" Target="../embeddings/oleObject368.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380.bin"/><Relationship Id="rId8" Type="http://schemas.openxmlformats.org/officeDocument/2006/relationships/image" Target="../media/image338.wmf"/><Relationship Id="rId7" Type="http://schemas.openxmlformats.org/officeDocument/2006/relationships/oleObject" Target="../embeddings/oleObject379.bin"/><Relationship Id="rId6" Type="http://schemas.openxmlformats.org/officeDocument/2006/relationships/image" Target="../media/image337.wmf"/><Relationship Id="rId5" Type="http://schemas.openxmlformats.org/officeDocument/2006/relationships/oleObject" Target="../embeddings/oleObject378.bin"/><Relationship Id="rId4" Type="http://schemas.openxmlformats.org/officeDocument/2006/relationships/image" Target="../media/image336.wmf"/><Relationship Id="rId30" Type="http://schemas.openxmlformats.org/officeDocument/2006/relationships/vmlDrawing" Target="../drawings/vmlDrawing64.vml"/><Relationship Id="rId3" Type="http://schemas.openxmlformats.org/officeDocument/2006/relationships/oleObject" Target="../embeddings/oleObject377.bin"/><Relationship Id="rId29" Type="http://schemas.openxmlformats.org/officeDocument/2006/relationships/slideLayout" Target="../slideLayouts/slideLayout7.xml"/><Relationship Id="rId28" Type="http://schemas.openxmlformats.org/officeDocument/2006/relationships/image" Target="../media/image348.wmf"/><Relationship Id="rId27" Type="http://schemas.openxmlformats.org/officeDocument/2006/relationships/oleObject" Target="../embeddings/oleObject389.bin"/><Relationship Id="rId26" Type="http://schemas.openxmlformats.org/officeDocument/2006/relationships/image" Target="../media/image347.wmf"/><Relationship Id="rId25" Type="http://schemas.openxmlformats.org/officeDocument/2006/relationships/oleObject" Target="../embeddings/oleObject388.bin"/><Relationship Id="rId24" Type="http://schemas.openxmlformats.org/officeDocument/2006/relationships/image" Target="../media/image346.wmf"/><Relationship Id="rId23" Type="http://schemas.openxmlformats.org/officeDocument/2006/relationships/oleObject" Target="../embeddings/oleObject387.bin"/><Relationship Id="rId22" Type="http://schemas.openxmlformats.org/officeDocument/2006/relationships/image" Target="../media/image345.wmf"/><Relationship Id="rId21" Type="http://schemas.openxmlformats.org/officeDocument/2006/relationships/oleObject" Target="../embeddings/oleObject386.bin"/><Relationship Id="rId20" Type="http://schemas.openxmlformats.org/officeDocument/2006/relationships/image" Target="../media/image344.wmf"/><Relationship Id="rId2" Type="http://schemas.openxmlformats.org/officeDocument/2006/relationships/image" Target="../media/image335.wmf"/><Relationship Id="rId19" Type="http://schemas.openxmlformats.org/officeDocument/2006/relationships/oleObject" Target="../embeddings/oleObject385.bin"/><Relationship Id="rId18" Type="http://schemas.openxmlformats.org/officeDocument/2006/relationships/image" Target="../media/image343.wmf"/><Relationship Id="rId17" Type="http://schemas.openxmlformats.org/officeDocument/2006/relationships/oleObject" Target="../embeddings/oleObject384.bin"/><Relationship Id="rId16" Type="http://schemas.openxmlformats.org/officeDocument/2006/relationships/image" Target="../media/image342.wmf"/><Relationship Id="rId15" Type="http://schemas.openxmlformats.org/officeDocument/2006/relationships/oleObject" Target="../embeddings/oleObject383.bin"/><Relationship Id="rId14" Type="http://schemas.openxmlformats.org/officeDocument/2006/relationships/image" Target="../media/image341.wmf"/><Relationship Id="rId13" Type="http://schemas.openxmlformats.org/officeDocument/2006/relationships/oleObject" Target="../embeddings/oleObject382.bin"/><Relationship Id="rId12" Type="http://schemas.openxmlformats.org/officeDocument/2006/relationships/image" Target="../media/image340.wmf"/><Relationship Id="rId11" Type="http://schemas.openxmlformats.org/officeDocument/2006/relationships/oleObject" Target="../embeddings/oleObject381.bin"/><Relationship Id="rId10" Type="http://schemas.openxmlformats.org/officeDocument/2006/relationships/image" Target="../media/image339.wmf"/><Relationship Id="rId1" Type="http://schemas.openxmlformats.org/officeDocument/2006/relationships/oleObject" Target="../embeddings/oleObject376.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9.wmf"/><Relationship Id="rId7" Type="http://schemas.openxmlformats.org/officeDocument/2006/relationships/oleObject" Target="../embeddings/oleObject19.bin"/><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image" Target="../media/image20.emf"/><Relationship Id="rId1" Type="http://schemas.openxmlformats.org/officeDocument/2006/relationships/oleObject" Target="../embeddings/oleObject16.bin"/></Relationships>
</file>

<file path=ppt/slides/_rels/slide70.xml.rels><?xml version="1.0" encoding="UTF-8" standalone="yes"?>
<Relationships xmlns="http://schemas.openxmlformats.org/package/2006/relationships"><Relationship Id="rId8" Type="http://schemas.openxmlformats.org/officeDocument/2006/relationships/vmlDrawing" Target="../drawings/vmlDrawing65.vml"/><Relationship Id="rId7" Type="http://schemas.openxmlformats.org/officeDocument/2006/relationships/slideLayout" Target="../slideLayouts/slideLayout7.xml"/><Relationship Id="rId6" Type="http://schemas.openxmlformats.org/officeDocument/2006/relationships/image" Target="../media/image351.wmf"/><Relationship Id="rId5" Type="http://schemas.openxmlformats.org/officeDocument/2006/relationships/oleObject" Target="../embeddings/oleObject392.bin"/><Relationship Id="rId4" Type="http://schemas.openxmlformats.org/officeDocument/2006/relationships/image" Target="../media/image350.wmf"/><Relationship Id="rId3" Type="http://schemas.openxmlformats.org/officeDocument/2006/relationships/oleObject" Target="../embeddings/oleObject391.bin"/><Relationship Id="rId2" Type="http://schemas.openxmlformats.org/officeDocument/2006/relationships/image" Target="../media/image349.wmf"/><Relationship Id="rId1" Type="http://schemas.openxmlformats.org/officeDocument/2006/relationships/oleObject" Target="../embeddings/oleObject390.bin"/></Relationships>
</file>

<file path=ppt/slides/_rels/slide71.xml.rels><?xml version="1.0" encoding="UTF-8" standalone="yes"?>
<Relationships xmlns="http://schemas.openxmlformats.org/package/2006/relationships"><Relationship Id="rId8" Type="http://schemas.openxmlformats.org/officeDocument/2006/relationships/vmlDrawing" Target="../drawings/vmlDrawing66.vml"/><Relationship Id="rId7" Type="http://schemas.openxmlformats.org/officeDocument/2006/relationships/slideLayout" Target="../slideLayouts/slideLayout7.xml"/><Relationship Id="rId6" Type="http://schemas.openxmlformats.org/officeDocument/2006/relationships/image" Target="../media/image354.wmf"/><Relationship Id="rId5" Type="http://schemas.openxmlformats.org/officeDocument/2006/relationships/oleObject" Target="../embeddings/oleObject395.bin"/><Relationship Id="rId4" Type="http://schemas.openxmlformats.org/officeDocument/2006/relationships/image" Target="../media/image353.wmf"/><Relationship Id="rId3" Type="http://schemas.openxmlformats.org/officeDocument/2006/relationships/oleObject" Target="../embeddings/oleObject394.bin"/><Relationship Id="rId2" Type="http://schemas.openxmlformats.org/officeDocument/2006/relationships/image" Target="../media/image352.wmf"/><Relationship Id="rId1" Type="http://schemas.openxmlformats.org/officeDocument/2006/relationships/oleObject" Target="../embeddings/oleObject393.bin"/></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400.bin"/><Relationship Id="rId8" Type="http://schemas.openxmlformats.org/officeDocument/2006/relationships/image" Target="../media/image358.wmf"/><Relationship Id="rId7" Type="http://schemas.openxmlformats.org/officeDocument/2006/relationships/oleObject" Target="../embeddings/oleObject399.bin"/><Relationship Id="rId6" Type="http://schemas.openxmlformats.org/officeDocument/2006/relationships/image" Target="../media/image357.wmf"/><Relationship Id="rId5" Type="http://schemas.openxmlformats.org/officeDocument/2006/relationships/oleObject" Target="../embeddings/oleObject398.bin"/><Relationship Id="rId4" Type="http://schemas.openxmlformats.org/officeDocument/2006/relationships/image" Target="../media/image356.wmf"/><Relationship Id="rId3" Type="http://schemas.openxmlformats.org/officeDocument/2006/relationships/oleObject" Target="../embeddings/oleObject397.bin"/><Relationship Id="rId20" Type="http://schemas.openxmlformats.org/officeDocument/2006/relationships/vmlDrawing" Target="../drawings/vmlDrawing67.vml"/><Relationship Id="rId2" Type="http://schemas.openxmlformats.org/officeDocument/2006/relationships/image" Target="../media/image355.wmf"/><Relationship Id="rId19" Type="http://schemas.openxmlformats.org/officeDocument/2006/relationships/slideLayout" Target="../slideLayouts/slideLayout7.xml"/><Relationship Id="rId18" Type="http://schemas.openxmlformats.org/officeDocument/2006/relationships/image" Target="../media/image363.wmf"/><Relationship Id="rId17" Type="http://schemas.openxmlformats.org/officeDocument/2006/relationships/oleObject" Target="../embeddings/oleObject404.bin"/><Relationship Id="rId16" Type="http://schemas.openxmlformats.org/officeDocument/2006/relationships/image" Target="../media/image362.wmf"/><Relationship Id="rId15" Type="http://schemas.openxmlformats.org/officeDocument/2006/relationships/oleObject" Target="../embeddings/oleObject403.bin"/><Relationship Id="rId14" Type="http://schemas.openxmlformats.org/officeDocument/2006/relationships/image" Target="../media/image361.wmf"/><Relationship Id="rId13" Type="http://schemas.openxmlformats.org/officeDocument/2006/relationships/oleObject" Target="../embeddings/oleObject402.bin"/><Relationship Id="rId12" Type="http://schemas.openxmlformats.org/officeDocument/2006/relationships/image" Target="../media/image360.wmf"/><Relationship Id="rId11" Type="http://schemas.openxmlformats.org/officeDocument/2006/relationships/oleObject" Target="../embeddings/oleObject401.bin"/><Relationship Id="rId10" Type="http://schemas.openxmlformats.org/officeDocument/2006/relationships/image" Target="../media/image359.wmf"/><Relationship Id="rId1" Type="http://schemas.openxmlformats.org/officeDocument/2006/relationships/oleObject" Target="../embeddings/oleObject396.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409.bin"/><Relationship Id="rId8" Type="http://schemas.openxmlformats.org/officeDocument/2006/relationships/image" Target="../media/image367.wmf"/><Relationship Id="rId7" Type="http://schemas.openxmlformats.org/officeDocument/2006/relationships/oleObject" Target="../embeddings/oleObject408.bin"/><Relationship Id="rId6" Type="http://schemas.openxmlformats.org/officeDocument/2006/relationships/image" Target="../media/image366.wmf"/><Relationship Id="rId5" Type="http://schemas.openxmlformats.org/officeDocument/2006/relationships/oleObject" Target="../embeddings/oleObject407.bin"/><Relationship Id="rId4" Type="http://schemas.openxmlformats.org/officeDocument/2006/relationships/image" Target="../media/image365.wmf"/><Relationship Id="rId3" Type="http://schemas.openxmlformats.org/officeDocument/2006/relationships/oleObject" Target="../embeddings/oleObject406.bin"/><Relationship Id="rId2" Type="http://schemas.openxmlformats.org/officeDocument/2006/relationships/image" Target="../media/image364.wmf"/><Relationship Id="rId16" Type="http://schemas.openxmlformats.org/officeDocument/2006/relationships/vmlDrawing" Target="../drawings/vmlDrawing68.vml"/><Relationship Id="rId15" Type="http://schemas.openxmlformats.org/officeDocument/2006/relationships/slideLayout" Target="../slideLayouts/slideLayout7.xml"/><Relationship Id="rId14" Type="http://schemas.openxmlformats.org/officeDocument/2006/relationships/image" Target="../media/image370.wmf"/><Relationship Id="rId13" Type="http://schemas.openxmlformats.org/officeDocument/2006/relationships/oleObject" Target="../embeddings/oleObject411.bin"/><Relationship Id="rId12" Type="http://schemas.openxmlformats.org/officeDocument/2006/relationships/image" Target="../media/image369.wmf"/><Relationship Id="rId11" Type="http://schemas.openxmlformats.org/officeDocument/2006/relationships/oleObject" Target="../embeddings/oleObject410.bin"/><Relationship Id="rId10" Type="http://schemas.openxmlformats.org/officeDocument/2006/relationships/image" Target="../media/image368.wmf"/><Relationship Id="rId1" Type="http://schemas.openxmlformats.org/officeDocument/2006/relationships/oleObject" Target="../embeddings/oleObject405.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416.bin"/><Relationship Id="rId8" Type="http://schemas.openxmlformats.org/officeDocument/2006/relationships/image" Target="../media/image373.wmf"/><Relationship Id="rId7" Type="http://schemas.openxmlformats.org/officeDocument/2006/relationships/oleObject" Target="../embeddings/oleObject415.bin"/><Relationship Id="rId6" Type="http://schemas.openxmlformats.org/officeDocument/2006/relationships/image" Target="../media/image372.wmf"/><Relationship Id="rId5" Type="http://schemas.openxmlformats.org/officeDocument/2006/relationships/oleObject" Target="../embeddings/oleObject414.bin"/><Relationship Id="rId4" Type="http://schemas.openxmlformats.org/officeDocument/2006/relationships/image" Target="../media/image371.wmf"/><Relationship Id="rId3" Type="http://schemas.openxmlformats.org/officeDocument/2006/relationships/oleObject" Target="../embeddings/oleObject413.bin"/><Relationship Id="rId20" Type="http://schemas.openxmlformats.org/officeDocument/2006/relationships/vmlDrawing" Target="../drawings/vmlDrawing69.vml"/><Relationship Id="rId2" Type="http://schemas.openxmlformats.org/officeDocument/2006/relationships/image" Target="../media/image364.wmf"/><Relationship Id="rId19" Type="http://schemas.openxmlformats.org/officeDocument/2006/relationships/slideLayout" Target="../slideLayouts/slideLayout7.xml"/><Relationship Id="rId18" Type="http://schemas.openxmlformats.org/officeDocument/2006/relationships/image" Target="../media/image378.wmf"/><Relationship Id="rId17" Type="http://schemas.openxmlformats.org/officeDocument/2006/relationships/oleObject" Target="../embeddings/oleObject420.bin"/><Relationship Id="rId16" Type="http://schemas.openxmlformats.org/officeDocument/2006/relationships/image" Target="../media/image377.wmf"/><Relationship Id="rId15" Type="http://schemas.openxmlformats.org/officeDocument/2006/relationships/oleObject" Target="../embeddings/oleObject419.bin"/><Relationship Id="rId14" Type="http://schemas.openxmlformats.org/officeDocument/2006/relationships/image" Target="../media/image376.wmf"/><Relationship Id="rId13" Type="http://schemas.openxmlformats.org/officeDocument/2006/relationships/oleObject" Target="../embeddings/oleObject418.bin"/><Relationship Id="rId12" Type="http://schemas.openxmlformats.org/officeDocument/2006/relationships/image" Target="../media/image375.wmf"/><Relationship Id="rId11" Type="http://schemas.openxmlformats.org/officeDocument/2006/relationships/oleObject" Target="../embeddings/oleObject417.bin"/><Relationship Id="rId10" Type="http://schemas.openxmlformats.org/officeDocument/2006/relationships/image" Target="../media/image374.wmf"/><Relationship Id="rId1" Type="http://schemas.openxmlformats.org/officeDocument/2006/relationships/oleObject" Target="../embeddings/oleObject412.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425.bin"/><Relationship Id="rId8" Type="http://schemas.openxmlformats.org/officeDocument/2006/relationships/image" Target="../media/image381.wmf"/><Relationship Id="rId7" Type="http://schemas.openxmlformats.org/officeDocument/2006/relationships/oleObject" Target="../embeddings/oleObject424.bin"/><Relationship Id="rId6" Type="http://schemas.openxmlformats.org/officeDocument/2006/relationships/image" Target="../media/image380.wmf"/><Relationship Id="rId5" Type="http://schemas.openxmlformats.org/officeDocument/2006/relationships/oleObject" Target="../embeddings/oleObject423.bin"/><Relationship Id="rId4" Type="http://schemas.openxmlformats.org/officeDocument/2006/relationships/image" Target="../media/image379.wmf"/><Relationship Id="rId3" Type="http://schemas.openxmlformats.org/officeDocument/2006/relationships/oleObject" Target="../embeddings/oleObject422.bin"/><Relationship Id="rId2" Type="http://schemas.openxmlformats.org/officeDocument/2006/relationships/image" Target="../media/image364.wmf"/><Relationship Id="rId18" Type="http://schemas.openxmlformats.org/officeDocument/2006/relationships/vmlDrawing" Target="../drawings/vmlDrawing70.vml"/><Relationship Id="rId17" Type="http://schemas.openxmlformats.org/officeDocument/2006/relationships/slideLayout" Target="../slideLayouts/slideLayout7.xml"/><Relationship Id="rId16" Type="http://schemas.openxmlformats.org/officeDocument/2006/relationships/image" Target="../media/image385.wmf"/><Relationship Id="rId15" Type="http://schemas.openxmlformats.org/officeDocument/2006/relationships/oleObject" Target="../embeddings/oleObject428.bin"/><Relationship Id="rId14" Type="http://schemas.openxmlformats.org/officeDocument/2006/relationships/image" Target="../media/image384.wmf"/><Relationship Id="rId13" Type="http://schemas.openxmlformats.org/officeDocument/2006/relationships/oleObject" Target="../embeddings/oleObject427.bin"/><Relationship Id="rId12" Type="http://schemas.openxmlformats.org/officeDocument/2006/relationships/image" Target="../media/image383.wmf"/><Relationship Id="rId11" Type="http://schemas.openxmlformats.org/officeDocument/2006/relationships/oleObject" Target="../embeddings/oleObject426.bin"/><Relationship Id="rId10" Type="http://schemas.openxmlformats.org/officeDocument/2006/relationships/image" Target="../media/image382.wmf"/><Relationship Id="rId1" Type="http://schemas.openxmlformats.org/officeDocument/2006/relationships/oleObject" Target="../embeddings/oleObject421.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433.bin"/><Relationship Id="rId8" Type="http://schemas.openxmlformats.org/officeDocument/2006/relationships/image" Target="../media/image389.wmf"/><Relationship Id="rId7" Type="http://schemas.openxmlformats.org/officeDocument/2006/relationships/oleObject" Target="../embeddings/oleObject432.bin"/><Relationship Id="rId6" Type="http://schemas.openxmlformats.org/officeDocument/2006/relationships/image" Target="../media/image388.wmf"/><Relationship Id="rId5" Type="http://schemas.openxmlformats.org/officeDocument/2006/relationships/oleObject" Target="../embeddings/oleObject431.bin"/><Relationship Id="rId4" Type="http://schemas.openxmlformats.org/officeDocument/2006/relationships/image" Target="../media/image387.wmf"/><Relationship Id="rId3" Type="http://schemas.openxmlformats.org/officeDocument/2006/relationships/oleObject" Target="../embeddings/oleObject430.bin"/><Relationship Id="rId20" Type="http://schemas.openxmlformats.org/officeDocument/2006/relationships/vmlDrawing" Target="../drawings/vmlDrawing71.vml"/><Relationship Id="rId2" Type="http://schemas.openxmlformats.org/officeDocument/2006/relationships/image" Target="../media/image386.wmf"/><Relationship Id="rId19" Type="http://schemas.openxmlformats.org/officeDocument/2006/relationships/slideLayout" Target="../slideLayouts/slideLayout7.xml"/><Relationship Id="rId18" Type="http://schemas.openxmlformats.org/officeDocument/2006/relationships/image" Target="../media/image394.wmf"/><Relationship Id="rId17" Type="http://schemas.openxmlformats.org/officeDocument/2006/relationships/oleObject" Target="../embeddings/oleObject437.bin"/><Relationship Id="rId16" Type="http://schemas.openxmlformats.org/officeDocument/2006/relationships/image" Target="../media/image393.wmf"/><Relationship Id="rId15" Type="http://schemas.openxmlformats.org/officeDocument/2006/relationships/oleObject" Target="../embeddings/oleObject436.bin"/><Relationship Id="rId14" Type="http://schemas.openxmlformats.org/officeDocument/2006/relationships/image" Target="../media/image392.emf"/><Relationship Id="rId13" Type="http://schemas.openxmlformats.org/officeDocument/2006/relationships/oleObject" Target="../embeddings/oleObject435.bin"/><Relationship Id="rId12" Type="http://schemas.openxmlformats.org/officeDocument/2006/relationships/image" Target="../media/image391.wmf"/><Relationship Id="rId11" Type="http://schemas.openxmlformats.org/officeDocument/2006/relationships/oleObject" Target="../embeddings/oleObject434.bin"/><Relationship Id="rId10" Type="http://schemas.openxmlformats.org/officeDocument/2006/relationships/image" Target="../media/image390.emf"/><Relationship Id="rId1" Type="http://schemas.openxmlformats.org/officeDocument/2006/relationships/oleObject" Target="../embeddings/oleObject429.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442.bin"/><Relationship Id="rId8" Type="http://schemas.openxmlformats.org/officeDocument/2006/relationships/image" Target="../media/image398.wmf"/><Relationship Id="rId7" Type="http://schemas.openxmlformats.org/officeDocument/2006/relationships/oleObject" Target="../embeddings/oleObject441.bin"/><Relationship Id="rId6" Type="http://schemas.openxmlformats.org/officeDocument/2006/relationships/image" Target="../media/image397.wmf"/><Relationship Id="rId5" Type="http://schemas.openxmlformats.org/officeDocument/2006/relationships/oleObject" Target="../embeddings/oleObject440.bin"/><Relationship Id="rId4" Type="http://schemas.openxmlformats.org/officeDocument/2006/relationships/image" Target="../media/image396.wmf"/><Relationship Id="rId3" Type="http://schemas.openxmlformats.org/officeDocument/2006/relationships/oleObject" Target="../embeddings/oleObject439.bin"/><Relationship Id="rId2" Type="http://schemas.openxmlformats.org/officeDocument/2006/relationships/image" Target="../media/image395.wmf"/><Relationship Id="rId14" Type="http://schemas.openxmlformats.org/officeDocument/2006/relationships/vmlDrawing" Target="../drawings/vmlDrawing72.vml"/><Relationship Id="rId13" Type="http://schemas.openxmlformats.org/officeDocument/2006/relationships/slideLayout" Target="../slideLayouts/slideLayout7.xml"/><Relationship Id="rId12" Type="http://schemas.openxmlformats.org/officeDocument/2006/relationships/image" Target="../media/image400.wmf"/><Relationship Id="rId11" Type="http://schemas.openxmlformats.org/officeDocument/2006/relationships/oleObject" Target="../embeddings/oleObject443.bin"/><Relationship Id="rId10" Type="http://schemas.openxmlformats.org/officeDocument/2006/relationships/image" Target="../media/image399.wmf"/><Relationship Id="rId1" Type="http://schemas.openxmlformats.org/officeDocument/2006/relationships/oleObject" Target="../embeddings/oleObject438.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448.bin"/><Relationship Id="rId8" Type="http://schemas.openxmlformats.org/officeDocument/2006/relationships/image" Target="../media/image402.wmf"/><Relationship Id="rId7" Type="http://schemas.openxmlformats.org/officeDocument/2006/relationships/oleObject" Target="../embeddings/oleObject447.bin"/><Relationship Id="rId6" Type="http://schemas.openxmlformats.org/officeDocument/2006/relationships/image" Target="../media/image401.wmf"/><Relationship Id="rId5" Type="http://schemas.openxmlformats.org/officeDocument/2006/relationships/oleObject" Target="../embeddings/oleObject446.bin"/><Relationship Id="rId4" Type="http://schemas.openxmlformats.org/officeDocument/2006/relationships/image" Target="../media/image396.wmf"/><Relationship Id="rId3" Type="http://schemas.openxmlformats.org/officeDocument/2006/relationships/oleObject" Target="../embeddings/oleObject445.bin"/><Relationship Id="rId2" Type="http://schemas.openxmlformats.org/officeDocument/2006/relationships/image" Target="../media/image395.wmf"/><Relationship Id="rId12" Type="http://schemas.openxmlformats.org/officeDocument/2006/relationships/vmlDrawing" Target="../drawings/vmlDrawing73.vml"/><Relationship Id="rId11" Type="http://schemas.openxmlformats.org/officeDocument/2006/relationships/slideLayout" Target="../slideLayouts/slideLayout7.xml"/><Relationship Id="rId10" Type="http://schemas.openxmlformats.org/officeDocument/2006/relationships/image" Target="../media/image403.wmf"/><Relationship Id="rId1" Type="http://schemas.openxmlformats.org/officeDocument/2006/relationships/oleObject" Target="../embeddings/oleObject444.bin"/></Relationships>
</file>

<file path=ppt/slides/_rels/slide7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5.wmf"/><Relationship Id="rId7" Type="http://schemas.openxmlformats.org/officeDocument/2006/relationships/oleObject" Target="../embeddings/oleObject452.bin"/><Relationship Id="rId6" Type="http://schemas.openxmlformats.org/officeDocument/2006/relationships/image" Target="../media/image404.wmf"/><Relationship Id="rId5" Type="http://schemas.openxmlformats.org/officeDocument/2006/relationships/oleObject" Target="../embeddings/oleObject451.bin"/><Relationship Id="rId4" Type="http://schemas.openxmlformats.org/officeDocument/2006/relationships/image" Target="../media/image396.wmf"/><Relationship Id="rId3" Type="http://schemas.openxmlformats.org/officeDocument/2006/relationships/oleObject" Target="../embeddings/oleObject450.bin"/><Relationship Id="rId2" Type="http://schemas.openxmlformats.org/officeDocument/2006/relationships/image" Target="../media/image395.wmf"/><Relationship Id="rId10" Type="http://schemas.openxmlformats.org/officeDocument/2006/relationships/vmlDrawing" Target="../drawings/vmlDrawing74.vml"/><Relationship Id="rId1" Type="http://schemas.openxmlformats.org/officeDocument/2006/relationships/oleObject" Target="../embeddings/oleObject449.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22.emf"/><Relationship Id="rId3" Type="http://schemas.openxmlformats.org/officeDocument/2006/relationships/oleObject" Target="../embeddings/oleObject22.bin"/><Relationship Id="rId2" Type="http://schemas.openxmlformats.org/officeDocument/2006/relationships/image" Target="../media/image21.emf"/><Relationship Id="rId1" Type="http://schemas.openxmlformats.org/officeDocument/2006/relationships/oleObject" Target="../embeddings/oleObject21.bin"/></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75.vml"/><Relationship Id="rId3" Type="http://schemas.openxmlformats.org/officeDocument/2006/relationships/slideLayout" Target="../slideLayouts/slideLayout7.xml"/><Relationship Id="rId2" Type="http://schemas.openxmlformats.org/officeDocument/2006/relationships/image" Target="../media/image406.wmf"/><Relationship Id="rId1" Type="http://schemas.openxmlformats.org/officeDocument/2006/relationships/oleObject" Target="../embeddings/oleObject453.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458.bin"/><Relationship Id="rId8" Type="http://schemas.openxmlformats.org/officeDocument/2006/relationships/image" Target="../media/image410.wmf"/><Relationship Id="rId7" Type="http://schemas.openxmlformats.org/officeDocument/2006/relationships/oleObject" Target="../embeddings/oleObject457.bin"/><Relationship Id="rId6" Type="http://schemas.openxmlformats.org/officeDocument/2006/relationships/image" Target="../media/image409.wmf"/><Relationship Id="rId5" Type="http://schemas.openxmlformats.org/officeDocument/2006/relationships/oleObject" Target="../embeddings/oleObject456.bin"/><Relationship Id="rId4" Type="http://schemas.openxmlformats.org/officeDocument/2006/relationships/image" Target="../media/image408.wmf"/><Relationship Id="rId3" Type="http://schemas.openxmlformats.org/officeDocument/2006/relationships/oleObject" Target="../embeddings/oleObject455.bin"/><Relationship Id="rId2" Type="http://schemas.openxmlformats.org/officeDocument/2006/relationships/image" Target="../media/image407.wmf"/><Relationship Id="rId14" Type="http://schemas.openxmlformats.org/officeDocument/2006/relationships/vmlDrawing" Target="../drawings/vmlDrawing76.vml"/><Relationship Id="rId13" Type="http://schemas.openxmlformats.org/officeDocument/2006/relationships/slideLayout" Target="../slideLayouts/slideLayout7.xml"/><Relationship Id="rId12" Type="http://schemas.openxmlformats.org/officeDocument/2006/relationships/image" Target="../media/image412.wmf"/><Relationship Id="rId11" Type="http://schemas.openxmlformats.org/officeDocument/2006/relationships/oleObject" Target="../embeddings/oleObject459.bin"/><Relationship Id="rId10" Type="http://schemas.openxmlformats.org/officeDocument/2006/relationships/image" Target="../media/image411.wmf"/><Relationship Id="rId1" Type="http://schemas.openxmlformats.org/officeDocument/2006/relationships/oleObject" Target="../embeddings/oleObject454.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464.bin"/><Relationship Id="rId8" Type="http://schemas.openxmlformats.org/officeDocument/2006/relationships/image" Target="../media/image415.wmf"/><Relationship Id="rId7" Type="http://schemas.openxmlformats.org/officeDocument/2006/relationships/oleObject" Target="../embeddings/oleObject463.bin"/><Relationship Id="rId6" Type="http://schemas.openxmlformats.org/officeDocument/2006/relationships/image" Target="../media/image414.wmf"/><Relationship Id="rId5" Type="http://schemas.openxmlformats.org/officeDocument/2006/relationships/oleObject" Target="../embeddings/oleObject462.bin"/><Relationship Id="rId4" Type="http://schemas.openxmlformats.org/officeDocument/2006/relationships/image" Target="../media/image413.wmf"/><Relationship Id="rId3" Type="http://schemas.openxmlformats.org/officeDocument/2006/relationships/oleObject" Target="../embeddings/oleObject461.bin"/><Relationship Id="rId2" Type="http://schemas.openxmlformats.org/officeDocument/2006/relationships/image" Target="../media/image407.wmf"/><Relationship Id="rId14" Type="http://schemas.openxmlformats.org/officeDocument/2006/relationships/vmlDrawing" Target="../drawings/vmlDrawing77.vml"/><Relationship Id="rId13" Type="http://schemas.openxmlformats.org/officeDocument/2006/relationships/slideLayout" Target="../slideLayouts/slideLayout7.xml"/><Relationship Id="rId12" Type="http://schemas.openxmlformats.org/officeDocument/2006/relationships/image" Target="../media/image411.wmf"/><Relationship Id="rId11" Type="http://schemas.openxmlformats.org/officeDocument/2006/relationships/oleObject" Target="../embeddings/oleObject465.bin"/><Relationship Id="rId10" Type="http://schemas.openxmlformats.org/officeDocument/2006/relationships/image" Target="../media/image416.wmf"/><Relationship Id="rId1" Type="http://schemas.openxmlformats.org/officeDocument/2006/relationships/oleObject" Target="../embeddings/oleObject460.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470.bin"/><Relationship Id="rId8" Type="http://schemas.openxmlformats.org/officeDocument/2006/relationships/image" Target="../media/image419.wmf"/><Relationship Id="rId7" Type="http://schemas.openxmlformats.org/officeDocument/2006/relationships/oleObject" Target="../embeddings/oleObject469.bin"/><Relationship Id="rId6" Type="http://schemas.openxmlformats.org/officeDocument/2006/relationships/image" Target="../media/image418.wmf"/><Relationship Id="rId5" Type="http://schemas.openxmlformats.org/officeDocument/2006/relationships/oleObject" Target="../embeddings/oleObject468.bin"/><Relationship Id="rId4" Type="http://schemas.openxmlformats.org/officeDocument/2006/relationships/image" Target="../media/image417.wmf"/><Relationship Id="rId3" Type="http://schemas.openxmlformats.org/officeDocument/2006/relationships/oleObject" Target="../embeddings/oleObject467.bin"/><Relationship Id="rId2" Type="http://schemas.openxmlformats.org/officeDocument/2006/relationships/image" Target="../media/image407.wmf"/><Relationship Id="rId16" Type="http://schemas.openxmlformats.org/officeDocument/2006/relationships/vmlDrawing" Target="../drawings/vmlDrawing78.vml"/><Relationship Id="rId15" Type="http://schemas.openxmlformats.org/officeDocument/2006/relationships/slideLayout" Target="../slideLayouts/slideLayout7.xml"/><Relationship Id="rId14" Type="http://schemas.openxmlformats.org/officeDocument/2006/relationships/image" Target="../media/image414.wmf"/><Relationship Id="rId13" Type="http://schemas.openxmlformats.org/officeDocument/2006/relationships/oleObject" Target="../embeddings/oleObject472.bin"/><Relationship Id="rId12" Type="http://schemas.openxmlformats.org/officeDocument/2006/relationships/image" Target="../media/image411.wmf"/><Relationship Id="rId11" Type="http://schemas.openxmlformats.org/officeDocument/2006/relationships/oleObject" Target="../embeddings/oleObject471.bin"/><Relationship Id="rId10" Type="http://schemas.openxmlformats.org/officeDocument/2006/relationships/image" Target="../media/image420.wmf"/><Relationship Id="rId1" Type="http://schemas.openxmlformats.org/officeDocument/2006/relationships/oleObject" Target="../embeddings/oleObject466.bin"/></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24.wmf"/><Relationship Id="rId7" Type="http://schemas.openxmlformats.org/officeDocument/2006/relationships/oleObject" Target="../embeddings/oleObject476.bin"/><Relationship Id="rId6" Type="http://schemas.openxmlformats.org/officeDocument/2006/relationships/image" Target="../media/image423.wmf"/><Relationship Id="rId5" Type="http://schemas.openxmlformats.org/officeDocument/2006/relationships/oleObject" Target="../embeddings/oleObject475.bin"/><Relationship Id="rId4" Type="http://schemas.openxmlformats.org/officeDocument/2006/relationships/image" Target="../media/image422.wmf"/><Relationship Id="rId3" Type="http://schemas.openxmlformats.org/officeDocument/2006/relationships/oleObject" Target="../embeddings/oleObject474.bin"/><Relationship Id="rId2" Type="http://schemas.openxmlformats.org/officeDocument/2006/relationships/image" Target="../media/image421.wmf"/><Relationship Id="rId10" Type="http://schemas.openxmlformats.org/officeDocument/2006/relationships/vmlDrawing" Target="../drawings/vmlDrawing79.vml"/><Relationship Id="rId1" Type="http://schemas.openxmlformats.org/officeDocument/2006/relationships/oleObject" Target="../embeddings/oleObject473.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481.bin"/><Relationship Id="rId8" Type="http://schemas.openxmlformats.org/officeDocument/2006/relationships/image" Target="../media/image428.wmf"/><Relationship Id="rId7" Type="http://schemas.openxmlformats.org/officeDocument/2006/relationships/oleObject" Target="../embeddings/oleObject480.bin"/><Relationship Id="rId6" Type="http://schemas.openxmlformats.org/officeDocument/2006/relationships/image" Target="../media/image427.wmf"/><Relationship Id="rId5" Type="http://schemas.openxmlformats.org/officeDocument/2006/relationships/oleObject" Target="../embeddings/oleObject479.bin"/><Relationship Id="rId4" Type="http://schemas.openxmlformats.org/officeDocument/2006/relationships/image" Target="../media/image426.wmf"/><Relationship Id="rId3" Type="http://schemas.openxmlformats.org/officeDocument/2006/relationships/oleObject" Target="../embeddings/oleObject478.bin"/><Relationship Id="rId26" Type="http://schemas.openxmlformats.org/officeDocument/2006/relationships/vmlDrawing" Target="../drawings/vmlDrawing80.vml"/><Relationship Id="rId25" Type="http://schemas.openxmlformats.org/officeDocument/2006/relationships/slideLayout" Target="../slideLayouts/slideLayout7.xml"/><Relationship Id="rId24" Type="http://schemas.openxmlformats.org/officeDocument/2006/relationships/image" Target="../media/image436.wmf"/><Relationship Id="rId23" Type="http://schemas.openxmlformats.org/officeDocument/2006/relationships/oleObject" Target="../embeddings/oleObject488.bin"/><Relationship Id="rId22" Type="http://schemas.openxmlformats.org/officeDocument/2006/relationships/image" Target="../media/image435.wmf"/><Relationship Id="rId21" Type="http://schemas.openxmlformats.org/officeDocument/2006/relationships/oleObject" Target="../embeddings/oleObject487.bin"/><Relationship Id="rId20" Type="http://schemas.openxmlformats.org/officeDocument/2006/relationships/image" Target="../media/image434.wmf"/><Relationship Id="rId2" Type="http://schemas.openxmlformats.org/officeDocument/2006/relationships/image" Target="../media/image425.wmf"/><Relationship Id="rId19" Type="http://schemas.openxmlformats.org/officeDocument/2006/relationships/oleObject" Target="../embeddings/oleObject486.bin"/><Relationship Id="rId18" Type="http://schemas.openxmlformats.org/officeDocument/2006/relationships/image" Target="../media/image433.wmf"/><Relationship Id="rId17" Type="http://schemas.openxmlformats.org/officeDocument/2006/relationships/oleObject" Target="../embeddings/oleObject485.bin"/><Relationship Id="rId16" Type="http://schemas.openxmlformats.org/officeDocument/2006/relationships/image" Target="../media/image432.wmf"/><Relationship Id="rId15" Type="http://schemas.openxmlformats.org/officeDocument/2006/relationships/oleObject" Target="../embeddings/oleObject484.bin"/><Relationship Id="rId14" Type="http://schemas.openxmlformats.org/officeDocument/2006/relationships/image" Target="../media/image431.wmf"/><Relationship Id="rId13" Type="http://schemas.openxmlformats.org/officeDocument/2006/relationships/oleObject" Target="../embeddings/oleObject483.bin"/><Relationship Id="rId12" Type="http://schemas.openxmlformats.org/officeDocument/2006/relationships/image" Target="../media/image430.wmf"/><Relationship Id="rId11" Type="http://schemas.openxmlformats.org/officeDocument/2006/relationships/oleObject" Target="../embeddings/oleObject482.bin"/><Relationship Id="rId10" Type="http://schemas.openxmlformats.org/officeDocument/2006/relationships/image" Target="../media/image429.wmf"/><Relationship Id="rId1" Type="http://schemas.openxmlformats.org/officeDocument/2006/relationships/oleObject" Target="../embeddings/oleObject477.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493.bin"/><Relationship Id="rId8" Type="http://schemas.openxmlformats.org/officeDocument/2006/relationships/image" Target="../media/image440.wmf"/><Relationship Id="rId7" Type="http://schemas.openxmlformats.org/officeDocument/2006/relationships/oleObject" Target="../embeddings/oleObject492.bin"/><Relationship Id="rId6" Type="http://schemas.openxmlformats.org/officeDocument/2006/relationships/image" Target="../media/image439.wmf"/><Relationship Id="rId5" Type="http://schemas.openxmlformats.org/officeDocument/2006/relationships/oleObject" Target="../embeddings/oleObject491.bin"/><Relationship Id="rId4" Type="http://schemas.openxmlformats.org/officeDocument/2006/relationships/image" Target="../media/image438.wmf"/><Relationship Id="rId3" Type="http://schemas.openxmlformats.org/officeDocument/2006/relationships/oleObject" Target="../embeddings/oleObject490.bin"/><Relationship Id="rId2" Type="http://schemas.openxmlformats.org/officeDocument/2006/relationships/image" Target="../media/image437.wmf"/><Relationship Id="rId16" Type="http://schemas.openxmlformats.org/officeDocument/2006/relationships/vmlDrawing" Target="../drawings/vmlDrawing81.vml"/><Relationship Id="rId15" Type="http://schemas.openxmlformats.org/officeDocument/2006/relationships/slideLayout" Target="../slideLayouts/slideLayout7.xml"/><Relationship Id="rId14" Type="http://schemas.openxmlformats.org/officeDocument/2006/relationships/image" Target="../media/image443.wmf"/><Relationship Id="rId13" Type="http://schemas.openxmlformats.org/officeDocument/2006/relationships/oleObject" Target="../embeddings/oleObject495.bin"/><Relationship Id="rId12" Type="http://schemas.openxmlformats.org/officeDocument/2006/relationships/image" Target="../media/image442.wmf"/><Relationship Id="rId11" Type="http://schemas.openxmlformats.org/officeDocument/2006/relationships/oleObject" Target="../embeddings/oleObject494.bin"/><Relationship Id="rId10" Type="http://schemas.openxmlformats.org/officeDocument/2006/relationships/image" Target="../media/image441.wmf"/><Relationship Id="rId1" Type="http://schemas.openxmlformats.org/officeDocument/2006/relationships/oleObject" Target="../embeddings/oleObject489.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82.vml"/><Relationship Id="rId5" Type="http://schemas.openxmlformats.org/officeDocument/2006/relationships/slideLayout" Target="../slideLayouts/slideLayout7.xml"/><Relationship Id="rId4" Type="http://schemas.openxmlformats.org/officeDocument/2006/relationships/image" Target="../media/image445.wmf"/><Relationship Id="rId3" Type="http://schemas.openxmlformats.org/officeDocument/2006/relationships/oleObject" Target="../embeddings/oleObject497.bin"/><Relationship Id="rId2" Type="http://schemas.openxmlformats.org/officeDocument/2006/relationships/image" Target="../media/image444.wmf"/><Relationship Id="rId1" Type="http://schemas.openxmlformats.org/officeDocument/2006/relationships/oleObject" Target="../embeddings/oleObject496.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502.bin"/><Relationship Id="rId8" Type="http://schemas.openxmlformats.org/officeDocument/2006/relationships/image" Target="../media/image449.wmf"/><Relationship Id="rId7" Type="http://schemas.openxmlformats.org/officeDocument/2006/relationships/oleObject" Target="../embeddings/oleObject501.bin"/><Relationship Id="rId6" Type="http://schemas.openxmlformats.org/officeDocument/2006/relationships/image" Target="../media/image448.wmf"/><Relationship Id="rId5" Type="http://schemas.openxmlformats.org/officeDocument/2006/relationships/oleObject" Target="../embeddings/oleObject500.bin"/><Relationship Id="rId4" Type="http://schemas.openxmlformats.org/officeDocument/2006/relationships/image" Target="../media/image447.wmf"/><Relationship Id="rId3" Type="http://schemas.openxmlformats.org/officeDocument/2006/relationships/oleObject" Target="../embeddings/oleObject499.bin"/><Relationship Id="rId20" Type="http://schemas.openxmlformats.org/officeDocument/2006/relationships/vmlDrawing" Target="../drawings/vmlDrawing83.vml"/><Relationship Id="rId2" Type="http://schemas.openxmlformats.org/officeDocument/2006/relationships/image" Target="../media/image446.wmf"/><Relationship Id="rId19" Type="http://schemas.openxmlformats.org/officeDocument/2006/relationships/slideLayout" Target="../slideLayouts/slideLayout7.xml"/><Relationship Id="rId18" Type="http://schemas.openxmlformats.org/officeDocument/2006/relationships/image" Target="../media/image454.wmf"/><Relationship Id="rId17" Type="http://schemas.openxmlformats.org/officeDocument/2006/relationships/oleObject" Target="../embeddings/oleObject506.bin"/><Relationship Id="rId16" Type="http://schemas.openxmlformats.org/officeDocument/2006/relationships/image" Target="../media/image453.wmf"/><Relationship Id="rId15" Type="http://schemas.openxmlformats.org/officeDocument/2006/relationships/oleObject" Target="../embeddings/oleObject505.bin"/><Relationship Id="rId14" Type="http://schemas.openxmlformats.org/officeDocument/2006/relationships/image" Target="../media/image452.wmf"/><Relationship Id="rId13" Type="http://schemas.openxmlformats.org/officeDocument/2006/relationships/oleObject" Target="../embeddings/oleObject504.bin"/><Relationship Id="rId12" Type="http://schemas.openxmlformats.org/officeDocument/2006/relationships/image" Target="../media/image451.wmf"/><Relationship Id="rId11" Type="http://schemas.openxmlformats.org/officeDocument/2006/relationships/oleObject" Target="../embeddings/oleObject503.bin"/><Relationship Id="rId10" Type="http://schemas.openxmlformats.org/officeDocument/2006/relationships/image" Target="../media/image450.wmf"/><Relationship Id="rId1" Type="http://schemas.openxmlformats.org/officeDocument/2006/relationships/oleObject" Target="../embeddings/oleObject498.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511.bin"/><Relationship Id="rId8" Type="http://schemas.openxmlformats.org/officeDocument/2006/relationships/image" Target="../media/image458.wmf"/><Relationship Id="rId7" Type="http://schemas.openxmlformats.org/officeDocument/2006/relationships/oleObject" Target="../embeddings/oleObject510.bin"/><Relationship Id="rId6" Type="http://schemas.openxmlformats.org/officeDocument/2006/relationships/image" Target="../media/image457.wmf"/><Relationship Id="rId5" Type="http://schemas.openxmlformats.org/officeDocument/2006/relationships/oleObject" Target="../embeddings/oleObject509.bin"/><Relationship Id="rId4" Type="http://schemas.openxmlformats.org/officeDocument/2006/relationships/image" Target="../media/image456.wmf"/><Relationship Id="rId3" Type="http://schemas.openxmlformats.org/officeDocument/2006/relationships/oleObject" Target="../embeddings/oleObject508.bin"/><Relationship Id="rId2" Type="http://schemas.openxmlformats.org/officeDocument/2006/relationships/image" Target="../media/image455.wmf"/><Relationship Id="rId12" Type="http://schemas.openxmlformats.org/officeDocument/2006/relationships/vmlDrawing" Target="../drawings/vmlDrawing84.vml"/><Relationship Id="rId11" Type="http://schemas.openxmlformats.org/officeDocument/2006/relationships/slideLayout" Target="../slideLayouts/slideLayout7.xml"/><Relationship Id="rId10" Type="http://schemas.openxmlformats.org/officeDocument/2006/relationships/image" Target="../media/image459.wmf"/><Relationship Id="rId1" Type="http://schemas.openxmlformats.org/officeDocument/2006/relationships/oleObject" Target="../embeddings/oleObject507.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6.wmf"/><Relationship Id="rId7" Type="http://schemas.openxmlformats.org/officeDocument/2006/relationships/oleObject" Target="../embeddings/oleObject26.bin"/><Relationship Id="rId6" Type="http://schemas.openxmlformats.org/officeDocument/2006/relationships/image" Target="../media/image25.emf"/><Relationship Id="rId5" Type="http://schemas.openxmlformats.org/officeDocument/2006/relationships/oleObject" Target="../embeddings/oleObject25.bin"/><Relationship Id="rId4" Type="http://schemas.openxmlformats.org/officeDocument/2006/relationships/image" Target="../media/image24.emf"/><Relationship Id="rId3" Type="http://schemas.openxmlformats.org/officeDocument/2006/relationships/oleObject" Target="../embeddings/oleObject24.bin"/><Relationship Id="rId20" Type="http://schemas.openxmlformats.org/officeDocument/2006/relationships/vmlDrawing" Target="../drawings/vmlDrawing7.vml"/><Relationship Id="rId2" Type="http://schemas.openxmlformats.org/officeDocument/2006/relationships/image" Target="../media/image23.wmf"/><Relationship Id="rId19" Type="http://schemas.openxmlformats.org/officeDocument/2006/relationships/slideLayout" Target="../slideLayouts/slideLayout7.xml"/><Relationship Id="rId18" Type="http://schemas.openxmlformats.org/officeDocument/2006/relationships/oleObject" Target="../embeddings/oleObject32.bin"/><Relationship Id="rId17" Type="http://schemas.openxmlformats.org/officeDocument/2006/relationships/image" Target="../media/image30.wmf"/><Relationship Id="rId16" Type="http://schemas.openxmlformats.org/officeDocument/2006/relationships/oleObject" Target="../embeddings/oleObject31.bin"/><Relationship Id="rId15" Type="http://schemas.openxmlformats.org/officeDocument/2006/relationships/oleObject" Target="../embeddings/oleObject30.bin"/><Relationship Id="rId14" Type="http://schemas.openxmlformats.org/officeDocument/2006/relationships/image" Target="../media/image29.wmf"/><Relationship Id="rId13" Type="http://schemas.openxmlformats.org/officeDocument/2006/relationships/oleObject" Target="../embeddings/oleObject29.bin"/><Relationship Id="rId12" Type="http://schemas.openxmlformats.org/officeDocument/2006/relationships/image" Target="../media/image28.wmf"/><Relationship Id="rId11" Type="http://schemas.openxmlformats.org/officeDocument/2006/relationships/oleObject" Target="../embeddings/oleObject28.bin"/><Relationship Id="rId10" Type="http://schemas.openxmlformats.org/officeDocument/2006/relationships/image" Target="../media/image27.wmf"/><Relationship Id="rId1" Type="http://schemas.openxmlformats.org/officeDocument/2006/relationships/oleObject" Target="../embeddings/oleObject23.bin"/></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85.vml"/><Relationship Id="rId3" Type="http://schemas.openxmlformats.org/officeDocument/2006/relationships/slideLayout" Target="../slideLayouts/slideLayout7.xml"/><Relationship Id="rId2" Type="http://schemas.openxmlformats.org/officeDocument/2006/relationships/image" Target="../media/image460.wmf"/><Relationship Id="rId1" Type="http://schemas.openxmlformats.org/officeDocument/2006/relationships/oleObject" Target="../embeddings/oleObject512.bin"/></Relationships>
</file>

<file path=ppt/slides/_rels/slide91.xml.rels><?xml version="1.0" encoding="UTF-8" standalone="yes"?>
<Relationships xmlns="http://schemas.openxmlformats.org/package/2006/relationships"><Relationship Id="rId8" Type="http://schemas.openxmlformats.org/officeDocument/2006/relationships/vmlDrawing" Target="../drawings/vmlDrawing86.vml"/><Relationship Id="rId7" Type="http://schemas.openxmlformats.org/officeDocument/2006/relationships/slideLayout" Target="../slideLayouts/slideLayout7.xml"/><Relationship Id="rId6" Type="http://schemas.openxmlformats.org/officeDocument/2006/relationships/image" Target="../media/image463.wmf"/><Relationship Id="rId5" Type="http://schemas.openxmlformats.org/officeDocument/2006/relationships/oleObject" Target="../embeddings/oleObject515.bin"/><Relationship Id="rId4" Type="http://schemas.openxmlformats.org/officeDocument/2006/relationships/image" Target="../media/image462.wmf"/><Relationship Id="rId3" Type="http://schemas.openxmlformats.org/officeDocument/2006/relationships/oleObject" Target="../embeddings/oleObject514.bin"/><Relationship Id="rId2" Type="http://schemas.openxmlformats.org/officeDocument/2006/relationships/image" Target="../media/image461.wmf"/><Relationship Id="rId1" Type="http://schemas.openxmlformats.org/officeDocument/2006/relationships/oleObject" Target="../embeddings/oleObject513.bin"/></Relationships>
</file>

<file path=ppt/slides/_rels/slide9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67.wmf"/><Relationship Id="rId7" Type="http://schemas.openxmlformats.org/officeDocument/2006/relationships/oleObject" Target="../embeddings/oleObject519.bin"/><Relationship Id="rId6" Type="http://schemas.openxmlformats.org/officeDocument/2006/relationships/image" Target="../media/image466.wmf"/><Relationship Id="rId5" Type="http://schemas.openxmlformats.org/officeDocument/2006/relationships/oleObject" Target="../embeddings/oleObject518.bin"/><Relationship Id="rId4" Type="http://schemas.openxmlformats.org/officeDocument/2006/relationships/image" Target="../media/image465.wmf"/><Relationship Id="rId3" Type="http://schemas.openxmlformats.org/officeDocument/2006/relationships/oleObject" Target="../embeddings/oleObject517.bin"/><Relationship Id="rId2" Type="http://schemas.openxmlformats.org/officeDocument/2006/relationships/image" Target="../media/image464.wmf"/><Relationship Id="rId10" Type="http://schemas.openxmlformats.org/officeDocument/2006/relationships/vmlDrawing" Target="../drawings/vmlDrawing87.vml"/><Relationship Id="rId1" Type="http://schemas.openxmlformats.org/officeDocument/2006/relationships/oleObject" Target="../embeddings/oleObject516.bin"/></Relationships>
</file>

<file path=ppt/slides/_rels/slide93.xml.rels><?xml version="1.0" encoding="UTF-8" standalone="yes"?>
<Relationships xmlns="http://schemas.openxmlformats.org/package/2006/relationships"><Relationship Id="rId8" Type="http://schemas.openxmlformats.org/officeDocument/2006/relationships/vmlDrawing" Target="../drawings/vmlDrawing88.vml"/><Relationship Id="rId7" Type="http://schemas.openxmlformats.org/officeDocument/2006/relationships/slideLayout" Target="../slideLayouts/slideLayout7.xml"/><Relationship Id="rId6" Type="http://schemas.openxmlformats.org/officeDocument/2006/relationships/image" Target="../media/image470.wmf"/><Relationship Id="rId5" Type="http://schemas.openxmlformats.org/officeDocument/2006/relationships/oleObject" Target="../embeddings/oleObject522.bin"/><Relationship Id="rId4" Type="http://schemas.openxmlformats.org/officeDocument/2006/relationships/image" Target="../media/image469.wmf"/><Relationship Id="rId3" Type="http://schemas.openxmlformats.org/officeDocument/2006/relationships/oleObject" Target="../embeddings/oleObject521.bin"/><Relationship Id="rId2" Type="http://schemas.openxmlformats.org/officeDocument/2006/relationships/image" Target="../media/image468.wmf"/><Relationship Id="rId1" Type="http://schemas.openxmlformats.org/officeDocument/2006/relationships/oleObject" Target="../embeddings/oleObject520.bin"/></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89.vml"/><Relationship Id="rId5" Type="http://schemas.openxmlformats.org/officeDocument/2006/relationships/slideLayout" Target="../slideLayouts/slideLayout7.xml"/><Relationship Id="rId4" Type="http://schemas.openxmlformats.org/officeDocument/2006/relationships/image" Target="../media/image472.wmf"/><Relationship Id="rId3" Type="http://schemas.openxmlformats.org/officeDocument/2006/relationships/oleObject" Target="../embeddings/oleObject524.bin"/><Relationship Id="rId2" Type="http://schemas.openxmlformats.org/officeDocument/2006/relationships/image" Target="../media/image471.wmf"/><Relationship Id="rId1" Type="http://schemas.openxmlformats.org/officeDocument/2006/relationships/oleObject" Target="../embeddings/oleObject523.bin"/></Relationships>
</file>

<file path=ppt/slides/_rels/slide9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76.wmf"/><Relationship Id="rId7" Type="http://schemas.openxmlformats.org/officeDocument/2006/relationships/oleObject" Target="../embeddings/oleObject528.bin"/><Relationship Id="rId6" Type="http://schemas.openxmlformats.org/officeDocument/2006/relationships/image" Target="../media/image475.wmf"/><Relationship Id="rId5" Type="http://schemas.openxmlformats.org/officeDocument/2006/relationships/oleObject" Target="../embeddings/oleObject527.bin"/><Relationship Id="rId4" Type="http://schemas.openxmlformats.org/officeDocument/2006/relationships/image" Target="../media/image474.wmf"/><Relationship Id="rId3" Type="http://schemas.openxmlformats.org/officeDocument/2006/relationships/oleObject" Target="../embeddings/oleObject526.bin"/><Relationship Id="rId2" Type="http://schemas.openxmlformats.org/officeDocument/2006/relationships/image" Target="../media/image473.wmf"/><Relationship Id="rId10" Type="http://schemas.openxmlformats.org/officeDocument/2006/relationships/vmlDrawing" Target="../drawings/vmlDrawing90.vml"/><Relationship Id="rId1" Type="http://schemas.openxmlformats.org/officeDocument/2006/relationships/oleObject" Target="../embeddings/oleObject525.bin"/></Relationships>
</file>

<file path=ppt/slides/_rels/slide9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80.wmf"/><Relationship Id="rId7" Type="http://schemas.openxmlformats.org/officeDocument/2006/relationships/oleObject" Target="../embeddings/oleObject532.bin"/><Relationship Id="rId6" Type="http://schemas.openxmlformats.org/officeDocument/2006/relationships/image" Target="../media/image479.wmf"/><Relationship Id="rId5" Type="http://schemas.openxmlformats.org/officeDocument/2006/relationships/oleObject" Target="../embeddings/oleObject531.bin"/><Relationship Id="rId4" Type="http://schemas.openxmlformats.org/officeDocument/2006/relationships/image" Target="../media/image478.wmf"/><Relationship Id="rId3" Type="http://schemas.openxmlformats.org/officeDocument/2006/relationships/oleObject" Target="../embeddings/oleObject530.bin"/><Relationship Id="rId2" Type="http://schemas.openxmlformats.org/officeDocument/2006/relationships/image" Target="../media/image477.wmf"/><Relationship Id="rId10" Type="http://schemas.openxmlformats.org/officeDocument/2006/relationships/vmlDrawing" Target="../drawings/vmlDrawing91.vml"/><Relationship Id="rId1" Type="http://schemas.openxmlformats.org/officeDocument/2006/relationships/oleObject" Target="../embeddings/oleObject529.bin"/></Relationships>
</file>

<file path=ppt/slides/_rels/slide9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84.wmf"/><Relationship Id="rId7" Type="http://schemas.openxmlformats.org/officeDocument/2006/relationships/oleObject" Target="../embeddings/oleObject536.bin"/><Relationship Id="rId6" Type="http://schemas.openxmlformats.org/officeDocument/2006/relationships/image" Target="../media/image483.wmf"/><Relationship Id="rId5" Type="http://schemas.openxmlformats.org/officeDocument/2006/relationships/oleObject" Target="../embeddings/oleObject535.bin"/><Relationship Id="rId4" Type="http://schemas.openxmlformats.org/officeDocument/2006/relationships/image" Target="../media/image482.wmf"/><Relationship Id="rId3" Type="http://schemas.openxmlformats.org/officeDocument/2006/relationships/oleObject" Target="../embeddings/oleObject534.bin"/><Relationship Id="rId2" Type="http://schemas.openxmlformats.org/officeDocument/2006/relationships/image" Target="../media/image481.wmf"/><Relationship Id="rId10" Type="http://schemas.openxmlformats.org/officeDocument/2006/relationships/vmlDrawing" Target="../drawings/vmlDrawing92.vml"/><Relationship Id="rId1" Type="http://schemas.openxmlformats.org/officeDocument/2006/relationships/oleObject" Target="../embeddings/oleObject533.bin"/></Relationships>
</file>

<file path=ppt/slides/_rels/slide98.xml.rels><?xml version="1.0" encoding="UTF-8" standalone="yes"?>
<Relationships xmlns="http://schemas.openxmlformats.org/package/2006/relationships"><Relationship Id="rId6" Type="http://schemas.openxmlformats.org/officeDocument/2006/relationships/vmlDrawing" Target="../drawings/vmlDrawing93.vml"/><Relationship Id="rId5" Type="http://schemas.openxmlformats.org/officeDocument/2006/relationships/slideLayout" Target="../slideLayouts/slideLayout7.xml"/><Relationship Id="rId4" Type="http://schemas.openxmlformats.org/officeDocument/2006/relationships/image" Target="../media/image486.wmf"/><Relationship Id="rId3" Type="http://schemas.openxmlformats.org/officeDocument/2006/relationships/oleObject" Target="../embeddings/oleObject538.bin"/><Relationship Id="rId2" Type="http://schemas.openxmlformats.org/officeDocument/2006/relationships/image" Target="../media/image485.wmf"/><Relationship Id="rId1" Type="http://schemas.openxmlformats.org/officeDocument/2006/relationships/oleObject" Target="../embeddings/oleObject537.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90.wmf"/><Relationship Id="rId7" Type="http://schemas.openxmlformats.org/officeDocument/2006/relationships/oleObject" Target="../embeddings/oleObject542.bin"/><Relationship Id="rId6" Type="http://schemas.openxmlformats.org/officeDocument/2006/relationships/image" Target="../media/image489.wmf"/><Relationship Id="rId5" Type="http://schemas.openxmlformats.org/officeDocument/2006/relationships/oleObject" Target="../embeddings/oleObject541.bin"/><Relationship Id="rId4" Type="http://schemas.openxmlformats.org/officeDocument/2006/relationships/image" Target="../media/image488.wmf"/><Relationship Id="rId3" Type="http://schemas.openxmlformats.org/officeDocument/2006/relationships/oleObject" Target="../embeddings/oleObject540.bin"/><Relationship Id="rId2" Type="http://schemas.openxmlformats.org/officeDocument/2006/relationships/image" Target="../media/image487.wmf"/><Relationship Id="rId10" Type="http://schemas.openxmlformats.org/officeDocument/2006/relationships/vmlDrawing" Target="../drawings/vmlDrawing94.vml"/><Relationship Id="rId1" Type="http://schemas.openxmlformats.org/officeDocument/2006/relationships/oleObject" Target="../embeddings/oleObject53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2"/>
          </p:nvPr>
        </p:nvSpPr>
        <p:spPr bwMode="auto">
          <a:xfrm>
            <a:off x="679450" y="6418263"/>
            <a:ext cx="1905000" cy="287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1FA20B7-E034-430F-A091-2F59BF578CA8}"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429502E-5ADE-4E8F-8ACA-1FE1EAE98F8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124" name="Rectangle 5"/>
          <p:cNvSpPr/>
          <p:nvPr/>
        </p:nvSpPr>
        <p:spPr>
          <a:xfrm>
            <a:off x="468313" y="2205038"/>
            <a:ext cx="7993062" cy="7016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A50021"/>
                </a:solidFill>
                <a:latin typeface="华文行楷" panose="02010800040101010101" pitchFamily="2" charset="-122"/>
                <a:ea typeface="华文行楷" panose="02010800040101010101" pitchFamily="2" charset="-122"/>
              </a:rPr>
              <a:t>线 性 代 数 复 习 课  </a:t>
            </a:r>
            <a:endParaRPr lang="zh-CN" altLang="en-US" sz="4000" b="1" dirty="0">
              <a:solidFill>
                <a:srgbClr val="A50021"/>
              </a:solidFill>
              <a:latin typeface="华文行楷" panose="02010800040101010101" pitchFamily="2" charset="-122"/>
              <a:ea typeface="华文行楷" panose="02010800040101010101" pitchFamily="2" charset="-122"/>
            </a:endParaRPr>
          </a:p>
        </p:txBody>
      </p:sp>
      <p:sp>
        <p:nvSpPr>
          <p:cNvPr id="5125" name="Rectangle 6"/>
          <p:cNvSpPr/>
          <p:nvPr/>
        </p:nvSpPr>
        <p:spPr>
          <a:xfrm>
            <a:off x="539750" y="321310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FF3300"/>
                </a:solidFill>
                <a:latin typeface="华文行楷" panose="02010800040101010101" pitchFamily="2" charset="-122"/>
                <a:ea typeface="华文行楷" panose="02010800040101010101" pitchFamily="2" charset="-122"/>
              </a:rPr>
              <a:t>一、内 容 提 要  </a:t>
            </a:r>
            <a:endParaRPr lang="zh-CN" altLang="en-US" b="1" dirty="0">
              <a:solidFill>
                <a:srgbClr val="FF3300"/>
              </a:solidFill>
              <a:latin typeface="华文行楷" panose="02010800040101010101" pitchFamily="2" charset="-122"/>
              <a:ea typeface="华文行楷" panose="02010800040101010101" pitchFamily="2" charset="-122"/>
            </a:endParaRPr>
          </a:p>
        </p:txBody>
      </p:sp>
      <p:sp>
        <p:nvSpPr>
          <p:cNvPr id="5126" name="Rectangle 7"/>
          <p:cNvSpPr/>
          <p:nvPr/>
        </p:nvSpPr>
        <p:spPr>
          <a:xfrm>
            <a:off x="3132138" y="4005263"/>
            <a:ext cx="2738437" cy="5842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b="1" dirty="0">
                <a:solidFill>
                  <a:srgbClr val="FF3300"/>
                </a:solidFill>
                <a:latin typeface="华文行楷" panose="02010800040101010101" pitchFamily="2" charset="-122"/>
                <a:ea typeface="华文行楷" panose="02010800040101010101" pitchFamily="2" charset="-122"/>
              </a:rPr>
              <a:t>二、典 型 例 题</a:t>
            </a:r>
            <a:endParaRPr lang="zh-CN" altLang="en-US" b="1" dirty="0">
              <a:solidFill>
                <a:srgbClr val="FF3300"/>
              </a:solidFill>
              <a:latin typeface="华文行楷" panose="02010800040101010101" pitchFamily="2" charset="-122"/>
              <a:ea typeface="华文行楷"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F3C060A-2D22-49F3-9933-1D23895FA376}"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466E7BA-D159-466A-BFD8-548C09867B0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340"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4341" name="Rectangle 3"/>
          <p:cNvSpPr/>
          <p:nvPr/>
        </p:nvSpPr>
        <p:spPr>
          <a:xfrm>
            <a:off x="323850" y="1125538"/>
            <a:ext cx="2012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矩阵的秩</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14342"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14343" name="Rectangle 5"/>
          <p:cNvSpPr/>
          <p:nvPr/>
        </p:nvSpPr>
        <p:spPr>
          <a:xfrm>
            <a:off x="323850" y="1612900"/>
            <a:ext cx="531018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如果矩阵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的等价标准形为 </a:t>
            </a:r>
            <a:endParaRPr lang="zh-CN" altLang="en-US" sz="2800" b="1" dirty="0">
              <a:ea typeface="楷体_GB2312" pitchFamily="49" charset="-122"/>
            </a:endParaRPr>
          </a:p>
        </p:txBody>
      </p:sp>
      <p:graphicFrame>
        <p:nvGraphicFramePr>
          <p:cNvPr id="14344" name="Object 6"/>
          <p:cNvGraphicFramePr>
            <a:graphicFrameLocks noChangeAspect="1"/>
          </p:cNvGraphicFramePr>
          <p:nvPr/>
        </p:nvGraphicFramePr>
        <p:xfrm>
          <a:off x="3209925" y="2205038"/>
          <a:ext cx="1905000" cy="863600"/>
        </p:xfrm>
        <a:graphic>
          <a:graphicData uri="http://schemas.openxmlformats.org/presentationml/2006/ole">
            <mc:AlternateContent xmlns:mc="http://schemas.openxmlformats.org/markup-compatibility/2006">
              <mc:Choice xmlns:v="urn:schemas-microsoft-com:vml" Requires="v">
                <p:oleObj spid="_x0000_s3108" name="" r:id="rId1" imgW="2527300" imgH="1130300" progId="Equation.DSMT4">
                  <p:embed/>
                </p:oleObj>
              </mc:Choice>
              <mc:Fallback>
                <p:oleObj name="" r:id="rId1" imgW="2527300" imgH="1130300" progId="Equation.DSMT4">
                  <p:embed/>
                  <p:pic>
                    <p:nvPicPr>
                      <p:cNvPr id="0" name="图片 3107"/>
                      <p:cNvPicPr/>
                      <p:nvPr/>
                    </p:nvPicPr>
                    <p:blipFill>
                      <a:blip r:embed="rId2">
                        <a:clrChange>
                          <a:clrFrom>
                            <a:srgbClr val="000000"/>
                          </a:clrFrom>
                          <a:clrTo>
                            <a:srgbClr val="000000"/>
                          </a:clrTo>
                        </a:clrChange>
                      </a:blip>
                      <a:stretch>
                        <a:fillRect/>
                      </a:stretch>
                    </p:blipFill>
                    <p:spPr>
                      <a:xfrm>
                        <a:off x="3209925" y="2205038"/>
                        <a:ext cx="1905000" cy="863600"/>
                      </a:xfrm>
                      <a:prstGeom prst="rect">
                        <a:avLst/>
                      </a:prstGeom>
                      <a:noFill/>
                      <a:ln w="38100">
                        <a:noFill/>
                        <a:miter/>
                      </a:ln>
                    </p:spPr>
                  </p:pic>
                </p:oleObj>
              </mc:Fallback>
            </mc:AlternateContent>
          </a:graphicData>
        </a:graphic>
      </p:graphicFrame>
      <p:sp>
        <p:nvSpPr>
          <p:cNvPr id="14345" name="Rectangle 7"/>
          <p:cNvSpPr/>
          <p:nvPr/>
        </p:nvSpPr>
        <p:spPr>
          <a:xfrm>
            <a:off x="323850" y="3082925"/>
            <a:ext cx="8550275"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800" b="1" dirty="0">
                <a:ea typeface="楷体_GB2312" pitchFamily="49" charset="-122"/>
              </a:rPr>
              <a:t>那么称 </a:t>
            </a:r>
            <a:r>
              <a:rPr lang="en-US" altLang="zh-CN" sz="2800" b="1" i="1" dirty="0">
                <a:ea typeface="楷体_GB2312" pitchFamily="49" charset="-122"/>
              </a:rPr>
              <a:t>U</a:t>
            </a:r>
            <a:r>
              <a:rPr lang="en-US" altLang="zh-CN" sz="2800" b="1" dirty="0">
                <a:ea typeface="楷体_GB2312" pitchFamily="49" charset="-122"/>
              </a:rPr>
              <a:t> </a:t>
            </a:r>
            <a:r>
              <a:rPr lang="zh-CN" altLang="en-US" sz="2800" b="1" dirty="0">
                <a:ea typeface="楷体_GB2312" pitchFamily="49" charset="-122"/>
              </a:rPr>
              <a:t>中单位阵的阶数 </a:t>
            </a:r>
            <a:r>
              <a:rPr lang="en-US" altLang="zh-CN" sz="2800" b="1" i="1" dirty="0">
                <a:ea typeface="楷体_GB2312" pitchFamily="49" charset="-122"/>
              </a:rPr>
              <a:t>r </a:t>
            </a:r>
            <a:r>
              <a:rPr lang="zh-CN" altLang="en-US" sz="2800" b="1" dirty="0">
                <a:ea typeface="楷体_GB2312" pitchFamily="49" charset="-122"/>
              </a:rPr>
              <a:t>为矩阵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的秩</a:t>
            </a:r>
            <a:r>
              <a:rPr lang="en-US" altLang="zh-CN" sz="2800" b="1" dirty="0">
                <a:ea typeface="楷体_GB2312" pitchFamily="49" charset="-122"/>
              </a:rPr>
              <a:t>, </a:t>
            </a:r>
            <a:r>
              <a:rPr lang="zh-CN" altLang="en-US" sz="2800" b="1" dirty="0">
                <a:ea typeface="楷体_GB2312" pitchFamily="49" charset="-122"/>
              </a:rPr>
              <a:t>记为 </a:t>
            </a:r>
            <a:r>
              <a:rPr lang="en-US" altLang="zh-CN" sz="2800" b="1" i="1" dirty="0">
                <a:solidFill>
                  <a:srgbClr val="CC0000"/>
                </a:solidFill>
                <a:ea typeface="楷体_GB2312" pitchFamily="49" charset="-122"/>
              </a:rPr>
              <a:t>R</a:t>
            </a:r>
            <a:r>
              <a:rPr lang="en-US" altLang="zh-CN" sz="2800" b="1" dirty="0">
                <a:solidFill>
                  <a:srgbClr val="CC0000"/>
                </a:solidFill>
                <a:ea typeface="楷体_GB2312" pitchFamily="49" charset="-122"/>
              </a:rPr>
              <a:t>(</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14346" name="Rectangle 8"/>
          <p:cNvSpPr/>
          <p:nvPr/>
        </p:nvSpPr>
        <p:spPr>
          <a:xfrm>
            <a:off x="323850" y="3740150"/>
            <a:ext cx="46291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1</a:t>
            </a:r>
            <a:r>
              <a:rPr lang="en-US" altLang="zh-CN" sz="2800" b="1" dirty="0">
                <a:ea typeface="楷体_GB2312" pitchFamily="49" charset="-122"/>
              </a:rPr>
              <a:t>   </a:t>
            </a:r>
            <a:r>
              <a:rPr lang="zh-CN" altLang="en-US" sz="2800" b="1" dirty="0">
                <a:ea typeface="楷体_GB2312" pitchFamily="49" charset="-122"/>
              </a:rPr>
              <a:t>等价矩阵有相等的秩</a:t>
            </a:r>
            <a:r>
              <a:rPr lang="en-US" altLang="zh-CN" sz="2800" b="1" dirty="0">
                <a:ea typeface="楷体_GB2312" pitchFamily="49" charset="-122"/>
              </a:rPr>
              <a:t>.</a:t>
            </a:r>
            <a:endParaRPr lang="en-US" altLang="zh-CN" sz="2800" b="1" dirty="0">
              <a:ea typeface="楷体_GB2312" pitchFamily="49" charset="-122"/>
            </a:endParaRPr>
          </a:p>
        </p:txBody>
      </p:sp>
      <p:sp>
        <p:nvSpPr>
          <p:cNvPr id="14347" name="Rectangle 9"/>
          <p:cNvSpPr/>
          <p:nvPr/>
        </p:nvSpPr>
        <p:spPr>
          <a:xfrm>
            <a:off x="323850" y="4291013"/>
            <a:ext cx="1250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2</a:t>
            </a:r>
            <a:r>
              <a:rPr lang="en-US" altLang="zh-CN" sz="2800" b="1" dirty="0">
                <a:ea typeface="楷体_GB2312" pitchFamily="49" charset="-122"/>
              </a:rPr>
              <a:t>  </a:t>
            </a:r>
            <a:endParaRPr lang="en-US" altLang="zh-CN" sz="2800" b="1" dirty="0">
              <a:ea typeface="楷体_GB2312" pitchFamily="49" charset="-122"/>
            </a:endParaRPr>
          </a:p>
        </p:txBody>
      </p:sp>
      <p:sp>
        <p:nvSpPr>
          <p:cNvPr id="14348" name="Rectangle 10"/>
          <p:cNvSpPr/>
          <p:nvPr/>
        </p:nvSpPr>
        <p:spPr>
          <a:xfrm>
            <a:off x="323850" y="5427663"/>
            <a:ext cx="1250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4</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14349" name="Object 11"/>
          <p:cNvGraphicFramePr>
            <a:graphicFrameLocks noChangeAspect="1"/>
          </p:cNvGraphicFramePr>
          <p:nvPr/>
        </p:nvGraphicFramePr>
        <p:xfrm>
          <a:off x="1490663" y="4375150"/>
          <a:ext cx="3225800" cy="431800"/>
        </p:xfrm>
        <a:graphic>
          <a:graphicData uri="http://schemas.openxmlformats.org/presentationml/2006/ole">
            <mc:AlternateContent xmlns:mc="http://schemas.openxmlformats.org/markup-compatibility/2006">
              <mc:Choice xmlns:v="urn:schemas-microsoft-com:vml" Requires="v">
                <p:oleObj spid="_x0000_s3109" name="" r:id="rId3" imgW="3225800" imgH="431800" progId="Equation.DSMT4">
                  <p:embed/>
                </p:oleObj>
              </mc:Choice>
              <mc:Fallback>
                <p:oleObj name="" r:id="rId3" imgW="3225800" imgH="431800" progId="Equation.DSMT4">
                  <p:embed/>
                  <p:pic>
                    <p:nvPicPr>
                      <p:cNvPr id="0" name="图片 3108"/>
                      <p:cNvPicPr/>
                      <p:nvPr/>
                    </p:nvPicPr>
                    <p:blipFill>
                      <a:blip r:embed="rId4"/>
                      <a:stretch>
                        <a:fillRect/>
                      </a:stretch>
                    </p:blipFill>
                    <p:spPr>
                      <a:xfrm>
                        <a:off x="1490663" y="4375150"/>
                        <a:ext cx="3225800" cy="431800"/>
                      </a:xfrm>
                      <a:prstGeom prst="rect">
                        <a:avLst/>
                      </a:prstGeom>
                      <a:noFill/>
                      <a:ln w="38100">
                        <a:noFill/>
                        <a:miter/>
                      </a:ln>
                    </p:spPr>
                  </p:pic>
                </p:oleObj>
              </mc:Fallback>
            </mc:AlternateContent>
          </a:graphicData>
        </a:graphic>
      </p:graphicFrame>
      <p:grpSp>
        <p:nvGrpSpPr>
          <p:cNvPr id="14350" name="Group 12"/>
          <p:cNvGrpSpPr/>
          <p:nvPr/>
        </p:nvGrpSpPr>
        <p:grpSpPr>
          <a:xfrm>
            <a:off x="323850" y="4835525"/>
            <a:ext cx="8226425" cy="519113"/>
            <a:chOff x="204" y="2115"/>
            <a:chExt cx="5182" cy="327"/>
          </a:xfrm>
        </p:grpSpPr>
        <p:sp>
          <p:nvSpPr>
            <p:cNvPr id="14352" name="Rectangle 13"/>
            <p:cNvSpPr/>
            <p:nvPr/>
          </p:nvSpPr>
          <p:spPr>
            <a:xfrm>
              <a:off x="204" y="2115"/>
              <a:ext cx="788"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3</a:t>
              </a:r>
              <a:r>
                <a:rPr lang="en-US" altLang="zh-CN" sz="2800" b="1" dirty="0">
                  <a:ea typeface="楷体_GB2312" pitchFamily="49" charset="-122"/>
                </a:rPr>
                <a:t>  </a:t>
              </a:r>
              <a:endParaRPr lang="en-US" altLang="zh-CN" sz="2800" b="1" dirty="0">
                <a:ea typeface="楷体_GB2312" pitchFamily="49" charset="-122"/>
              </a:endParaRPr>
            </a:p>
          </p:txBody>
        </p:sp>
        <p:sp>
          <p:nvSpPr>
            <p:cNvPr id="14353" name="Rectangle 14"/>
            <p:cNvSpPr/>
            <p:nvPr/>
          </p:nvSpPr>
          <p:spPr>
            <a:xfrm>
              <a:off x="884" y="2115"/>
              <a:ext cx="4502"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en-US" altLang="zh-CN" sz="2800" b="1" i="1" dirty="0">
                  <a:solidFill>
                    <a:srgbClr val="0000FF"/>
                  </a:solidFill>
                  <a:ea typeface="楷体_GB2312" pitchFamily="49" charset="-122"/>
                </a:rPr>
                <a:t>n </a:t>
              </a:r>
              <a:r>
                <a:rPr lang="zh-CN" altLang="en-US" sz="2800" b="1" dirty="0">
                  <a:solidFill>
                    <a:srgbClr val="0000FF"/>
                  </a:solidFill>
                  <a:ea typeface="楷体_GB2312" pitchFamily="49" charset="-122"/>
                </a:rPr>
                <a:t>阶方阵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可逆的充分必要条件是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grpSp>
      <p:sp>
        <p:nvSpPr>
          <p:cNvPr id="14351" name="Rectangle 15"/>
          <p:cNvSpPr/>
          <p:nvPr/>
        </p:nvSpPr>
        <p:spPr>
          <a:xfrm>
            <a:off x="1481138" y="5427663"/>
            <a:ext cx="56070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ea typeface="楷体_GB2312" pitchFamily="49" charset="-122"/>
              </a:rPr>
              <a:t>行阶梯形矩阵的秩为非零行的行数</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3206D39-E2AF-4399-AF9C-3DCCBEB4767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A9FB2E4-BBFE-41CB-9D98-687391422E21}"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0596" name="文本框 1"/>
          <p:cNvSpPr txBox="1"/>
          <p:nvPr/>
        </p:nvSpPr>
        <p:spPr>
          <a:xfrm>
            <a:off x="1482725" y="3644900"/>
            <a:ext cx="61198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ea typeface="楷体_GB2312" pitchFamily="49" charset="-122"/>
              </a:rPr>
              <a:t>谢谢大家！</a:t>
            </a:r>
            <a:endParaRPr lang="en-US" altLang="zh-CN" sz="2800" b="1" dirty="0">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EAB6B6A-C069-4C8C-A01D-B128A346F39B}"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36A261E-3BDA-46EF-94A7-7C64506966E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364"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5365" name="Rectangle 3"/>
          <p:cNvSpPr/>
          <p:nvPr/>
        </p:nvSpPr>
        <p:spPr>
          <a:xfrm>
            <a:off x="323850" y="1125538"/>
            <a:ext cx="2012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矩阵的秩</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15366"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15367" name="Rectangle 8"/>
          <p:cNvSpPr/>
          <p:nvPr/>
        </p:nvSpPr>
        <p:spPr>
          <a:xfrm>
            <a:off x="368300" y="3749675"/>
            <a:ext cx="1250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7</a:t>
            </a:r>
            <a:r>
              <a:rPr lang="en-US" altLang="zh-CN" sz="2800" dirty="0">
                <a:ea typeface="楷体_GB2312" pitchFamily="49" charset="-122"/>
              </a:rPr>
              <a:t>  </a:t>
            </a:r>
            <a:endParaRPr lang="en-US" altLang="zh-CN" sz="2800" dirty="0">
              <a:ea typeface="楷体_GB2312" pitchFamily="49" charset="-122"/>
            </a:endParaRPr>
          </a:p>
        </p:txBody>
      </p:sp>
      <p:sp>
        <p:nvSpPr>
          <p:cNvPr id="15368" name="Rectangle 9"/>
          <p:cNvSpPr/>
          <p:nvPr/>
        </p:nvSpPr>
        <p:spPr>
          <a:xfrm>
            <a:off x="368300" y="4325938"/>
            <a:ext cx="1250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8</a:t>
            </a:r>
            <a:r>
              <a:rPr lang="en-US" altLang="zh-CN" sz="2800" dirty="0">
                <a:ea typeface="楷体_GB2312" pitchFamily="49" charset="-122"/>
              </a:rPr>
              <a:t>  </a:t>
            </a:r>
            <a:endParaRPr lang="en-US" altLang="zh-CN" sz="2800" dirty="0">
              <a:ea typeface="楷体_GB2312" pitchFamily="49" charset="-122"/>
            </a:endParaRPr>
          </a:p>
        </p:txBody>
      </p:sp>
      <p:sp>
        <p:nvSpPr>
          <p:cNvPr id="15369" name="Rectangle 10"/>
          <p:cNvSpPr/>
          <p:nvPr/>
        </p:nvSpPr>
        <p:spPr>
          <a:xfrm>
            <a:off x="368300" y="4916488"/>
            <a:ext cx="11620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9</a:t>
            </a:r>
            <a:r>
              <a:rPr lang="en-US" altLang="zh-CN" sz="2800" dirty="0">
                <a:ea typeface="楷体_GB2312" pitchFamily="49" charset="-122"/>
              </a:rPr>
              <a:t> </a:t>
            </a:r>
            <a:endParaRPr lang="en-US" altLang="zh-CN" sz="2800" dirty="0">
              <a:ea typeface="楷体_GB2312" pitchFamily="49" charset="-122"/>
            </a:endParaRPr>
          </a:p>
        </p:txBody>
      </p:sp>
      <p:graphicFrame>
        <p:nvGraphicFramePr>
          <p:cNvPr id="15370" name="Object 11"/>
          <p:cNvGraphicFramePr>
            <a:graphicFrameLocks noChangeAspect="1"/>
          </p:cNvGraphicFramePr>
          <p:nvPr/>
        </p:nvGraphicFramePr>
        <p:xfrm>
          <a:off x="1612900" y="3860800"/>
          <a:ext cx="3733800" cy="393700"/>
        </p:xfrm>
        <a:graphic>
          <a:graphicData uri="http://schemas.openxmlformats.org/presentationml/2006/ole">
            <mc:AlternateContent xmlns:mc="http://schemas.openxmlformats.org/markup-compatibility/2006">
              <mc:Choice xmlns:v="urn:schemas-microsoft-com:vml" Requires="v">
                <p:oleObj spid="_x0000_s3300" name="" r:id="rId1" imgW="3733800" imgH="393700" progId="Equation.DSMT4">
                  <p:embed/>
                </p:oleObj>
              </mc:Choice>
              <mc:Fallback>
                <p:oleObj name="" r:id="rId1" imgW="3733800" imgH="393700" progId="Equation.DSMT4">
                  <p:embed/>
                  <p:pic>
                    <p:nvPicPr>
                      <p:cNvPr id="0" name="图片 3299"/>
                      <p:cNvPicPr/>
                      <p:nvPr/>
                    </p:nvPicPr>
                    <p:blipFill>
                      <a:blip r:embed="rId2"/>
                      <a:stretch>
                        <a:fillRect/>
                      </a:stretch>
                    </p:blipFill>
                    <p:spPr>
                      <a:xfrm>
                        <a:off x="1612900" y="3860800"/>
                        <a:ext cx="3733800" cy="393700"/>
                      </a:xfrm>
                      <a:prstGeom prst="rect">
                        <a:avLst/>
                      </a:prstGeom>
                      <a:noFill/>
                      <a:ln w="38100">
                        <a:noFill/>
                        <a:miter/>
                      </a:ln>
                    </p:spPr>
                  </p:pic>
                </p:oleObj>
              </mc:Fallback>
            </mc:AlternateContent>
          </a:graphicData>
        </a:graphic>
      </p:graphicFrame>
      <p:graphicFrame>
        <p:nvGraphicFramePr>
          <p:cNvPr id="15371" name="Object 12"/>
          <p:cNvGraphicFramePr>
            <a:graphicFrameLocks noChangeAspect="1"/>
          </p:cNvGraphicFramePr>
          <p:nvPr/>
        </p:nvGraphicFramePr>
        <p:xfrm>
          <a:off x="1619250" y="4437063"/>
          <a:ext cx="4051300" cy="393700"/>
        </p:xfrm>
        <a:graphic>
          <a:graphicData uri="http://schemas.openxmlformats.org/presentationml/2006/ole">
            <mc:AlternateContent xmlns:mc="http://schemas.openxmlformats.org/markup-compatibility/2006">
              <mc:Choice xmlns:v="urn:schemas-microsoft-com:vml" Requires="v">
                <p:oleObj spid="_x0000_s3301" name="" r:id="rId3" imgW="4051300" imgH="393700" progId="Equation.DSMT4">
                  <p:embed/>
                </p:oleObj>
              </mc:Choice>
              <mc:Fallback>
                <p:oleObj name="" r:id="rId3" imgW="4051300" imgH="393700" progId="Equation.DSMT4">
                  <p:embed/>
                  <p:pic>
                    <p:nvPicPr>
                      <p:cNvPr id="0" name="图片 3300"/>
                      <p:cNvPicPr/>
                      <p:nvPr/>
                    </p:nvPicPr>
                    <p:blipFill>
                      <a:blip r:embed="rId4"/>
                      <a:stretch>
                        <a:fillRect/>
                      </a:stretch>
                    </p:blipFill>
                    <p:spPr>
                      <a:xfrm>
                        <a:off x="1619250" y="4437063"/>
                        <a:ext cx="4051300" cy="393700"/>
                      </a:xfrm>
                      <a:prstGeom prst="rect">
                        <a:avLst/>
                      </a:prstGeom>
                      <a:noFill/>
                      <a:ln w="38100">
                        <a:noFill/>
                        <a:miter/>
                      </a:ln>
                    </p:spPr>
                  </p:pic>
                </p:oleObj>
              </mc:Fallback>
            </mc:AlternateContent>
          </a:graphicData>
        </a:graphic>
      </p:graphicFrame>
      <p:grpSp>
        <p:nvGrpSpPr>
          <p:cNvPr id="15372" name="Group 13"/>
          <p:cNvGrpSpPr/>
          <p:nvPr/>
        </p:nvGrpSpPr>
        <p:grpSpPr>
          <a:xfrm>
            <a:off x="1554163" y="4902200"/>
            <a:ext cx="5510212" cy="519113"/>
            <a:chOff x="987" y="3294"/>
            <a:chExt cx="3471" cy="327"/>
          </a:xfrm>
        </p:grpSpPr>
        <p:sp>
          <p:nvSpPr>
            <p:cNvPr id="15377" name="Rectangle 14"/>
            <p:cNvSpPr/>
            <p:nvPr/>
          </p:nvSpPr>
          <p:spPr>
            <a:xfrm>
              <a:off x="987" y="3294"/>
              <a:ext cx="396"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a:t>
              </a:r>
              <a:r>
                <a:rPr lang="zh-CN" altLang="en-US" sz="2800" dirty="0">
                  <a:ea typeface="楷体_GB2312" pitchFamily="49" charset="-122"/>
                </a:rPr>
                <a:t> </a:t>
              </a:r>
              <a:endParaRPr lang="zh-CN" altLang="en-US" sz="2800" dirty="0">
                <a:ea typeface="楷体_GB2312" pitchFamily="49" charset="-122"/>
              </a:endParaRPr>
            </a:p>
          </p:txBody>
        </p:sp>
        <p:graphicFrame>
          <p:nvGraphicFramePr>
            <p:cNvPr id="15378" name="Object 15"/>
            <p:cNvGraphicFramePr>
              <a:graphicFrameLocks noChangeAspect="1"/>
            </p:cNvGraphicFramePr>
            <p:nvPr/>
          </p:nvGraphicFramePr>
          <p:xfrm>
            <a:off x="1257" y="3349"/>
            <a:ext cx="1312" cy="272"/>
          </p:xfrm>
          <a:graphic>
            <a:graphicData uri="http://schemas.openxmlformats.org/presentationml/2006/ole">
              <mc:AlternateContent xmlns:mc="http://schemas.openxmlformats.org/markup-compatibility/2006">
                <mc:Choice xmlns:v="urn:schemas-microsoft-com:vml" Requires="v">
                  <p:oleObj spid="_x0000_s3302" name="" r:id="rId5" imgW="2082800" imgH="431800" progId="Equation.DSMT4">
                    <p:embed/>
                  </p:oleObj>
                </mc:Choice>
                <mc:Fallback>
                  <p:oleObj name="" r:id="rId5" imgW="2082800" imgH="431800" progId="Equation.DSMT4">
                    <p:embed/>
                    <p:pic>
                      <p:nvPicPr>
                        <p:cNvPr id="0" name="图片 3301"/>
                        <p:cNvPicPr/>
                        <p:nvPr/>
                      </p:nvPicPr>
                      <p:blipFill>
                        <a:blip r:embed="rId6"/>
                        <a:stretch>
                          <a:fillRect/>
                        </a:stretch>
                      </p:blipFill>
                      <p:spPr>
                        <a:xfrm>
                          <a:off x="1257" y="3349"/>
                          <a:ext cx="1312" cy="272"/>
                        </a:xfrm>
                        <a:prstGeom prst="rect">
                          <a:avLst/>
                        </a:prstGeom>
                        <a:noFill/>
                        <a:ln w="38100">
                          <a:noFill/>
                          <a:miter/>
                        </a:ln>
                      </p:spPr>
                    </p:pic>
                  </p:oleObj>
                </mc:Fallback>
              </mc:AlternateContent>
            </a:graphicData>
          </a:graphic>
        </p:graphicFrame>
        <p:sp>
          <p:nvSpPr>
            <p:cNvPr id="15379" name="Rectangle 16"/>
            <p:cNvSpPr/>
            <p:nvPr/>
          </p:nvSpPr>
          <p:spPr>
            <a:xfrm>
              <a:off x="2562" y="3294"/>
              <a:ext cx="396"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a:t>
              </a:r>
              <a:r>
                <a:rPr lang="zh-CN" altLang="en-US" sz="2800" dirty="0">
                  <a:ea typeface="楷体_GB2312" pitchFamily="49" charset="-122"/>
                </a:rPr>
                <a:t> </a:t>
              </a:r>
              <a:endParaRPr lang="zh-CN" altLang="en-US" sz="2800" dirty="0">
                <a:ea typeface="楷体_GB2312" pitchFamily="49" charset="-122"/>
              </a:endParaRPr>
            </a:p>
          </p:txBody>
        </p:sp>
        <p:graphicFrame>
          <p:nvGraphicFramePr>
            <p:cNvPr id="15380" name="Object 17"/>
            <p:cNvGraphicFramePr>
              <a:graphicFrameLocks noChangeAspect="1"/>
            </p:cNvGraphicFramePr>
            <p:nvPr/>
          </p:nvGraphicFramePr>
          <p:xfrm>
            <a:off x="2842" y="3373"/>
            <a:ext cx="1616" cy="248"/>
          </p:xfrm>
          <a:graphic>
            <a:graphicData uri="http://schemas.openxmlformats.org/presentationml/2006/ole">
              <mc:AlternateContent xmlns:mc="http://schemas.openxmlformats.org/markup-compatibility/2006">
                <mc:Choice xmlns:v="urn:schemas-microsoft-com:vml" Requires="v">
                  <p:oleObj spid="_x0000_s3303" name="" r:id="rId7" imgW="2565400" imgH="393700" progId="Equation.DSMT4">
                    <p:embed/>
                  </p:oleObj>
                </mc:Choice>
                <mc:Fallback>
                  <p:oleObj name="" r:id="rId7" imgW="2565400" imgH="393700" progId="Equation.DSMT4">
                    <p:embed/>
                    <p:pic>
                      <p:nvPicPr>
                        <p:cNvPr id="0" name="图片 3302"/>
                        <p:cNvPicPr/>
                        <p:nvPr/>
                      </p:nvPicPr>
                      <p:blipFill>
                        <a:blip r:embed="rId8"/>
                        <a:stretch>
                          <a:fillRect/>
                        </a:stretch>
                      </p:blipFill>
                      <p:spPr>
                        <a:xfrm>
                          <a:off x="2842" y="3373"/>
                          <a:ext cx="1616" cy="248"/>
                        </a:xfrm>
                        <a:prstGeom prst="rect">
                          <a:avLst/>
                        </a:prstGeom>
                        <a:noFill/>
                        <a:ln w="38100">
                          <a:noFill/>
                          <a:miter/>
                        </a:ln>
                      </p:spPr>
                    </p:pic>
                  </p:oleObj>
                </mc:Fallback>
              </mc:AlternateContent>
            </a:graphicData>
          </a:graphic>
        </p:graphicFrame>
      </p:grpSp>
      <p:sp>
        <p:nvSpPr>
          <p:cNvPr id="15373" name="Rectangle 18"/>
          <p:cNvSpPr/>
          <p:nvPr/>
        </p:nvSpPr>
        <p:spPr>
          <a:xfrm>
            <a:off x="368300" y="2943225"/>
            <a:ext cx="1250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6</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15374" name="Object 19"/>
          <p:cNvGraphicFramePr>
            <a:graphicFrameLocks noChangeAspect="1"/>
          </p:cNvGraphicFramePr>
          <p:nvPr/>
        </p:nvGraphicFramePr>
        <p:xfrm>
          <a:off x="1592263" y="2741613"/>
          <a:ext cx="3124200" cy="939800"/>
        </p:xfrm>
        <a:graphic>
          <a:graphicData uri="http://schemas.openxmlformats.org/presentationml/2006/ole">
            <mc:AlternateContent xmlns:mc="http://schemas.openxmlformats.org/markup-compatibility/2006">
              <mc:Choice xmlns:v="urn:schemas-microsoft-com:vml" Requires="v">
                <p:oleObj spid="_x0000_s3304" name="" r:id="rId9" imgW="3124200" imgH="939800" progId="Equation.DSMT4">
                  <p:embed/>
                </p:oleObj>
              </mc:Choice>
              <mc:Fallback>
                <p:oleObj name="" r:id="rId9" imgW="3124200" imgH="939800" progId="Equation.DSMT4">
                  <p:embed/>
                  <p:pic>
                    <p:nvPicPr>
                      <p:cNvPr id="0" name="图片 3303"/>
                      <p:cNvPicPr/>
                      <p:nvPr/>
                    </p:nvPicPr>
                    <p:blipFill>
                      <a:blip r:embed="rId10"/>
                      <a:stretch>
                        <a:fillRect/>
                      </a:stretch>
                    </p:blipFill>
                    <p:spPr>
                      <a:xfrm>
                        <a:off x="1592263" y="2741613"/>
                        <a:ext cx="3124200" cy="939800"/>
                      </a:xfrm>
                      <a:prstGeom prst="rect">
                        <a:avLst/>
                      </a:prstGeom>
                      <a:noFill/>
                      <a:ln w="38100">
                        <a:noFill/>
                        <a:miter/>
                      </a:ln>
                    </p:spPr>
                  </p:pic>
                </p:oleObj>
              </mc:Fallback>
            </mc:AlternateContent>
          </a:graphicData>
        </a:graphic>
      </p:graphicFrame>
      <p:sp>
        <p:nvSpPr>
          <p:cNvPr id="15375" name="Rectangle 16"/>
          <p:cNvSpPr/>
          <p:nvPr/>
        </p:nvSpPr>
        <p:spPr>
          <a:xfrm>
            <a:off x="395288" y="2043113"/>
            <a:ext cx="1250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性质</a:t>
            </a:r>
            <a:r>
              <a:rPr lang="en-US" altLang="zh-CN" sz="2800" b="1" dirty="0">
                <a:solidFill>
                  <a:srgbClr val="CC0000"/>
                </a:solidFill>
                <a:ea typeface="楷体_GB2312" pitchFamily="49" charset="-122"/>
              </a:rPr>
              <a:t>5</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15376" name="Object 17"/>
          <p:cNvGraphicFramePr>
            <a:graphicFrameLocks noChangeAspect="1"/>
          </p:cNvGraphicFramePr>
          <p:nvPr/>
        </p:nvGraphicFramePr>
        <p:xfrm>
          <a:off x="1619250" y="2060575"/>
          <a:ext cx="2235200" cy="495300"/>
        </p:xfrm>
        <a:graphic>
          <a:graphicData uri="http://schemas.openxmlformats.org/presentationml/2006/ole">
            <mc:AlternateContent xmlns:mc="http://schemas.openxmlformats.org/markup-compatibility/2006">
              <mc:Choice xmlns:v="urn:schemas-microsoft-com:vml" Requires="v">
                <p:oleObj spid="_x0000_s3306" name="" r:id="rId11" imgW="2233930" imgH="495300" progId="Equation.DSMT4">
                  <p:embed/>
                </p:oleObj>
              </mc:Choice>
              <mc:Fallback>
                <p:oleObj name="" r:id="rId11" imgW="2233930" imgH="495300" progId="Equation.DSMT4">
                  <p:embed/>
                  <p:pic>
                    <p:nvPicPr>
                      <p:cNvPr id="0" name="图片 3305"/>
                      <p:cNvPicPr/>
                      <p:nvPr/>
                    </p:nvPicPr>
                    <p:blipFill>
                      <a:blip r:embed="rId12"/>
                      <a:stretch>
                        <a:fillRect/>
                      </a:stretch>
                    </p:blipFill>
                    <p:spPr>
                      <a:xfrm>
                        <a:off x="1619250" y="2060575"/>
                        <a:ext cx="2235200" cy="495300"/>
                      </a:xfrm>
                      <a:prstGeom prst="rect">
                        <a:avLst/>
                      </a:prstGeom>
                      <a:noFill/>
                      <a:ln w="38100">
                        <a:noFill/>
                        <a:miter/>
                      </a:ln>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71BFD99-6A95-4795-B3EE-0C2F3B85B5F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424089E-E2BD-465F-885B-A3EE626E22DB}"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388"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6389" name="Rectangle 3"/>
          <p:cNvSpPr/>
          <p:nvPr/>
        </p:nvSpPr>
        <p:spPr>
          <a:xfrm>
            <a:off x="327025" y="1685925"/>
            <a:ext cx="399256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CC0000"/>
                </a:solidFill>
                <a:ea typeface="楷体_GB2312" pitchFamily="49" charset="-122"/>
              </a:rPr>
              <a:t>逆矩阵的初等变换求法</a:t>
            </a:r>
            <a:endParaRPr lang="zh-CN" altLang="en-US" sz="2800" b="1" dirty="0">
              <a:solidFill>
                <a:srgbClr val="CC0000"/>
              </a:solidFill>
              <a:ea typeface="楷体_GB2312" pitchFamily="49" charset="-122"/>
            </a:endParaRPr>
          </a:p>
        </p:txBody>
      </p:sp>
      <p:graphicFrame>
        <p:nvGraphicFramePr>
          <p:cNvPr id="16390" name="Object 4"/>
          <p:cNvGraphicFramePr>
            <a:graphicFrameLocks noChangeAspect="1"/>
          </p:cNvGraphicFramePr>
          <p:nvPr/>
        </p:nvGraphicFramePr>
        <p:xfrm>
          <a:off x="2805113" y="2257425"/>
          <a:ext cx="3048000" cy="508000"/>
        </p:xfrm>
        <a:graphic>
          <a:graphicData uri="http://schemas.openxmlformats.org/presentationml/2006/ole">
            <mc:AlternateContent xmlns:mc="http://schemas.openxmlformats.org/markup-compatibility/2006">
              <mc:Choice xmlns:v="urn:schemas-microsoft-com:vml" Requires="v">
                <p:oleObj spid="_x0000_s3308" name="" r:id="rId1" imgW="4051300" imgH="660400" progId="Equation.DSMT4">
                  <p:embed/>
                </p:oleObj>
              </mc:Choice>
              <mc:Fallback>
                <p:oleObj name="" r:id="rId1" imgW="4051300" imgH="660400" progId="Equation.DSMT4">
                  <p:embed/>
                  <p:pic>
                    <p:nvPicPr>
                      <p:cNvPr id="0" name="图片 3307"/>
                      <p:cNvPicPr/>
                      <p:nvPr/>
                    </p:nvPicPr>
                    <p:blipFill>
                      <a:blip r:embed="rId2">
                        <a:clrChange>
                          <a:clrFrom>
                            <a:srgbClr val="000000"/>
                          </a:clrFrom>
                          <a:clrTo>
                            <a:srgbClr val="0000FF"/>
                          </a:clrTo>
                        </a:clrChange>
                      </a:blip>
                      <a:stretch>
                        <a:fillRect/>
                      </a:stretch>
                    </p:blipFill>
                    <p:spPr>
                      <a:xfrm>
                        <a:off x="2805113" y="2257425"/>
                        <a:ext cx="3048000" cy="508000"/>
                      </a:xfrm>
                      <a:prstGeom prst="rect">
                        <a:avLst/>
                      </a:prstGeom>
                      <a:noFill/>
                      <a:ln w="38100">
                        <a:noFill/>
                        <a:miter/>
                      </a:ln>
                    </p:spPr>
                  </p:pic>
                </p:oleObj>
              </mc:Fallback>
            </mc:AlternateContent>
          </a:graphicData>
        </a:graphic>
      </p:graphicFrame>
      <p:sp>
        <p:nvSpPr>
          <p:cNvPr id="16391" name="Rectangle 5"/>
          <p:cNvSpPr/>
          <p:nvPr/>
        </p:nvSpPr>
        <p:spPr>
          <a:xfrm>
            <a:off x="323850" y="1125538"/>
            <a:ext cx="37020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矩阵初等变换的应用</a:t>
            </a:r>
            <a:endParaRPr lang="zh-CN" altLang="en-US" sz="2800" b="1" dirty="0">
              <a:solidFill>
                <a:srgbClr val="CC0000"/>
              </a:solidFill>
              <a:ea typeface="华文新魏" panose="02010800040101010101" pitchFamily="2" charset="-122"/>
            </a:endParaRPr>
          </a:p>
        </p:txBody>
      </p:sp>
      <p:sp>
        <p:nvSpPr>
          <p:cNvPr id="16392" name="Rectangle 6"/>
          <p:cNvSpPr/>
          <p:nvPr/>
        </p:nvSpPr>
        <p:spPr>
          <a:xfrm>
            <a:off x="323850" y="2838450"/>
            <a:ext cx="434816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CC0000"/>
                </a:solidFill>
                <a:ea typeface="楷体_GB2312" pitchFamily="49" charset="-122"/>
              </a:rPr>
              <a:t>线性方程组的最简形解法</a:t>
            </a:r>
            <a:endParaRPr lang="zh-CN" altLang="en-US" sz="2800" b="1" dirty="0">
              <a:solidFill>
                <a:srgbClr val="CC0000"/>
              </a:solidFill>
              <a:ea typeface="楷体_GB2312" pitchFamily="49" charset="-122"/>
            </a:endParaRPr>
          </a:p>
        </p:txBody>
      </p:sp>
      <p:sp>
        <p:nvSpPr>
          <p:cNvPr id="16393" name="Rectangle 7"/>
          <p:cNvSpPr/>
          <p:nvPr/>
        </p:nvSpPr>
        <p:spPr>
          <a:xfrm>
            <a:off x="323850" y="3284538"/>
            <a:ext cx="8540750"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ea typeface="楷体_GB2312" pitchFamily="49" charset="-122"/>
              </a:rPr>
              <a:t>        </a:t>
            </a:r>
            <a:r>
              <a:rPr lang="zh-CN" altLang="en-US" sz="2800" b="1" dirty="0">
                <a:solidFill>
                  <a:srgbClr val="0000FF"/>
                </a:solidFill>
                <a:ea typeface="楷体_GB2312" pitchFamily="49" charset="-122"/>
              </a:rPr>
              <a:t>将线性方程组的增广矩阵化为行最简形</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写出同解</a:t>
            </a:r>
            <a:endParaRPr lang="zh-CN" altLang="en-US" sz="2800" b="1" dirty="0">
              <a:solidFill>
                <a:srgbClr val="0000FF"/>
              </a:solidFill>
              <a:ea typeface="楷体_GB2312" pitchFamily="49" charset="-122"/>
            </a:endParaRPr>
          </a:p>
          <a:p>
            <a:pPr marL="0" lvl="0" indent="0" eaLnBrk="1" hangingPunct="1">
              <a:lnSpc>
                <a:spcPct val="120000"/>
              </a:lnSpc>
              <a:spcBef>
                <a:spcPct val="0"/>
              </a:spcBef>
              <a:buNone/>
            </a:pPr>
            <a:r>
              <a:rPr lang="zh-CN" altLang="en-US" sz="2800" b="1" dirty="0">
                <a:solidFill>
                  <a:srgbClr val="0000FF"/>
                </a:solidFill>
                <a:ea typeface="楷体_GB2312" pitchFamily="49" charset="-122"/>
              </a:rPr>
              <a:t>方程组</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解便一目了然</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16394" name="Rectangle 8"/>
          <p:cNvSpPr/>
          <p:nvPr/>
        </p:nvSpPr>
        <p:spPr>
          <a:xfrm>
            <a:off x="323850" y="4435475"/>
            <a:ext cx="7235825" cy="52228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CC0000"/>
                </a:solidFill>
                <a:ea typeface="楷体_GB2312" pitchFamily="49" charset="-122"/>
              </a:rPr>
              <a:t>矩阵方程 </a:t>
            </a:r>
            <a:r>
              <a:rPr lang="en-US" altLang="zh-CN" sz="2800" b="1" i="1" dirty="0">
                <a:solidFill>
                  <a:srgbClr val="CC0000"/>
                </a:solidFill>
                <a:ea typeface="楷体_GB2312" pitchFamily="49" charset="-122"/>
              </a:rPr>
              <a:t>AX </a:t>
            </a:r>
            <a:r>
              <a:rPr lang="en-US" altLang="zh-CN" sz="2800" b="1" dirty="0">
                <a:solidFill>
                  <a:srgbClr val="CC0000"/>
                </a:solidFill>
                <a:latin typeface="Symbol" panose="05050102010706020507" pitchFamily="18" charset="2"/>
                <a:ea typeface="楷体_GB2312" pitchFamily="49" charset="-122"/>
              </a:rPr>
              <a:t>=</a:t>
            </a:r>
            <a:r>
              <a:rPr lang="en-US" altLang="zh-CN" sz="2800" dirty="0">
                <a:solidFill>
                  <a:srgbClr val="CC0000"/>
                </a:solidFill>
                <a:ea typeface="楷体_GB2312" pitchFamily="49" charset="-122"/>
              </a:rPr>
              <a:t> </a:t>
            </a:r>
            <a:r>
              <a:rPr lang="en-US" altLang="zh-CN" sz="2800" b="1" i="1" dirty="0">
                <a:solidFill>
                  <a:srgbClr val="CC0000"/>
                </a:solidFill>
                <a:ea typeface="楷体_GB2312" pitchFamily="49" charset="-122"/>
              </a:rPr>
              <a:t>B</a:t>
            </a:r>
            <a:r>
              <a:rPr lang="en-US" altLang="zh-CN" sz="2800" dirty="0">
                <a:solidFill>
                  <a:srgbClr val="CC0000"/>
                </a:solidFill>
                <a:ea typeface="楷体_GB2312" pitchFamily="49" charset="-122"/>
              </a:rPr>
              <a:t>, </a:t>
            </a:r>
            <a:r>
              <a:rPr lang="en-US" altLang="zh-CN" sz="2800" b="1" i="1" dirty="0">
                <a:solidFill>
                  <a:srgbClr val="CC0000"/>
                </a:solidFill>
                <a:ea typeface="楷体_GB2312" pitchFamily="49" charset="-122"/>
              </a:rPr>
              <a:t>XA </a:t>
            </a:r>
            <a:r>
              <a:rPr lang="en-US" altLang="zh-CN" sz="2800" b="1" dirty="0">
                <a:solidFill>
                  <a:srgbClr val="CC0000"/>
                </a:solidFill>
                <a:latin typeface="Symbol" panose="05050102010706020507" pitchFamily="18" charset="2"/>
                <a:ea typeface="楷体_GB2312" pitchFamily="49" charset="-122"/>
              </a:rPr>
              <a:t>=</a:t>
            </a:r>
            <a:r>
              <a:rPr lang="en-US" altLang="zh-CN" sz="2800" dirty="0">
                <a:solidFill>
                  <a:srgbClr val="CC0000"/>
                </a:solidFill>
                <a:ea typeface="楷体_GB2312" pitchFamily="49" charset="-122"/>
              </a:rPr>
              <a:t> </a:t>
            </a:r>
            <a:r>
              <a:rPr lang="en-US" altLang="zh-CN" sz="2800" b="1" i="1" dirty="0">
                <a:solidFill>
                  <a:srgbClr val="CC0000"/>
                </a:solidFill>
                <a:ea typeface="楷体_GB2312" pitchFamily="49" charset="-122"/>
              </a:rPr>
              <a:t>B </a:t>
            </a:r>
            <a:r>
              <a:rPr lang="zh-CN" altLang="en-US" sz="2800" b="1" dirty="0">
                <a:solidFill>
                  <a:srgbClr val="CC0000"/>
                </a:solidFill>
                <a:ea typeface="楷体_GB2312" pitchFamily="49" charset="-122"/>
              </a:rPr>
              <a:t>的初等变换解法</a:t>
            </a:r>
            <a:r>
              <a:rPr lang="zh-CN" altLang="en-US" sz="2800" b="1" dirty="0">
                <a:solidFill>
                  <a:srgbClr val="FF0000"/>
                </a:solidFill>
                <a:latin typeface="宋体" panose="02010600030101010101" pitchFamily="2" charset="-122"/>
              </a:rPr>
              <a:t>▲</a:t>
            </a:r>
            <a:endParaRPr lang="zh-CN" altLang="en-US" sz="2800" b="1" dirty="0">
              <a:solidFill>
                <a:srgbClr val="CC0000"/>
              </a:solidFill>
              <a:ea typeface="楷体_GB2312" pitchFamily="49" charset="-122"/>
            </a:endParaRPr>
          </a:p>
        </p:txBody>
      </p:sp>
      <p:graphicFrame>
        <p:nvGraphicFramePr>
          <p:cNvPr id="16395" name="Object 9"/>
          <p:cNvGraphicFramePr>
            <a:graphicFrameLocks noChangeAspect="1"/>
          </p:cNvGraphicFramePr>
          <p:nvPr/>
        </p:nvGraphicFramePr>
        <p:xfrm>
          <a:off x="2641600" y="4994275"/>
          <a:ext cx="3263900" cy="508000"/>
        </p:xfrm>
        <a:graphic>
          <a:graphicData uri="http://schemas.openxmlformats.org/presentationml/2006/ole">
            <mc:AlternateContent xmlns:mc="http://schemas.openxmlformats.org/markup-compatibility/2006">
              <mc:Choice xmlns:v="urn:schemas-microsoft-com:vml" Requires="v">
                <p:oleObj spid="_x0000_s3305" name="" r:id="rId3" imgW="4330700" imgH="660400" progId="Equation.DSMT4">
                  <p:embed/>
                </p:oleObj>
              </mc:Choice>
              <mc:Fallback>
                <p:oleObj name="" r:id="rId3" imgW="4330700" imgH="660400" progId="Equation.DSMT4">
                  <p:embed/>
                  <p:pic>
                    <p:nvPicPr>
                      <p:cNvPr id="0" name="图片 3304"/>
                      <p:cNvPicPr/>
                      <p:nvPr/>
                    </p:nvPicPr>
                    <p:blipFill>
                      <a:blip r:embed="rId4">
                        <a:clrChange>
                          <a:clrFrom>
                            <a:srgbClr val="000000"/>
                          </a:clrFrom>
                          <a:clrTo>
                            <a:srgbClr val="0000FF"/>
                          </a:clrTo>
                        </a:clrChange>
                      </a:blip>
                      <a:stretch>
                        <a:fillRect/>
                      </a:stretch>
                    </p:blipFill>
                    <p:spPr>
                      <a:xfrm>
                        <a:off x="2641600" y="4994275"/>
                        <a:ext cx="3263900" cy="508000"/>
                      </a:xfrm>
                      <a:prstGeom prst="rect">
                        <a:avLst/>
                      </a:prstGeom>
                      <a:noFill/>
                      <a:ln w="38100">
                        <a:noFill/>
                        <a:miter/>
                      </a:ln>
                    </p:spPr>
                  </p:pic>
                </p:oleObj>
              </mc:Fallback>
            </mc:AlternateContent>
          </a:graphicData>
        </a:graphic>
      </p:graphicFrame>
      <p:graphicFrame>
        <p:nvGraphicFramePr>
          <p:cNvPr id="16396" name="Object 10"/>
          <p:cNvGraphicFramePr>
            <a:graphicFrameLocks noChangeAspect="1"/>
          </p:cNvGraphicFramePr>
          <p:nvPr/>
        </p:nvGraphicFramePr>
        <p:xfrm>
          <a:off x="2865438" y="5591175"/>
          <a:ext cx="2705100" cy="977900"/>
        </p:xfrm>
        <a:graphic>
          <a:graphicData uri="http://schemas.openxmlformats.org/presentationml/2006/ole">
            <mc:AlternateContent xmlns:mc="http://schemas.openxmlformats.org/markup-compatibility/2006">
              <mc:Choice xmlns:v="urn:schemas-microsoft-com:vml" Requires="v">
                <p:oleObj spid="_x0000_s3307" name="" r:id="rId5" imgW="3594100" imgH="1282700" progId="Equation.DSMT4">
                  <p:embed/>
                </p:oleObj>
              </mc:Choice>
              <mc:Fallback>
                <p:oleObj name="" r:id="rId5" imgW="3594100" imgH="1282700" progId="Equation.DSMT4">
                  <p:embed/>
                  <p:pic>
                    <p:nvPicPr>
                      <p:cNvPr id="0" name="图片 3306"/>
                      <p:cNvPicPr/>
                      <p:nvPr/>
                    </p:nvPicPr>
                    <p:blipFill>
                      <a:blip r:embed="rId6">
                        <a:clrChange>
                          <a:clrFrom>
                            <a:srgbClr val="000000"/>
                          </a:clrFrom>
                          <a:clrTo>
                            <a:srgbClr val="0000FF"/>
                          </a:clrTo>
                        </a:clrChange>
                      </a:blip>
                      <a:stretch>
                        <a:fillRect/>
                      </a:stretch>
                    </p:blipFill>
                    <p:spPr>
                      <a:xfrm>
                        <a:off x="2865438" y="5591175"/>
                        <a:ext cx="2705100" cy="977900"/>
                      </a:xfrm>
                      <a:prstGeom prst="rect">
                        <a:avLst/>
                      </a:prstGeom>
                      <a:noFill/>
                      <a:ln w="38100">
                        <a:noFill/>
                        <a:miter/>
                      </a:ln>
                    </p:spPr>
                  </p:pic>
                </p:oleObj>
              </mc:Fallback>
            </mc:AlternateContent>
          </a:graphicData>
        </a:graphic>
      </p:graphicFrame>
      <p:sp>
        <p:nvSpPr>
          <p:cNvPr id="16397" name="Rectangle 11"/>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D9DD03-E18B-41C3-BDE1-A206FAE86A98}"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68146D8-BD6F-4C8A-BB92-384BF8481B8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412"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7413" name="Rectangle 3"/>
          <p:cNvSpPr/>
          <p:nvPr/>
        </p:nvSpPr>
        <p:spPr>
          <a:xfrm>
            <a:off x="323850" y="2174875"/>
            <a:ext cx="381793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FF"/>
                </a:solidFill>
                <a:ea typeface="楷体_GB2312" pitchFamily="49" charset="-122"/>
              </a:rPr>
              <a:t>(1) </a:t>
            </a:r>
            <a:r>
              <a:rPr lang="zh-CN" altLang="en-US" sz="2800" b="1" dirty="0">
                <a:solidFill>
                  <a:srgbClr val="0000FF"/>
                </a:solidFill>
                <a:ea typeface="楷体_GB2312" pitchFamily="49" charset="-122"/>
              </a:rPr>
              <a:t>当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a:t>
            </a:r>
            <a:r>
              <a:rPr lang="en-US" altLang="zh-CN" sz="2800" b="1" dirty="0">
                <a:solidFill>
                  <a:srgbClr val="0000FF"/>
                </a:solidFill>
                <a:latin typeface="Symbol" panose="05050102010706020507" pitchFamily="18" charset="2"/>
                <a:ea typeface="楷体_GB2312" pitchFamily="49" charset="-122"/>
              </a:rPr>
              <a:t>&gt;</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时</a:t>
            </a:r>
            <a:r>
              <a:rPr lang="en-US" altLang="zh-CN" sz="2800" b="1" dirty="0">
                <a:solidFill>
                  <a:srgbClr val="0000FF"/>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17414" name="Rectangle 4"/>
          <p:cNvSpPr/>
          <p:nvPr/>
        </p:nvSpPr>
        <p:spPr>
          <a:xfrm>
            <a:off x="3835400" y="2174875"/>
            <a:ext cx="20812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ea typeface="楷体_GB2312" pitchFamily="49" charset="-122"/>
              </a:rPr>
              <a:t>方程组无解</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17415" name="Rectangle 5"/>
          <p:cNvSpPr/>
          <p:nvPr/>
        </p:nvSpPr>
        <p:spPr>
          <a:xfrm>
            <a:off x="323850" y="2749550"/>
            <a:ext cx="430053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FF"/>
                </a:solidFill>
                <a:ea typeface="楷体_GB2312" pitchFamily="49" charset="-122"/>
              </a:rPr>
              <a:t>(2) </a:t>
            </a:r>
            <a:r>
              <a:rPr lang="zh-CN" altLang="en-US" sz="2800" b="1" dirty="0">
                <a:solidFill>
                  <a:srgbClr val="0000FF"/>
                </a:solidFill>
                <a:ea typeface="楷体_GB2312" pitchFamily="49" charset="-122"/>
              </a:rPr>
              <a:t>当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a:t>
            </a:r>
            <a:r>
              <a:rPr lang="en-US" altLang="zh-CN" sz="2800" b="1" dirty="0">
                <a:solidFill>
                  <a:srgbClr val="0000FF"/>
                </a:solidFill>
                <a:latin typeface="Symbol" panose="05050102010706020507" pitchFamily="18" charset="2"/>
                <a:ea typeface="楷体_GB2312" pitchFamily="49" charset="-122"/>
              </a:rPr>
              <a:t>=</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时</a:t>
            </a:r>
            <a:r>
              <a:rPr lang="en-US" altLang="zh-CN" sz="2800" b="1" dirty="0">
                <a:solidFill>
                  <a:srgbClr val="0000FF"/>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17416" name="Rectangle 6"/>
          <p:cNvSpPr/>
          <p:nvPr/>
        </p:nvSpPr>
        <p:spPr>
          <a:xfrm>
            <a:off x="4429125" y="2749550"/>
            <a:ext cx="28813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ea typeface="楷体_GB2312" pitchFamily="49" charset="-122"/>
              </a:rPr>
              <a:t>方程组有唯一解</a:t>
            </a:r>
            <a:r>
              <a:rPr lang="en-US" altLang="zh-CN" sz="2800" b="1" dirty="0">
                <a:solidFill>
                  <a:srgbClr val="0000FF"/>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17417" name="Rectangle 7"/>
          <p:cNvSpPr/>
          <p:nvPr/>
        </p:nvSpPr>
        <p:spPr>
          <a:xfrm>
            <a:off x="323850" y="3325813"/>
            <a:ext cx="4300538"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FF"/>
                </a:solidFill>
                <a:ea typeface="楷体_GB2312" pitchFamily="49" charset="-122"/>
              </a:rPr>
              <a:t>(3) </a:t>
            </a:r>
            <a:r>
              <a:rPr lang="zh-CN" altLang="en-US" sz="2800" b="1" dirty="0">
                <a:solidFill>
                  <a:srgbClr val="0000FF"/>
                </a:solidFill>
                <a:ea typeface="楷体_GB2312" pitchFamily="49" charset="-122"/>
              </a:rPr>
              <a:t>当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a:t>
            </a:r>
            <a:r>
              <a:rPr lang="en-US" altLang="zh-CN" sz="2800" b="1" dirty="0">
                <a:solidFill>
                  <a:srgbClr val="0000FF"/>
                </a:solidFill>
                <a:latin typeface="Symbol" panose="05050102010706020507" pitchFamily="18" charset="2"/>
                <a:ea typeface="楷体_GB2312" pitchFamily="49" charset="-122"/>
              </a:rPr>
              <a:t>=</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&lt;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时</a:t>
            </a:r>
            <a:r>
              <a:rPr lang="en-US" altLang="zh-CN" sz="2800" b="1" dirty="0">
                <a:solidFill>
                  <a:srgbClr val="0000FF"/>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17418" name="Rectangle 8"/>
          <p:cNvSpPr/>
          <p:nvPr/>
        </p:nvSpPr>
        <p:spPr>
          <a:xfrm>
            <a:off x="4456113" y="3325813"/>
            <a:ext cx="32067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ea typeface="楷体_GB2312" pitchFamily="49" charset="-122"/>
              </a:rPr>
              <a:t>方程组有无穷多解</a:t>
            </a:r>
            <a:r>
              <a:rPr lang="en-US" altLang="zh-CN" sz="2800" b="1" dirty="0">
                <a:solidFill>
                  <a:srgbClr val="0000FF"/>
                </a:solidFill>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17419" name="Rectangle 9"/>
          <p:cNvSpPr/>
          <p:nvPr/>
        </p:nvSpPr>
        <p:spPr>
          <a:xfrm>
            <a:off x="341313" y="1628775"/>
            <a:ext cx="4903787"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solidFill>
                  <a:srgbClr val="0000FF"/>
                </a:solidFill>
                <a:ea typeface="楷体_GB2312" pitchFamily="49" charset="-122"/>
              </a:rPr>
              <a:t>设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元线性方程组 </a:t>
            </a:r>
            <a:r>
              <a:rPr lang="en-US" altLang="zh-CN" sz="2800" b="1" i="1" dirty="0">
                <a:solidFill>
                  <a:srgbClr val="0000FF"/>
                </a:solidFill>
                <a:ea typeface="楷体_GB2312" pitchFamily="49" charset="-122"/>
              </a:rPr>
              <a:t>Ax </a:t>
            </a:r>
            <a:r>
              <a:rPr lang="en-US" altLang="zh-CN" sz="2800" b="1" dirty="0">
                <a:solidFill>
                  <a:srgbClr val="0000FF"/>
                </a:solidFill>
                <a:latin typeface="Symbol" panose="05050102010706020507" pitchFamily="18" charset="2"/>
                <a:ea typeface="楷体_GB2312" pitchFamily="49" charset="-122"/>
              </a:rPr>
              <a:t>= </a:t>
            </a:r>
            <a:r>
              <a:rPr lang="en-US" altLang="zh-CN" sz="2800" b="1" i="1" dirty="0">
                <a:solidFill>
                  <a:srgbClr val="0000FF"/>
                </a:solidFill>
                <a:ea typeface="楷体_GB2312" pitchFamily="49" charset="-122"/>
              </a:rPr>
              <a:t>b.</a:t>
            </a:r>
            <a:endParaRPr lang="en-US" altLang="zh-CN" sz="2800" b="1" i="1" dirty="0">
              <a:solidFill>
                <a:srgbClr val="0000FF"/>
              </a:solidFill>
              <a:ea typeface="楷体_GB2312" pitchFamily="49" charset="-122"/>
            </a:endParaRPr>
          </a:p>
        </p:txBody>
      </p:sp>
      <p:sp>
        <p:nvSpPr>
          <p:cNvPr id="17420" name="Rectangle 10"/>
          <p:cNvSpPr/>
          <p:nvPr/>
        </p:nvSpPr>
        <p:spPr>
          <a:xfrm>
            <a:off x="323850" y="3903663"/>
            <a:ext cx="85693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en-US" altLang="zh-CN" sz="2800" b="1" i="1" dirty="0">
                <a:ea typeface="楷体_GB2312" pitchFamily="49" charset="-122"/>
              </a:rPr>
              <a:t>n </a:t>
            </a:r>
            <a:r>
              <a:rPr lang="zh-CN" altLang="en-US" sz="2800" b="1" dirty="0">
                <a:ea typeface="楷体_GB2312" pitchFamily="49" charset="-122"/>
              </a:rPr>
              <a:t>元方程组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有非零解的充要条件是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dirty="0">
                <a:ea typeface="楷体_GB2312" pitchFamily="49" charset="-122"/>
                <a:sym typeface="Symbol" panose="05050102010706020507" pitchFamily="18" charset="2"/>
              </a:rPr>
              <a:t></a:t>
            </a:r>
            <a:r>
              <a:rPr lang="en-US" altLang="zh-CN" sz="2800" b="1" dirty="0">
                <a:ea typeface="楷体_GB2312" pitchFamily="49" charset="-122"/>
              </a:rPr>
              <a:t> </a:t>
            </a:r>
            <a:r>
              <a:rPr lang="en-US" altLang="zh-CN" sz="2800" b="1" i="1" dirty="0">
                <a:ea typeface="楷体_GB2312" pitchFamily="49" charset="-122"/>
              </a:rPr>
              <a:t>n</a:t>
            </a:r>
            <a:r>
              <a:rPr lang="en-US" altLang="zh-CN" sz="2800" b="1" dirty="0">
                <a:ea typeface="楷体_GB2312" pitchFamily="49" charset="-122"/>
              </a:rPr>
              <a:t>.</a:t>
            </a:r>
            <a:endParaRPr lang="en-US" altLang="zh-CN" sz="2800" b="1" dirty="0">
              <a:ea typeface="楷体_GB2312" pitchFamily="49" charset="-122"/>
            </a:endParaRPr>
          </a:p>
        </p:txBody>
      </p:sp>
      <p:sp>
        <p:nvSpPr>
          <p:cNvPr id="17421" name="Rectangle 11"/>
          <p:cNvSpPr/>
          <p:nvPr/>
        </p:nvSpPr>
        <p:spPr>
          <a:xfrm>
            <a:off x="323850" y="5070475"/>
            <a:ext cx="68135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i="1" dirty="0">
                <a:solidFill>
                  <a:srgbClr val="CC0000"/>
                </a:solidFill>
                <a:ea typeface="楷体_GB2312" pitchFamily="49" charset="-122"/>
              </a:rPr>
              <a:t> </a:t>
            </a:r>
            <a:r>
              <a:rPr lang="en-US" altLang="zh-CN" sz="2800" b="1" i="1" dirty="0">
                <a:solidFill>
                  <a:srgbClr val="0000FF"/>
                </a:solidFill>
                <a:ea typeface="楷体_GB2312" pitchFamily="49" charset="-122"/>
              </a:rPr>
              <a:t>AX </a:t>
            </a:r>
            <a:r>
              <a:rPr lang="en-US" altLang="zh-CN" sz="2800" b="1" dirty="0">
                <a:solidFill>
                  <a:srgbClr val="0000FF"/>
                </a:solidFill>
                <a:latin typeface="Symbol" panose="05050102010706020507" pitchFamily="18" charset="2"/>
                <a:ea typeface="楷体_GB2312" pitchFamily="49" charset="-122"/>
              </a:rPr>
              <a:t>= </a:t>
            </a:r>
            <a:r>
              <a:rPr lang="en-US" altLang="zh-CN" sz="2800" b="1" i="1" dirty="0">
                <a:solidFill>
                  <a:srgbClr val="0000FF"/>
                </a:solidFill>
                <a:ea typeface="楷体_GB2312" pitchFamily="49" charset="-122"/>
              </a:rPr>
              <a:t>B </a:t>
            </a:r>
            <a:r>
              <a:rPr lang="zh-CN" altLang="en-US" sz="2800" b="1" dirty="0">
                <a:solidFill>
                  <a:srgbClr val="0000FF"/>
                </a:solidFill>
                <a:ea typeface="楷体_GB2312" pitchFamily="49" charset="-122"/>
              </a:rPr>
              <a:t>有解的充要条件是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a:t>
            </a:r>
            <a:endParaRPr lang="en-US" altLang="zh-CN" sz="2800" b="1" i="1" dirty="0">
              <a:solidFill>
                <a:srgbClr val="0000FF"/>
              </a:solidFill>
              <a:ea typeface="楷体_GB2312" pitchFamily="49" charset="-122"/>
            </a:endParaRPr>
          </a:p>
        </p:txBody>
      </p:sp>
      <p:sp>
        <p:nvSpPr>
          <p:cNvPr id="17422" name="Rectangle 12"/>
          <p:cNvSpPr/>
          <p:nvPr/>
        </p:nvSpPr>
        <p:spPr>
          <a:xfrm>
            <a:off x="323850" y="1123950"/>
            <a:ext cx="4816475" cy="52228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线性方程组的可解性定理</a:t>
            </a:r>
            <a:r>
              <a:rPr lang="zh-CN" altLang="en-US" sz="2800" b="1" dirty="0">
                <a:solidFill>
                  <a:srgbClr val="FF0000"/>
                </a:solidFill>
                <a:latin typeface="宋体" panose="02010600030101010101" pitchFamily="2" charset="-122"/>
              </a:rPr>
              <a:t>▲</a:t>
            </a:r>
            <a:endParaRPr lang="zh-CN" altLang="en-US" sz="2800" b="1" dirty="0">
              <a:solidFill>
                <a:srgbClr val="CC0000"/>
              </a:solidFill>
              <a:ea typeface="华文新魏" panose="02010800040101010101" pitchFamily="2" charset="-122"/>
            </a:endParaRPr>
          </a:p>
        </p:txBody>
      </p:sp>
      <p:sp>
        <p:nvSpPr>
          <p:cNvPr id="17423" name="Rectangle 13"/>
          <p:cNvSpPr/>
          <p:nvPr/>
        </p:nvSpPr>
        <p:spPr>
          <a:xfrm>
            <a:off x="323850" y="4494213"/>
            <a:ext cx="8528050"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当 </a:t>
            </a:r>
            <a:r>
              <a:rPr lang="en-US" altLang="zh-CN" sz="2800" b="1" i="1" dirty="0">
                <a:solidFill>
                  <a:srgbClr val="0000FF"/>
                </a:solidFill>
                <a:ea typeface="楷体_GB2312" pitchFamily="49" charset="-122"/>
              </a:rPr>
              <a:t>A</a:t>
            </a:r>
            <a:r>
              <a:rPr lang="zh-CN" altLang="en-US" sz="2800" b="1" dirty="0">
                <a:solidFill>
                  <a:srgbClr val="0000FF"/>
                </a:solidFill>
                <a:ea typeface="楷体_GB2312" pitchFamily="49" charset="-122"/>
              </a:rPr>
              <a:t>为方阵时</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Ax </a:t>
            </a:r>
            <a:r>
              <a:rPr lang="en-US" altLang="zh-CN" sz="2800" b="1" dirty="0">
                <a:solidFill>
                  <a:srgbClr val="0000FF"/>
                </a:solidFill>
                <a:latin typeface="Symbol" panose="05050102010706020507" pitchFamily="18" charset="2"/>
                <a:ea typeface="楷体_GB2312" pitchFamily="49" charset="-122"/>
              </a:rPr>
              <a:t>= </a:t>
            </a:r>
            <a:r>
              <a:rPr lang="en-US" altLang="zh-CN" sz="2800" b="1" dirty="0">
                <a:solidFill>
                  <a:srgbClr val="0000FF"/>
                </a:solidFill>
                <a:ea typeface="楷体_GB2312" pitchFamily="49" charset="-122"/>
              </a:rPr>
              <a:t>0 </a:t>
            </a:r>
            <a:r>
              <a:rPr lang="zh-CN" altLang="en-US" sz="2800" b="1" dirty="0">
                <a:solidFill>
                  <a:srgbClr val="0000FF"/>
                </a:solidFill>
                <a:ea typeface="楷体_GB2312" pitchFamily="49" charset="-122"/>
              </a:rPr>
              <a:t>有非零解的充要条件是 </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 </a:t>
            </a:r>
            <a:r>
              <a:rPr lang="en-US" altLang="zh-CN" sz="2800" b="1" dirty="0">
                <a:solidFill>
                  <a:srgbClr val="0000FF"/>
                </a:solidFill>
                <a:ea typeface="楷体_GB2312" pitchFamily="49" charset="-122"/>
              </a:rPr>
              <a:t>0.</a:t>
            </a:r>
            <a:r>
              <a:rPr lang="en-US" altLang="zh-CN" sz="2800" b="1" dirty="0">
                <a:ea typeface="楷体_GB2312" pitchFamily="49" charset="-122"/>
              </a:rPr>
              <a:t> </a:t>
            </a:r>
            <a:endParaRPr lang="en-US" altLang="zh-CN" sz="2800" b="1" dirty="0">
              <a:ea typeface="楷体_GB2312" pitchFamily="49" charset="-122"/>
            </a:endParaRPr>
          </a:p>
        </p:txBody>
      </p:sp>
      <p:sp>
        <p:nvSpPr>
          <p:cNvPr id="17424" name="Rectangle 1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3D457B2-A8D9-40C1-ADAE-8DA1C496379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1A03988-0BCC-46E7-891D-E1423A047183}"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436"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8437" name="Rectangle 3"/>
          <p:cNvSpPr/>
          <p:nvPr/>
        </p:nvSpPr>
        <p:spPr>
          <a:xfrm>
            <a:off x="323850" y="1125538"/>
            <a:ext cx="33464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齐次通解结构定理</a:t>
            </a:r>
            <a:endParaRPr lang="zh-CN" altLang="en-US" sz="2800" b="1" dirty="0">
              <a:solidFill>
                <a:srgbClr val="CC0000"/>
              </a:solidFill>
              <a:ea typeface="华文新魏" panose="02010800040101010101" pitchFamily="2" charset="-122"/>
            </a:endParaRPr>
          </a:p>
        </p:txBody>
      </p:sp>
      <p:sp>
        <p:nvSpPr>
          <p:cNvPr id="18438" name="Rectangle 4"/>
          <p:cNvSpPr/>
          <p:nvPr/>
        </p:nvSpPr>
        <p:spPr>
          <a:xfrm>
            <a:off x="323850" y="1592263"/>
            <a:ext cx="8459788"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元齐次线性方程组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的一个</a:t>
            </a:r>
            <a:r>
              <a:rPr lang="zh-CN" altLang="en-US" sz="2800" b="1" dirty="0">
                <a:solidFill>
                  <a:srgbClr val="CC0000"/>
                </a:solidFill>
                <a:ea typeface="楷体_GB2312" pitchFamily="49" charset="-122"/>
              </a:rPr>
              <a:t>基础解系</a:t>
            </a:r>
            <a:r>
              <a:rPr lang="zh-CN" altLang="en-US" sz="2800" b="1" dirty="0">
                <a:ea typeface="楷体_GB2312" pitchFamily="49" charset="-122"/>
              </a:rPr>
              <a:t>为</a:t>
            </a:r>
            <a:endParaRPr lang="zh-CN" altLang="en-US" sz="2800" b="1" dirty="0">
              <a:ea typeface="楷体_GB2312" pitchFamily="49" charset="-122"/>
            </a:endParaRPr>
          </a:p>
          <a:p>
            <a:pPr marL="0" lvl="0" indent="0" eaLnBrk="1" hangingPunct="1">
              <a:lnSpc>
                <a:spcPct val="120000"/>
              </a:lnSpc>
              <a:spcBef>
                <a:spcPct val="0"/>
              </a:spcBef>
              <a:buNone/>
            </a:pP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en-US" altLang="zh-CN" sz="2800" b="1" dirty="0">
                <a:ea typeface="楷体_GB2312" pitchFamily="49" charset="-122"/>
              </a:rPr>
              <a:t>, </a:t>
            </a:r>
            <a:r>
              <a:rPr lang="zh-CN" altLang="en-US" sz="2800" b="1" dirty="0">
                <a:ea typeface="楷体_GB2312" pitchFamily="49" charset="-122"/>
              </a:rPr>
              <a:t>其中 </a:t>
            </a:r>
            <a:r>
              <a:rPr lang="en-US" altLang="zh-CN" sz="2800" b="1" i="1" dirty="0">
                <a:ea typeface="楷体_GB2312" pitchFamily="49" charset="-122"/>
              </a:rPr>
              <a:t>r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R</a:t>
            </a:r>
            <a:r>
              <a:rPr lang="en-US" altLang="zh-CN" sz="2800" b="1" dirty="0">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则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的通解为</a:t>
            </a:r>
            <a:endParaRPr lang="zh-CN" altLang="en-US" sz="2800" b="1" dirty="0">
              <a:ea typeface="楷体_GB2312" pitchFamily="49" charset="-122"/>
            </a:endParaRPr>
          </a:p>
        </p:txBody>
      </p:sp>
      <p:graphicFrame>
        <p:nvGraphicFramePr>
          <p:cNvPr id="18439" name="Object 5"/>
          <p:cNvGraphicFramePr>
            <a:graphicFrameLocks noChangeAspect="1"/>
          </p:cNvGraphicFramePr>
          <p:nvPr/>
        </p:nvGraphicFramePr>
        <p:xfrm>
          <a:off x="1435100" y="2924175"/>
          <a:ext cx="3492500" cy="431800"/>
        </p:xfrm>
        <a:graphic>
          <a:graphicData uri="http://schemas.openxmlformats.org/presentationml/2006/ole">
            <mc:AlternateContent xmlns:mc="http://schemas.openxmlformats.org/markup-compatibility/2006">
              <mc:Choice xmlns:v="urn:schemas-microsoft-com:vml" Requires="v">
                <p:oleObj spid="_x0000_s3313" name="" r:id="rId1" imgW="4635500" imgH="558800" progId="Equation.DSMT4">
                  <p:embed/>
                </p:oleObj>
              </mc:Choice>
              <mc:Fallback>
                <p:oleObj name="" r:id="rId1" imgW="4635500" imgH="558800" progId="Equation.DSMT4">
                  <p:embed/>
                  <p:pic>
                    <p:nvPicPr>
                      <p:cNvPr id="0" name="图片 3312"/>
                      <p:cNvPicPr/>
                      <p:nvPr/>
                    </p:nvPicPr>
                    <p:blipFill>
                      <a:blip r:embed="rId2">
                        <a:clrChange>
                          <a:clrFrom>
                            <a:srgbClr val="000000"/>
                          </a:clrFrom>
                          <a:clrTo>
                            <a:srgbClr val="0000FF"/>
                          </a:clrTo>
                        </a:clrChange>
                      </a:blip>
                      <a:stretch>
                        <a:fillRect/>
                      </a:stretch>
                    </p:blipFill>
                    <p:spPr>
                      <a:xfrm>
                        <a:off x="1435100" y="2924175"/>
                        <a:ext cx="3492500" cy="431800"/>
                      </a:xfrm>
                      <a:prstGeom prst="rect">
                        <a:avLst/>
                      </a:prstGeom>
                      <a:noFill/>
                      <a:ln w="38100">
                        <a:noFill/>
                        <a:miter/>
                      </a:ln>
                    </p:spPr>
                  </p:pic>
                </p:oleObj>
              </mc:Fallback>
            </mc:AlternateContent>
          </a:graphicData>
        </a:graphic>
      </p:graphicFrame>
      <p:sp>
        <p:nvSpPr>
          <p:cNvPr id="18440" name="Rectangle 6"/>
          <p:cNvSpPr/>
          <p:nvPr/>
        </p:nvSpPr>
        <p:spPr>
          <a:xfrm>
            <a:off x="4989513" y="2852738"/>
            <a:ext cx="3452812"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a:t>
            </a:r>
            <a:r>
              <a:rPr lang="en-US" altLang="zh-CN" sz="2800" b="1" i="1" dirty="0">
                <a:ea typeface="楷体_GB2312" pitchFamily="49" charset="-122"/>
              </a:rPr>
              <a:t>k</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k</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baseline="-25000" dirty="0">
                <a:ea typeface="楷体_GB2312" pitchFamily="49" charset="-122"/>
              </a:rPr>
              <a:t> </a:t>
            </a:r>
            <a:r>
              <a:rPr lang="zh-CN" altLang="en-US" sz="2800" b="1" dirty="0">
                <a:ea typeface="楷体_GB2312" pitchFamily="49" charset="-122"/>
              </a:rPr>
              <a:t>为任意数</a:t>
            </a:r>
            <a:r>
              <a:rPr lang="en-US" altLang="zh-CN" sz="2800" b="1" dirty="0">
                <a:ea typeface="楷体_GB2312" pitchFamily="49" charset="-122"/>
              </a:rPr>
              <a:t>) </a:t>
            </a:r>
            <a:endParaRPr lang="en-US" altLang="zh-CN" sz="2800" b="1" dirty="0">
              <a:ea typeface="楷体_GB2312" pitchFamily="49" charset="-122"/>
            </a:endParaRPr>
          </a:p>
        </p:txBody>
      </p:sp>
      <p:sp>
        <p:nvSpPr>
          <p:cNvPr id="18441" name="Rectangle 7"/>
          <p:cNvSpPr/>
          <p:nvPr/>
        </p:nvSpPr>
        <p:spPr>
          <a:xfrm>
            <a:off x="323850" y="3357563"/>
            <a:ext cx="3702050" cy="6048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非齐次通解结构定理</a:t>
            </a:r>
            <a:endParaRPr lang="zh-CN" altLang="en-US" sz="2800" b="1" dirty="0">
              <a:solidFill>
                <a:srgbClr val="CC0000"/>
              </a:solidFill>
              <a:ea typeface="华文新魏" panose="02010800040101010101" pitchFamily="2" charset="-122"/>
            </a:endParaRPr>
          </a:p>
        </p:txBody>
      </p:sp>
      <p:sp>
        <p:nvSpPr>
          <p:cNvPr id="18442" name="Rectangle 8"/>
          <p:cNvSpPr/>
          <p:nvPr/>
        </p:nvSpPr>
        <p:spPr>
          <a:xfrm>
            <a:off x="5307013" y="5503863"/>
            <a:ext cx="3452812"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a:t>
            </a:r>
            <a:r>
              <a:rPr lang="en-US" altLang="zh-CN" sz="2800" b="1" i="1" dirty="0">
                <a:ea typeface="楷体_GB2312" pitchFamily="49" charset="-122"/>
              </a:rPr>
              <a:t>k</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k</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baseline="-25000" dirty="0">
                <a:ea typeface="楷体_GB2312" pitchFamily="49" charset="-122"/>
              </a:rPr>
              <a:t> </a:t>
            </a:r>
            <a:r>
              <a:rPr lang="zh-CN" altLang="en-US" sz="2800" b="1" dirty="0">
                <a:ea typeface="楷体_GB2312" pitchFamily="49" charset="-122"/>
              </a:rPr>
              <a:t>为任意数</a:t>
            </a:r>
            <a:r>
              <a:rPr lang="en-US" altLang="zh-CN" sz="2800" b="1" dirty="0">
                <a:ea typeface="楷体_GB2312" pitchFamily="49" charset="-122"/>
              </a:rPr>
              <a:t>) </a:t>
            </a:r>
            <a:endParaRPr lang="en-US" altLang="zh-CN" sz="2800" b="1" dirty="0">
              <a:ea typeface="楷体_GB2312" pitchFamily="49" charset="-122"/>
            </a:endParaRPr>
          </a:p>
        </p:txBody>
      </p:sp>
      <p:sp>
        <p:nvSpPr>
          <p:cNvPr id="18443" name="Rectangle 9"/>
          <p:cNvSpPr/>
          <p:nvPr/>
        </p:nvSpPr>
        <p:spPr>
          <a:xfrm>
            <a:off x="323850" y="3873500"/>
            <a:ext cx="8497888" cy="163036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设</a:t>
            </a:r>
            <a:r>
              <a:rPr lang="zh-CN" altLang="en-US" sz="2800" b="1" dirty="0">
                <a:latin typeface="Symbol" panose="05050102010706020507" pitchFamily="18" charset="2"/>
                <a:ea typeface="楷体_GB2312" pitchFamily="49" charset="-122"/>
              </a:rPr>
              <a:t> </a:t>
            </a:r>
            <a:r>
              <a:rPr lang="en-US" altLang="zh-CN" sz="2800" b="1" i="1" dirty="0">
                <a:ea typeface="楷体_GB2312" pitchFamily="49" charset="-122"/>
              </a:rPr>
              <a:t>x</a:t>
            </a:r>
            <a:r>
              <a:rPr lang="en-US" altLang="zh-CN" sz="2800" b="1" i="1" dirty="0">
                <a:latin typeface="Symbol" panose="05050102010706020507" pitchFamily="18" charset="2"/>
                <a:ea typeface="楷体_GB2312" pitchFamily="49" charset="-122"/>
              </a:rPr>
              <a:t> </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baseline="50000" dirty="0">
                <a:latin typeface="Symbol" panose="05050102010706020507" pitchFamily="18" charset="2"/>
                <a:ea typeface="楷体_GB2312" pitchFamily="49" charset="-122"/>
                <a:sym typeface="Symbol" panose="05050102010706020507" pitchFamily="18" charset="2"/>
              </a:rPr>
              <a:t></a:t>
            </a:r>
            <a:r>
              <a:rPr lang="en-US" altLang="zh-CN" sz="2800" b="1" dirty="0">
                <a:latin typeface="Symbol" panose="05050102010706020507" pitchFamily="18" charset="2"/>
                <a:ea typeface="楷体_GB2312" pitchFamily="49" charset="-122"/>
              </a:rPr>
              <a:t> </a:t>
            </a:r>
            <a:r>
              <a:rPr lang="zh-CN" altLang="en-US" sz="2800" b="1" dirty="0">
                <a:ea typeface="楷体_GB2312" pitchFamily="49" charset="-122"/>
              </a:rPr>
              <a:t>是 </a:t>
            </a:r>
            <a:r>
              <a:rPr lang="en-US" altLang="zh-CN" sz="2800" b="1" i="1" dirty="0">
                <a:ea typeface="楷体_GB2312" pitchFamily="49" charset="-122"/>
              </a:rPr>
              <a:t>n </a:t>
            </a:r>
            <a:r>
              <a:rPr lang="zh-CN" altLang="en-US" sz="2800" b="1" dirty="0">
                <a:ea typeface="楷体_GB2312" pitchFamily="49" charset="-122"/>
              </a:rPr>
              <a:t>元非齐次线性方程组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 </a:t>
            </a:r>
            <a:r>
              <a:rPr lang="zh-CN" altLang="en-US" sz="2800" b="1" dirty="0">
                <a:ea typeface="楷体_GB2312" pitchFamily="49" charset="-122"/>
              </a:rPr>
              <a:t>的一个解 </a:t>
            </a:r>
            <a:r>
              <a:rPr lang="en-US" altLang="zh-CN" sz="2800" b="1" dirty="0">
                <a:ea typeface="楷体_GB2312" pitchFamily="49" charset="-122"/>
              </a:rPr>
              <a:t>(</a:t>
            </a:r>
            <a:r>
              <a:rPr lang="zh-CN" altLang="en-US" sz="2800" b="1" dirty="0">
                <a:ea typeface="楷体_GB2312" pitchFamily="49" charset="-122"/>
              </a:rPr>
              <a:t>称</a:t>
            </a:r>
            <a:r>
              <a:rPr lang="zh-CN" altLang="en-US" sz="2800" b="1" dirty="0">
                <a:solidFill>
                  <a:srgbClr val="CC0000"/>
                </a:solidFill>
                <a:ea typeface="楷体_GB2312" pitchFamily="49" charset="-122"/>
              </a:rPr>
              <a:t>特解</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是导出组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的一个基础解系</a:t>
            </a:r>
            <a:r>
              <a:rPr lang="en-US" altLang="zh-CN" sz="2800" b="1" dirty="0">
                <a:ea typeface="楷体_GB2312" pitchFamily="49" charset="-122"/>
              </a:rPr>
              <a:t>, </a:t>
            </a:r>
            <a:r>
              <a:rPr lang="zh-CN" altLang="en-US" sz="2800" b="1" dirty="0">
                <a:ea typeface="楷体_GB2312" pitchFamily="49" charset="-122"/>
              </a:rPr>
              <a:t>则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 </a:t>
            </a:r>
            <a:r>
              <a:rPr lang="zh-CN" altLang="en-US" sz="2800" b="1" dirty="0">
                <a:ea typeface="楷体_GB2312" pitchFamily="49" charset="-122"/>
              </a:rPr>
              <a:t>的通解为</a:t>
            </a:r>
            <a:endParaRPr lang="zh-CN" altLang="en-US" sz="2800" b="1" dirty="0">
              <a:ea typeface="楷体_GB2312" pitchFamily="49" charset="-122"/>
            </a:endParaRPr>
          </a:p>
        </p:txBody>
      </p:sp>
      <p:graphicFrame>
        <p:nvGraphicFramePr>
          <p:cNvPr id="18444" name="Object 10"/>
          <p:cNvGraphicFramePr>
            <a:graphicFrameLocks noChangeAspect="1"/>
          </p:cNvGraphicFramePr>
          <p:nvPr/>
        </p:nvGraphicFramePr>
        <p:xfrm>
          <a:off x="1120775" y="5518150"/>
          <a:ext cx="4178300" cy="508000"/>
        </p:xfrm>
        <a:graphic>
          <a:graphicData uri="http://schemas.openxmlformats.org/presentationml/2006/ole">
            <mc:AlternateContent xmlns:mc="http://schemas.openxmlformats.org/markup-compatibility/2006">
              <mc:Choice xmlns:v="urn:schemas-microsoft-com:vml" Requires="v">
                <p:oleObj spid="_x0000_s3310" name="" r:id="rId3" imgW="5549900" imgH="660400" progId="Equation.DSMT4">
                  <p:embed/>
                </p:oleObj>
              </mc:Choice>
              <mc:Fallback>
                <p:oleObj name="" r:id="rId3" imgW="5549900" imgH="660400" progId="Equation.DSMT4">
                  <p:embed/>
                  <p:pic>
                    <p:nvPicPr>
                      <p:cNvPr id="0" name="图片 3309"/>
                      <p:cNvPicPr/>
                      <p:nvPr/>
                    </p:nvPicPr>
                    <p:blipFill>
                      <a:blip r:embed="rId4">
                        <a:clrChange>
                          <a:clrFrom>
                            <a:srgbClr val="000000"/>
                          </a:clrFrom>
                          <a:clrTo>
                            <a:srgbClr val="0000FF"/>
                          </a:clrTo>
                        </a:clrChange>
                      </a:blip>
                      <a:stretch>
                        <a:fillRect/>
                      </a:stretch>
                    </p:blipFill>
                    <p:spPr>
                      <a:xfrm>
                        <a:off x="1120775" y="5518150"/>
                        <a:ext cx="4178300" cy="508000"/>
                      </a:xfrm>
                      <a:prstGeom prst="rect">
                        <a:avLst/>
                      </a:prstGeom>
                      <a:noFill/>
                      <a:ln w="38100">
                        <a:noFill/>
                        <a:miter/>
                      </a:ln>
                    </p:spPr>
                  </p:pic>
                </p:oleObj>
              </mc:Fallback>
            </mc:AlternateContent>
          </a:graphicData>
        </a:graphic>
      </p:graphicFrame>
      <p:sp>
        <p:nvSpPr>
          <p:cNvPr id="18445" name="Rectangle 11"/>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4F77E65-40C8-42ED-A35D-0E644FA2D27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DA8814A-9D72-4A35-9453-F040CBF4A6A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460"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9461" name="Rectangle 3"/>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19462" name="Rectangle 4"/>
          <p:cNvSpPr/>
          <p:nvPr/>
        </p:nvSpPr>
        <p:spPr>
          <a:xfrm>
            <a:off x="323850" y="1125538"/>
            <a:ext cx="19240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线性组合</a:t>
            </a:r>
            <a:endParaRPr lang="zh-CN" altLang="en-US" sz="2800" b="1" dirty="0">
              <a:solidFill>
                <a:srgbClr val="CC0000"/>
              </a:solidFill>
              <a:ea typeface="华文新魏" panose="02010800040101010101" pitchFamily="2" charset="-122"/>
            </a:endParaRPr>
          </a:p>
        </p:txBody>
      </p:sp>
      <p:grpSp>
        <p:nvGrpSpPr>
          <p:cNvPr id="19463" name="Group 5"/>
          <p:cNvGrpSpPr/>
          <p:nvPr/>
        </p:nvGrpSpPr>
        <p:grpSpPr>
          <a:xfrm>
            <a:off x="323850" y="1654175"/>
            <a:ext cx="5543550" cy="519113"/>
            <a:chOff x="204" y="1042"/>
            <a:chExt cx="3492" cy="327"/>
          </a:xfrm>
        </p:grpSpPr>
        <p:sp>
          <p:nvSpPr>
            <p:cNvPr id="19486" name="Rectangle 6"/>
            <p:cNvSpPr/>
            <p:nvPr/>
          </p:nvSpPr>
          <p:spPr>
            <a:xfrm>
              <a:off x="204" y="1042"/>
              <a:ext cx="174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设有向量组 </a:t>
              </a:r>
              <a:endParaRPr lang="zh-CN" altLang="en-US" sz="2800" b="1" dirty="0">
                <a:ea typeface="楷体_GB2312" pitchFamily="49" charset="-122"/>
              </a:endParaRPr>
            </a:p>
          </p:txBody>
        </p:sp>
        <p:graphicFrame>
          <p:nvGraphicFramePr>
            <p:cNvPr id="19487" name="Object 7"/>
            <p:cNvGraphicFramePr>
              <a:graphicFrameLocks noChangeAspect="1"/>
            </p:cNvGraphicFramePr>
            <p:nvPr/>
          </p:nvGraphicFramePr>
          <p:xfrm>
            <a:off x="1903" y="1088"/>
            <a:ext cx="824" cy="272"/>
          </p:xfrm>
          <a:graphic>
            <a:graphicData uri="http://schemas.openxmlformats.org/presentationml/2006/ole">
              <mc:AlternateContent xmlns:mc="http://schemas.openxmlformats.org/markup-compatibility/2006">
                <mc:Choice xmlns:v="urn:schemas-microsoft-com:vml" Requires="v">
                  <p:oleObj spid="_x0000_s3314" name="" r:id="rId1" imgW="1307465" imgH="431800" progId="Equation.DSMT4">
                    <p:embed/>
                  </p:oleObj>
                </mc:Choice>
                <mc:Fallback>
                  <p:oleObj name="" r:id="rId1" imgW="1307465" imgH="431800" progId="Equation.DSMT4">
                    <p:embed/>
                    <p:pic>
                      <p:nvPicPr>
                        <p:cNvPr id="0" name="图片 3313"/>
                        <p:cNvPicPr/>
                        <p:nvPr/>
                      </p:nvPicPr>
                      <p:blipFill>
                        <a:blip r:embed="rId2"/>
                        <a:stretch>
                          <a:fillRect/>
                        </a:stretch>
                      </p:blipFill>
                      <p:spPr>
                        <a:xfrm>
                          <a:off x="1903" y="1088"/>
                          <a:ext cx="824" cy="272"/>
                        </a:xfrm>
                        <a:prstGeom prst="rect">
                          <a:avLst/>
                        </a:prstGeom>
                        <a:noFill/>
                        <a:ln w="38100">
                          <a:noFill/>
                          <a:miter/>
                        </a:ln>
                      </p:spPr>
                    </p:pic>
                  </p:oleObj>
                </mc:Fallback>
              </mc:AlternateContent>
            </a:graphicData>
          </a:graphic>
        </p:graphicFrame>
        <p:sp>
          <p:nvSpPr>
            <p:cNvPr id="19488" name="Rectangle 8"/>
            <p:cNvSpPr/>
            <p:nvPr/>
          </p:nvSpPr>
          <p:spPr>
            <a:xfrm>
              <a:off x="2716" y="1042"/>
              <a:ext cx="847"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及向量 </a:t>
              </a:r>
              <a:endParaRPr lang="zh-CN" altLang="en-US" sz="2800" b="1" dirty="0">
                <a:ea typeface="楷体_GB2312" pitchFamily="49" charset="-122"/>
              </a:endParaRPr>
            </a:p>
          </p:txBody>
        </p:sp>
        <p:graphicFrame>
          <p:nvGraphicFramePr>
            <p:cNvPr id="19489" name="Object 9"/>
            <p:cNvGraphicFramePr>
              <a:graphicFrameLocks noChangeAspect="1"/>
            </p:cNvGraphicFramePr>
            <p:nvPr/>
          </p:nvGraphicFramePr>
          <p:xfrm>
            <a:off x="3512" y="1128"/>
            <a:ext cx="184" cy="232"/>
          </p:xfrm>
          <a:graphic>
            <a:graphicData uri="http://schemas.openxmlformats.org/presentationml/2006/ole">
              <mc:AlternateContent xmlns:mc="http://schemas.openxmlformats.org/markup-compatibility/2006">
                <mc:Choice xmlns:v="urn:schemas-microsoft-com:vml" Requires="v">
                  <p:oleObj spid="_x0000_s3309" name="" r:id="rId3" imgW="292100" imgH="368300" progId="Equation.DSMT4">
                    <p:embed/>
                  </p:oleObj>
                </mc:Choice>
                <mc:Fallback>
                  <p:oleObj name="" r:id="rId3" imgW="292100" imgH="368300" progId="Equation.DSMT4">
                    <p:embed/>
                    <p:pic>
                      <p:nvPicPr>
                        <p:cNvPr id="0" name="图片 3308"/>
                        <p:cNvPicPr/>
                        <p:nvPr/>
                      </p:nvPicPr>
                      <p:blipFill>
                        <a:blip r:embed="rId4"/>
                        <a:stretch>
                          <a:fillRect/>
                        </a:stretch>
                      </p:blipFill>
                      <p:spPr>
                        <a:xfrm>
                          <a:off x="3512" y="1128"/>
                          <a:ext cx="184" cy="232"/>
                        </a:xfrm>
                        <a:prstGeom prst="rect">
                          <a:avLst/>
                        </a:prstGeom>
                        <a:noFill/>
                        <a:ln w="38100">
                          <a:noFill/>
                          <a:miter/>
                        </a:ln>
                      </p:spPr>
                    </p:pic>
                  </p:oleObj>
                </mc:Fallback>
              </mc:AlternateContent>
            </a:graphicData>
          </a:graphic>
        </p:graphicFrame>
      </p:grpSp>
      <p:sp>
        <p:nvSpPr>
          <p:cNvPr id="19464" name="Rectangle 10"/>
          <p:cNvSpPr/>
          <p:nvPr/>
        </p:nvSpPr>
        <p:spPr>
          <a:xfrm>
            <a:off x="5913438" y="1638300"/>
            <a:ext cx="2773362"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如果存在一组数 </a:t>
            </a:r>
            <a:endParaRPr lang="zh-CN" altLang="en-US" sz="2800" b="1" dirty="0">
              <a:ea typeface="楷体_GB2312" pitchFamily="49" charset="-122"/>
            </a:endParaRPr>
          </a:p>
        </p:txBody>
      </p:sp>
      <p:graphicFrame>
        <p:nvGraphicFramePr>
          <p:cNvPr id="19465" name="Object 11"/>
          <p:cNvGraphicFramePr>
            <a:graphicFrameLocks noChangeAspect="1"/>
          </p:cNvGraphicFramePr>
          <p:nvPr/>
        </p:nvGraphicFramePr>
        <p:xfrm>
          <a:off x="395288" y="2303463"/>
          <a:ext cx="1435100" cy="431800"/>
        </p:xfrm>
        <a:graphic>
          <a:graphicData uri="http://schemas.openxmlformats.org/presentationml/2006/ole">
            <mc:AlternateContent xmlns:mc="http://schemas.openxmlformats.org/markup-compatibility/2006">
              <mc:Choice xmlns:v="urn:schemas-microsoft-com:vml" Requires="v">
                <p:oleObj spid="_x0000_s3311" name="" r:id="rId5" imgW="1435100" imgH="431800" progId="Equation.DSMT4">
                  <p:embed/>
                </p:oleObj>
              </mc:Choice>
              <mc:Fallback>
                <p:oleObj name="" r:id="rId5" imgW="1435100" imgH="431800" progId="Equation.DSMT4">
                  <p:embed/>
                  <p:pic>
                    <p:nvPicPr>
                      <p:cNvPr id="0" name="图片 3310"/>
                      <p:cNvPicPr/>
                      <p:nvPr/>
                    </p:nvPicPr>
                    <p:blipFill>
                      <a:blip r:embed="rId6"/>
                      <a:stretch>
                        <a:fillRect/>
                      </a:stretch>
                    </p:blipFill>
                    <p:spPr>
                      <a:xfrm>
                        <a:off x="395288" y="2303463"/>
                        <a:ext cx="1435100" cy="431800"/>
                      </a:xfrm>
                      <a:prstGeom prst="rect">
                        <a:avLst/>
                      </a:prstGeom>
                      <a:noFill/>
                      <a:ln w="38100">
                        <a:noFill/>
                        <a:miter/>
                      </a:ln>
                    </p:spPr>
                  </p:pic>
                </p:oleObj>
              </mc:Fallback>
            </mc:AlternateContent>
          </a:graphicData>
        </a:graphic>
      </p:graphicFrame>
      <p:sp>
        <p:nvSpPr>
          <p:cNvPr id="19466" name="Rectangle 12"/>
          <p:cNvSpPr/>
          <p:nvPr/>
        </p:nvSpPr>
        <p:spPr>
          <a:xfrm>
            <a:off x="1800225" y="2216150"/>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使</a:t>
            </a:r>
            <a:endParaRPr lang="zh-CN" altLang="en-US" sz="2800" b="1" dirty="0">
              <a:ea typeface="楷体_GB2312" pitchFamily="49" charset="-122"/>
            </a:endParaRPr>
          </a:p>
        </p:txBody>
      </p:sp>
      <p:graphicFrame>
        <p:nvGraphicFramePr>
          <p:cNvPr id="19467" name="Object 13"/>
          <p:cNvGraphicFramePr>
            <a:graphicFrameLocks noChangeAspect="1"/>
          </p:cNvGraphicFramePr>
          <p:nvPr/>
        </p:nvGraphicFramePr>
        <p:xfrm>
          <a:off x="2906713" y="2806700"/>
          <a:ext cx="2933700" cy="431800"/>
        </p:xfrm>
        <a:graphic>
          <a:graphicData uri="http://schemas.openxmlformats.org/presentationml/2006/ole">
            <mc:AlternateContent xmlns:mc="http://schemas.openxmlformats.org/markup-compatibility/2006">
              <mc:Choice xmlns:v="urn:schemas-microsoft-com:vml" Requires="v">
                <p:oleObj spid="_x0000_s3312" name="" r:id="rId7" imgW="2933700" imgH="431800" progId="Equation.DSMT4">
                  <p:embed/>
                </p:oleObj>
              </mc:Choice>
              <mc:Fallback>
                <p:oleObj name="" r:id="rId7" imgW="2933700" imgH="431800" progId="Equation.DSMT4">
                  <p:embed/>
                  <p:pic>
                    <p:nvPicPr>
                      <p:cNvPr id="0" name="图片 3311"/>
                      <p:cNvPicPr/>
                      <p:nvPr/>
                    </p:nvPicPr>
                    <p:blipFill>
                      <a:blip r:embed="rId8"/>
                      <a:stretch>
                        <a:fillRect/>
                      </a:stretch>
                    </p:blipFill>
                    <p:spPr>
                      <a:xfrm>
                        <a:off x="2906713" y="2806700"/>
                        <a:ext cx="2933700" cy="431800"/>
                      </a:xfrm>
                      <a:prstGeom prst="rect">
                        <a:avLst/>
                      </a:prstGeom>
                      <a:noFill/>
                      <a:ln w="38100">
                        <a:noFill/>
                        <a:miter/>
                      </a:ln>
                    </p:spPr>
                  </p:pic>
                </p:oleObj>
              </mc:Fallback>
            </mc:AlternateContent>
          </a:graphicData>
        </a:graphic>
      </p:graphicFrame>
      <p:grpSp>
        <p:nvGrpSpPr>
          <p:cNvPr id="19468" name="Group 14"/>
          <p:cNvGrpSpPr/>
          <p:nvPr/>
        </p:nvGrpSpPr>
        <p:grpSpPr>
          <a:xfrm>
            <a:off x="323850" y="3254375"/>
            <a:ext cx="7885113" cy="519113"/>
            <a:chOff x="204" y="2050"/>
            <a:chExt cx="4967" cy="327"/>
          </a:xfrm>
        </p:grpSpPr>
        <p:sp>
          <p:nvSpPr>
            <p:cNvPr id="19483" name="Rectangle 15"/>
            <p:cNvSpPr/>
            <p:nvPr/>
          </p:nvSpPr>
          <p:spPr>
            <a:xfrm>
              <a:off x="204" y="2050"/>
              <a:ext cx="2533"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那么</a:t>
              </a:r>
              <a:r>
                <a:rPr lang="en-US" altLang="zh-CN" sz="2800" b="1" dirty="0">
                  <a:ea typeface="楷体_GB2312" pitchFamily="49" charset="-122"/>
                </a:rPr>
                <a:t>, </a:t>
              </a:r>
              <a:r>
                <a:rPr lang="zh-CN" altLang="en-US" sz="2800" b="1" dirty="0">
                  <a:ea typeface="楷体_GB2312" pitchFamily="49" charset="-122"/>
                </a:rPr>
                <a:t>称向量 </a:t>
              </a:r>
              <a:r>
                <a:rPr lang="en-US" altLang="zh-CN" sz="2800" b="1" i="1" dirty="0">
                  <a:ea typeface="楷体_GB2312" pitchFamily="49" charset="-122"/>
                </a:rPr>
                <a:t>b </a:t>
              </a:r>
              <a:r>
                <a:rPr lang="zh-CN" altLang="en-US" sz="2800" b="1" dirty="0">
                  <a:ea typeface="楷体_GB2312" pitchFamily="49" charset="-122"/>
                </a:rPr>
                <a:t>为向量组 </a:t>
              </a:r>
              <a:endParaRPr lang="zh-CN" altLang="en-US" sz="2800" b="1" dirty="0">
                <a:ea typeface="楷体_GB2312" pitchFamily="49" charset="-122"/>
              </a:endParaRPr>
            </a:p>
          </p:txBody>
        </p:sp>
        <p:graphicFrame>
          <p:nvGraphicFramePr>
            <p:cNvPr id="19484" name="Object 16"/>
            <p:cNvGraphicFramePr>
              <a:graphicFrameLocks noChangeAspect="1"/>
            </p:cNvGraphicFramePr>
            <p:nvPr/>
          </p:nvGraphicFramePr>
          <p:xfrm>
            <a:off x="2625" y="2095"/>
            <a:ext cx="824" cy="272"/>
          </p:xfrm>
          <a:graphic>
            <a:graphicData uri="http://schemas.openxmlformats.org/presentationml/2006/ole">
              <mc:AlternateContent xmlns:mc="http://schemas.openxmlformats.org/markup-compatibility/2006">
                <mc:Choice xmlns:v="urn:schemas-microsoft-com:vml" Requires="v">
                  <p:oleObj spid="_x0000_s3323" name="" r:id="rId9" imgW="1307465" imgH="431800" progId="Equation.DSMT4">
                    <p:embed/>
                  </p:oleObj>
                </mc:Choice>
                <mc:Fallback>
                  <p:oleObj name="" r:id="rId9" imgW="1307465" imgH="431800" progId="Equation.DSMT4">
                    <p:embed/>
                    <p:pic>
                      <p:nvPicPr>
                        <p:cNvPr id="0" name="图片 3322"/>
                        <p:cNvPicPr/>
                        <p:nvPr/>
                      </p:nvPicPr>
                      <p:blipFill>
                        <a:blip r:embed="rId10"/>
                        <a:stretch>
                          <a:fillRect/>
                        </a:stretch>
                      </p:blipFill>
                      <p:spPr>
                        <a:xfrm>
                          <a:off x="2625" y="2095"/>
                          <a:ext cx="824" cy="272"/>
                        </a:xfrm>
                        <a:prstGeom prst="rect">
                          <a:avLst/>
                        </a:prstGeom>
                        <a:noFill/>
                        <a:ln w="38100">
                          <a:noFill/>
                          <a:miter/>
                        </a:ln>
                      </p:spPr>
                    </p:pic>
                  </p:oleObj>
                </mc:Fallback>
              </mc:AlternateContent>
            </a:graphicData>
          </a:graphic>
        </p:graphicFrame>
        <p:sp>
          <p:nvSpPr>
            <p:cNvPr id="19485" name="Rectangle 17"/>
            <p:cNvSpPr/>
            <p:nvPr/>
          </p:nvSpPr>
          <p:spPr>
            <a:xfrm>
              <a:off x="3424" y="2050"/>
              <a:ext cx="1747"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的一个线性组合</a:t>
              </a:r>
              <a:r>
                <a:rPr lang="en-US" altLang="zh-CN" sz="2800" b="1" dirty="0">
                  <a:ea typeface="楷体_GB2312" pitchFamily="49" charset="-122"/>
                </a:rPr>
                <a:t>,</a:t>
              </a:r>
              <a:endParaRPr lang="en-US" altLang="zh-CN" sz="2800" b="1" dirty="0">
                <a:ea typeface="楷体_GB2312" pitchFamily="49" charset="-122"/>
              </a:endParaRPr>
            </a:p>
          </p:txBody>
        </p:sp>
      </p:grpSp>
      <p:sp>
        <p:nvSpPr>
          <p:cNvPr id="19469" name="Rectangle 18"/>
          <p:cNvSpPr/>
          <p:nvPr/>
        </p:nvSpPr>
        <p:spPr>
          <a:xfrm>
            <a:off x="323850" y="3814763"/>
            <a:ext cx="34861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称向量 </a:t>
            </a:r>
            <a:r>
              <a:rPr lang="en-US" altLang="zh-CN" sz="2800" b="1" i="1" dirty="0">
                <a:ea typeface="楷体_GB2312" pitchFamily="49" charset="-122"/>
              </a:rPr>
              <a:t>b </a:t>
            </a:r>
            <a:r>
              <a:rPr lang="zh-CN" altLang="en-US" sz="2800" b="1" dirty="0">
                <a:ea typeface="楷体_GB2312" pitchFamily="49" charset="-122"/>
              </a:rPr>
              <a:t>可由向量组 </a:t>
            </a:r>
            <a:endParaRPr lang="zh-CN" altLang="en-US" sz="2800" b="1" dirty="0">
              <a:ea typeface="楷体_GB2312" pitchFamily="49" charset="-122"/>
            </a:endParaRPr>
          </a:p>
        </p:txBody>
      </p:sp>
      <p:sp>
        <p:nvSpPr>
          <p:cNvPr id="19470" name="Rectangle 19"/>
          <p:cNvSpPr/>
          <p:nvPr/>
        </p:nvSpPr>
        <p:spPr>
          <a:xfrm>
            <a:off x="8101013" y="3238500"/>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并</a:t>
            </a:r>
            <a:endParaRPr lang="zh-CN" altLang="en-US" sz="2800" b="1" dirty="0">
              <a:ea typeface="楷体_GB2312" pitchFamily="49" charset="-122"/>
            </a:endParaRPr>
          </a:p>
        </p:txBody>
      </p:sp>
      <p:graphicFrame>
        <p:nvGraphicFramePr>
          <p:cNvPr id="19471" name="Object 20"/>
          <p:cNvGraphicFramePr>
            <a:graphicFrameLocks noChangeAspect="1"/>
          </p:cNvGraphicFramePr>
          <p:nvPr/>
        </p:nvGraphicFramePr>
        <p:xfrm>
          <a:off x="3663950" y="3902075"/>
          <a:ext cx="1308100" cy="431800"/>
        </p:xfrm>
        <a:graphic>
          <a:graphicData uri="http://schemas.openxmlformats.org/presentationml/2006/ole">
            <mc:AlternateContent xmlns:mc="http://schemas.openxmlformats.org/markup-compatibility/2006">
              <mc:Choice xmlns:v="urn:schemas-microsoft-com:vml" Requires="v">
                <p:oleObj spid="_x0000_s3322" name="" r:id="rId11" imgW="1307465" imgH="431800" progId="Equation.DSMT4">
                  <p:embed/>
                </p:oleObj>
              </mc:Choice>
              <mc:Fallback>
                <p:oleObj name="" r:id="rId11" imgW="1307465" imgH="431800" progId="Equation.DSMT4">
                  <p:embed/>
                  <p:pic>
                    <p:nvPicPr>
                      <p:cNvPr id="0" name="图片 3321"/>
                      <p:cNvPicPr/>
                      <p:nvPr/>
                    </p:nvPicPr>
                    <p:blipFill>
                      <a:blip r:embed="rId12"/>
                      <a:stretch>
                        <a:fillRect/>
                      </a:stretch>
                    </p:blipFill>
                    <p:spPr>
                      <a:xfrm>
                        <a:off x="3663950" y="3902075"/>
                        <a:ext cx="1308100" cy="431800"/>
                      </a:xfrm>
                      <a:prstGeom prst="rect">
                        <a:avLst/>
                      </a:prstGeom>
                      <a:noFill/>
                      <a:ln w="38100">
                        <a:noFill/>
                        <a:miter/>
                      </a:ln>
                    </p:spPr>
                  </p:pic>
                </p:oleObj>
              </mc:Fallback>
            </mc:AlternateContent>
          </a:graphicData>
        </a:graphic>
      </p:graphicFrame>
      <p:sp>
        <p:nvSpPr>
          <p:cNvPr id="19472" name="Rectangle 21"/>
          <p:cNvSpPr/>
          <p:nvPr/>
        </p:nvSpPr>
        <p:spPr>
          <a:xfrm>
            <a:off x="4932363" y="3830638"/>
            <a:ext cx="170180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线性表示</a:t>
            </a:r>
            <a:r>
              <a:rPr lang="en-US" altLang="zh-CN" sz="2800" b="1" dirty="0">
                <a:ea typeface="楷体_GB2312" pitchFamily="49" charset="-122"/>
              </a:rPr>
              <a:t>.</a:t>
            </a:r>
            <a:endParaRPr lang="en-US" altLang="zh-CN" sz="2800" b="1" dirty="0">
              <a:ea typeface="楷体_GB2312" pitchFamily="49" charset="-122"/>
            </a:endParaRPr>
          </a:p>
        </p:txBody>
      </p:sp>
      <p:grpSp>
        <p:nvGrpSpPr>
          <p:cNvPr id="19473" name="Group 22"/>
          <p:cNvGrpSpPr/>
          <p:nvPr/>
        </p:nvGrpSpPr>
        <p:grpSpPr>
          <a:xfrm>
            <a:off x="323850" y="4365625"/>
            <a:ext cx="4624388" cy="519113"/>
            <a:chOff x="204" y="2750"/>
            <a:chExt cx="2913" cy="327"/>
          </a:xfrm>
        </p:grpSpPr>
        <p:sp>
          <p:nvSpPr>
            <p:cNvPr id="19480" name="Rectangle 23"/>
            <p:cNvSpPr/>
            <p:nvPr/>
          </p:nvSpPr>
          <p:spPr>
            <a:xfrm>
              <a:off x="204" y="2750"/>
              <a:ext cx="157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设          矩阵 </a:t>
              </a:r>
              <a:endParaRPr lang="zh-CN" altLang="en-US" sz="2800" b="1" dirty="0">
                <a:ea typeface="楷体_GB2312" pitchFamily="49" charset="-122"/>
              </a:endParaRPr>
            </a:p>
          </p:txBody>
        </p:sp>
        <p:graphicFrame>
          <p:nvGraphicFramePr>
            <p:cNvPr id="19481" name="Object 24"/>
            <p:cNvGraphicFramePr>
              <a:graphicFrameLocks noChangeAspect="1"/>
            </p:cNvGraphicFramePr>
            <p:nvPr/>
          </p:nvGraphicFramePr>
          <p:xfrm>
            <a:off x="656" y="2876"/>
            <a:ext cx="512" cy="152"/>
          </p:xfrm>
          <a:graphic>
            <a:graphicData uri="http://schemas.openxmlformats.org/presentationml/2006/ole">
              <mc:AlternateContent xmlns:mc="http://schemas.openxmlformats.org/markup-compatibility/2006">
                <mc:Choice xmlns:v="urn:schemas-microsoft-com:vml" Requires="v">
                  <p:oleObj spid="_x0000_s3324" name="" r:id="rId13" imgW="812165" imgH="241300" progId="Equation.DSMT4">
                    <p:embed/>
                  </p:oleObj>
                </mc:Choice>
                <mc:Fallback>
                  <p:oleObj name="" r:id="rId13" imgW="812165" imgH="241300" progId="Equation.DSMT4">
                    <p:embed/>
                    <p:pic>
                      <p:nvPicPr>
                        <p:cNvPr id="0" name="图片 3323"/>
                        <p:cNvPicPr/>
                        <p:nvPr/>
                      </p:nvPicPr>
                      <p:blipFill>
                        <a:blip r:embed="rId14"/>
                        <a:stretch>
                          <a:fillRect/>
                        </a:stretch>
                      </p:blipFill>
                      <p:spPr>
                        <a:xfrm>
                          <a:off x="656" y="2876"/>
                          <a:ext cx="512" cy="152"/>
                        </a:xfrm>
                        <a:prstGeom prst="rect">
                          <a:avLst/>
                        </a:prstGeom>
                        <a:noFill/>
                        <a:ln w="38100">
                          <a:noFill/>
                          <a:miter/>
                        </a:ln>
                      </p:spPr>
                    </p:pic>
                  </p:oleObj>
                </mc:Fallback>
              </mc:AlternateContent>
            </a:graphicData>
          </a:graphic>
        </p:graphicFrame>
        <p:graphicFrame>
          <p:nvGraphicFramePr>
            <p:cNvPr id="19482" name="Object 25"/>
            <p:cNvGraphicFramePr>
              <a:graphicFrameLocks noChangeAspect="1"/>
            </p:cNvGraphicFramePr>
            <p:nvPr/>
          </p:nvGraphicFramePr>
          <p:xfrm>
            <a:off x="1669" y="2795"/>
            <a:ext cx="1448" cy="272"/>
          </p:xfrm>
          <a:graphic>
            <a:graphicData uri="http://schemas.openxmlformats.org/presentationml/2006/ole">
              <mc:AlternateContent xmlns:mc="http://schemas.openxmlformats.org/markup-compatibility/2006">
                <mc:Choice xmlns:v="urn:schemas-microsoft-com:vml" Requires="v">
                  <p:oleObj spid="_x0000_s3320" name="" r:id="rId15" imgW="2298700" imgH="431800" progId="Equation.DSMT4">
                    <p:embed/>
                  </p:oleObj>
                </mc:Choice>
                <mc:Fallback>
                  <p:oleObj name="" r:id="rId15" imgW="2298700" imgH="431800" progId="Equation.DSMT4">
                    <p:embed/>
                    <p:pic>
                      <p:nvPicPr>
                        <p:cNvPr id="0" name="图片 3319"/>
                        <p:cNvPicPr/>
                        <p:nvPr/>
                      </p:nvPicPr>
                      <p:blipFill>
                        <a:blip r:embed="rId16"/>
                        <a:stretch>
                          <a:fillRect/>
                        </a:stretch>
                      </p:blipFill>
                      <p:spPr>
                        <a:xfrm>
                          <a:off x="1669" y="2795"/>
                          <a:ext cx="1448" cy="272"/>
                        </a:xfrm>
                        <a:prstGeom prst="rect">
                          <a:avLst/>
                        </a:prstGeom>
                        <a:noFill/>
                        <a:ln w="38100">
                          <a:noFill/>
                          <a:miter/>
                        </a:ln>
                      </p:spPr>
                    </p:pic>
                  </p:oleObj>
                </mc:Fallback>
              </mc:AlternateContent>
            </a:graphicData>
          </a:graphic>
        </p:graphicFrame>
      </p:grpSp>
      <p:sp>
        <p:nvSpPr>
          <p:cNvPr id="19474" name="Rectangle 26"/>
          <p:cNvSpPr/>
          <p:nvPr/>
        </p:nvSpPr>
        <p:spPr>
          <a:xfrm>
            <a:off x="4902200" y="4349750"/>
            <a:ext cx="33813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则线性方程组</a:t>
            </a:r>
            <a:r>
              <a:rPr lang="zh-CN" altLang="en-US" sz="2800" b="1" i="1" dirty="0">
                <a:ea typeface="楷体_GB2312" pitchFamily="49" charset="-122"/>
              </a:rPr>
              <a:t>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a:t>
            </a:r>
            <a:endParaRPr lang="en-US" altLang="zh-CN" sz="2800" b="1" i="1" dirty="0">
              <a:ea typeface="楷体_GB2312" pitchFamily="49" charset="-122"/>
            </a:endParaRPr>
          </a:p>
        </p:txBody>
      </p:sp>
      <p:grpSp>
        <p:nvGrpSpPr>
          <p:cNvPr id="19475" name="Group 27"/>
          <p:cNvGrpSpPr/>
          <p:nvPr/>
        </p:nvGrpSpPr>
        <p:grpSpPr>
          <a:xfrm>
            <a:off x="323850" y="4927600"/>
            <a:ext cx="4500563" cy="519113"/>
            <a:chOff x="204" y="3104"/>
            <a:chExt cx="2835" cy="327"/>
          </a:xfrm>
        </p:grpSpPr>
        <p:sp>
          <p:nvSpPr>
            <p:cNvPr id="19478" name="Rectangle 28"/>
            <p:cNvSpPr/>
            <p:nvPr/>
          </p:nvSpPr>
          <p:spPr>
            <a:xfrm>
              <a:off x="204" y="3104"/>
              <a:ext cx="1016"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有一组解</a:t>
              </a:r>
              <a:endParaRPr lang="zh-CN" altLang="en-US" sz="2800" b="1" dirty="0">
                <a:ea typeface="楷体_GB2312" pitchFamily="49" charset="-122"/>
              </a:endParaRPr>
            </a:p>
          </p:txBody>
        </p:sp>
        <p:graphicFrame>
          <p:nvGraphicFramePr>
            <p:cNvPr id="19479" name="Object 29"/>
            <p:cNvGraphicFramePr>
              <a:graphicFrameLocks noChangeAspect="1"/>
            </p:cNvGraphicFramePr>
            <p:nvPr/>
          </p:nvGraphicFramePr>
          <p:xfrm>
            <a:off x="1183" y="3159"/>
            <a:ext cx="1856" cy="272"/>
          </p:xfrm>
          <a:graphic>
            <a:graphicData uri="http://schemas.openxmlformats.org/presentationml/2006/ole">
              <mc:AlternateContent xmlns:mc="http://schemas.openxmlformats.org/markup-compatibility/2006">
                <mc:Choice xmlns:v="urn:schemas-microsoft-com:vml" Requires="v">
                  <p:oleObj spid="_x0000_s3321" name="" r:id="rId17" imgW="2946400" imgH="431800" progId="Equation.DSMT4">
                    <p:embed/>
                  </p:oleObj>
                </mc:Choice>
                <mc:Fallback>
                  <p:oleObj name="" r:id="rId17" imgW="2946400" imgH="431800" progId="Equation.DSMT4">
                    <p:embed/>
                    <p:pic>
                      <p:nvPicPr>
                        <p:cNvPr id="0" name="图片 3320"/>
                        <p:cNvPicPr/>
                        <p:nvPr/>
                      </p:nvPicPr>
                      <p:blipFill>
                        <a:blip r:embed="rId18"/>
                        <a:stretch>
                          <a:fillRect/>
                        </a:stretch>
                      </p:blipFill>
                      <p:spPr>
                        <a:xfrm>
                          <a:off x="1183" y="3159"/>
                          <a:ext cx="1856" cy="272"/>
                        </a:xfrm>
                        <a:prstGeom prst="rect">
                          <a:avLst/>
                        </a:prstGeom>
                        <a:noFill/>
                        <a:ln w="38100">
                          <a:noFill/>
                          <a:miter/>
                        </a:ln>
                      </p:spPr>
                    </p:pic>
                  </p:oleObj>
                </mc:Fallback>
              </mc:AlternateContent>
            </a:graphicData>
          </a:graphic>
        </p:graphicFrame>
      </p:grpSp>
      <p:sp>
        <p:nvSpPr>
          <p:cNvPr id="19476" name="Rectangle 30"/>
          <p:cNvSpPr/>
          <p:nvPr/>
        </p:nvSpPr>
        <p:spPr>
          <a:xfrm>
            <a:off x="4760913" y="4927600"/>
            <a:ext cx="1255712"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等价于</a:t>
            </a:r>
            <a:endParaRPr lang="zh-CN" altLang="en-US" sz="2800" b="1" dirty="0">
              <a:ea typeface="楷体_GB2312" pitchFamily="49" charset="-122"/>
            </a:endParaRPr>
          </a:p>
        </p:txBody>
      </p:sp>
      <p:graphicFrame>
        <p:nvGraphicFramePr>
          <p:cNvPr id="19477" name="Object 31"/>
          <p:cNvGraphicFramePr>
            <a:graphicFrameLocks noChangeAspect="1"/>
          </p:cNvGraphicFramePr>
          <p:nvPr/>
        </p:nvGraphicFramePr>
        <p:xfrm>
          <a:off x="2832100" y="5589588"/>
          <a:ext cx="2933700" cy="431800"/>
        </p:xfrm>
        <a:graphic>
          <a:graphicData uri="http://schemas.openxmlformats.org/presentationml/2006/ole">
            <mc:AlternateContent xmlns:mc="http://schemas.openxmlformats.org/markup-compatibility/2006">
              <mc:Choice xmlns:v="urn:schemas-microsoft-com:vml" Requires="v">
                <p:oleObj spid="_x0000_s3325" name="" r:id="rId19" imgW="2933700" imgH="431800" progId="Equation.DSMT4">
                  <p:embed/>
                </p:oleObj>
              </mc:Choice>
              <mc:Fallback>
                <p:oleObj name="" r:id="rId19" imgW="2933700" imgH="431800" progId="Equation.DSMT4">
                  <p:embed/>
                  <p:pic>
                    <p:nvPicPr>
                      <p:cNvPr id="0" name="图片 3324"/>
                      <p:cNvPicPr/>
                      <p:nvPr/>
                    </p:nvPicPr>
                    <p:blipFill>
                      <a:blip r:embed="rId20"/>
                      <a:stretch>
                        <a:fillRect/>
                      </a:stretch>
                    </p:blipFill>
                    <p:spPr>
                      <a:xfrm>
                        <a:off x="2832100" y="5589588"/>
                        <a:ext cx="2933700" cy="431800"/>
                      </a:xfrm>
                      <a:prstGeom prst="rect">
                        <a:avLst/>
                      </a:prstGeom>
                      <a:noFill/>
                      <a:ln w="38100">
                        <a:noFill/>
                        <a:miter/>
                      </a:ln>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73D3B94-4549-4BC0-9783-3B05DED40D6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9B8CBC2-B2CF-4043-AAE1-6D0AAAC3C27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484"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0485" name="Rectangle 3"/>
          <p:cNvSpPr/>
          <p:nvPr/>
        </p:nvSpPr>
        <p:spPr>
          <a:xfrm>
            <a:off x="323850" y="1125538"/>
            <a:ext cx="22796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线性相关性</a:t>
            </a:r>
            <a:endParaRPr lang="zh-CN" altLang="en-US" sz="2800" b="1" dirty="0">
              <a:solidFill>
                <a:srgbClr val="CC0000"/>
              </a:solidFill>
              <a:ea typeface="华文新魏" panose="02010800040101010101" pitchFamily="2" charset="-122"/>
            </a:endParaRPr>
          </a:p>
        </p:txBody>
      </p:sp>
      <p:grpSp>
        <p:nvGrpSpPr>
          <p:cNvPr id="20486" name="Group 4"/>
          <p:cNvGrpSpPr/>
          <p:nvPr/>
        </p:nvGrpSpPr>
        <p:grpSpPr>
          <a:xfrm>
            <a:off x="323850" y="1628775"/>
            <a:ext cx="4062413" cy="519113"/>
            <a:chOff x="204" y="1026"/>
            <a:chExt cx="2559" cy="327"/>
          </a:xfrm>
        </p:grpSpPr>
        <p:sp>
          <p:nvSpPr>
            <p:cNvPr id="20502" name="Rectangle 5"/>
            <p:cNvSpPr/>
            <p:nvPr/>
          </p:nvSpPr>
          <p:spPr>
            <a:xfrm>
              <a:off x="204" y="1026"/>
              <a:ext cx="174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设有向量组 </a:t>
              </a:r>
              <a:endParaRPr lang="zh-CN" altLang="en-US" sz="2800" b="1" dirty="0">
                <a:ea typeface="楷体_GB2312" pitchFamily="49" charset="-122"/>
              </a:endParaRPr>
            </a:p>
          </p:txBody>
        </p:sp>
        <p:graphicFrame>
          <p:nvGraphicFramePr>
            <p:cNvPr id="20503" name="Object 6"/>
            <p:cNvGraphicFramePr>
              <a:graphicFrameLocks noChangeAspect="1"/>
            </p:cNvGraphicFramePr>
            <p:nvPr/>
          </p:nvGraphicFramePr>
          <p:xfrm>
            <a:off x="1867" y="1072"/>
            <a:ext cx="896" cy="272"/>
          </p:xfrm>
          <a:graphic>
            <a:graphicData uri="http://schemas.openxmlformats.org/presentationml/2006/ole">
              <mc:AlternateContent xmlns:mc="http://schemas.openxmlformats.org/markup-compatibility/2006">
                <mc:Choice xmlns:v="urn:schemas-microsoft-com:vml" Requires="v">
                  <p:oleObj spid="_x0000_s3315" name="" r:id="rId1" imgW="1422400" imgH="431800" progId="Equation.DSMT4">
                    <p:embed/>
                  </p:oleObj>
                </mc:Choice>
                <mc:Fallback>
                  <p:oleObj name="" r:id="rId1" imgW="1422400" imgH="431800" progId="Equation.DSMT4">
                    <p:embed/>
                    <p:pic>
                      <p:nvPicPr>
                        <p:cNvPr id="0" name="图片 3314"/>
                        <p:cNvPicPr/>
                        <p:nvPr/>
                      </p:nvPicPr>
                      <p:blipFill>
                        <a:blip r:embed="rId2"/>
                        <a:stretch>
                          <a:fillRect/>
                        </a:stretch>
                      </p:blipFill>
                      <p:spPr>
                        <a:xfrm>
                          <a:off x="1867" y="1072"/>
                          <a:ext cx="896" cy="272"/>
                        </a:xfrm>
                        <a:prstGeom prst="rect">
                          <a:avLst/>
                        </a:prstGeom>
                        <a:noFill/>
                        <a:ln w="38100">
                          <a:noFill/>
                          <a:miter/>
                        </a:ln>
                      </p:spPr>
                    </p:pic>
                  </p:oleObj>
                </mc:Fallback>
              </mc:AlternateContent>
            </a:graphicData>
          </a:graphic>
        </p:graphicFrame>
      </p:grpSp>
      <p:sp>
        <p:nvSpPr>
          <p:cNvPr id="20487" name="Rectangle 7"/>
          <p:cNvSpPr/>
          <p:nvPr/>
        </p:nvSpPr>
        <p:spPr>
          <a:xfrm>
            <a:off x="4356100" y="1612900"/>
            <a:ext cx="45577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如果存在一组</a:t>
            </a:r>
            <a:r>
              <a:rPr lang="zh-CN" altLang="en-US" sz="2800" b="1" dirty="0">
                <a:solidFill>
                  <a:srgbClr val="CC0000"/>
                </a:solidFill>
                <a:ea typeface="楷体_GB2312" pitchFamily="49" charset="-122"/>
              </a:rPr>
              <a:t>不全为 </a:t>
            </a:r>
            <a:r>
              <a:rPr lang="en-US" altLang="zh-CN" sz="2800" b="1" dirty="0">
                <a:solidFill>
                  <a:srgbClr val="CC0000"/>
                </a:solidFill>
                <a:ea typeface="楷体_GB2312" pitchFamily="49" charset="-122"/>
              </a:rPr>
              <a:t>0</a:t>
            </a:r>
            <a:r>
              <a:rPr lang="en-US" altLang="zh-CN" sz="2800" b="1" dirty="0">
                <a:ea typeface="楷体_GB2312" pitchFamily="49" charset="-122"/>
              </a:rPr>
              <a:t> </a:t>
            </a:r>
            <a:r>
              <a:rPr lang="zh-CN" altLang="en-US" sz="2800" b="1" dirty="0">
                <a:ea typeface="楷体_GB2312" pitchFamily="49" charset="-122"/>
              </a:rPr>
              <a:t>的数 </a:t>
            </a:r>
            <a:endParaRPr lang="zh-CN" altLang="en-US" sz="2800" b="1" dirty="0">
              <a:ea typeface="楷体_GB2312" pitchFamily="49" charset="-122"/>
            </a:endParaRPr>
          </a:p>
        </p:txBody>
      </p:sp>
      <p:graphicFrame>
        <p:nvGraphicFramePr>
          <p:cNvPr id="20488" name="Object 8"/>
          <p:cNvGraphicFramePr>
            <a:graphicFrameLocks noChangeAspect="1"/>
          </p:cNvGraphicFramePr>
          <p:nvPr/>
        </p:nvGraphicFramePr>
        <p:xfrm>
          <a:off x="404813" y="2278063"/>
          <a:ext cx="1435100" cy="431800"/>
        </p:xfrm>
        <a:graphic>
          <a:graphicData uri="http://schemas.openxmlformats.org/presentationml/2006/ole">
            <mc:AlternateContent xmlns:mc="http://schemas.openxmlformats.org/markup-compatibility/2006">
              <mc:Choice xmlns:v="urn:schemas-microsoft-com:vml" Requires="v">
                <p:oleObj spid="_x0000_s3319" name="" r:id="rId3" imgW="1435100" imgH="431800" progId="Equation.DSMT4">
                  <p:embed/>
                </p:oleObj>
              </mc:Choice>
              <mc:Fallback>
                <p:oleObj name="" r:id="rId3" imgW="1435100" imgH="431800" progId="Equation.DSMT4">
                  <p:embed/>
                  <p:pic>
                    <p:nvPicPr>
                      <p:cNvPr id="0" name="图片 3318"/>
                      <p:cNvPicPr/>
                      <p:nvPr/>
                    </p:nvPicPr>
                    <p:blipFill>
                      <a:blip r:embed="rId4"/>
                      <a:stretch>
                        <a:fillRect/>
                      </a:stretch>
                    </p:blipFill>
                    <p:spPr>
                      <a:xfrm>
                        <a:off x="404813" y="2278063"/>
                        <a:ext cx="1435100" cy="431800"/>
                      </a:xfrm>
                      <a:prstGeom prst="rect">
                        <a:avLst/>
                      </a:prstGeom>
                      <a:noFill/>
                      <a:ln w="38100">
                        <a:noFill/>
                        <a:miter/>
                      </a:ln>
                    </p:spPr>
                  </p:pic>
                </p:oleObj>
              </mc:Fallback>
            </mc:AlternateContent>
          </a:graphicData>
        </a:graphic>
      </p:graphicFrame>
      <p:sp>
        <p:nvSpPr>
          <p:cNvPr id="20489" name="Rectangle 9"/>
          <p:cNvSpPr/>
          <p:nvPr/>
        </p:nvSpPr>
        <p:spPr>
          <a:xfrm>
            <a:off x="1800225" y="2190750"/>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使</a:t>
            </a:r>
            <a:endParaRPr lang="zh-CN" altLang="en-US" sz="2800" b="1" dirty="0">
              <a:ea typeface="楷体_GB2312" pitchFamily="49" charset="-122"/>
            </a:endParaRPr>
          </a:p>
        </p:txBody>
      </p:sp>
      <p:graphicFrame>
        <p:nvGraphicFramePr>
          <p:cNvPr id="20490" name="Object 10"/>
          <p:cNvGraphicFramePr>
            <a:graphicFrameLocks noChangeAspect="1"/>
          </p:cNvGraphicFramePr>
          <p:nvPr/>
        </p:nvGraphicFramePr>
        <p:xfrm>
          <a:off x="2836863" y="2782888"/>
          <a:ext cx="2959100" cy="431800"/>
        </p:xfrm>
        <a:graphic>
          <a:graphicData uri="http://schemas.openxmlformats.org/presentationml/2006/ole">
            <mc:AlternateContent xmlns:mc="http://schemas.openxmlformats.org/markup-compatibility/2006">
              <mc:Choice xmlns:v="urn:schemas-microsoft-com:vml" Requires="v">
                <p:oleObj spid="_x0000_s3318" name="" r:id="rId5" imgW="2959100" imgH="431800" progId="Equation.DSMT4">
                  <p:embed/>
                </p:oleObj>
              </mc:Choice>
              <mc:Fallback>
                <p:oleObj name="" r:id="rId5" imgW="2959100" imgH="431800" progId="Equation.DSMT4">
                  <p:embed/>
                  <p:pic>
                    <p:nvPicPr>
                      <p:cNvPr id="0" name="图片 3317"/>
                      <p:cNvPicPr/>
                      <p:nvPr/>
                    </p:nvPicPr>
                    <p:blipFill>
                      <a:blip r:embed="rId6"/>
                      <a:stretch>
                        <a:fillRect/>
                      </a:stretch>
                    </p:blipFill>
                    <p:spPr>
                      <a:xfrm>
                        <a:off x="2836863" y="2782888"/>
                        <a:ext cx="2959100" cy="431800"/>
                      </a:xfrm>
                      <a:prstGeom prst="rect">
                        <a:avLst/>
                      </a:prstGeom>
                      <a:noFill/>
                      <a:ln w="38100">
                        <a:noFill/>
                        <a:miter/>
                      </a:ln>
                    </p:spPr>
                  </p:pic>
                </p:oleObj>
              </mc:Fallback>
            </mc:AlternateContent>
          </a:graphicData>
        </a:graphic>
      </p:graphicFrame>
      <p:grpSp>
        <p:nvGrpSpPr>
          <p:cNvPr id="20491" name="Group 11"/>
          <p:cNvGrpSpPr/>
          <p:nvPr/>
        </p:nvGrpSpPr>
        <p:grpSpPr>
          <a:xfrm>
            <a:off x="323850" y="3270250"/>
            <a:ext cx="4462463" cy="519113"/>
            <a:chOff x="204" y="2060"/>
            <a:chExt cx="2811" cy="327"/>
          </a:xfrm>
        </p:grpSpPr>
        <p:sp>
          <p:nvSpPr>
            <p:cNvPr id="20500" name="Rectangle 12"/>
            <p:cNvSpPr/>
            <p:nvPr/>
          </p:nvSpPr>
          <p:spPr>
            <a:xfrm>
              <a:off x="204" y="2060"/>
              <a:ext cx="2811"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那么</a:t>
              </a:r>
              <a:r>
                <a:rPr lang="en-US" altLang="zh-CN" sz="2800" b="1" dirty="0">
                  <a:ea typeface="楷体_GB2312" pitchFamily="49" charset="-122"/>
                </a:rPr>
                <a:t>, </a:t>
              </a:r>
              <a:r>
                <a:rPr lang="zh-CN" altLang="en-US" sz="2800" b="1" dirty="0">
                  <a:ea typeface="楷体_GB2312" pitchFamily="49" charset="-122"/>
                </a:rPr>
                <a:t>称                </a:t>
              </a:r>
              <a:r>
                <a:rPr lang="zh-CN" altLang="en-US" sz="2800" b="1" dirty="0">
                  <a:solidFill>
                    <a:srgbClr val="CC0000"/>
                  </a:solidFill>
                  <a:ea typeface="楷体_GB2312" pitchFamily="49" charset="-122"/>
                </a:rPr>
                <a:t>线性相关</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20501" name="Object 13"/>
            <p:cNvGraphicFramePr>
              <a:graphicFrameLocks noChangeAspect="1"/>
            </p:cNvGraphicFramePr>
            <p:nvPr/>
          </p:nvGraphicFramePr>
          <p:xfrm>
            <a:off x="1083" y="2115"/>
            <a:ext cx="824" cy="272"/>
          </p:xfrm>
          <a:graphic>
            <a:graphicData uri="http://schemas.openxmlformats.org/presentationml/2006/ole">
              <mc:AlternateContent xmlns:mc="http://schemas.openxmlformats.org/markup-compatibility/2006">
                <mc:Choice xmlns:v="urn:schemas-microsoft-com:vml" Requires="v">
                  <p:oleObj spid="_x0000_s3316" name="" r:id="rId7" imgW="1307465" imgH="431800" progId="Equation.DSMT4">
                    <p:embed/>
                  </p:oleObj>
                </mc:Choice>
                <mc:Fallback>
                  <p:oleObj name="" r:id="rId7" imgW="1307465" imgH="431800" progId="Equation.DSMT4">
                    <p:embed/>
                    <p:pic>
                      <p:nvPicPr>
                        <p:cNvPr id="0" name="图片 3315"/>
                        <p:cNvPicPr/>
                        <p:nvPr/>
                      </p:nvPicPr>
                      <p:blipFill>
                        <a:blip r:embed="rId8"/>
                        <a:stretch>
                          <a:fillRect/>
                        </a:stretch>
                      </p:blipFill>
                      <p:spPr>
                        <a:xfrm>
                          <a:off x="1083" y="2115"/>
                          <a:ext cx="824" cy="272"/>
                        </a:xfrm>
                        <a:prstGeom prst="rect">
                          <a:avLst/>
                        </a:prstGeom>
                        <a:noFill/>
                        <a:ln w="38100">
                          <a:noFill/>
                          <a:miter/>
                        </a:ln>
                      </p:spPr>
                    </p:pic>
                  </p:oleObj>
                </mc:Fallback>
              </mc:AlternateContent>
            </a:graphicData>
          </a:graphic>
        </p:graphicFrame>
      </p:grpSp>
      <p:grpSp>
        <p:nvGrpSpPr>
          <p:cNvPr id="20492" name="Group 14"/>
          <p:cNvGrpSpPr/>
          <p:nvPr/>
        </p:nvGrpSpPr>
        <p:grpSpPr>
          <a:xfrm>
            <a:off x="4602163" y="3270250"/>
            <a:ext cx="4373562" cy="519113"/>
            <a:chOff x="2899" y="1524"/>
            <a:chExt cx="2755" cy="327"/>
          </a:xfrm>
        </p:grpSpPr>
        <p:sp>
          <p:nvSpPr>
            <p:cNvPr id="20498" name="Rectangle 15"/>
            <p:cNvSpPr/>
            <p:nvPr/>
          </p:nvSpPr>
          <p:spPr>
            <a:xfrm>
              <a:off x="2899" y="1524"/>
              <a:ext cx="275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否则</a:t>
              </a:r>
              <a:r>
                <a:rPr lang="en-US" altLang="zh-CN" sz="2800" b="1" dirty="0">
                  <a:ea typeface="楷体_GB2312" pitchFamily="49" charset="-122"/>
                </a:rPr>
                <a:t>, </a:t>
              </a:r>
              <a:r>
                <a:rPr lang="zh-CN" altLang="en-US" sz="2800" b="1" dirty="0">
                  <a:ea typeface="楷体_GB2312" pitchFamily="49" charset="-122"/>
                </a:rPr>
                <a:t>称               </a:t>
              </a:r>
              <a:r>
                <a:rPr lang="zh-CN" altLang="en-US" sz="2800" b="1" dirty="0">
                  <a:solidFill>
                    <a:srgbClr val="CC0000"/>
                  </a:solidFill>
                  <a:ea typeface="楷体_GB2312" pitchFamily="49" charset="-122"/>
                </a:rPr>
                <a:t>线性无关</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20499" name="Object 16"/>
            <p:cNvGraphicFramePr>
              <a:graphicFrameLocks noChangeAspect="1"/>
            </p:cNvGraphicFramePr>
            <p:nvPr/>
          </p:nvGraphicFramePr>
          <p:xfrm>
            <a:off x="3769" y="1579"/>
            <a:ext cx="824" cy="272"/>
          </p:xfrm>
          <a:graphic>
            <a:graphicData uri="http://schemas.openxmlformats.org/presentationml/2006/ole">
              <mc:AlternateContent xmlns:mc="http://schemas.openxmlformats.org/markup-compatibility/2006">
                <mc:Choice xmlns:v="urn:schemas-microsoft-com:vml" Requires="v">
                  <p:oleObj spid="_x0000_s3317" name="" r:id="rId9" imgW="1307465" imgH="431800" progId="Equation.DSMT4">
                    <p:embed/>
                  </p:oleObj>
                </mc:Choice>
                <mc:Fallback>
                  <p:oleObj name="" r:id="rId9" imgW="1307465" imgH="431800" progId="Equation.DSMT4">
                    <p:embed/>
                    <p:pic>
                      <p:nvPicPr>
                        <p:cNvPr id="0" name="图片 3316"/>
                        <p:cNvPicPr/>
                        <p:nvPr/>
                      </p:nvPicPr>
                      <p:blipFill>
                        <a:blip r:embed="rId10"/>
                        <a:stretch>
                          <a:fillRect/>
                        </a:stretch>
                      </p:blipFill>
                      <p:spPr>
                        <a:xfrm>
                          <a:off x="3769" y="1579"/>
                          <a:ext cx="824" cy="272"/>
                        </a:xfrm>
                        <a:prstGeom prst="rect">
                          <a:avLst/>
                        </a:prstGeom>
                        <a:noFill/>
                        <a:ln w="38100">
                          <a:noFill/>
                          <a:miter/>
                        </a:ln>
                      </p:spPr>
                    </p:pic>
                  </p:oleObj>
                </mc:Fallback>
              </mc:AlternateContent>
            </a:graphicData>
          </a:graphic>
        </p:graphicFrame>
      </p:grpSp>
      <p:sp>
        <p:nvSpPr>
          <p:cNvPr id="20493" name="Rectangle 17"/>
          <p:cNvSpPr/>
          <p:nvPr/>
        </p:nvSpPr>
        <p:spPr>
          <a:xfrm>
            <a:off x="323850" y="3860800"/>
            <a:ext cx="2012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基本性质</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0494" name="Rectangle 18"/>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0495" name="Rectangle 19"/>
          <p:cNvSpPr/>
          <p:nvPr/>
        </p:nvSpPr>
        <p:spPr>
          <a:xfrm>
            <a:off x="323850" y="4298950"/>
            <a:ext cx="8375650" cy="10731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5000"/>
              </a:lnSpc>
              <a:spcBef>
                <a:spcPct val="0"/>
              </a:spcBef>
              <a:buNone/>
            </a:pPr>
            <a:r>
              <a:rPr lang="en-US" altLang="zh-CN" sz="2800" b="1" dirty="0">
                <a:ea typeface="楷体_GB2312" pitchFamily="49" charset="-122"/>
              </a:rPr>
              <a:t>(1) </a:t>
            </a:r>
            <a:r>
              <a:rPr lang="zh-CN" altLang="en-US" sz="2800" b="1" dirty="0">
                <a:ea typeface="楷体_GB2312" pitchFamily="49" charset="-122"/>
              </a:rPr>
              <a:t>若向量</a:t>
            </a:r>
            <a:r>
              <a:rPr lang="zh-CN" altLang="en-US" sz="2800" b="1" i="1" dirty="0">
                <a:ea typeface="楷体_GB2312" pitchFamily="49" charset="-122"/>
              </a:rPr>
              <a:t>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可由向量组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m</a:t>
            </a:r>
            <a:r>
              <a:rPr lang="en-US" altLang="zh-CN" sz="2800" b="1" dirty="0">
                <a:ea typeface="楷体_GB2312" pitchFamily="49" charset="-122"/>
              </a:rPr>
              <a:t> </a:t>
            </a:r>
            <a:r>
              <a:rPr lang="zh-CN" altLang="en-US" sz="2800" b="1" dirty="0">
                <a:ea typeface="楷体_GB2312" pitchFamily="49" charset="-122"/>
              </a:rPr>
              <a:t>线性表示</a:t>
            </a:r>
            <a:r>
              <a:rPr lang="en-US" altLang="zh-CN" sz="2800" b="1" dirty="0">
                <a:ea typeface="楷体_GB2312" pitchFamily="49" charset="-122"/>
              </a:rPr>
              <a:t>, </a:t>
            </a:r>
            <a:r>
              <a:rPr lang="zh-CN" altLang="en-US" sz="2800" b="1" dirty="0">
                <a:ea typeface="楷体_GB2312" pitchFamily="49" charset="-122"/>
              </a:rPr>
              <a:t>则向量组</a:t>
            </a:r>
            <a:endParaRPr lang="zh-CN" altLang="en-US" sz="2800" b="1" dirty="0">
              <a:ea typeface="楷体_GB2312" pitchFamily="49" charset="-122"/>
            </a:endParaRPr>
          </a:p>
          <a:p>
            <a:pPr marL="0" lvl="0" indent="0" eaLnBrk="1" hangingPunct="1">
              <a:lnSpc>
                <a:spcPct val="115000"/>
              </a:lnSpc>
              <a:spcBef>
                <a:spcPct val="0"/>
              </a:spcBef>
              <a:buNone/>
            </a:pPr>
            <a:r>
              <a:rPr lang="en-US" altLang="zh-CN" sz="2800" b="1" i="1" dirty="0">
                <a:ea typeface="楷体_GB2312" pitchFamily="49" charset="-122"/>
              </a:rPr>
              <a:t>b</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m</a:t>
            </a:r>
            <a:r>
              <a:rPr lang="en-US" altLang="zh-CN" sz="2800" b="1" dirty="0">
                <a:ea typeface="楷体_GB2312" pitchFamily="49" charset="-122"/>
              </a:rPr>
              <a:t> </a:t>
            </a:r>
            <a:r>
              <a:rPr lang="zh-CN" altLang="en-US" sz="2800" b="1" dirty="0">
                <a:ea typeface="楷体_GB2312" pitchFamily="49" charset="-122"/>
              </a:rPr>
              <a:t>线性相关</a:t>
            </a:r>
            <a:r>
              <a:rPr lang="en-US" altLang="zh-CN" sz="2800" b="1" dirty="0">
                <a:ea typeface="楷体_GB2312" pitchFamily="49" charset="-122"/>
              </a:rPr>
              <a:t>.</a:t>
            </a:r>
            <a:endParaRPr lang="en-US" altLang="zh-CN" sz="2800" b="1" dirty="0">
              <a:ea typeface="楷体_GB2312" pitchFamily="49" charset="-122"/>
            </a:endParaRPr>
          </a:p>
        </p:txBody>
      </p:sp>
      <p:sp>
        <p:nvSpPr>
          <p:cNvPr id="20496" name="Rectangle 20"/>
          <p:cNvSpPr/>
          <p:nvPr/>
        </p:nvSpPr>
        <p:spPr>
          <a:xfrm>
            <a:off x="323850" y="5429250"/>
            <a:ext cx="77120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(2) </a:t>
            </a:r>
            <a:r>
              <a:rPr lang="zh-CN" altLang="en-US" sz="2800" b="1" dirty="0">
                <a:ea typeface="楷体_GB2312" pitchFamily="49" charset="-122"/>
              </a:rPr>
              <a:t>若部分组线性相关</a:t>
            </a:r>
            <a:r>
              <a:rPr lang="en-US" altLang="zh-CN" sz="2800" b="1" dirty="0">
                <a:ea typeface="楷体_GB2312" pitchFamily="49" charset="-122"/>
              </a:rPr>
              <a:t>, </a:t>
            </a:r>
            <a:r>
              <a:rPr lang="zh-CN" altLang="en-US" sz="2800" b="1" dirty="0">
                <a:ea typeface="楷体_GB2312" pitchFamily="49" charset="-122"/>
              </a:rPr>
              <a:t>则整个向量组也线性相关</a:t>
            </a:r>
            <a:r>
              <a:rPr lang="en-US" altLang="zh-CN" sz="2800" b="1" dirty="0">
                <a:ea typeface="楷体_GB2312" pitchFamily="49" charset="-122"/>
              </a:rPr>
              <a:t>.</a:t>
            </a:r>
            <a:endParaRPr lang="en-US" altLang="zh-CN" sz="2800" b="1" dirty="0">
              <a:ea typeface="楷体_GB2312" pitchFamily="49" charset="-122"/>
            </a:endParaRPr>
          </a:p>
        </p:txBody>
      </p:sp>
      <p:sp>
        <p:nvSpPr>
          <p:cNvPr id="20497" name="Rectangle 21"/>
          <p:cNvSpPr/>
          <p:nvPr/>
        </p:nvSpPr>
        <p:spPr>
          <a:xfrm>
            <a:off x="323850" y="6005513"/>
            <a:ext cx="77120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(3) </a:t>
            </a:r>
            <a:r>
              <a:rPr lang="zh-CN" altLang="en-US" sz="2800" b="1" dirty="0">
                <a:ea typeface="楷体_GB2312" pitchFamily="49" charset="-122"/>
              </a:rPr>
              <a:t>若向量组线性无关</a:t>
            </a:r>
            <a:r>
              <a:rPr lang="en-US" altLang="zh-CN" sz="2800" b="1" dirty="0">
                <a:ea typeface="楷体_GB2312" pitchFamily="49" charset="-122"/>
              </a:rPr>
              <a:t>, </a:t>
            </a:r>
            <a:r>
              <a:rPr lang="zh-CN" altLang="en-US" sz="2800" b="1" dirty="0">
                <a:ea typeface="楷体_GB2312" pitchFamily="49" charset="-122"/>
              </a:rPr>
              <a:t>则任一部分组也线性无关</a:t>
            </a:r>
            <a:r>
              <a:rPr lang="en-US" altLang="zh-CN" sz="2800" b="1" dirty="0">
                <a:ea typeface="楷体_GB2312" pitchFamily="49" charset="-122"/>
              </a:rPr>
              <a:t>.</a:t>
            </a:r>
            <a:endParaRPr lang="en-US" altLang="zh-CN" sz="2800" b="1" dirty="0">
              <a:ea typeface="楷体_GB2312"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90EDA34-F0E0-49B3-8680-ACF08F8B263B}"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A4B6D07-B84D-45D6-95EC-4EBE0F0E61D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21508" name="Object 2"/>
          <p:cNvGraphicFramePr>
            <a:graphicFrameLocks noChangeAspect="1"/>
          </p:cNvGraphicFramePr>
          <p:nvPr/>
        </p:nvGraphicFramePr>
        <p:xfrm>
          <a:off x="3006725" y="6092825"/>
          <a:ext cx="2501900" cy="431800"/>
        </p:xfrm>
        <a:graphic>
          <a:graphicData uri="http://schemas.openxmlformats.org/presentationml/2006/ole">
            <mc:AlternateContent xmlns:mc="http://schemas.openxmlformats.org/markup-compatibility/2006">
              <mc:Choice xmlns:v="urn:schemas-microsoft-com:vml" Requires="v">
                <p:oleObj spid="_x0000_s3328" name="" r:id="rId1" imgW="3314700" imgH="558800" progId="Equation.DSMT4">
                  <p:embed/>
                </p:oleObj>
              </mc:Choice>
              <mc:Fallback>
                <p:oleObj name="" r:id="rId1" imgW="3314700" imgH="558800" progId="Equation.DSMT4">
                  <p:embed/>
                  <p:pic>
                    <p:nvPicPr>
                      <p:cNvPr id="0" name="图片 3327"/>
                      <p:cNvPicPr/>
                      <p:nvPr/>
                    </p:nvPicPr>
                    <p:blipFill>
                      <a:blip r:embed="rId2">
                        <a:clrChange>
                          <a:clrFrom>
                            <a:srgbClr val="000000"/>
                          </a:clrFrom>
                          <a:clrTo>
                            <a:srgbClr val="0000FF"/>
                          </a:clrTo>
                        </a:clrChange>
                      </a:blip>
                      <a:stretch>
                        <a:fillRect/>
                      </a:stretch>
                    </p:blipFill>
                    <p:spPr>
                      <a:xfrm>
                        <a:off x="3006725" y="6092825"/>
                        <a:ext cx="2501900" cy="431800"/>
                      </a:xfrm>
                      <a:prstGeom prst="rect">
                        <a:avLst/>
                      </a:prstGeom>
                      <a:noFill/>
                      <a:ln w="38100">
                        <a:noFill/>
                        <a:miter/>
                      </a:ln>
                    </p:spPr>
                  </p:pic>
                </p:oleObj>
              </mc:Fallback>
            </mc:AlternateContent>
          </a:graphicData>
        </a:graphic>
      </p:graphicFrame>
      <p:sp>
        <p:nvSpPr>
          <p:cNvPr id="21509" name="Rectangle 3"/>
          <p:cNvSpPr/>
          <p:nvPr/>
        </p:nvSpPr>
        <p:spPr>
          <a:xfrm>
            <a:off x="327025" y="4941888"/>
            <a:ext cx="1300163"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定理</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1510" name="Line 4"/>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1511" name="Rectangle 5"/>
          <p:cNvSpPr/>
          <p:nvPr/>
        </p:nvSpPr>
        <p:spPr>
          <a:xfrm>
            <a:off x="323850" y="1125538"/>
            <a:ext cx="22796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线性相关性</a:t>
            </a:r>
            <a:endParaRPr lang="zh-CN" altLang="en-US" sz="2800" b="1" dirty="0">
              <a:solidFill>
                <a:srgbClr val="CC0000"/>
              </a:solidFill>
              <a:ea typeface="华文新魏" panose="02010800040101010101" pitchFamily="2" charset="-122"/>
            </a:endParaRPr>
          </a:p>
        </p:txBody>
      </p:sp>
      <p:grpSp>
        <p:nvGrpSpPr>
          <p:cNvPr id="21512" name="Group 6"/>
          <p:cNvGrpSpPr/>
          <p:nvPr/>
        </p:nvGrpSpPr>
        <p:grpSpPr>
          <a:xfrm>
            <a:off x="323850" y="1628775"/>
            <a:ext cx="4062413" cy="519113"/>
            <a:chOff x="204" y="1026"/>
            <a:chExt cx="2559" cy="327"/>
          </a:xfrm>
        </p:grpSpPr>
        <p:sp>
          <p:nvSpPr>
            <p:cNvPr id="21530" name="Rectangle 7"/>
            <p:cNvSpPr/>
            <p:nvPr/>
          </p:nvSpPr>
          <p:spPr>
            <a:xfrm>
              <a:off x="204" y="1026"/>
              <a:ext cx="174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设有向量组 </a:t>
              </a:r>
              <a:endParaRPr lang="zh-CN" altLang="en-US" sz="2800" b="1" dirty="0">
                <a:ea typeface="楷体_GB2312" pitchFamily="49" charset="-122"/>
              </a:endParaRPr>
            </a:p>
          </p:txBody>
        </p:sp>
        <p:graphicFrame>
          <p:nvGraphicFramePr>
            <p:cNvPr id="21531" name="Object 8"/>
            <p:cNvGraphicFramePr>
              <a:graphicFrameLocks noChangeAspect="1"/>
            </p:cNvGraphicFramePr>
            <p:nvPr/>
          </p:nvGraphicFramePr>
          <p:xfrm>
            <a:off x="1867" y="1072"/>
            <a:ext cx="896" cy="272"/>
          </p:xfrm>
          <a:graphic>
            <a:graphicData uri="http://schemas.openxmlformats.org/presentationml/2006/ole">
              <mc:AlternateContent xmlns:mc="http://schemas.openxmlformats.org/markup-compatibility/2006">
                <mc:Choice xmlns:v="urn:schemas-microsoft-com:vml" Requires="v">
                  <p:oleObj spid="_x0000_s3329" name="" r:id="rId3" imgW="1422400" imgH="431800" progId="Equation.DSMT4">
                    <p:embed/>
                  </p:oleObj>
                </mc:Choice>
                <mc:Fallback>
                  <p:oleObj name="" r:id="rId3" imgW="1422400" imgH="431800" progId="Equation.DSMT4">
                    <p:embed/>
                    <p:pic>
                      <p:nvPicPr>
                        <p:cNvPr id="0" name="图片 3328"/>
                        <p:cNvPicPr/>
                        <p:nvPr/>
                      </p:nvPicPr>
                      <p:blipFill>
                        <a:blip r:embed="rId4"/>
                        <a:stretch>
                          <a:fillRect/>
                        </a:stretch>
                      </p:blipFill>
                      <p:spPr>
                        <a:xfrm>
                          <a:off x="1867" y="1072"/>
                          <a:ext cx="896" cy="272"/>
                        </a:xfrm>
                        <a:prstGeom prst="rect">
                          <a:avLst/>
                        </a:prstGeom>
                        <a:noFill/>
                        <a:ln w="38100">
                          <a:noFill/>
                          <a:miter/>
                        </a:ln>
                      </p:spPr>
                    </p:pic>
                  </p:oleObj>
                </mc:Fallback>
              </mc:AlternateContent>
            </a:graphicData>
          </a:graphic>
        </p:graphicFrame>
      </p:grpSp>
      <p:sp>
        <p:nvSpPr>
          <p:cNvPr id="21513" name="Rectangle 9"/>
          <p:cNvSpPr/>
          <p:nvPr/>
        </p:nvSpPr>
        <p:spPr>
          <a:xfrm>
            <a:off x="4356100" y="1612900"/>
            <a:ext cx="45577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如果存在一组</a:t>
            </a:r>
            <a:r>
              <a:rPr lang="zh-CN" altLang="en-US" sz="2800" b="1" dirty="0">
                <a:solidFill>
                  <a:srgbClr val="CC0000"/>
                </a:solidFill>
                <a:ea typeface="楷体_GB2312" pitchFamily="49" charset="-122"/>
              </a:rPr>
              <a:t>不全为 </a:t>
            </a:r>
            <a:r>
              <a:rPr lang="en-US" altLang="zh-CN" sz="2800" b="1" dirty="0">
                <a:solidFill>
                  <a:srgbClr val="CC0000"/>
                </a:solidFill>
                <a:ea typeface="楷体_GB2312" pitchFamily="49" charset="-122"/>
              </a:rPr>
              <a:t>0</a:t>
            </a:r>
            <a:r>
              <a:rPr lang="en-US" altLang="zh-CN" sz="2800" b="1" dirty="0">
                <a:ea typeface="楷体_GB2312" pitchFamily="49" charset="-122"/>
              </a:rPr>
              <a:t> </a:t>
            </a:r>
            <a:r>
              <a:rPr lang="zh-CN" altLang="en-US" sz="2800" b="1" dirty="0">
                <a:ea typeface="楷体_GB2312" pitchFamily="49" charset="-122"/>
              </a:rPr>
              <a:t>的数 </a:t>
            </a:r>
            <a:endParaRPr lang="zh-CN" altLang="en-US" sz="2800" b="1" dirty="0">
              <a:ea typeface="楷体_GB2312" pitchFamily="49" charset="-122"/>
            </a:endParaRPr>
          </a:p>
        </p:txBody>
      </p:sp>
      <p:graphicFrame>
        <p:nvGraphicFramePr>
          <p:cNvPr id="21514" name="Object 10"/>
          <p:cNvGraphicFramePr>
            <a:graphicFrameLocks noChangeAspect="1"/>
          </p:cNvGraphicFramePr>
          <p:nvPr/>
        </p:nvGraphicFramePr>
        <p:xfrm>
          <a:off x="404813" y="2278063"/>
          <a:ext cx="1435100" cy="431800"/>
        </p:xfrm>
        <a:graphic>
          <a:graphicData uri="http://schemas.openxmlformats.org/presentationml/2006/ole">
            <mc:AlternateContent xmlns:mc="http://schemas.openxmlformats.org/markup-compatibility/2006">
              <mc:Choice xmlns:v="urn:schemas-microsoft-com:vml" Requires="v">
                <p:oleObj spid="_x0000_s3326" name="" r:id="rId5" imgW="1435100" imgH="431800" progId="Equation.DSMT4">
                  <p:embed/>
                </p:oleObj>
              </mc:Choice>
              <mc:Fallback>
                <p:oleObj name="" r:id="rId5" imgW="1435100" imgH="431800" progId="Equation.DSMT4">
                  <p:embed/>
                  <p:pic>
                    <p:nvPicPr>
                      <p:cNvPr id="0" name="图片 3325"/>
                      <p:cNvPicPr/>
                      <p:nvPr/>
                    </p:nvPicPr>
                    <p:blipFill>
                      <a:blip r:embed="rId6"/>
                      <a:stretch>
                        <a:fillRect/>
                      </a:stretch>
                    </p:blipFill>
                    <p:spPr>
                      <a:xfrm>
                        <a:off x="404813" y="2278063"/>
                        <a:ext cx="1435100" cy="431800"/>
                      </a:xfrm>
                      <a:prstGeom prst="rect">
                        <a:avLst/>
                      </a:prstGeom>
                      <a:noFill/>
                      <a:ln w="38100">
                        <a:noFill/>
                        <a:miter/>
                      </a:ln>
                    </p:spPr>
                  </p:pic>
                </p:oleObj>
              </mc:Fallback>
            </mc:AlternateContent>
          </a:graphicData>
        </a:graphic>
      </p:graphicFrame>
      <p:sp>
        <p:nvSpPr>
          <p:cNvPr id="21515" name="Rectangle 11"/>
          <p:cNvSpPr/>
          <p:nvPr/>
        </p:nvSpPr>
        <p:spPr>
          <a:xfrm>
            <a:off x="1800225" y="2190750"/>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使</a:t>
            </a:r>
            <a:endParaRPr lang="zh-CN" altLang="en-US" sz="2800" b="1" dirty="0">
              <a:ea typeface="楷体_GB2312" pitchFamily="49" charset="-122"/>
            </a:endParaRPr>
          </a:p>
        </p:txBody>
      </p:sp>
      <p:graphicFrame>
        <p:nvGraphicFramePr>
          <p:cNvPr id="21516" name="Object 12"/>
          <p:cNvGraphicFramePr>
            <a:graphicFrameLocks noChangeAspect="1"/>
          </p:cNvGraphicFramePr>
          <p:nvPr/>
        </p:nvGraphicFramePr>
        <p:xfrm>
          <a:off x="2836863" y="2782888"/>
          <a:ext cx="2959100" cy="431800"/>
        </p:xfrm>
        <a:graphic>
          <a:graphicData uri="http://schemas.openxmlformats.org/presentationml/2006/ole">
            <mc:AlternateContent xmlns:mc="http://schemas.openxmlformats.org/markup-compatibility/2006">
              <mc:Choice xmlns:v="urn:schemas-microsoft-com:vml" Requires="v">
                <p:oleObj spid="_x0000_s3333" name="" r:id="rId7" imgW="2959100" imgH="431800" progId="Equation.DSMT4">
                  <p:embed/>
                </p:oleObj>
              </mc:Choice>
              <mc:Fallback>
                <p:oleObj name="" r:id="rId7" imgW="2959100" imgH="431800" progId="Equation.DSMT4">
                  <p:embed/>
                  <p:pic>
                    <p:nvPicPr>
                      <p:cNvPr id="0" name="图片 3332"/>
                      <p:cNvPicPr/>
                      <p:nvPr/>
                    </p:nvPicPr>
                    <p:blipFill>
                      <a:blip r:embed="rId8"/>
                      <a:stretch>
                        <a:fillRect/>
                      </a:stretch>
                    </p:blipFill>
                    <p:spPr>
                      <a:xfrm>
                        <a:off x="2836863" y="2782888"/>
                        <a:ext cx="2959100" cy="431800"/>
                      </a:xfrm>
                      <a:prstGeom prst="rect">
                        <a:avLst/>
                      </a:prstGeom>
                      <a:noFill/>
                      <a:ln w="38100">
                        <a:noFill/>
                        <a:miter/>
                      </a:ln>
                    </p:spPr>
                  </p:pic>
                </p:oleObj>
              </mc:Fallback>
            </mc:AlternateContent>
          </a:graphicData>
        </a:graphic>
      </p:graphicFrame>
      <p:grpSp>
        <p:nvGrpSpPr>
          <p:cNvPr id="21517" name="Group 13"/>
          <p:cNvGrpSpPr/>
          <p:nvPr/>
        </p:nvGrpSpPr>
        <p:grpSpPr>
          <a:xfrm>
            <a:off x="323850" y="3270250"/>
            <a:ext cx="4462463" cy="519113"/>
            <a:chOff x="204" y="2060"/>
            <a:chExt cx="2811" cy="327"/>
          </a:xfrm>
        </p:grpSpPr>
        <p:sp>
          <p:nvSpPr>
            <p:cNvPr id="21528" name="Rectangle 14"/>
            <p:cNvSpPr/>
            <p:nvPr/>
          </p:nvSpPr>
          <p:spPr>
            <a:xfrm>
              <a:off x="204" y="2060"/>
              <a:ext cx="2811"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那么</a:t>
              </a:r>
              <a:r>
                <a:rPr lang="en-US" altLang="zh-CN" sz="2800" b="1" dirty="0">
                  <a:ea typeface="楷体_GB2312" pitchFamily="49" charset="-122"/>
                </a:rPr>
                <a:t>, </a:t>
              </a:r>
              <a:r>
                <a:rPr lang="zh-CN" altLang="en-US" sz="2800" b="1" dirty="0">
                  <a:ea typeface="楷体_GB2312" pitchFamily="49" charset="-122"/>
                </a:rPr>
                <a:t>称                </a:t>
              </a:r>
              <a:r>
                <a:rPr lang="zh-CN" altLang="en-US" sz="2800" b="1" dirty="0">
                  <a:solidFill>
                    <a:srgbClr val="CC0000"/>
                  </a:solidFill>
                  <a:ea typeface="楷体_GB2312" pitchFamily="49" charset="-122"/>
                </a:rPr>
                <a:t>线性相关</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21529" name="Object 15"/>
            <p:cNvGraphicFramePr>
              <a:graphicFrameLocks noChangeAspect="1"/>
            </p:cNvGraphicFramePr>
            <p:nvPr/>
          </p:nvGraphicFramePr>
          <p:xfrm>
            <a:off x="1083" y="2115"/>
            <a:ext cx="824" cy="272"/>
          </p:xfrm>
          <a:graphic>
            <a:graphicData uri="http://schemas.openxmlformats.org/presentationml/2006/ole">
              <mc:AlternateContent xmlns:mc="http://schemas.openxmlformats.org/markup-compatibility/2006">
                <mc:Choice xmlns:v="urn:schemas-microsoft-com:vml" Requires="v">
                  <p:oleObj spid="_x0000_s3327" name="" r:id="rId9" imgW="1307465" imgH="431800" progId="Equation.DSMT4">
                    <p:embed/>
                  </p:oleObj>
                </mc:Choice>
                <mc:Fallback>
                  <p:oleObj name="" r:id="rId9" imgW="1307465" imgH="431800" progId="Equation.DSMT4">
                    <p:embed/>
                    <p:pic>
                      <p:nvPicPr>
                        <p:cNvPr id="0" name="图片 3326"/>
                        <p:cNvPicPr/>
                        <p:nvPr/>
                      </p:nvPicPr>
                      <p:blipFill>
                        <a:blip r:embed="rId10"/>
                        <a:stretch>
                          <a:fillRect/>
                        </a:stretch>
                      </p:blipFill>
                      <p:spPr>
                        <a:xfrm>
                          <a:off x="1083" y="2115"/>
                          <a:ext cx="824" cy="272"/>
                        </a:xfrm>
                        <a:prstGeom prst="rect">
                          <a:avLst/>
                        </a:prstGeom>
                        <a:noFill/>
                        <a:ln w="38100">
                          <a:noFill/>
                          <a:miter/>
                        </a:ln>
                      </p:spPr>
                    </p:pic>
                  </p:oleObj>
                </mc:Fallback>
              </mc:AlternateContent>
            </a:graphicData>
          </a:graphic>
        </p:graphicFrame>
      </p:grpSp>
      <p:grpSp>
        <p:nvGrpSpPr>
          <p:cNvPr id="21518" name="Group 16"/>
          <p:cNvGrpSpPr/>
          <p:nvPr/>
        </p:nvGrpSpPr>
        <p:grpSpPr>
          <a:xfrm>
            <a:off x="4602163" y="3270250"/>
            <a:ext cx="4373562" cy="519113"/>
            <a:chOff x="2899" y="1524"/>
            <a:chExt cx="2755" cy="327"/>
          </a:xfrm>
        </p:grpSpPr>
        <p:sp>
          <p:nvSpPr>
            <p:cNvPr id="21526" name="Rectangle 17"/>
            <p:cNvSpPr/>
            <p:nvPr/>
          </p:nvSpPr>
          <p:spPr>
            <a:xfrm>
              <a:off x="2899" y="1524"/>
              <a:ext cx="275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否则</a:t>
              </a:r>
              <a:r>
                <a:rPr lang="en-US" altLang="zh-CN" sz="2800" b="1" dirty="0">
                  <a:ea typeface="楷体_GB2312" pitchFamily="49" charset="-122"/>
                </a:rPr>
                <a:t>, </a:t>
              </a:r>
              <a:r>
                <a:rPr lang="zh-CN" altLang="en-US" sz="2800" b="1" dirty="0">
                  <a:ea typeface="楷体_GB2312" pitchFamily="49" charset="-122"/>
                </a:rPr>
                <a:t>称               </a:t>
              </a:r>
              <a:r>
                <a:rPr lang="zh-CN" altLang="en-US" sz="2800" b="1" dirty="0">
                  <a:solidFill>
                    <a:srgbClr val="CC0000"/>
                  </a:solidFill>
                  <a:ea typeface="楷体_GB2312" pitchFamily="49" charset="-122"/>
                </a:rPr>
                <a:t>线性无关</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21527" name="Object 18"/>
            <p:cNvGraphicFramePr>
              <a:graphicFrameLocks noChangeAspect="1"/>
            </p:cNvGraphicFramePr>
            <p:nvPr/>
          </p:nvGraphicFramePr>
          <p:xfrm>
            <a:off x="3769" y="1579"/>
            <a:ext cx="824" cy="272"/>
          </p:xfrm>
          <a:graphic>
            <a:graphicData uri="http://schemas.openxmlformats.org/presentationml/2006/ole">
              <mc:AlternateContent xmlns:mc="http://schemas.openxmlformats.org/markup-compatibility/2006">
                <mc:Choice xmlns:v="urn:schemas-microsoft-com:vml" Requires="v">
                  <p:oleObj spid="_x0000_s3330" name="" r:id="rId11" imgW="1307465" imgH="431800" progId="Equation.DSMT4">
                    <p:embed/>
                  </p:oleObj>
                </mc:Choice>
                <mc:Fallback>
                  <p:oleObj name="" r:id="rId11" imgW="1307465" imgH="431800" progId="Equation.DSMT4">
                    <p:embed/>
                    <p:pic>
                      <p:nvPicPr>
                        <p:cNvPr id="0" name="图片 3329"/>
                        <p:cNvPicPr/>
                        <p:nvPr/>
                      </p:nvPicPr>
                      <p:blipFill>
                        <a:blip r:embed="rId12"/>
                        <a:stretch>
                          <a:fillRect/>
                        </a:stretch>
                      </p:blipFill>
                      <p:spPr>
                        <a:xfrm>
                          <a:off x="3769" y="1579"/>
                          <a:ext cx="824" cy="272"/>
                        </a:xfrm>
                        <a:prstGeom prst="rect">
                          <a:avLst/>
                        </a:prstGeom>
                        <a:noFill/>
                        <a:ln w="38100">
                          <a:noFill/>
                          <a:miter/>
                        </a:ln>
                      </p:spPr>
                    </p:pic>
                  </p:oleObj>
                </mc:Fallback>
              </mc:AlternateContent>
            </a:graphicData>
          </a:graphic>
        </p:graphicFrame>
      </p:grpSp>
      <p:sp>
        <p:nvSpPr>
          <p:cNvPr id="21519" name="Rectangle 19"/>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grpSp>
        <p:nvGrpSpPr>
          <p:cNvPr id="21520" name="Group 20"/>
          <p:cNvGrpSpPr/>
          <p:nvPr/>
        </p:nvGrpSpPr>
        <p:grpSpPr>
          <a:xfrm>
            <a:off x="323850" y="5445125"/>
            <a:ext cx="7675563" cy="519113"/>
            <a:chOff x="204" y="2296"/>
            <a:chExt cx="4835" cy="327"/>
          </a:xfrm>
        </p:grpSpPr>
        <p:sp>
          <p:nvSpPr>
            <p:cNvPr id="21524" name="Rectangle 21"/>
            <p:cNvSpPr/>
            <p:nvPr/>
          </p:nvSpPr>
          <p:spPr>
            <a:xfrm>
              <a:off x="204" y="2296"/>
              <a:ext cx="4835"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向量组               线性无关的充分必要条件是 </a:t>
              </a:r>
              <a:endParaRPr lang="zh-CN" altLang="en-US" sz="2800" b="1" dirty="0">
                <a:solidFill>
                  <a:srgbClr val="0000FF"/>
                </a:solidFill>
                <a:ea typeface="楷体_GB2312" pitchFamily="49" charset="-122"/>
              </a:endParaRPr>
            </a:p>
          </p:txBody>
        </p:sp>
        <p:graphicFrame>
          <p:nvGraphicFramePr>
            <p:cNvPr id="21525" name="Object 22"/>
            <p:cNvGraphicFramePr>
              <a:graphicFrameLocks noChangeAspect="1"/>
            </p:cNvGraphicFramePr>
            <p:nvPr/>
          </p:nvGraphicFramePr>
          <p:xfrm>
            <a:off x="1401" y="2341"/>
            <a:ext cx="824" cy="272"/>
          </p:xfrm>
          <a:graphic>
            <a:graphicData uri="http://schemas.openxmlformats.org/presentationml/2006/ole">
              <mc:AlternateContent xmlns:mc="http://schemas.openxmlformats.org/markup-compatibility/2006">
                <mc:Choice xmlns:v="urn:schemas-microsoft-com:vml" Requires="v">
                  <p:oleObj spid="_x0000_s3331" name="" r:id="rId13" imgW="1727200" imgH="558800" progId="Equation.DSMT4">
                    <p:embed/>
                  </p:oleObj>
                </mc:Choice>
                <mc:Fallback>
                  <p:oleObj name="" r:id="rId13" imgW="1727200" imgH="558800" progId="Equation.DSMT4">
                    <p:embed/>
                    <p:pic>
                      <p:nvPicPr>
                        <p:cNvPr id="0" name="图片 3330"/>
                        <p:cNvPicPr/>
                        <p:nvPr/>
                      </p:nvPicPr>
                      <p:blipFill>
                        <a:blip r:embed="rId14">
                          <a:clrChange>
                            <a:clrFrom>
                              <a:srgbClr val="000000"/>
                            </a:clrFrom>
                            <a:clrTo>
                              <a:srgbClr val="0000FF"/>
                            </a:clrTo>
                          </a:clrChange>
                        </a:blip>
                        <a:stretch>
                          <a:fillRect/>
                        </a:stretch>
                      </p:blipFill>
                      <p:spPr>
                        <a:xfrm>
                          <a:off x="1401" y="2341"/>
                          <a:ext cx="824" cy="272"/>
                        </a:xfrm>
                        <a:prstGeom prst="rect">
                          <a:avLst/>
                        </a:prstGeom>
                        <a:noFill/>
                        <a:ln w="38100">
                          <a:noFill/>
                          <a:miter/>
                        </a:ln>
                      </p:spPr>
                    </p:pic>
                  </p:oleObj>
                </mc:Fallback>
              </mc:AlternateContent>
            </a:graphicData>
          </a:graphic>
        </p:graphicFrame>
      </p:grpSp>
      <p:sp>
        <p:nvSpPr>
          <p:cNvPr id="21521" name="Rectangle 23"/>
          <p:cNvSpPr/>
          <p:nvPr/>
        </p:nvSpPr>
        <p:spPr>
          <a:xfrm>
            <a:off x="323850" y="3860800"/>
            <a:ext cx="55610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en-US" altLang="zh-CN" sz="2800" b="1" i="1" dirty="0">
                <a:solidFill>
                  <a:srgbClr val="0000FF"/>
                </a:solidFill>
                <a:ea typeface="楷体_GB2312" pitchFamily="49" charset="-122"/>
              </a:rPr>
              <a:t>a</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a</a:t>
            </a:r>
            <a:r>
              <a:rPr lang="en-US" altLang="zh-CN" sz="2800" b="1" i="1" baseline="-25000" dirty="0">
                <a:solidFill>
                  <a:srgbClr val="0000FF"/>
                </a:solidFill>
                <a:ea typeface="楷体_GB2312" pitchFamily="49" charset="-122"/>
              </a:rPr>
              <a:t>m</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线性无关</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也即向量方程</a:t>
            </a:r>
            <a:endParaRPr lang="zh-CN" altLang="en-US" sz="2800" b="1" dirty="0">
              <a:solidFill>
                <a:srgbClr val="0000FF"/>
              </a:solidFill>
              <a:ea typeface="楷体_GB2312" pitchFamily="49" charset="-122"/>
            </a:endParaRPr>
          </a:p>
        </p:txBody>
      </p:sp>
      <p:sp>
        <p:nvSpPr>
          <p:cNvPr id="21522" name="Rectangle 24"/>
          <p:cNvSpPr/>
          <p:nvPr/>
        </p:nvSpPr>
        <p:spPr>
          <a:xfrm>
            <a:off x="323850" y="4437063"/>
            <a:ext cx="1727200"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ea typeface="楷体_GB2312" pitchFamily="49" charset="-122"/>
              </a:rPr>
              <a:t>只有零解</a:t>
            </a:r>
            <a:r>
              <a:rPr lang="en-US" altLang="zh-CN" sz="2800" b="1" dirty="0">
                <a:solidFill>
                  <a:srgbClr val="0000FF"/>
                </a:solidFill>
                <a:ea typeface="楷体_GB2312" pitchFamily="49" charset="-122"/>
              </a:rPr>
              <a:t>.</a:t>
            </a:r>
            <a:endParaRPr lang="en-US" altLang="zh-CN" sz="2800" b="1" dirty="0">
              <a:ea typeface="楷体_GB2312" pitchFamily="49" charset="-122"/>
            </a:endParaRPr>
          </a:p>
        </p:txBody>
      </p:sp>
      <p:graphicFrame>
        <p:nvGraphicFramePr>
          <p:cNvPr id="21523" name="Object 25"/>
          <p:cNvGraphicFramePr>
            <a:graphicFrameLocks noChangeAspect="1"/>
          </p:cNvGraphicFramePr>
          <p:nvPr/>
        </p:nvGraphicFramePr>
        <p:xfrm>
          <a:off x="5724525" y="3933825"/>
          <a:ext cx="3009900" cy="431800"/>
        </p:xfrm>
        <a:graphic>
          <a:graphicData uri="http://schemas.openxmlformats.org/presentationml/2006/ole">
            <mc:AlternateContent xmlns:mc="http://schemas.openxmlformats.org/markup-compatibility/2006">
              <mc:Choice xmlns:v="urn:schemas-microsoft-com:vml" Requires="v">
                <p:oleObj spid="_x0000_s3332" name="" r:id="rId15" imgW="4000500" imgH="558800" progId="Equation.DSMT4">
                  <p:embed/>
                </p:oleObj>
              </mc:Choice>
              <mc:Fallback>
                <p:oleObj name="" r:id="rId15" imgW="4000500" imgH="558800" progId="Equation.DSMT4">
                  <p:embed/>
                  <p:pic>
                    <p:nvPicPr>
                      <p:cNvPr id="0" name="图片 3331"/>
                      <p:cNvPicPr/>
                      <p:nvPr/>
                    </p:nvPicPr>
                    <p:blipFill>
                      <a:blip r:embed="rId16">
                        <a:clrChange>
                          <a:clrFrom>
                            <a:srgbClr val="000000"/>
                          </a:clrFrom>
                          <a:clrTo>
                            <a:srgbClr val="0000FF"/>
                          </a:clrTo>
                        </a:clrChange>
                      </a:blip>
                      <a:stretch>
                        <a:fillRect/>
                      </a:stretch>
                    </p:blipFill>
                    <p:spPr>
                      <a:xfrm>
                        <a:off x="5724525" y="3933825"/>
                        <a:ext cx="3009900" cy="431800"/>
                      </a:xfrm>
                      <a:prstGeom prst="rect">
                        <a:avLst/>
                      </a:prstGeom>
                      <a:noFill/>
                      <a:ln w="38100">
                        <a:noFill/>
                        <a:miter/>
                      </a:ln>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868A6A2-03A4-4123-8D1F-0473F3E1349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B309AE1-ECAF-47E3-AA7B-B81AD6A38E1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2532"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2533" name="Rectangle 3"/>
          <p:cNvSpPr/>
          <p:nvPr/>
        </p:nvSpPr>
        <p:spPr>
          <a:xfrm>
            <a:off x="323850" y="1139825"/>
            <a:ext cx="23685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向量组的秩</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2534" name="Rectangle 4"/>
          <p:cNvSpPr/>
          <p:nvPr/>
        </p:nvSpPr>
        <p:spPr>
          <a:xfrm>
            <a:off x="315913" y="1533525"/>
            <a:ext cx="8648700" cy="10318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ea typeface="楷体_GB2312" pitchFamily="49" charset="-122"/>
              </a:rPr>
              <a:t>设</a:t>
            </a:r>
            <a:r>
              <a:rPr lang="zh-CN" altLang="en-US" sz="2800" b="1" i="1" dirty="0">
                <a:ea typeface="楷体_GB2312" pitchFamily="49" charset="-122"/>
              </a:rPr>
              <a:t> </a:t>
            </a:r>
            <a:r>
              <a:rPr lang="en-US" altLang="zh-CN" sz="2800" b="1" i="1" dirty="0">
                <a:ea typeface="楷体_GB2312" pitchFamily="49" charset="-122"/>
              </a:rPr>
              <a:t>A </a:t>
            </a:r>
            <a:r>
              <a:rPr lang="zh-CN" altLang="en-US" sz="2800" b="1" dirty="0">
                <a:ea typeface="楷体_GB2312" pitchFamily="49" charset="-122"/>
              </a:rPr>
              <a:t>为一向量组</a:t>
            </a:r>
            <a:r>
              <a:rPr lang="en-US" altLang="zh-CN" sz="2800" b="1" dirty="0">
                <a:ea typeface="楷体_GB2312" pitchFamily="49" charset="-122"/>
              </a:rPr>
              <a:t>, </a:t>
            </a:r>
            <a:r>
              <a:rPr lang="en-US" altLang="zh-CN" sz="2800" b="1" i="1" dirty="0">
                <a:ea typeface="楷体_GB2312" pitchFamily="49" charset="-122"/>
              </a:rPr>
              <a:t>A </a:t>
            </a:r>
            <a:r>
              <a:rPr lang="zh-CN" altLang="en-US" sz="2800" b="1" dirty="0">
                <a:ea typeface="楷体_GB2312" pitchFamily="49" charset="-122"/>
              </a:rPr>
              <a:t>中线性无关向量组所含向量个</a:t>
            </a:r>
            <a:endParaRPr lang="zh-CN" altLang="en-US" sz="2800" b="1" dirty="0">
              <a:ea typeface="楷体_GB2312" pitchFamily="49" charset="-122"/>
            </a:endParaRPr>
          </a:p>
          <a:p>
            <a:pPr marL="0" lvl="0" indent="0" eaLnBrk="1" hangingPunct="1">
              <a:lnSpc>
                <a:spcPct val="110000"/>
              </a:lnSpc>
              <a:spcBef>
                <a:spcPct val="0"/>
              </a:spcBef>
              <a:buNone/>
            </a:pPr>
            <a:r>
              <a:rPr lang="zh-CN" altLang="en-US" sz="2800" b="1" dirty="0">
                <a:ea typeface="楷体_GB2312" pitchFamily="49" charset="-122"/>
              </a:rPr>
              <a:t>数的最大值 </a:t>
            </a:r>
            <a:r>
              <a:rPr lang="en-US" altLang="zh-CN" sz="2800" b="1" i="1"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称为向量组</a:t>
            </a:r>
            <a:r>
              <a:rPr lang="zh-CN" altLang="en-US" sz="2800" b="1" i="1" dirty="0">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的秩</a:t>
            </a:r>
            <a:r>
              <a:rPr lang="en-US" altLang="zh-CN" sz="2800" b="1" dirty="0">
                <a:ea typeface="楷体_GB2312" pitchFamily="49" charset="-122"/>
              </a:rPr>
              <a:t>, </a:t>
            </a:r>
            <a:r>
              <a:rPr lang="zh-CN" altLang="en-US" sz="2800" b="1" dirty="0">
                <a:ea typeface="楷体_GB2312" pitchFamily="49" charset="-122"/>
              </a:rPr>
              <a:t>记为 </a:t>
            </a:r>
            <a:r>
              <a:rPr lang="en-US" altLang="zh-CN" sz="2800" b="1" i="1" dirty="0">
                <a:solidFill>
                  <a:srgbClr val="CC0000"/>
                </a:solidFill>
                <a:ea typeface="楷体_GB2312" pitchFamily="49" charset="-122"/>
              </a:rPr>
              <a:t>R</a:t>
            </a:r>
            <a:r>
              <a:rPr lang="en-US" altLang="zh-CN" sz="2800" b="1" dirty="0">
                <a:solidFill>
                  <a:srgbClr val="CC0000"/>
                </a:solidFill>
                <a:ea typeface="楷体_GB2312" pitchFamily="49" charset="-122"/>
              </a:rPr>
              <a:t>(</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a:t>
            </a:r>
            <a:r>
              <a:rPr lang="en-US" altLang="zh-CN" sz="2800" b="1" dirty="0">
                <a:ea typeface="楷体_GB2312" pitchFamily="49" charset="-122"/>
              </a:rPr>
              <a:t>.</a:t>
            </a:r>
            <a:endParaRPr lang="en-US" altLang="zh-CN" sz="2800" b="1" dirty="0">
              <a:ea typeface="楷体_GB2312" pitchFamily="49" charset="-122"/>
            </a:endParaRPr>
          </a:p>
        </p:txBody>
      </p:sp>
      <p:sp>
        <p:nvSpPr>
          <p:cNvPr id="22535" name="Rectangle 5"/>
          <p:cNvSpPr/>
          <p:nvPr/>
        </p:nvSpPr>
        <p:spPr>
          <a:xfrm>
            <a:off x="315913" y="2563813"/>
            <a:ext cx="38766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向量组的最大无关组</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2536" name="Rectangle 6"/>
          <p:cNvSpPr/>
          <p:nvPr/>
        </p:nvSpPr>
        <p:spPr>
          <a:xfrm>
            <a:off x="323850" y="3011488"/>
            <a:ext cx="8664575" cy="10318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ea typeface="楷体_GB2312" pitchFamily="49" charset="-122"/>
              </a:rPr>
              <a:t>设向量组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的秩为 </a:t>
            </a:r>
            <a:r>
              <a:rPr lang="en-US" altLang="zh-CN" sz="2800" b="1" i="1"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如果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r </a:t>
            </a:r>
            <a:r>
              <a:rPr lang="zh-CN" altLang="en-US" sz="2800" b="1" dirty="0">
                <a:ea typeface="楷体_GB2312" pitchFamily="49" charset="-122"/>
              </a:rPr>
              <a:t>为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中一个线</a:t>
            </a:r>
            <a:endParaRPr lang="zh-CN" altLang="en-US" sz="2800" b="1" dirty="0">
              <a:ea typeface="楷体_GB2312" pitchFamily="49" charset="-122"/>
            </a:endParaRPr>
          </a:p>
          <a:p>
            <a:pPr marL="0" lvl="0" indent="0" eaLnBrk="1" hangingPunct="1">
              <a:lnSpc>
                <a:spcPct val="110000"/>
              </a:lnSpc>
              <a:spcBef>
                <a:spcPct val="0"/>
              </a:spcBef>
              <a:buNone/>
            </a:pPr>
            <a:r>
              <a:rPr lang="zh-CN" altLang="en-US" sz="2800" b="1" dirty="0">
                <a:ea typeface="楷体_GB2312" pitchFamily="49" charset="-122"/>
              </a:rPr>
              <a:t>性无关向量组</a:t>
            </a:r>
            <a:r>
              <a:rPr lang="en-US" altLang="zh-CN" sz="2800" b="1" dirty="0">
                <a:ea typeface="楷体_GB2312" pitchFamily="49" charset="-122"/>
              </a:rPr>
              <a:t>, </a:t>
            </a:r>
            <a:r>
              <a:rPr lang="zh-CN" altLang="en-US" sz="2800" b="1" dirty="0">
                <a:ea typeface="楷体_GB2312" pitchFamily="49" charset="-122"/>
              </a:rPr>
              <a:t>那么称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a:t>
            </a:r>
            <a:r>
              <a:rPr lang="en-US" altLang="zh-CN" sz="2800" b="1" i="1" dirty="0">
                <a:ea typeface="楷体_GB2312" pitchFamily="49" charset="-122"/>
              </a:rPr>
              <a:t>a</a:t>
            </a:r>
            <a:r>
              <a:rPr lang="en-US" altLang="zh-CN" sz="2800" b="1" i="1" baseline="-25000"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为 </a:t>
            </a:r>
            <a:r>
              <a:rPr lang="en-US" altLang="zh-CN" sz="2800" b="1" i="1" dirty="0">
                <a:ea typeface="楷体_GB2312" pitchFamily="49" charset="-122"/>
              </a:rPr>
              <a:t>A </a:t>
            </a:r>
            <a:r>
              <a:rPr lang="zh-CN" altLang="en-US" sz="2800" b="1" dirty="0">
                <a:ea typeface="楷体_GB2312" pitchFamily="49" charset="-122"/>
              </a:rPr>
              <a:t>的一个最大无关组</a:t>
            </a:r>
            <a:r>
              <a:rPr lang="en-US" altLang="zh-CN" sz="2800" b="1" dirty="0">
                <a:ea typeface="楷体_GB2312" pitchFamily="49" charset="-122"/>
              </a:rPr>
              <a:t>. </a:t>
            </a:r>
            <a:endParaRPr lang="en-US" altLang="zh-CN" sz="2800" b="1" dirty="0">
              <a:ea typeface="楷体_GB2312" pitchFamily="49" charset="-122"/>
            </a:endParaRPr>
          </a:p>
        </p:txBody>
      </p:sp>
      <p:sp>
        <p:nvSpPr>
          <p:cNvPr id="22537" name="Rectangle 7"/>
          <p:cNvSpPr/>
          <p:nvPr/>
        </p:nvSpPr>
        <p:spPr>
          <a:xfrm>
            <a:off x="323850" y="4090988"/>
            <a:ext cx="35210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最大无关组的性质</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2538" name="Rectangle 8"/>
          <p:cNvSpPr/>
          <p:nvPr/>
        </p:nvSpPr>
        <p:spPr>
          <a:xfrm>
            <a:off x="323850" y="4513263"/>
            <a:ext cx="8540750" cy="10318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solidFill>
                  <a:srgbClr val="0000FF"/>
                </a:solidFill>
                <a:ea typeface="楷体_GB2312" pitchFamily="49" charset="-122"/>
              </a:rPr>
              <a:t>设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为一向量组</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则部分组 </a:t>
            </a:r>
            <a:r>
              <a:rPr lang="en-US" altLang="zh-CN" sz="2800" b="1" i="1" dirty="0">
                <a:solidFill>
                  <a:srgbClr val="0000FF"/>
                </a:solidFill>
                <a:ea typeface="楷体_GB2312" pitchFamily="49" charset="-122"/>
              </a:rPr>
              <a:t>a</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i="1" baseline="-25000" dirty="0">
                <a:solidFill>
                  <a:srgbClr val="0000FF"/>
                </a:solidFill>
                <a:ea typeface="楷体_GB2312" pitchFamily="49" charset="-122"/>
              </a:rPr>
              <a:t>r</a:t>
            </a:r>
            <a:r>
              <a:rPr lang="en-US" altLang="zh-CN" sz="2800" b="1" i="1" dirty="0">
                <a:solidFill>
                  <a:srgbClr val="0000FF"/>
                </a:solidFill>
                <a:ea typeface="楷体_GB2312" pitchFamily="49" charset="-122"/>
              </a:rPr>
              <a:t> </a:t>
            </a:r>
            <a:r>
              <a:rPr lang="zh-CN" altLang="en-US" sz="2800" b="1" dirty="0">
                <a:solidFill>
                  <a:srgbClr val="0000FF"/>
                </a:solidFill>
                <a:ea typeface="楷体_GB2312" pitchFamily="49" charset="-122"/>
              </a:rPr>
              <a:t>为</a:t>
            </a:r>
            <a:r>
              <a:rPr lang="zh-CN" altLang="en-US" sz="2800" b="1" i="1" dirty="0">
                <a:solidFill>
                  <a:srgbClr val="0000FF"/>
                </a:solidFill>
                <a:ea typeface="楷体_GB2312" pitchFamily="49" charset="-122"/>
              </a:rPr>
              <a:t>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的一个最</a:t>
            </a:r>
            <a:endParaRPr lang="zh-CN" altLang="en-US" sz="2800" b="1" dirty="0">
              <a:solidFill>
                <a:srgbClr val="0000FF"/>
              </a:solidFill>
              <a:ea typeface="楷体_GB2312" pitchFamily="49" charset="-122"/>
            </a:endParaRPr>
          </a:p>
          <a:p>
            <a:pPr marL="0" lvl="0" indent="0" eaLnBrk="1" hangingPunct="1">
              <a:lnSpc>
                <a:spcPct val="110000"/>
              </a:lnSpc>
              <a:spcBef>
                <a:spcPct val="0"/>
              </a:spcBef>
              <a:buNone/>
            </a:pPr>
            <a:r>
              <a:rPr lang="zh-CN" altLang="en-US" sz="2800" b="1" dirty="0">
                <a:solidFill>
                  <a:srgbClr val="0000FF"/>
                </a:solidFill>
                <a:ea typeface="楷体_GB2312" pitchFamily="49" charset="-122"/>
              </a:rPr>
              <a:t>大无关组的充分必要条件是</a:t>
            </a:r>
            <a:endParaRPr lang="zh-CN" altLang="en-US" sz="2800" b="1" dirty="0">
              <a:solidFill>
                <a:srgbClr val="0000FF"/>
              </a:solidFill>
              <a:ea typeface="楷体_GB2312" pitchFamily="49" charset="-122"/>
            </a:endParaRPr>
          </a:p>
        </p:txBody>
      </p:sp>
      <p:sp>
        <p:nvSpPr>
          <p:cNvPr id="22539" name="Rectangle 9"/>
          <p:cNvSpPr/>
          <p:nvPr/>
        </p:nvSpPr>
        <p:spPr>
          <a:xfrm>
            <a:off x="323850" y="5962650"/>
            <a:ext cx="6313488"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solidFill>
                  <a:srgbClr val="0000FF"/>
                </a:solidFill>
                <a:ea typeface="楷体_GB2312" pitchFamily="49" charset="-122"/>
              </a:rPr>
              <a:t>(2)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中任一向量可由 </a:t>
            </a:r>
            <a:r>
              <a:rPr lang="en-US" altLang="zh-CN" sz="2800" b="1" i="1" dirty="0">
                <a:solidFill>
                  <a:srgbClr val="0000FF"/>
                </a:solidFill>
                <a:ea typeface="楷体_GB2312" pitchFamily="49" charset="-122"/>
              </a:rPr>
              <a:t>a</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i="1" baseline="-25000" dirty="0">
                <a:solidFill>
                  <a:srgbClr val="0000FF"/>
                </a:solidFill>
                <a:ea typeface="楷体_GB2312" pitchFamily="49" charset="-122"/>
              </a:rPr>
              <a:t>r</a:t>
            </a:r>
            <a:r>
              <a:rPr lang="en-US" altLang="zh-CN" sz="2800" b="1" i="1" dirty="0">
                <a:solidFill>
                  <a:srgbClr val="0000FF"/>
                </a:solidFill>
                <a:ea typeface="楷体_GB2312" pitchFamily="49" charset="-122"/>
              </a:rPr>
              <a:t> </a:t>
            </a:r>
            <a:r>
              <a:rPr lang="zh-CN" altLang="en-US" sz="2800" b="1" dirty="0">
                <a:solidFill>
                  <a:srgbClr val="0000FF"/>
                </a:solidFill>
                <a:ea typeface="楷体_GB2312" pitchFamily="49" charset="-122"/>
              </a:rPr>
              <a:t>线性表示</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22540" name="Rectangle 10"/>
          <p:cNvSpPr/>
          <p:nvPr/>
        </p:nvSpPr>
        <p:spPr>
          <a:xfrm>
            <a:off x="323850" y="5457825"/>
            <a:ext cx="3429000"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solidFill>
                  <a:srgbClr val="0000FF"/>
                </a:solidFill>
                <a:ea typeface="楷体_GB2312" pitchFamily="49" charset="-122"/>
              </a:rPr>
              <a:t>(1) </a:t>
            </a:r>
            <a:r>
              <a:rPr lang="en-US" altLang="zh-CN" sz="2800" b="1" i="1" dirty="0">
                <a:solidFill>
                  <a:srgbClr val="0000FF"/>
                </a:solidFill>
                <a:ea typeface="楷体_GB2312" pitchFamily="49" charset="-122"/>
              </a:rPr>
              <a:t>a</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i="1" baseline="-25000" dirty="0">
                <a:solidFill>
                  <a:srgbClr val="0000FF"/>
                </a:solidFill>
                <a:ea typeface="楷体_GB2312" pitchFamily="49" charset="-122"/>
              </a:rPr>
              <a:t>r</a:t>
            </a:r>
            <a:r>
              <a:rPr lang="en-US" altLang="zh-CN" sz="2800" b="1" i="1" dirty="0">
                <a:solidFill>
                  <a:srgbClr val="0000FF"/>
                </a:solidFill>
                <a:ea typeface="楷体_GB2312" pitchFamily="49" charset="-122"/>
              </a:rPr>
              <a:t> </a:t>
            </a:r>
            <a:r>
              <a:rPr lang="zh-CN" altLang="en-US" sz="2800" b="1" dirty="0">
                <a:solidFill>
                  <a:srgbClr val="0000FF"/>
                </a:solidFill>
                <a:ea typeface="楷体_GB2312" pitchFamily="49" charset="-122"/>
              </a:rPr>
              <a:t>线性无关</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22541" name="Rectangle 11"/>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8992CF-8481-4483-862E-D6B77ED5074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AFD99F5-A835-42FB-94E6-A93FBB28AB0F}"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3556"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3557" name="Rectangle 3"/>
          <p:cNvSpPr/>
          <p:nvPr/>
        </p:nvSpPr>
        <p:spPr>
          <a:xfrm>
            <a:off x="323850" y="2159000"/>
            <a:ext cx="8426450" cy="163036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solidFill>
                  <a:srgbClr val="0000FF"/>
                </a:solidFill>
                <a:ea typeface="楷体_GB2312" pitchFamily="49" charset="-122"/>
              </a:rPr>
              <a:t>化矩阵 </a:t>
            </a:r>
            <a:r>
              <a:rPr lang="en-US" altLang="zh-CN" sz="2800" b="1" i="1" dirty="0">
                <a:solidFill>
                  <a:srgbClr val="0000FF"/>
                </a:solidFill>
                <a:ea typeface="楷体_GB2312" pitchFamily="49" charset="-122"/>
              </a:rPr>
              <a:t>A </a:t>
            </a:r>
            <a:r>
              <a:rPr lang="zh-CN" altLang="en-US" sz="2800" b="1" dirty="0">
                <a:solidFill>
                  <a:srgbClr val="0000FF"/>
                </a:solidFill>
                <a:ea typeface="楷体_GB2312" pitchFamily="49" charset="-122"/>
              </a:rPr>
              <a:t>为行最简形 </a:t>
            </a:r>
            <a:r>
              <a:rPr lang="en-US" altLang="zh-CN" sz="2800" b="1" i="1" dirty="0">
                <a:solidFill>
                  <a:srgbClr val="0000FF"/>
                </a:solidFill>
                <a:ea typeface="楷体_GB2312" pitchFamily="49" charset="-122"/>
              </a:rPr>
              <a:t>A</a:t>
            </a:r>
            <a:r>
              <a:rPr lang="en-US" altLang="zh-CN" sz="2800" b="1" baseline="-25000" dirty="0">
                <a:solidFill>
                  <a:srgbClr val="0000FF"/>
                </a:solidFill>
                <a:ea typeface="楷体_GB2312" pitchFamily="49" charset="-122"/>
              </a:rPr>
              <a:t>0</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通过观察 </a:t>
            </a:r>
            <a:r>
              <a:rPr lang="en-US" altLang="zh-CN" sz="2800" b="1" i="1" dirty="0">
                <a:solidFill>
                  <a:srgbClr val="0000FF"/>
                </a:solidFill>
                <a:ea typeface="楷体_GB2312" pitchFamily="49" charset="-122"/>
              </a:rPr>
              <a:t>A</a:t>
            </a:r>
            <a:r>
              <a:rPr lang="en-US" altLang="zh-CN" sz="2800" b="1" baseline="-25000" dirty="0">
                <a:solidFill>
                  <a:srgbClr val="0000FF"/>
                </a:solidFill>
                <a:ea typeface="楷体_GB2312" pitchFamily="49" charset="-122"/>
              </a:rPr>
              <a:t>0</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便知 </a:t>
            </a:r>
            <a:r>
              <a:rPr lang="en-US" altLang="zh-CN" sz="2800" b="1" i="1" dirty="0">
                <a:solidFill>
                  <a:srgbClr val="0000FF"/>
                </a:solidFill>
                <a:ea typeface="楷体_GB2312" pitchFamily="49" charset="-122"/>
              </a:rPr>
              <a:t>A </a:t>
            </a:r>
            <a:r>
              <a:rPr lang="zh-CN" altLang="en-US" sz="2800" b="1" dirty="0">
                <a:solidFill>
                  <a:srgbClr val="0000FF"/>
                </a:solidFill>
                <a:ea typeface="楷体_GB2312" pitchFamily="49" charset="-122"/>
              </a:rPr>
              <a:t>的</a:t>
            </a:r>
            <a:endParaRPr lang="zh-CN" altLang="en-US" sz="2800" b="1" dirty="0">
              <a:solidFill>
                <a:srgbClr val="0000FF"/>
              </a:solidFill>
              <a:ea typeface="楷体_GB2312" pitchFamily="49" charset="-122"/>
            </a:endParaRPr>
          </a:p>
          <a:p>
            <a:pPr marL="0" lvl="0" indent="0" eaLnBrk="1" hangingPunct="1">
              <a:lnSpc>
                <a:spcPct val="120000"/>
              </a:lnSpc>
              <a:spcBef>
                <a:spcPct val="0"/>
              </a:spcBef>
              <a:buNone/>
            </a:pPr>
            <a:r>
              <a:rPr lang="zh-CN" altLang="en-US" sz="2800" b="1" dirty="0">
                <a:solidFill>
                  <a:srgbClr val="0000FF"/>
                </a:solidFill>
                <a:ea typeface="楷体_GB2312" pitchFamily="49" charset="-122"/>
              </a:rPr>
              <a:t>列向量组的秩和一个</a:t>
            </a:r>
            <a:r>
              <a:rPr lang="zh-CN" altLang="en-US" sz="2800" b="1" dirty="0">
                <a:solidFill>
                  <a:srgbClr val="CC0000"/>
                </a:solidFill>
                <a:ea typeface="楷体_GB2312" pitchFamily="49" charset="-122"/>
              </a:rPr>
              <a:t>特定的</a:t>
            </a:r>
            <a:r>
              <a:rPr lang="zh-CN" altLang="en-US" sz="2800" b="1" dirty="0">
                <a:solidFill>
                  <a:srgbClr val="0000FF"/>
                </a:solidFill>
                <a:ea typeface="楷体_GB2312" pitchFamily="49" charset="-122"/>
              </a:rPr>
              <a:t>最大无关组</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以及 </a:t>
            </a:r>
            <a:r>
              <a:rPr lang="en-US" altLang="zh-CN" sz="2800" b="1" i="1" dirty="0">
                <a:solidFill>
                  <a:srgbClr val="0000FF"/>
                </a:solidFill>
                <a:ea typeface="楷体_GB2312" pitchFamily="49" charset="-122"/>
              </a:rPr>
              <a:t>A </a:t>
            </a:r>
            <a:r>
              <a:rPr lang="zh-CN" altLang="en-US" sz="2800" b="1" dirty="0">
                <a:solidFill>
                  <a:srgbClr val="0000FF"/>
                </a:solidFill>
                <a:ea typeface="楷体_GB2312" pitchFamily="49" charset="-122"/>
              </a:rPr>
              <a:t>的其</a:t>
            </a:r>
            <a:endParaRPr lang="zh-CN" altLang="en-US" sz="2800" b="1" dirty="0">
              <a:solidFill>
                <a:srgbClr val="0000FF"/>
              </a:solidFill>
              <a:ea typeface="楷体_GB2312" pitchFamily="49" charset="-122"/>
            </a:endParaRPr>
          </a:p>
          <a:p>
            <a:pPr marL="0" lvl="0" indent="0" eaLnBrk="1" hangingPunct="1">
              <a:lnSpc>
                <a:spcPct val="120000"/>
              </a:lnSpc>
              <a:spcBef>
                <a:spcPct val="0"/>
              </a:spcBef>
              <a:buNone/>
            </a:pPr>
            <a:r>
              <a:rPr lang="zh-CN" altLang="en-US" sz="2800" b="1" dirty="0">
                <a:solidFill>
                  <a:srgbClr val="0000FF"/>
                </a:solidFill>
                <a:ea typeface="楷体_GB2312" pitchFamily="49" charset="-122"/>
              </a:rPr>
              <a:t>余列向量在该最大无关组下的线性表示</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23558" name="Rectangle 4"/>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3559" name="Rectangle 5"/>
          <p:cNvSpPr/>
          <p:nvPr/>
        </p:nvSpPr>
        <p:spPr>
          <a:xfrm>
            <a:off x="323850" y="1138238"/>
            <a:ext cx="5438775" cy="52228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秩与最大无关组的一个算法</a:t>
            </a:r>
            <a:r>
              <a:rPr lang="zh-CN" altLang="en-US" sz="2800" b="1" dirty="0">
                <a:solidFill>
                  <a:srgbClr val="FF0000"/>
                </a:solidFill>
                <a:latin typeface="宋体" panose="02010600030101010101" pitchFamily="2" charset="-122"/>
              </a:rPr>
              <a:t>▲</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graphicFrame>
        <p:nvGraphicFramePr>
          <p:cNvPr id="23560" name="Object 6"/>
          <p:cNvGraphicFramePr>
            <a:graphicFrameLocks noChangeAspect="1"/>
          </p:cNvGraphicFramePr>
          <p:nvPr/>
        </p:nvGraphicFramePr>
        <p:xfrm>
          <a:off x="3806825" y="3789363"/>
          <a:ext cx="3429000" cy="1625600"/>
        </p:xfrm>
        <a:graphic>
          <a:graphicData uri="http://schemas.openxmlformats.org/presentationml/2006/ole">
            <mc:AlternateContent xmlns:mc="http://schemas.openxmlformats.org/markup-compatibility/2006">
              <mc:Choice xmlns:v="urn:schemas-microsoft-com:vml" Requires="v">
                <p:oleObj spid="_x0000_s3336" name="" r:id="rId1" imgW="3429000" imgH="1625600" progId="Equation.DSMT4">
                  <p:embed/>
                </p:oleObj>
              </mc:Choice>
              <mc:Fallback>
                <p:oleObj name="" r:id="rId1" imgW="3429000" imgH="1625600" progId="Equation.DSMT4">
                  <p:embed/>
                  <p:pic>
                    <p:nvPicPr>
                      <p:cNvPr id="0" name="图片 3335"/>
                      <p:cNvPicPr/>
                      <p:nvPr/>
                    </p:nvPicPr>
                    <p:blipFill>
                      <a:blip r:embed="rId2"/>
                      <a:stretch>
                        <a:fillRect/>
                      </a:stretch>
                    </p:blipFill>
                    <p:spPr>
                      <a:xfrm>
                        <a:off x="3806825" y="3789363"/>
                        <a:ext cx="3429000" cy="1625600"/>
                      </a:xfrm>
                      <a:prstGeom prst="rect">
                        <a:avLst/>
                      </a:prstGeom>
                      <a:noFill/>
                      <a:ln w="38100">
                        <a:noFill/>
                        <a:miter/>
                      </a:ln>
                    </p:spPr>
                  </p:pic>
                </p:oleObj>
              </mc:Fallback>
            </mc:AlternateContent>
          </a:graphicData>
        </a:graphic>
      </p:graphicFrame>
      <p:sp>
        <p:nvSpPr>
          <p:cNvPr id="23561" name="Rectangle 7"/>
          <p:cNvSpPr/>
          <p:nvPr/>
        </p:nvSpPr>
        <p:spPr>
          <a:xfrm>
            <a:off x="323850" y="4349750"/>
            <a:ext cx="1250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800" b="1" dirty="0">
                <a:solidFill>
                  <a:srgbClr val="CC0000"/>
                </a:solidFill>
                <a:ea typeface="楷体_GB2312" pitchFamily="49" charset="-122"/>
              </a:rPr>
              <a:t>例  </a:t>
            </a:r>
            <a:r>
              <a:rPr lang="zh-CN" altLang="en-US" sz="2800" b="1" dirty="0">
                <a:ea typeface="楷体_GB2312" pitchFamily="49" charset="-122"/>
              </a:rPr>
              <a:t>设  </a:t>
            </a:r>
            <a:endParaRPr lang="zh-CN" altLang="en-US" sz="2800" b="1" dirty="0">
              <a:ea typeface="楷体_GB2312" pitchFamily="49" charset="-122"/>
            </a:endParaRPr>
          </a:p>
        </p:txBody>
      </p:sp>
      <p:graphicFrame>
        <p:nvGraphicFramePr>
          <p:cNvPr id="23562" name="Object 8"/>
          <p:cNvGraphicFramePr>
            <a:graphicFrameLocks noChangeAspect="1"/>
          </p:cNvGraphicFramePr>
          <p:nvPr/>
        </p:nvGraphicFramePr>
        <p:xfrm>
          <a:off x="1476375" y="4378325"/>
          <a:ext cx="2273300" cy="419100"/>
        </p:xfrm>
        <a:graphic>
          <a:graphicData uri="http://schemas.openxmlformats.org/presentationml/2006/ole">
            <mc:AlternateContent xmlns:mc="http://schemas.openxmlformats.org/markup-compatibility/2006">
              <mc:Choice xmlns:v="urn:schemas-microsoft-com:vml" Requires="v">
                <p:oleObj spid="_x0000_s3335" name="" r:id="rId3" imgW="2273300" imgH="419100" progId="Equation.DSMT4">
                  <p:embed/>
                </p:oleObj>
              </mc:Choice>
              <mc:Fallback>
                <p:oleObj name="" r:id="rId3" imgW="2273300" imgH="419100" progId="Equation.DSMT4">
                  <p:embed/>
                  <p:pic>
                    <p:nvPicPr>
                      <p:cNvPr id="0" name="图片 3334"/>
                      <p:cNvPicPr/>
                      <p:nvPr/>
                    </p:nvPicPr>
                    <p:blipFill>
                      <a:blip r:embed="rId4"/>
                      <a:stretch>
                        <a:fillRect/>
                      </a:stretch>
                    </p:blipFill>
                    <p:spPr>
                      <a:xfrm>
                        <a:off x="1476375" y="4378325"/>
                        <a:ext cx="2273300" cy="419100"/>
                      </a:xfrm>
                      <a:prstGeom prst="rect">
                        <a:avLst/>
                      </a:prstGeom>
                      <a:noFill/>
                      <a:ln w="38100">
                        <a:noFill/>
                        <a:miter/>
                      </a:ln>
                    </p:spPr>
                  </p:pic>
                </p:oleObj>
              </mc:Fallback>
            </mc:AlternateContent>
          </a:graphicData>
        </a:graphic>
      </p:graphicFrame>
      <p:graphicFrame>
        <p:nvGraphicFramePr>
          <p:cNvPr id="23563" name="Object 9"/>
          <p:cNvGraphicFramePr>
            <a:graphicFrameLocks noChangeAspect="1"/>
          </p:cNvGraphicFramePr>
          <p:nvPr/>
        </p:nvGraphicFramePr>
        <p:xfrm>
          <a:off x="827088" y="5522913"/>
          <a:ext cx="2006600" cy="419100"/>
        </p:xfrm>
        <a:graphic>
          <a:graphicData uri="http://schemas.openxmlformats.org/presentationml/2006/ole">
            <mc:AlternateContent xmlns:mc="http://schemas.openxmlformats.org/markup-compatibility/2006">
              <mc:Choice xmlns:v="urn:schemas-microsoft-com:vml" Requires="v">
                <p:oleObj spid="_x0000_s3334" name="" r:id="rId5" imgW="2006600" imgH="419100" progId="Equation.DSMT4">
                  <p:embed/>
                </p:oleObj>
              </mc:Choice>
              <mc:Fallback>
                <p:oleObj name="" r:id="rId5" imgW="2006600" imgH="419100" progId="Equation.DSMT4">
                  <p:embed/>
                  <p:pic>
                    <p:nvPicPr>
                      <p:cNvPr id="0" name="图片 3333"/>
                      <p:cNvPicPr/>
                      <p:nvPr/>
                    </p:nvPicPr>
                    <p:blipFill>
                      <a:blip r:embed="rId6"/>
                      <a:stretch>
                        <a:fillRect/>
                      </a:stretch>
                    </p:blipFill>
                    <p:spPr>
                      <a:xfrm>
                        <a:off x="827088" y="5522913"/>
                        <a:ext cx="2006600" cy="419100"/>
                      </a:xfrm>
                      <a:prstGeom prst="rect">
                        <a:avLst/>
                      </a:prstGeom>
                      <a:noFill/>
                      <a:ln w="38100">
                        <a:noFill/>
                        <a:miter/>
                      </a:ln>
                    </p:spPr>
                  </p:pic>
                </p:oleObj>
              </mc:Fallback>
            </mc:AlternateContent>
          </a:graphicData>
        </a:graphic>
      </p:graphicFrame>
      <p:sp>
        <p:nvSpPr>
          <p:cNvPr id="23564" name="Rectangle 10"/>
          <p:cNvSpPr/>
          <p:nvPr/>
        </p:nvSpPr>
        <p:spPr>
          <a:xfrm>
            <a:off x="2771775" y="5445125"/>
            <a:ext cx="15176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的秩为</a:t>
            </a:r>
            <a:r>
              <a:rPr lang="en-US" altLang="zh-CN" sz="2800" b="1" dirty="0">
                <a:ea typeface="楷体_GB2312" pitchFamily="49" charset="-122"/>
              </a:rPr>
              <a:t>3,</a:t>
            </a:r>
            <a:endParaRPr lang="en-US" altLang="zh-CN" sz="2800" b="1" dirty="0">
              <a:ea typeface="楷体_GB2312" pitchFamily="49" charset="-122"/>
            </a:endParaRPr>
          </a:p>
        </p:txBody>
      </p:sp>
      <p:graphicFrame>
        <p:nvGraphicFramePr>
          <p:cNvPr id="23565" name="Object 11"/>
          <p:cNvGraphicFramePr>
            <a:graphicFrameLocks noChangeAspect="1"/>
          </p:cNvGraphicFramePr>
          <p:nvPr/>
        </p:nvGraphicFramePr>
        <p:xfrm>
          <a:off x="7262813" y="5522913"/>
          <a:ext cx="1270000" cy="419100"/>
        </p:xfrm>
        <a:graphic>
          <a:graphicData uri="http://schemas.openxmlformats.org/presentationml/2006/ole">
            <mc:AlternateContent xmlns:mc="http://schemas.openxmlformats.org/markup-compatibility/2006">
              <mc:Choice xmlns:v="urn:schemas-microsoft-com:vml" Requires="v">
                <p:oleObj spid="_x0000_s3339" name="" r:id="rId7" imgW="1270000" imgH="419100" progId="Equation.DSMT4">
                  <p:embed/>
                </p:oleObj>
              </mc:Choice>
              <mc:Fallback>
                <p:oleObj name="" r:id="rId7" imgW="1270000" imgH="419100" progId="Equation.DSMT4">
                  <p:embed/>
                  <p:pic>
                    <p:nvPicPr>
                      <p:cNvPr id="0" name="图片 3338"/>
                      <p:cNvPicPr/>
                      <p:nvPr/>
                    </p:nvPicPr>
                    <p:blipFill>
                      <a:blip r:embed="rId8"/>
                      <a:stretch>
                        <a:fillRect/>
                      </a:stretch>
                    </p:blipFill>
                    <p:spPr>
                      <a:xfrm>
                        <a:off x="7262813" y="5522913"/>
                        <a:ext cx="1270000" cy="419100"/>
                      </a:xfrm>
                      <a:prstGeom prst="rect">
                        <a:avLst/>
                      </a:prstGeom>
                      <a:noFill/>
                      <a:ln w="38100">
                        <a:noFill/>
                        <a:miter/>
                      </a:ln>
                    </p:spPr>
                  </p:pic>
                </p:oleObj>
              </mc:Fallback>
            </mc:AlternateContent>
          </a:graphicData>
        </a:graphic>
      </p:graphicFrame>
      <p:sp>
        <p:nvSpPr>
          <p:cNvPr id="23566" name="Rectangle 12"/>
          <p:cNvSpPr/>
          <p:nvPr/>
        </p:nvSpPr>
        <p:spPr>
          <a:xfrm>
            <a:off x="4284663" y="5459413"/>
            <a:ext cx="3028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一个最大无关组为</a:t>
            </a:r>
            <a:endParaRPr lang="zh-CN" altLang="en-US" sz="2800" b="1" dirty="0">
              <a:ea typeface="楷体_GB2312" pitchFamily="49" charset="-122"/>
            </a:endParaRPr>
          </a:p>
        </p:txBody>
      </p:sp>
      <p:sp>
        <p:nvSpPr>
          <p:cNvPr id="23567" name="Rectangle 13"/>
          <p:cNvSpPr/>
          <p:nvPr/>
        </p:nvSpPr>
        <p:spPr>
          <a:xfrm>
            <a:off x="323850" y="5445125"/>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800" b="1" dirty="0">
                <a:ea typeface="楷体_GB2312" pitchFamily="49" charset="-122"/>
              </a:rPr>
              <a:t>则</a:t>
            </a:r>
            <a:endParaRPr lang="zh-CN" altLang="en-US" sz="2800" b="1" dirty="0">
              <a:ea typeface="楷体_GB2312" pitchFamily="49" charset="-122"/>
            </a:endParaRPr>
          </a:p>
        </p:txBody>
      </p:sp>
      <p:sp>
        <p:nvSpPr>
          <p:cNvPr id="23568" name="Rectangle 14"/>
          <p:cNvSpPr/>
          <p:nvPr/>
        </p:nvSpPr>
        <p:spPr>
          <a:xfrm>
            <a:off x="323850" y="6005513"/>
            <a:ext cx="9842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且有 </a:t>
            </a:r>
            <a:endParaRPr lang="zh-CN" altLang="en-US" sz="2800" b="1" dirty="0">
              <a:ea typeface="楷体_GB2312" pitchFamily="49" charset="-122"/>
            </a:endParaRPr>
          </a:p>
        </p:txBody>
      </p:sp>
      <p:graphicFrame>
        <p:nvGraphicFramePr>
          <p:cNvPr id="23569" name="Object 15"/>
          <p:cNvGraphicFramePr>
            <a:graphicFrameLocks noChangeAspect="1"/>
          </p:cNvGraphicFramePr>
          <p:nvPr/>
        </p:nvGraphicFramePr>
        <p:xfrm>
          <a:off x="1800225" y="6099175"/>
          <a:ext cx="2019300" cy="419100"/>
        </p:xfrm>
        <a:graphic>
          <a:graphicData uri="http://schemas.openxmlformats.org/presentationml/2006/ole">
            <mc:AlternateContent xmlns:mc="http://schemas.openxmlformats.org/markup-compatibility/2006">
              <mc:Choice xmlns:v="urn:schemas-microsoft-com:vml" Requires="v">
                <p:oleObj spid="_x0000_s3338" name="" r:id="rId9" imgW="2019300" imgH="419100" progId="Equation.DSMT4">
                  <p:embed/>
                </p:oleObj>
              </mc:Choice>
              <mc:Fallback>
                <p:oleObj name="" r:id="rId9" imgW="2019300" imgH="419100" progId="Equation.DSMT4">
                  <p:embed/>
                  <p:pic>
                    <p:nvPicPr>
                      <p:cNvPr id="0" name="图片 3337"/>
                      <p:cNvPicPr/>
                      <p:nvPr/>
                    </p:nvPicPr>
                    <p:blipFill>
                      <a:blip r:embed="rId10"/>
                      <a:stretch>
                        <a:fillRect/>
                      </a:stretch>
                    </p:blipFill>
                    <p:spPr>
                      <a:xfrm>
                        <a:off x="1800225" y="6099175"/>
                        <a:ext cx="2019300" cy="419100"/>
                      </a:xfrm>
                      <a:prstGeom prst="rect">
                        <a:avLst/>
                      </a:prstGeom>
                      <a:noFill/>
                      <a:ln w="38100">
                        <a:noFill/>
                        <a:miter/>
                      </a:ln>
                    </p:spPr>
                  </p:pic>
                </p:oleObj>
              </mc:Fallback>
            </mc:AlternateContent>
          </a:graphicData>
        </a:graphic>
      </p:graphicFrame>
      <p:graphicFrame>
        <p:nvGraphicFramePr>
          <p:cNvPr id="23570" name="Object 16"/>
          <p:cNvGraphicFramePr>
            <a:graphicFrameLocks noChangeAspect="1"/>
          </p:cNvGraphicFramePr>
          <p:nvPr/>
        </p:nvGraphicFramePr>
        <p:xfrm>
          <a:off x="4114800" y="6099175"/>
          <a:ext cx="2679700" cy="419100"/>
        </p:xfrm>
        <a:graphic>
          <a:graphicData uri="http://schemas.openxmlformats.org/presentationml/2006/ole">
            <mc:AlternateContent xmlns:mc="http://schemas.openxmlformats.org/markup-compatibility/2006">
              <mc:Choice xmlns:v="urn:schemas-microsoft-com:vml" Requires="v">
                <p:oleObj spid="_x0000_s3337" name="" r:id="rId11" imgW="2679700" imgH="419100" progId="Equation.DSMT4">
                  <p:embed/>
                </p:oleObj>
              </mc:Choice>
              <mc:Fallback>
                <p:oleObj name="" r:id="rId11" imgW="2679700" imgH="419100" progId="Equation.DSMT4">
                  <p:embed/>
                  <p:pic>
                    <p:nvPicPr>
                      <p:cNvPr id="0" name="图片 3336"/>
                      <p:cNvPicPr/>
                      <p:nvPr/>
                    </p:nvPicPr>
                    <p:blipFill>
                      <a:blip r:embed="rId12"/>
                      <a:stretch>
                        <a:fillRect/>
                      </a:stretch>
                    </p:blipFill>
                    <p:spPr>
                      <a:xfrm>
                        <a:off x="4114800" y="6099175"/>
                        <a:ext cx="2679700" cy="419100"/>
                      </a:xfrm>
                      <a:prstGeom prst="rect">
                        <a:avLst/>
                      </a:prstGeom>
                      <a:noFill/>
                      <a:ln w="38100">
                        <a:noFill/>
                        <a:miter/>
                      </a:ln>
                    </p:spPr>
                  </p:pic>
                </p:oleObj>
              </mc:Fallback>
            </mc:AlternateContent>
          </a:graphicData>
        </a:graphic>
      </p:graphicFrame>
      <p:sp>
        <p:nvSpPr>
          <p:cNvPr id="23571" name="Rectangle 17"/>
          <p:cNvSpPr/>
          <p:nvPr/>
        </p:nvSpPr>
        <p:spPr>
          <a:xfrm>
            <a:off x="250825" y="1643063"/>
            <a:ext cx="7312025"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初等行变换保持矩阵的列向量组的</a:t>
            </a:r>
            <a:r>
              <a:rPr lang="zh-CN" altLang="en-US" sz="2800" b="1" dirty="0">
                <a:solidFill>
                  <a:srgbClr val="CC0000"/>
                </a:solidFill>
                <a:ea typeface="楷体_GB2312" pitchFamily="49" charset="-122"/>
              </a:rPr>
              <a:t>线性关系</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xfrm>
            <a:off x="669925" y="6480175"/>
            <a:ext cx="1905000" cy="260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26FEAF0-DFDD-4729-A936-408C5DF69E31}"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09A53CD-9011-4C98-98AE-FE52859CE3B7}"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8"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6149" name="Rectangle 3"/>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行楷" panose="02010800040101010101" pitchFamily="2" charset="-122"/>
                <a:ea typeface="华文行楷" panose="02010800040101010101" pitchFamily="2" charset="-122"/>
              </a:rPr>
              <a:t>一、内 容 提 要    </a:t>
            </a:r>
            <a:endParaRPr lang="zh-CN" altLang="en-US" b="1" dirty="0">
              <a:solidFill>
                <a:srgbClr val="CC0000"/>
              </a:solidFill>
              <a:latin typeface="华文行楷" panose="02010800040101010101" pitchFamily="2" charset="-122"/>
              <a:ea typeface="华文行楷" panose="02010800040101010101" pitchFamily="2" charset="-122"/>
            </a:endParaRPr>
          </a:p>
        </p:txBody>
      </p:sp>
      <p:sp>
        <p:nvSpPr>
          <p:cNvPr id="6150" name="Rectangle 4"/>
          <p:cNvSpPr/>
          <p:nvPr/>
        </p:nvSpPr>
        <p:spPr>
          <a:xfrm>
            <a:off x="323850" y="1125538"/>
            <a:ext cx="26447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楷体_GB2312" pitchFamily="49" charset="-122"/>
              </a:rPr>
              <a:t>行列式的性质</a:t>
            </a:r>
            <a:endParaRPr lang="zh-CN" altLang="en-US" sz="2800" b="1" dirty="0">
              <a:solidFill>
                <a:srgbClr val="CC0000"/>
              </a:solidFill>
              <a:ea typeface="楷体_GB2312" pitchFamily="49" charset="-122"/>
            </a:endParaRPr>
          </a:p>
        </p:txBody>
      </p:sp>
      <p:sp>
        <p:nvSpPr>
          <p:cNvPr id="6151" name="Rectangle 5"/>
          <p:cNvSpPr/>
          <p:nvPr/>
        </p:nvSpPr>
        <p:spPr>
          <a:xfrm>
            <a:off x="323850" y="2132013"/>
            <a:ext cx="8496300" cy="10445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solidFill>
                  <a:srgbClr val="CC0000"/>
                </a:solidFill>
                <a:ea typeface="楷体_GB2312" pitchFamily="49" charset="-122"/>
              </a:rPr>
              <a:t>性质</a:t>
            </a:r>
            <a:r>
              <a:rPr lang="en-US" altLang="zh-CN" sz="2600" b="1" dirty="0">
                <a:solidFill>
                  <a:srgbClr val="CC0000"/>
                </a:solidFill>
                <a:ea typeface="楷体_GB2312" pitchFamily="49" charset="-122"/>
              </a:rPr>
              <a:t>2  </a:t>
            </a:r>
            <a:r>
              <a:rPr lang="zh-CN" altLang="en-US" sz="2600" b="1" dirty="0">
                <a:ea typeface="楷体_GB2312" pitchFamily="49" charset="-122"/>
              </a:rPr>
              <a:t>行列式中某一行的所有元素的公因子可以提到行列式记号的外面</a:t>
            </a:r>
            <a:r>
              <a:rPr lang="en-US" altLang="zh-CN" sz="2600" b="1" dirty="0">
                <a:ea typeface="楷体_GB2312" pitchFamily="49" charset="-122"/>
              </a:rPr>
              <a:t>.</a:t>
            </a:r>
            <a:endParaRPr lang="en-US" altLang="zh-CN" sz="2600" b="1" dirty="0">
              <a:ea typeface="楷体_GB2312" pitchFamily="49" charset="-122"/>
            </a:endParaRPr>
          </a:p>
        </p:txBody>
      </p:sp>
      <p:sp>
        <p:nvSpPr>
          <p:cNvPr id="6152" name="Rectangle 6"/>
          <p:cNvSpPr/>
          <p:nvPr/>
        </p:nvSpPr>
        <p:spPr>
          <a:xfrm>
            <a:off x="323850" y="1700213"/>
            <a:ext cx="5573713"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性质</a:t>
            </a:r>
            <a:r>
              <a:rPr lang="en-US" altLang="zh-CN" sz="2600" b="1" dirty="0">
                <a:solidFill>
                  <a:srgbClr val="CC0000"/>
                </a:solidFill>
                <a:ea typeface="楷体_GB2312" pitchFamily="49" charset="-122"/>
              </a:rPr>
              <a:t>1</a:t>
            </a:r>
            <a:r>
              <a:rPr lang="en-US" altLang="zh-CN" sz="2600" b="1" dirty="0">
                <a:ea typeface="楷体_GB2312" pitchFamily="49" charset="-122"/>
              </a:rPr>
              <a:t>  </a:t>
            </a:r>
            <a:r>
              <a:rPr lang="zh-CN" altLang="en-US" sz="2600" b="1" dirty="0">
                <a:ea typeface="楷体_GB2312" pitchFamily="49" charset="-122"/>
              </a:rPr>
              <a:t>行列式与它的转置行列式相等</a:t>
            </a:r>
            <a:r>
              <a:rPr lang="en-US" altLang="zh-CN" sz="2600" b="1" dirty="0">
                <a:ea typeface="楷体_GB2312" pitchFamily="49" charset="-122"/>
              </a:rPr>
              <a:t>.</a:t>
            </a:r>
            <a:endParaRPr lang="en-US" altLang="zh-CN" sz="2600" b="1" dirty="0">
              <a:ea typeface="楷体_GB2312" pitchFamily="49" charset="-122"/>
            </a:endParaRPr>
          </a:p>
        </p:txBody>
      </p:sp>
      <p:sp>
        <p:nvSpPr>
          <p:cNvPr id="6153" name="Rectangle 7"/>
          <p:cNvSpPr/>
          <p:nvPr/>
        </p:nvSpPr>
        <p:spPr>
          <a:xfrm>
            <a:off x="323850" y="4076700"/>
            <a:ext cx="48260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性质</a:t>
            </a:r>
            <a:r>
              <a:rPr lang="en-US" altLang="zh-CN" sz="2600" b="1" dirty="0">
                <a:solidFill>
                  <a:srgbClr val="CC0000"/>
                </a:solidFill>
                <a:ea typeface="楷体_GB2312" pitchFamily="49" charset="-122"/>
              </a:rPr>
              <a:t>4  </a:t>
            </a:r>
            <a:r>
              <a:rPr lang="zh-CN" altLang="en-US" sz="2600" b="1" dirty="0">
                <a:ea typeface="楷体_GB2312" pitchFamily="49" charset="-122"/>
              </a:rPr>
              <a:t>对换两行</a:t>
            </a:r>
            <a:r>
              <a:rPr lang="en-US" altLang="zh-CN" sz="2600" b="1" dirty="0">
                <a:ea typeface="楷体_GB2312" pitchFamily="49" charset="-122"/>
              </a:rPr>
              <a:t>, </a:t>
            </a:r>
            <a:r>
              <a:rPr lang="zh-CN" altLang="en-US" sz="2600" b="1" dirty="0">
                <a:ea typeface="楷体_GB2312" pitchFamily="49" charset="-122"/>
              </a:rPr>
              <a:t>行列式值反号</a:t>
            </a:r>
            <a:r>
              <a:rPr lang="en-US" altLang="zh-CN" sz="2600" b="1" dirty="0">
                <a:ea typeface="楷体_GB2312" pitchFamily="49" charset="-122"/>
              </a:rPr>
              <a:t>. </a:t>
            </a:r>
            <a:endParaRPr lang="en-US" altLang="zh-CN" sz="2600" b="1" dirty="0">
              <a:ea typeface="楷体_GB2312" pitchFamily="49" charset="-122"/>
            </a:endParaRPr>
          </a:p>
        </p:txBody>
      </p:sp>
      <p:sp>
        <p:nvSpPr>
          <p:cNvPr id="6154" name="Rectangle 8"/>
          <p:cNvSpPr/>
          <p:nvPr/>
        </p:nvSpPr>
        <p:spPr>
          <a:xfrm>
            <a:off x="323850" y="3111500"/>
            <a:ext cx="8496300" cy="96520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600" b="1" dirty="0">
                <a:solidFill>
                  <a:srgbClr val="CC0000"/>
                </a:solidFill>
                <a:ea typeface="楷体_GB2312" pitchFamily="49" charset="-122"/>
              </a:rPr>
              <a:t>性质</a:t>
            </a:r>
            <a:r>
              <a:rPr lang="en-US" altLang="zh-CN" sz="2600" b="1" dirty="0">
                <a:solidFill>
                  <a:srgbClr val="CC0000"/>
                </a:solidFill>
                <a:ea typeface="楷体_GB2312" pitchFamily="49" charset="-122"/>
              </a:rPr>
              <a:t>3  </a:t>
            </a:r>
            <a:r>
              <a:rPr lang="zh-CN" altLang="en-US" sz="2600" b="1" dirty="0">
                <a:ea typeface="楷体_GB2312" pitchFamily="49" charset="-122"/>
              </a:rPr>
              <a:t>若行列式某一行的元素都是两数之和</a:t>
            </a:r>
            <a:r>
              <a:rPr lang="en-US" altLang="zh-CN" sz="2600" b="1" dirty="0">
                <a:ea typeface="楷体_GB2312" pitchFamily="49" charset="-122"/>
              </a:rPr>
              <a:t>, </a:t>
            </a:r>
            <a:r>
              <a:rPr lang="zh-CN" altLang="en-US" sz="2600" b="1" dirty="0">
                <a:ea typeface="楷体_GB2312" pitchFamily="49" charset="-122"/>
              </a:rPr>
              <a:t>则该行拆开</a:t>
            </a:r>
            <a:r>
              <a:rPr lang="en-US" altLang="zh-CN" sz="2600" b="1" dirty="0">
                <a:ea typeface="楷体_GB2312" pitchFamily="49" charset="-122"/>
              </a:rPr>
              <a:t>,   </a:t>
            </a:r>
            <a:r>
              <a:rPr lang="zh-CN" altLang="en-US" sz="2600" b="1" dirty="0">
                <a:ea typeface="楷体_GB2312" pitchFamily="49" charset="-122"/>
              </a:rPr>
              <a:t>原行列式可以表为相应的两个行列式之和</a:t>
            </a:r>
            <a:r>
              <a:rPr lang="en-US" altLang="zh-CN" sz="2600" b="1" dirty="0">
                <a:ea typeface="楷体_GB2312" pitchFamily="49" charset="-122"/>
              </a:rPr>
              <a:t>.</a:t>
            </a:r>
            <a:endParaRPr lang="en-US" altLang="zh-CN" sz="2600" b="1" dirty="0">
              <a:ea typeface="楷体_GB2312" pitchFamily="49" charset="-122"/>
            </a:endParaRPr>
          </a:p>
        </p:txBody>
      </p:sp>
      <p:sp>
        <p:nvSpPr>
          <p:cNvPr id="6155" name="Rectangle 9"/>
          <p:cNvSpPr/>
          <p:nvPr/>
        </p:nvSpPr>
        <p:spPr>
          <a:xfrm>
            <a:off x="323850" y="5054600"/>
            <a:ext cx="8496300" cy="96520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600" b="1" dirty="0">
                <a:solidFill>
                  <a:srgbClr val="CC0000"/>
                </a:solidFill>
                <a:ea typeface="楷体_GB2312" pitchFamily="49" charset="-122"/>
              </a:rPr>
              <a:t>性质</a:t>
            </a:r>
            <a:r>
              <a:rPr lang="en-US" altLang="zh-CN" sz="2600" b="1" dirty="0">
                <a:solidFill>
                  <a:srgbClr val="CC0000"/>
                </a:solidFill>
                <a:ea typeface="楷体_GB2312" pitchFamily="49" charset="-122"/>
              </a:rPr>
              <a:t>6</a:t>
            </a:r>
            <a:r>
              <a:rPr lang="en-US" altLang="zh-CN" sz="2600" b="1" dirty="0">
                <a:ea typeface="楷体_GB2312" pitchFamily="49" charset="-122"/>
              </a:rPr>
              <a:t>  </a:t>
            </a:r>
            <a:r>
              <a:rPr lang="zh-CN" altLang="en-US" sz="2600" b="1" dirty="0">
                <a:ea typeface="楷体_GB2312" pitchFamily="49" charset="-122"/>
              </a:rPr>
              <a:t>把行列式某一行的各元素乘以同一数加到另一行对应的元素上去</a:t>
            </a:r>
            <a:r>
              <a:rPr lang="en-US" altLang="zh-CN" sz="2600" b="1" dirty="0">
                <a:ea typeface="楷体_GB2312" pitchFamily="49" charset="-122"/>
              </a:rPr>
              <a:t>, </a:t>
            </a:r>
            <a:r>
              <a:rPr lang="zh-CN" altLang="en-US" sz="2600" b="1" dirty="0">
                <a:ea typeface="楷体_GB2312" pitchFamily="49" charset="-122"/>
              </a:rPr>
              <a:t>行列式的值不变</a:t>
            </a:r>
            <a:r>
              <a:rPr lang="en-US" altLang="zh-CN" sz="2600" b="1" dirty="0">
                <a:ea typeface="楷体_GB2312" pitchFamily="49" charset="-122"/>
              </a:rPr>
              <a:t>.</a:t>
            </a:r>
            <a:endParaRPr lang="en-US" altLang="zh-CN" sz="2600" b="1" dirty="0">
              <a:ea typeface="楷体_GB2312" pitchFamily="49" charset="-122"/>
            </a:endParaRPr>
          </a:p>
        </p:txBody>
      </p:sp>
      <p:sp>
        <p:nvSpPr>
          <p:cNvPr id="6156" name="Rectangle 10"/>
          <p:cNvSpPr/>
          <p:nvPr/>
        </p:nvSpPr>
        <p:spPr>
          <a:xfrm>
            <a:off x="323850" y="4579938"/>
            <a:ext cx="73977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性质</a:t>
            </a:r>
            <a:r>
              <a:rPr lang="en-US" altLang="zh-CN" sz="2600" b="1" dirty="0">
                <a:solidFill>
                  <a:srgbClr val="CC0000"/>
                </a:solidFill>
                <a:ea typeface="楷体_GB2312" pitchFamily="49" charset="-122"/>
              </a:rPr>
              <a:t>5  </a:t>
            </a:r>
            <a:r>
              <a:rPr lang="zh-CN" altLang="en-US" sz="2600" b="1" dirty="0">
                <a:ea typeface="楷体_GB2312" pitchFamily="49" charset="-122"/>
              </a:rPr>
              <a:t>若有两行元素对应成比例</a:t>
            </a:r>
            <a:r>
              <a:rPr lang="en-US" altLang="zh-CN" sz="2600" b="1" dirty="0">
                <a:ea typeface="楷体_GB2312" pitchFamily="49" charset="-122"/>
              </a:rPr>
              <a:t>, </a:t>
            </a:r>
            <a:r>
              <a:rPr lang="zh-CN" altLang="en-US" sz="2600" b="1" dirty="0">
                <a:ea typeface="楷体_GB2312" pitchFamily="49" charset="-122"/>
              </a:rPr>
              <a:t>则行列式值为零</a:t>
            </a:r>
            <a:r>
              <a:rPr lang="en-US" altLang="zh-CN" sz="2600" b="1" dirty="0">
                <a:ea typeface="楷体_GB2312" pitchFamily="49" charset="-122"/>
              </a:rPr>
              <a:t>.</a:t>
            </a:r>
            <a:endParaRPr lang="en-US" altLang="zh-CN" sz="2600" b="1" dirty="0">
              <a:ea typeface="楷体_GB2312" pitchFamily="49" charset="-122"/>
            </a:endParaRPr>
          </a:p>
        </p:txBody>
      </p:sp>
      <p:sp>
        <p:nvSpPr>
          <p:cNvPr id="6157" name="Rectangle 11"/>
          <p:cNvSpPr/>
          <p:nvPr/>
        </p:nvSpPr>
        <p:spPr>
          <a:xfrm>
            <a:off x="323850" y="6018213"/>
            <a:ext cx="7092950" cy="49212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600" b="1" dirty="0">
                <a:solidFill>
                  <a:srgbClr val="CC0000"/>
                </a:solidFill>
                <a:ea typeface="楷体_GB2312" pitchFamily="49" charset="-122"/>
              </a:rPr>
              <a:t> </a:t>
            </a:r>
            <a:r>
              <a:rPr lang="zh-CN" altLang="en-US" sz="2600" b="1" dirty="0">
                <a:ea typeface="楷体_GB2312" pitchFamily="49" charset="-122"/>
              </a:rPr>
              <a:t>设 </a:t>
            </a:r>
            <a:r>
              <a:rPr lang="en-US" altLang="zh-CN" sz="2600" b="1" i="1" dirty="0">
                <a:ea typeface="楷体_GB2312" pitchFamily="49" charset="-122"/>
              </a:rPr>
              <a:t>A</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为 </a:t>
            </a:r>
            <a:r>
              <a:rPr lang="en-US" altLang="zh-CN" sz="2600" b="1" i="1" dirty="0">
                <a:ea typeface="楷体_GB2312" pitchFamily="49" charset="-122"/>
              </a:rPr>
              <a:t>n</a:t>
            </a:r>
            <a:r>
              <a:rPr lang="en-US" altLang="zh-CN" sz="2600" b="1" dirty="0">
                <a:ea typeface="楷体_GB2312" pitchFamily="49" charset="-122"/>
              </a:rPr>
              <a:t> </a:t>
            </a:r>
            <a:r>
              <a:rPr lang="zh-CN" altLang="en-US" sz="2600" b="1" dirty="0">
                <a:ea typeface="楷体_GB2312" pitchFamily="49" charset="-122"/>
              </a:rPr>
              <a:t>阶矩阵</a:t>
            </a:r>
            <a:r>
              <a:rPr lang="en-US" altLang="zh-CN" sz="2600" b="1" dirty="0">
                <a:ea typeface="楷体_GB2312" pitchFamily="49" charset="-122"/>
              </a:rPr>
              <a:t>, </a:t>
            </a:r>
            <a:r>
              <a:rPr lang="zh-CN" altLang="en-US" sz="2600" b="1" dirty="0">
                <a:ea typeface="楷体_GB2312" pitchFamily="49" charset="-122"/>
              </a:rPr>
              <a:t>则有</a:t>
            </a:r>
            <a:r>
              <a:rPr lang="zh-CN" altLang="en-US" sz="2400" b="1" dirty="0">
                <a:solidFill>
                  <a:srgbClr val="FF0000"/>
                </a:solidFill>
                <a:latin typeface="宋体" panose="02010600030101010101" pitchFamily="2" charset="-122"/>
              </a:rPr>
              <a:t>▲</a:t>
            </a:r>
            <a:r>
              <a:rPr lang="zh-CN" altLang="en-US" sz="2600" b="1" dirty="0">
                <a:ea typeface="楷体_GB2312" pitchFamily="49" charset="-122"/>
              </a:rPr>
              <a:t> </a:t>
            </a:r>
            <a:r>
              <a:rPr lang="en-US" altLang="zh-CN" sz="2600" b="1" dirty="0">
                <a:solidFill>
                  <a:srgbClr val="0000FF"/>
                </a:solidFill>
                <a:ea typeface="楷体_GB2312" pitchFamily="49" charset="-122"/>
              </a:rPr>
              <a:t>| </a:t>
            </a:r>
            <a:r>
              <a:rPr lang="en-US" altLang="zh-CN" sz="2600" b="1" i="1" dirty="0">
                <a:solidFill>
                  <a:srgbClr val="0000FF"/>
                </a:solidFill>
                <a:ea typeface="楷体_GB2312" pitchFamily="49" charset="-122"/>
              </a:rPr>
              <a:t>AB</a:t>
            </a:r>
            <a:r>
              <a:rPr lang="en-US" altLang="zh-CN" sz="2600" b="1" dirty="0">
                <a:solidFill>
                  <a:srgbClr val="0000FF"/>
                </a:solidFill>
                <a:ea typeface="楷体_GB2312" pitchFamily="49" charset="-122"/>
              </a:rPr>
              <a:t> | </a:t>
            </a:r>
            <a:r>
              <a:rPr lang="en-US" altLang="zh-CN" sz="2600" b="1" dirty="0">
                <a:solidFill>
                  <a:srgbClr val="0000FF"/>
                </a:solidFill>
                <a:latin typeface="Symbol" panose="05050102010706020507" pitchFamily="18" charset="2"/>
                <a:ea typeface="楷体_GB2312" pitchFamily="49" charset="-122"/>
              </a:rPr>
              <a:t>=</a:t>
            </a:r>
            <a:r>
              <a:rPr lang="en-US" altLang="zh-CN" sz="2600" b="1" dirty="0">
                <a:solidFill>
                  <a:srgbClr val="0000FF"/>
                </a:solidFill>
                <a:ea typeface="楷体_GB2312" pitchFamily="49" charset="-122"/>
              </a:rPr>
              <a:t> | </a:t>
            </a:r>
            <a:r>
              <a:rPr lang="en-US" altLang="zh-CN" sz="2600" b="1" i="1" dirty="0">
                <a:solidFill>
                  <a:srgbClr val="0000FF"/>
                </a:solidFill>
                <a:ea typeface="楷体_GB2312" pitchFamily="49" charset="-122"/>
              </a:rPr>
              <a:t>A</a:t>
            </a:r>
            <a:r>
              <a:rPr lang="en-US" altLang="zh-CN" sz="2600" b="1" dirty="0">
                <a:solidFill>
                  <a:srgbClr val="0000FF"/>
                </a:solidFill>
                <a:ea typeface="楷体_GB2312" pitchFamily="49" charset="-122"/>
              </a:rPr>
              <a:t> | </a:t>
            </a:r>
            <a:r>
              <a:rPr lang="en-US" altLang="zh-CN" sz="2600" b="1" dirty="0">
                <a:solidFill>
                  <a:srgbClr val="0000FF"/>
                </a:solidFill>
                <a:ea typeface="楷体_GB2312" pitchFamily="49" charset="-122"/>
                <a:sym typeface="Symbol" panose="05050102010706020507" pitchFamily="18" charset="2"/>
              </a:rPr>
              <a:t> </a:t>
            </a:r>
            <a:r>
              <a:rPr lang="en-US" altLang="zh-CN" sz="2600" b="1" dirty="0">
                <a:solidFill>
                  <a:srgbClr val="0000FF"/>
                </a:solidFill>
                <a:ea typeface="楷体_GB2312" pitchFamily="49" charset="-122"/>
              </a:rPr>
              <a:t>| </a:t>
            </a:r>
            <a:r>
              <a:rPr lang="en-US" altLang="zh-CN" sz="2600" b="1" i="1" dirty="0">
                <a:solidFill>
                  <a:srgbClr val="0000FF"/>
                </a:solidFill>
                <a:ea typeface="楷体_GB2312" pitchFamily="49" charset="-122"/>
              </a:rPr>
              <a:t>B</a:t>
            </a:r>
            <a:r>
              <a:rPr lang="en-US" altLang="zh-CN" sz="2600" b="1" dirty="0">
                <a:solidFill>
                  <a:srgbClr val="0000FF"/>
                </a:solidFill>
                <a:ea typeface="楷体_GB2312" pitchFamily="49" charset="-122"/>
              </a:rPr>
              <a:t> |</a:t>
            </a:r>
            <a:r>
              <a:rPr lang="en-US" altLang="zh-CN" sz="2600" b="1" dirty="0">
                <a:ea typeface="楷体_GB2312" pitchFamily="49" charset="-122"/>
              </a:rPr>
              <a:t> . </a:t>
            </a:r>
            <a:endParaRPr lang="en-US" altLang="zh-CN" sz="2600" b="1" dirty="0">
              <a:ea typeface="楷体_GB2312"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E12D57B-2178-47E0-9EE3-1B1C259B9B8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8E1865-1F3E-478B-81A9-CBA8CA7AA403}"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580"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4581" name="Rectangle 3"/>
          <p:cNvSpPr/>
          <p:nvPr/>
        </p:nvSpPr>
        <p:spPr>
          <a:xfrm>
            <a:off x="323850" y="1139825"/>
            <a:ext cx="34353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向量组的线性表示</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4582" name="Rectangle 4"/>
          <p:cNvSpPr/>
          <p:nvPr/>
        </p:nvSpPr>
        <p:spPr>
          <a:xfrm>
            <a:off x="323850" y="1557338"/>
            <a:ext cx="8480425"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若向量组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中的任一向量都可由向量组 </a:t>
            </a:r>
            <a:r>
              <a:rPr lang="en-US" altLang="zh-CN" sz="2800" b="1" i="1" dirty="0">
                <a:ea typeface="楷体_GB2312" pitchFamily="49" charset="-122"/>
              </a:rPr>
              <a:t>A </a:t>
            </a:r>
            <a:r>
              <a:rPr lang="zh-CN" altLang="en-US" sz="2800" b="1" dirty="0">
                <a:ea typeface="楷体_GB2312" pitchFamily="49" charset="-122"/>
              </a:rPr>
              <a:t>中的向</a:t>
            </a:r>
            <a:endParaRPr lang="zh-CN" altLang="en-US" sz="2800" b="1"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量线性表示</a:t>
            </a:r>
            <a:r>
              <a:rPr lang="en-US" altLang="zh-CN" sz="2800" b="1" dirty="0">
                <a:ea typeface="楷体_GB2312" pitchFamily="49" charset="-122"/>
              </a:rPr>
              <a:t>, </a:t>
            </a:r>
            <a:r>
              <a:rPr lang="zh-CN" altLang="en-US" sz="2800" b="1" dirty="0">
                <a:ea typeface="楷体_GB2312" pitchFamily="49" charset="-122"/>
              </a:rPr>
              <a:t>就称向量组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可由向量组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线性表示</a:t>
            </a:r>
            <a:r>
              <a:rPr lang="en-US" altLang="zh-CN" sz="2800" b="1" dirty="0">
                <a:ea typeface="楷体_GB2312" pitchFamily="49" charset="-122"/>
              </a:rPr>
              <a:t>.</a:t>
            </a:r>
            <a:endParaRPr lang="en-US" altLang="zh-CN" sz="2800" b="1" dirty="0">
              <a:ea typeface="楷体_GB2312" pitchFamily="49" charset="-122"/>
            </a:endParaRPr>
          </a:p>
        </p:txBody>
      </p:sp>
      <p:sp>
        <p:nvSpPr>
          <p:cNvPr id="24583" name="Rectangle 5"/>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4584" name="Rectangle 6"/>
          <p:cNvSpPr/>
          <p:nvPr/>
        </p:nvSpPr>
        <p:spPr>
          <a:xfrm>
            <a:off x="323850" y="2695575"/>
            <a:ext cx="8569325"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向量组 </a:t>
            </a:r>
            <a:r>
              <a:rPr lang="en-US" altLang="zh-CN" sz="2800" b="1" i="1" dirty="0">
                <a:solidFill>
                  <a:srgbClr val="0000FF"/>
                </a:solidFill>
                <a:ea typeface="楷体_GB2312" pitchFamily="49" charset="-122"/>
              </a:rPr>
              <a:t>B </a:t>
            </a:r>
            <a:r>
              <a:rPr lang="zh-CN" altLang="en-US" sz="2800" b="1" dirty="0">
                <a:solidFill>
                  <a:srgbClr val="0000FF"/>
                </a:solidFill>
                <a:ea typeface="楷体_GB2312" pitchFamily="49" charset="-122"/>
              </a:rPr>
              <a:t>可由向量组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线性表示的充要条件是</a:t>
            </a:r>
            <a:endParaRPr lang="zh-CN" altLang="en-US" sz="2800" b="1" dirty="0">
              <a:solidFill>
                <a:srgbClr val="0000FF"/>
              </a:solidFill>
              <a:ea typeface="楷体_GB2312" pitchFamily="49" charset="-122"/>
            </a:endParaRPr>
          </a:p>
        </p:txBody>
      </p:sp>
      <p:graphicFrame>
        <p:nvGraphicFramePr>
          <p:cNvPr id="24585" name="Object 7"/>
          <p:cNvGraphicFramePr>
            <a:graphicFrameLocks noChangeAspect="1"/>
          </p:cNvGraphicFramePr>
          <p:nvPr/>
        </p:nvGraphicFramePr>
        <p:xfrm>
          <a:off x="3171825" y="3284538"/>
          <a:ext cx="2336800" cy="393700"/>
        </p:xfrm>
        <a:graphic>
          <a:graphicData uri="http://schemas.openxmlformats.org/presentationml/2006/ole">
            <mc:AlternateContent xmlns:mc="http://schemas.openxmlformats.org/markup-compatibility/2006">
              <mc:Choice xmlns:v="urn:schemas-microsoft-com:vml" Requires="v">
                <p:oleObj spid="_x0000_s3340" name="" r:id="rId1" imgW="3098800" imgH="508000" progId="Equation.DSMT4">
                  <p:embed/>
                </p:oleObj>
              </mc:Choice>
              <mc:Fallback>
                <p:oleObj name="" r:id="rId1" imgW="3098800" imgH="508000" progId="Equation.DSMT4">
                  <p:embed/>
                  <p:pic>
                    <p:nvPicPr>
                      <p:cNvPr id="0" name="图片 3339"/>
                      <p:cNvPicPr/>
                      <p:nvPr/>
                    </p:nvPicPr>
                    <p:blipFill>
                      <a:blip r:embed="rId2">
                        <a:clrChange>
                          <a:clrFrom>
                            <a:srgbClr val="000000"/>
                          </a:clrFrom>
                          <a:clrTo>
                            <a:srgbClr val="0000FF"/>
                          </a:clrTo>
                        </a:clrChange>
                      </a:blip>
                      <a:stretch>
                        <a:fillRect/>
                      </a:stretch>
                    </p:blipFill>
                    <p:spPr>
                      <a:xfrm>
                        <a:off x="3171825" y="3284538"/>
                        <a:ext cx="2336800" cy="393700"/>
                      </a:xfrm>
                      <a:prstGeom prst="rect">
                        <a:avLst/>
                      </a:prstGeom>
                      <a:noFill/>
                      <a:ln w="38100">
                        <a:noFill/>
                        <a:miter/>
                      </a:ln>
                    </p:spPr>
                  </p:pic>
                </p:oleObj>
              </mc:Fallback>
            </mc:AlternateContent>
          </a:graphicData>
        </a:graphic>
      </p:graphicFrame>
      <p:sp>
        <p:nvSpPr>
          <p:cNvPr id="24586" name="Rectangle 8"/>
          <p:cNvSpPr/>
          <p:nvPr/>
        </p:nvSpPr>
        <p:spPr>
          <a:xfrm>
            <a:off x="323850" y="3773488"/>
            <a:ext cx="8383588"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若向量组 </a:t>
            </a:r>
            <a:r>
              <a:rPr lang="en-US" altLang="zh-CN" sz="2800" b="1" i="1" dirty="0">
                <a:ea typeface="楷体_GB2312" pitchFamily="49" charset="-122"/>
              </a:rPr>
              <a:t>B </a:t>
            </a:r>
            <a:r>
              <a:rPr lang="zh-CN" altLang="en-US" sz="2800" b="1" dirty="0">
                <a:ea typeface="楷体_GB2312" pitchFamily="49" charset="-122"/>
              </a:rPr>
              <a:t>可由向量组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线性表示</a:t>
            </a:r>
            <a:r>
              <a:rPr lang="en-US" altLang="zh-CN" sz="2800" b="1" dirty="0">
                <a:ea typeface="楷体_GB2312" pitchFamily="49" charset="-122"/>
              </a:rPr>
              <a:t>, </a:t>
            </a:r>
            <a:r>
              <a:rPr lang="zh-CN" altLang="en-US" sz="2800" b="1" dirty="0">
                <a:ea typeface="楷体_GB2312" pitchFamily="49" charset="-122"/>
              </a:rPr>
              <a:t>则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B</a:t>
            </a:r>
            <a:r>
              <a:rPr lang="en-US" altLang="zh-CN" sz="2800" b="1" dirty="0">
                <a:ea typeface="楷体_GB2312" pitchFamily="49" charset="-122"/>
              </a:rPr>
              <a:t>) </a:t>
            </a:r>
            <a:r>
              <a:rPr lang="en-US" altLang="zh-CN" sz="2800" b="1" dirty="0">
                <a:ea typeface="楷体_GB2312" pitchFamily="49" charset="-122"/>
                <a:sym typeface="Symbol" panose="05050102010706020507" pitchFamily="18" charset="2"/>
              </a:rPr>
              <a:t>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a:t>
            </a:r>
            <a:endParaRPr lang="en-US" altLang="zh-CN" sz="2800" b="1" dirty="0">
              <a:ea typeface="楷体_GB2312" pitchFamily="49" charset="-122"/>
            </a:endParaRPr>
          </a:p>
        </p:txBody>
      </p:sp>
      <p:sp>
        <p:nvSpPr>
          <p:cNvPr id="24587" name="Rectangle 9"/>
          <p:cNvSpPr/>
          <p:nvPr/>
        </p:nvSpPr>
        <p:spPr>
          <a:xfrm>
            <a:off x="323850" y="4349750"/>
            <a:ext cx="254158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等价向量组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24588" name="Rectangle 10"/>
          <p:cNvSpPr/>
          <p:nvPr/>
        </p:nvSpPr>
        <p:spPr>
          <a:xfrm>
            <a:off x="323850" y="4868863"/>
            <a:ext cx="830580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可以相互线性表示的两个向量组</a:t>
            </a:r>
            <a:r>
              <a:rPr lang="en-US" altLang="zh-CN" sz="2800" b="1" dirty="0">
                <a:ea typeface="楷体_GB2312" pitchFamily="49" charset="-122"/>
              </a:rPr>
              <a:t>, </a:t>
            </a:r>
            <a:r>
              <a:rPr lang="zh-CN" altLang="en-US" sz="2800" b="1" dirty="0">
                <a:ea typeface="楷体_GB2312" pitchFamily="49" charset="-122"/>
              </a:rPr>
              <a:t>称等价向量组</a:t>
            </a:r>
            <a:r>
              <a:rPr lang="en-US" altLang="zh-CN" sz="2800" b="1" dirty="0">
                <a:ea typeface="楷体_GB2312" pitchFamily="49" charset="-122"/>
              </a:rPr>
              <a:t>.</a:t>
            </a:r>
            <a:endParaRPr lang="en-US" altLang="zh-CN" sz="2800" b="1" dirty="0">
              <a:ea typeface="楷体_GB2312" pitchFamily="49" charset="-122"/>
            </a:endParaRPr>
          </a:p>
        </p:txBody>
      </p:sp>
      <p:sp>
        <p:nvSpPr>
          <p:cNvPr id="24589" name="Rectangle 11"/>
          <p:cNvSpPr/>
          <p:nvPr/>
        </p:nvSpPr>
        <p:spPr>
          <a:xfrm>
            <a:off x="323850" y="5387975"/>
            <a:ext cx="8569325" cy="5619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向量组 </a:t>
            </a:r>
            <a:r>
              <a:rPr lang="en-US" altLang="zh-CN" sz="2800" b="1" i="1" dirty="0">
                <a:solidFill>
                  <a:srgbClr val="0000FF"/>
                </a:solidFill>
                <a:ea typeface="楷体_GB2312" pitchFamily="49" charset="-122"/>
              </a:rPr>
              <a:t>A </a:t>
            </a:r>
            <a:r>
              <a:rPr lang="zh-CN" altLang="en-US" sz="2800" b="1" dirty="0">
                <a:solidFill>
                  <a:srgbClr val="0000FF"/>
                </a:solidFill>
                <a:ea typeface="楷体_GB2312" pitchFamily="49" charset="-122"/>
              </a:rPr>
              <a:t>与向量组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等价的充分必要条件是</a:t>
            </a:r>
            <a:r>
              <a:rPr lang="zh-CN" altLang="en-US" sz="2800" b="1" dirty="0">
                <a:ea typeface="楷体_GB2312" pitchFamily="49" charset="-122"/>
              </a:rPr>
              <a:t> </a:t>
            </a:r>
            <a:endParaRPr lang="zh-CN" altLang="en-US" sz="2800" b="1" dirty="0">
              <a:ea typeface="楷体_GB2312" pitchFamily="49" charset="-122"/>
            </a:endParaRPr>
          </a:p>
        </p:txBody>
      </p:sp>
      <p:graphicFrame>
        <p:nvGraphicFramePr>
          <p:cNvPr id="24590" name="Object 12"/>
          <p:cNvGraphicFramePr>
            <a:graphicFrameLocks noChangeAspect="1"/>
          </p:cNvGraphicFramePr>
          <p:nvPr/>
        </p:nvGraphicFramePr>
        <p:xfrm>
          <a:off x="2627313" y="6059488"/>
          <a:ext cx="3479800" cy="393700"/>
        </p:xfrm>
        <a:graphic>
          <a:graphicData uri="http://schemas.openxmlformats.org/presentationml/2006/ole">
            <mc:AlternateContent xmlns:mc="http://schemas.openxmlformats.org/markup-compatibility/2006">
              <mc:Choice xmlns:v="urn:schemas-microsoft-com:vml" Requires="v">
                <p:oleObj spid="_x0000_s3342" name="" r:id="rId3" imgW="4622800" imgH="508000" progId="Equation.DSMT4">
                  <p:embed/>
                </p:oleObj>
              </mc:Choice>
              <mc:Fallback>
                <p:oleObj name="" r:id="rId3" imgW="4622800" imgH="508000" progId="Equation.DSMT4">
                  <p:embed/>
                  <p:pic>
                    <p:nvPicPr>
                      <p:cNvPr id="0" name="图片 3341"/>
                      <p:cNvPicPr/>
                      <p:nvPr/>
                    </p:nvPicPr>
                    <p:blipFill>
                      <a:blip r:embed="rId4">
                        <a:clrChange>
                          <a:clrFrom>
                            <a:srgbClr val="000000"/>
                          </a:clrFrom>
                          <a:clrTo>
                            <a:srgbClr val="0000FF"/>
                          </a:clrTo>
                        </a:clrChange>
                      </a:blip>
                      <a:stretch>
                        <a:fillRect/>
                      </a:stretch>
                    </p:blipFill>
                    <p:spPr>
                      <a:xfrm>
                        <a:off x="2627313" y="6059488"/>
                        <a:ext cx="3479800" cy="393700"/>
                      </a:xfrm>
                      <a:prstGeom prst="rect">
                        <a:avLst/>
                      </a:prstGeom>
                      <a:noFill/>
                      <a:ln w="38100">
                        <a:noFill/>
                        <a:miter/>
                      </a:ln>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F71EF3-0DA1-49D6-9F4D-AA334E5E75B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5703768-0C20-4D33-BBAA-58915A1E89FB}"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5604"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5605" name="Rectangle 3"/>
          <p:cNvSpPr/>
          <p:nvPr/>
        </p:nvSpPr>
        <p:spPr>
          <a:xfrm>
            <a:off x="323850" y="1125538"/>
            <a:ext cx="35274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过渡矩阵</a:t>
            </a:r>
            <a:r>
              <a:rPr lang="zh-CN" altLang="en-US" sz="2800" b="1" dirty="0">
                <a:solidFill>
                  <a:srgbClr val="FF0000"/>
                </a:solidFill>
                <a:latin typeface="宋体" panose="02010600030101010101" pitchFamily="2" charset="-122"/>
              </a:rPr>
              <a:t>▲</a:t>
            </a:r>
            <a:endParaRPr lang="zh-CN" altLang="en-US" sz="2800" b="1" dirty="0">
              <a:solidFill>
                <a:srgbClr val="CC0000"/>
              </a:solidFill>
              <a:ea typeface="华文新魏" panose="02010800040101010101" pitchFamily="2" charset="-122"/>
            </a:endParaRPr>
          </a:p>
        </p:txBody>
      </p:sp>
      <p:sp>
        <p:nvSpPr>
          <p:cNvPr id="25606"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5607" name="Rectangle 5"/>
          <p:cNvSpPr/>
          <p:nvPr/>
        </p:nvSpPr>
        <p:spPr>
          <a:xfrm>
            <a:off x="322263" y="1600200"/>
            <a:ext cx="7993062" cy="6048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及 </a:t>
            </a:r>
            <a:r>
              <a:rPr lang="en-US" altLang="zh-CN" sz="2800" b="1" i="1" dirty="0">
                <a:ea typeface="楷体_GB2312" pitchFamily="49" charset="-122"/>
              </a:rPr>
              <a:t>b</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a:t>
            </a:r>
            <a:r>
              <a:rPr lang="en-US" altLang="zh-CN" sz="2800" b="1" i="1" baseline="-25000" dirty="0">
                <a:ea typeface="楷体_GB2312" pitchFamily="49" charset="-122"/>
              </a:rPr>
              <a:t>r </a:t>
            </a:r>
            <a:r>
              <a:rPr lang="zh-CN" altLang="en-US" sz="2800" b="1" dirty="0">
                <a:ea typeface="楷体_GB2312" pitchFamily="49" charset="-122"/>
              </a:rPr>
              <a:t>是向量空间</a:t>
            </a:r>
            <a:r>
              <a:rPr lang="zh-CN" altLang="en-US" sz="2800" b="1" i="1" dirty="0">
                <a:ea typeface="楷体_GB2312" pitchFamily="49" charset="-122"/>
              </a:rPr>
              <a:t> </a:t>
            </a:r>
            <a:r>
              <a:rPr lang="en-US" altLang="zh-CN" sz="2800" b="1" i="1" dirty="0">
                <a:ea typeface="楷体_GB2312" pitchFamily="49" charset="-122"/>
              </a:rPr>
              <a:t>V </a:t>
            </a:r>
            <a:r>
              <a:rPr lang="zh-CN" altLang="en-US" sz="2800" b="1" dirty="0">
                <a:ea typeface="楷体_GB2312" pitchFamily="49" charset="-122"/>
              </a:rPr>
              <a:t>的两个基</a:t>
            </a:r>
            <a:r>
              <a:rPr lang="en-US" altLang="zh-CN" sz="2800" b="1" dirty="0">
                <a:ea typeface="楷体_GB2312" pitchFamily="49" charset="-122"/>
              </a:rPr>
              <a:t>,</a:t>
            </a:r>
            <a:endParaRPr lang="en-US" altLang="zh-CN" sz="2800" b="1" dirty="0">
              <a:solidFill>
                <a:srgbClr val="CC0000"/>
              </a:solidFill>
              <a:ea typeface="楷体_GB2312" pitchFamily="49" charset="-122"/>
            </a:endParaRPr>
          </a:p>
        </p:txBody>
      </p:sp>
      <p:graphicFrame>
        <p:nvGraphicFramePr>
          <p:cNvPr id="25608" name="Object 6"/>
          <p:cNvGraphicFramePr>
            <a:graphicFrameLocks noChangeAspect="1"/>
          </p:cNvGraphicFramePr>
          <p:nvPr/>
        </p:nvGraphicFramePr>
        <p:xfrm>
          <a:off x="2684463" y="2852738"/>
          <a:ext cx="3543300" cy="431800"/>
        </p:xfrm>
        <a:graphic>
          <a:graphicData uri="http://schemas.openxmlformats.org/presentationml/2006/ole">
            <mc:AlternateContent xmlns:mc="http://schemas.openxmlformats.org/markup-compatibility/2006">
              <mc:Choice xmlns:v="urn:schemas-microsoft-com:vml" Requires="v">
                <p:oleObj spid="_x0000_s3341" name="" r:id="rId1" imgW="3543300" imgH="431800" progId="Equation.DSMT4">
                  <p:embed/>
                </p:oleObj>
              </mc:Choice>
              <mc:Fallback>
                <p:oleObj name="" r:id="rId1" imgW="3543300" imgH="431800" progId="Equation.DSMT4">
                  <p:embed/>
                  <p:pic>
                    <p:nvPicPr>
                      <p:cNvPr id="0" name="图片 3340"/>
                      <p:cNvPicPr/>
                      <p:nvPr/>
                    </p:nvPicPr>
                    <p:blipFill>
                      <a:blip r:embed="rId2"/>
                      <a:stretch>
                        <a:fillRect/>
                      </a:stretch>
                    </p:blipFill>
                    <p:spPr>
                      <a:xfrm>
                        <a:off x="2684463" y="2852738"/>
                        <a:ext cx="3543300" cy="431800"/>
                      </a:xfrm>
                      <a:prstGeom prst="rect">
                        <a:avLst/>
                      </a:prstGeom>
                      <a:noFill/>
                      <a:ln w="38100">
                        <a:noFill/>
                        <a:miter/>
                      </a:ln>
                    </p:spPr>
                  </p:pic>
                </p:oleObj>
              </mc:Fallback>
            </mc:AlternateContent>
          </a:graphicData>
        </a:graphic>
      </p:graphicFrame>
      <p:sp>
        <p:nvSpPr>
          <p:cNvPr id="25609" name="Rectangle 7"/>
          <p:cNvSpPr/>
          <p:nvPr/>
        </p:nvSpPr>
        <p:spPr>
          <a:xfrm>
            <a:off x="322263" y="3284538"/>
            <a:ext cx="8713787" cy="5619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800" b="1" dirty="0">
                <a:ea typeface="楷体_GB2312" pitchFamily="49" charset="-122"/>
              </a:rPr>
              <a:t>称此关系式为</a:t>
            </a:r>
            <a:r>
              <a:rPr lang="zh-CN" altLang="en-US" sz="2800" b="1" dirty="0">
                <a:solidFill>
                  <a:srgbClr val="CC0000"/>
                </a:solidFill>
                <a:ea typeface="楷体_GB2312" pitchFamily="49" charset="-122"/>
              </a:rPr>
              <a:t>基变换公式</a:t>
            </a:r>
            <a:r>
              <a:rPr lang="en-US" altLang="zh-CN" sz="2800" b="1" dirty="0">
                <a:ea typeface="楷体_GB2312" pitchFamily="49" charset="-122"/>
              </a:rPr>
              <a:t>. </a:t>
            </a:r>
            <a:endParaRPr lang="en-US" altLang="zh-CN" sz="2800" b="1" dirty="0">
              <a:ea typeface="楷体_GB2312" pitchFamily="49" charset="-122"/>
            </a:endParaRPr>
          </a:p>
        </p:txBody>
      </p:sp>
      <p:sp>
        <p:nvSpPr>
          <p:cNvPr id="25610" name="Rectangle 8"/>
          <p:cNvSpPr/>
          <p:nvPr/>
        </p:nvSpPr>
        <p:spPr>
          <a:xfrm>
            <a:off x="322263" y="3875088"/>
            <a:ext cx="8713787" cy="5619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称矩阵 </a:t>
            </a:r>
            <a:r>
              <a:rPr lang="en-US" altLang="zh-CN" sz="2800" b="1" i="1" dirty="0">
                <a:ea typeface="楷体_GB2312" pitchFamily="49" charset="-122"/>
              </a:rPr>
              <a:t>P </a:t>
            </a:r>
            <a:r>
              <a:rPr lang="zh-CN" altLang="en-US" sz="2800" b="1" dirty="0">
                <a:ea typeface="楷体_GB2312" pitchFamily="49" charset="-122"/>
              </a:rPr>
              <a:t>为从基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到基 </a:t>
            </a:r>
            <a:r>
              <a:rPr lang="en-US" altLang="zh-CN" sz="2800" b="1" i="1" dirty="0">
                <a:ea typeface="楷体_GB2312" pitchFamily="49" charset="-122"/>
              </a:rPr>
              <a:t>b</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a:t>
            </a:r>
            <a:r>
              <a:rPr lang="en-US" altLang="zh-CN" sz="2800" b="1" i="1" baseline="-25000" dirty="0">
                <a:ea typeface="楷体_GB2312" pitchFamily="49" charset="-122"/>
              </a:rPr>
              <a:t>r </a:t>
            </a:r>
            <a:r>
              <a:rPr lang="zh-CN" altLang="en-US" sz="2800" b="1" dirty="0">
                <a:ea typeface="楷体_GB2312" pitchFamily="49" charset="-122"/>
              </a:rPr>
              <a:t>的</a:t>
            </a:r>
            <a:r>
              <a:rPr lang="zh-CN" altLang="en-US" sz="2800" b="1" dirty="0">
                <a:solidFill>
                  <a:srgbClr val="CC0000"/>
                </a:solidFill>
                <a:ea typeface="楷体_GB2312" pitchFamily="49" charset="-122"/>
              </a:rPr>
              <a:t>过渡矩阵</a:t>
            </a:r>
            <a:r>
              <a:rPr lang="en-US" altLang="zh-CN" sz="2800" b="1" dirty="0">
                <a:ea typeface="楷体_GB2312" pitchFamily="49" charset="-122"/>
              </a:rPr>
              <a:t>. </a:t>
            </a:r>
            <a:endParaRPr lang="en-US" altLang="zh-CN" sz="2800" b="1" dirty="0">
              <a:ea typeface="楷体_GB2312" pitchFamily="49" charset="-122"/>
            </a:endParaRPr>
          </a:p>
        </p:txBody>
      </p:sp>
      <p:sp>
        <p:nvSpPr>
          <p:cNvPr id="25611" name="Rectangle 9"/>
          <p:cNvSpPr/>
          <p:nvPr/>
        </p:nvSpPr>
        <p:spPr>
          <a:xfrm>
            <a:off x="314325" y="4451350"/>
            <a:ext cx="3725863"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zh-CN" altLang="en-US" sz="2800" b="1" dirty="0">
                <a:solidFill>
                  <a:srgbClr val="CC0000"/>
                </a:solidFill>
                <a:ea typeface="楷体_GB2312" pitchFamily="49" charset="-122"/>
              </a:rPr>
              <a:t>过渡矩阵是可逆矩阵</a:t>
            </a:r>
            <a:r>
              <a:rPr lang="en-US" altLang="zh-CN" sz="2800" b="1" dirty="0">
                <a:solidFill>
                  <a:srgbClr val="CC0000"/>
                </a:solidFill>
                <a:ea typeface="楷体_GB2312" pitchFamily="49" charset="-122"/>
              </a:rPr>
              <a:t>.</a:t>
            </a:r>
            <a:endParaRPr lang="en-US" altLang="zh-CN" sz="2800" b="1" dirty="0">
              <a:solidFill>
                <a:srgbClr val="CC0000"/>
              </a:solidFill>
              <a:ea typeface="楷体_GB2312" pitchFamily="49" charset="-122"/>
            </a:endParaRPr>
          </a:p>
        </p:txBody>
      </p:sp>
      <p:sp>
        <p:nvSpPr>
          <p:cNvPr id="25612" name="Rectangle 10"/>
          <p:cNvSpPr/>
          <p:nvPr/>
        </p:nvSpPr>
        <p:spPr>
          <a:xfrm>
            <a:off x="8243888" y="1600200"/>
            <a:ext cx="576262" cy="6048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ea typeface="楷体_GB2312" pitchFamily="49" charset="-122"/>
              </a:rPr>
              <a:t>则</a:t>
            </a:r>
            <a:endParaRPr lang="zh-CN" altLang="en-US" sz="2800" b="1" dirty="0">
              <a:solidFill>
                <a:srgbClr val="CC0000"/>
              </a:solidFill>
              <a:ea typeface="楷体_GB2312" pitchFamily="49" charset="-122"/>
            </a:endParaRPr>
          </a:p>
        </p:txBody>
      </p:sp>
      <p:sp>
        <p:nvSpPr>
          <p:cNvPr id="25613" name="Rectangle 11"/>
          <p:cNvSpPr/>
          <p:nvPr/>
        </p:nvSpPr>
        <p:spPr>
          <a:xfrm>
            <a:off x="322263" y="2174875"/>
            <a:ext cx="8497887" cy="6048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ea typeface="楷体_GB2312" pitchFamily="49" charset="-122"/>
              </a:rPr>
              <a:t>存在 </a:t>
            </a:r>
            <a:r>
              <a:rPr lang="en-US" altLang="zh-CN" sz="2800" b="1" i="1"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阶矩阵 </a:t>
            </a:r>
            <a:r>
              <a:rPr lang="en-US" altLang="zh-CN" sz="2800" b="1" i="1" dirty="0">
                <a:ea typeface="楷体_GB2312" pitchFamily="49" charset="-122"/>
              </a:rPr>
              <a:t>P</a:t>
            </a:r>
            <a:r>
              <a:rPr lang="en-US" altLang="zh-CN" sz="2800" b="1" dirty="0">
                <a:ea typeface="楷体_GB2312" pitchFamily="49" charset="-122"/>
              </a:rPr>
              <a:t>, </a:t>
            </a:r>
            <a:r>
              <a:rPr lang="zh-CN" altLang="en-US" sz="2800" b="1" dirty="0">
                <a:ea typeface="楷体_GB2312" pitchFamily="49" charset="-122"/>
              </a:rPr>
              <a:t>使</a:t>
            </a:r>
            <a:endParaRPr lang="zh-CN" altLang="en-US" sz="2800" b="1" dirty="0">
              <a:solidFill>
                <a:srgbClr val="CC0000"/>
              </a:solidFill>
              <a:ea typeface="楷体_GB2312"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A9BF4F5-0AA3-4B07-B115-8A8E01AAE2F2}"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164080B-0625-426D-97E9-1E14DDAF989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6628"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6629" name="Rectangle 3"/>
          <p:cNvSpPr/>
          <p:nvPr/>
        </p:nvSpPr>
        <p:spPr>
          <a:xfrm>
            <a:off x="323850" y="1125538"/>
            <a:ext cx="35274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向量的内积</a:t>
            </a:r>
            <a:endParaRPr lang="zh-CN" altLang="en-US" sz="2800" b="1" dirty="0">
              <a:solidFill>
                <a:srgbClr val="CC0000"/>
              </a:solidFill>
              <a:ea typeface="华文新魏" panose="02010800040101010101" pitchFamily="2" charset="-122"/>
            </a:endParaRPr>
          </a:p>
        </p:txBody>
      </p:sp>
      <p:sp>
        <p:nvSpPr>
          <p:cNvPr id="26630"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6631" name="Rectangle 5"/>
          <p:cNvSpPr/>
          <p:nvPr/>
        </p:nvSpPr>
        <p:spPr>
          <a:xfrm>
            <a:off x="323850" y="1628775"/>
            <a:ext cx="7635875"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ea typeface="楷体_GB2312" pitchFamily="49" charset="-122"/>
              </a:rPr>
              <a:t>设有</a:t>
            </a:r>
            <a:r>
              <a:rPr lang="zh-CN" altLang="en-US" sz="2800" b="1" i="1" dirty="0">
                <a:ea typeface="楷体_GB2312" pitchFamily="49" charset="-122"/>
              </a:rPr>
              <a:t> </a:t>
            </a:r>
            <a:r>
              <a:rPr lang="en-US" altLang="zh-CN" sz="2800" b="1" i="1" dirty="0">
                <a:ea typeface="楷体_GB2312" pitchFamily="49" charset="-122"/>
              </a:rPr>
              <a:t>n </a:t>
            </a:r>
            <a:r>
              <a:rPr lang="zh-CN" altLang="en-US" sz="2800" b="1" dirty="0">
                <a:ea typeface="楷体_GB2312" pitchFamily="49" charset="-122"/>
              </a:rPr>
              <a:t>维向量 </a:t>
            </a:r>
            <a:r>
              <a:rPr lang="en-US" altLang="zh-CN" sz="2800" b="1" i="1" dirty="0">
                <a:ea typeface="楷体_GB2312" pitchFamily="49" charset="-122"/>
              </a:rPr>
              <a:t>a </a:t>
            </a:r>
            <a:r>
              <a:rPr lang="en-US" altLang="zh-CN" sz="2800" b="1" dirty="0">
                <a:latin typeface="Symbol" panose="05050102010706020507" pitchFamily="18" charset="2"/>
                <a:ea typeface="楷体_GB2312" pitchFamily="49" charset="-122"/>
              </a:rPr>
              <a:t>= </a:t>
            </a:r>
            <a:r>
              <a:rPr lang="en-US" altLang="zh-CN" sz="2800" b="1" dirty="0">
                <a:ea typeface="楷体_GB2312" pitchFamily="49" charset="-122"/>
              </a:rPr>
              <a:t>(</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n</a:t>
            </a:r>
            <a:r>
              <a:rPr lang="en-US" altLang="zh-CN" sz="2800" b="1" dirty="0">
                <a:ea typeface="楷体_GB2312" pitchFamily="49" charset="-122"/>
              </a:rPr>
              <a:t>), </a:t>
            </a:r>
            <a:r>
              <a:rPr lang="en-US" altLang="zh-CN" sz="2800" b="1" i="1" dirty="0">
                <a:ea typeface="楷体_GB2312" pitchFamily="49" charset="-122"/>
              </a:rPr>
              <a:t>b </a:t>
            </a:r>
            <a:r>
              <a:rPr lang="en-US" altLang="zh-CN" sz="2800" b="1" dirty="0">
                <a:latin typeface="Symbol" panose="05050102010706020507" pitchFamily="18" charset="2"/>
                <a:ea typeface="楷体_GB2312" pitchFamily="49" charset="-122"/>
              </a:rPr>
              <a:t>= </a:t>
            </a:r>
            <a:r>
              <a:rPr lang="en-US" altLang="zh-CN" sz="2800" b="1" dirty="0">
                <a:ea typeface="楷体_GB2312" pitchFamily="49" charset="-122"/>
              </a:rPr>
              <a:t>(</a:t>
            </a:r>
            <a:r>
              <a:rPr lang="en-US" altLang="zh-CN" sz="2800" b="1" i="1" dirty="0">
                <a:ea typeface="楷体_GB2312" pitchFamily="49" charset="-122"/>
              </a:rPr>
              <a:t>b</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a:t>
            </a:r>
            <a:r>
              <a:rPr lang="en-US" altLang="zh-CN" sz="2800" b="1" i="1" baseline="-25000" dirty="0">
                <a:ea typeface="楷体_GB2312" pitchFamily="49" charset="-122"/>
              </a:rPr>
              <a:t>n</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26632" name="Object 6"/>
          <p:cNvGraphicFramePr>
            <a:graphicFrameLocks noChangeAspect="1"/>
          </p:cNvGraphicFramePr>
          <p:nvPr/>
        </p:nvGraphicFramePr>
        <p:xfrm>
          <a:off x="2379663" y="2238375"/>
          <a:ext cx="4191000" cy="508000"/>
        </p:xfrm>
        <a:graphic>
          <a:graphicData uri="http://schemas.openxmlformats.org/presentationml/2006/ole">
            <mc:AlternateContent xmlns:mc="http://schemas.openxmlformats.org/markup-compatibility/2006">
              <mc:Choice xmlns:v="urn:schemas-microsoft-com:vml" Requires="v">
                <p:oleObj spid="_x0000_s3344" name="" r:id="rId1" imgW="5575300" imgH="660400" progId="Equation.DSMT4">
                  <p:embed/>
                </p:oleObj>
              </mc:Choice>
              <mc:Fallback>
                <p:oleObj name="" r:id="rId1" imgW="5575300" imgH="660400" progId="Equation.DSMT4">
                  <p:embed/>
                  <p:pic>
                    <p:nvPicPr>
                      <p:cNvPr id="0" name="图片 3343"/>
                      <p:cNvPicPr/>
                      <p:nvPr/>
                    </p:nvPicPr>
                    <p:blipFill>
                      <a:blip r:embed="rId2">
                        <a:clrChange>
                          <a:clrFrom>
                            <a:srgbClr val="000000"/>
                          </a:clrFrom>
                          <a:clrTo>
                            <a:srgbClr val="0000FF"/>
                          </a:clrTo>
                        </a:clrChange>
                      </a:blip>
                      <a:stretch>
                        <a:fillRect/>
                      </a:stretch>
                    </p:blipFill>
                    <p:spPr>
                      <a:xfrm>
                        <a:off x="2379663" y="2238375"/>
                        <a:ext cx="4191000" cy="508000"/>
                      </a:xfrm>
                      <a:prstGeom prst="rect">
                        <a:avLst/>
                      </a:prstGeom>
                      <a:noFill/>
                      <a:ln w="38100">
                        <a:noFill/>
                        <a:miter/>
                      </a:ln>
                    </p:spPr>
                  </p:pic>
                </p:oleObj>
              </mc:Fallback>
            </mc:AlternateContent>
          </a:graphicData>
        </a:graphic>
      </p:graphicFrame>
      <p:sp>
        <p:nvSpPr>
          <p:cNvPr id="26633" name="Rectangle 7"/>
          <p:cNvSpPr/>
          <p:nvPr/>
        </p:nvSpPr>
        <p:spPr>
          <a:xfrm>
            <a:off x="323850" y="2765425"/>
            <a:ext cx="47783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称 </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为向量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与 </a:t>
            </a:r>
            <a:r>
              <a:rPr lang="en-US" altLang="zh-CN" sz="2800" b="1" i="1" dirty="0">
                <a:ea typeface="楷体_GB2312" pitchFamily="49" charset="-122"/>
              </a:rPr>
              <a:t>b </a:t>
            </a:r>
            <a:r>
              <a:rPr lang="zh-CN" altLang="en-US" sz="2800" b="1" dirty="0">
                <a:ea typeface="楷体_GB2312" pitchFamily="49" charset="-122"/>
              </a:rPr>
              <a:t>的内积</a:t>
            </a:r>
            <a:r>
              <a:rPr lang="en-US" altLang="zh-CN" sz="2800" b="1" dirty="0">
                <a:ea typeface="楷体_GB2312" pitchFamily="49" charset="-122"/>
              </a:rPr>
              <a:t>.</a:t>
            </a:r>
            <a:endParaRPr lang="en-US" altLang="zh-CN" sz="2800" b="1" dirty="0">
              <a:ea typeface="楷体_GB2312" pitchFamily="49" charset="-122"/>
            </a:endParaRPr>
          </a:p>
        </p:txBody>
      </p:sp>
      <p:sp>
        <p:nvSpPr>
          <p:cNvPr id="26634" name="Rectangle 8"/>
          <p:cNvSpPr/>
          <p:nvPr/>
        </p:nvSpPr>
        <p:spPr>
          <a:xfrm>
            <a:off x="7905750" y="1643063"/>
            <a:ext cx="539750"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800" b="1" dirty="0">
                <a:ea typeface="楷体_GB2312" pitchFamily="49" charset="-122"/>
              </a:rPr>
              <a:t>记</a:t>
            </a:r>
            <a:endParaRPr lang="zh-CN" altLang="en-US" sz="2800" b="1" dirty="0">
              <a:ea typeface="楷体_GB2312" pitchFamily="49" charset="-122"/>
            </a:endParaRPr>
          </a:p>
        </p:txBody>
      </p:sp>
      <p:sp>
        <p:nvSpPr>
          <p:cNvPr id="26635" name="Rectangle 9"/>
          <p:cNvSpPr/>
          <p:nvPr/>
        </p:nvSpPr>
        <p:spPr>
          <a:xfrm>
            <a:off x="323850" y="3860800"/>
            <a:ext cx="2279650"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向量的范数</a:t>
            </a:r>
            <a:endParaRPr lang="zh-CN" altLang="en-US" sz="2800" b="1" dirty="0">
              <a:solidFill>
                <a:srgbClr val="CC0000"/>
              </a:solidFill>
              <a:ea typeface="华文新魏" panose="02010800040101010101" pitchFamily="2" charset="-122"/>
            </a:endParaRPr>
          </a:p>
        </p:txBody>
      </p:sp>
      <p:grpSp>
        <p:nvGrpSpPr>
          <p:cNvPr id="26636" name="Group 10"/>
          <p:cNvGrpSpPr/>
          <p:nvPr/>
        </p:nvGrpSpPr>
        <p:grpSpPr>
          <a:xfrm>
            <a:off x="323850" y="4508500"/>
            <a:ext cx="7921625" cy="519113"/>
            <a:chOff x="158" y="563"/>
            <a:chExt cx="4990" cy="327"/>
          </a:xfrm>
        </p:grpSpPr>
        <p:sp>
          <p:nvSpPr>
            <p:cNvPr id="26641" name="Rectangle 11"/>
            <p:cNvSpPr/>
            <p:nvPr/>
          </p:nvSpPr>
          <p:spPr>
            <a:xfrm>
              <a:off x="158" y="563"/>
              <a:ext cx="788"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称</a:t>
              </a:r>
              <a:endParaRPr lang="zh-CN" altLang="en-US" sz="2800" b="1" dirty="0">
                <a:ea typeface="楷体_GB2312" pitchFamily="49" charset="-122"/>
              </a:endParaRPr>
            </a:p>
          </p:txBody>
        </p:sp>
        <p:graphicFrame>
          <p:nvGraphicFramePr>
            <p:cNvPr id="26642" name="Object 12"/>
            <p:cNvGraphicFramePr>
              <a:graphicFrameLocks noChangeAspect="1"/>
            </p:cNvGraphicFramePr>
            <p:nvPr/>
          </p:nvGraphicFramePr>
          <p:xfrm>
            <a:off x="933" y="570"/>
            <a:ext cx="632" cy="320"/>
          </p:xfrm>
          <a:graphic>
            <a:graphicData uri="http://schemas.openxmlformats.org/presentationml/2006/ole">
              <mc:AlternateContent xmlns:mc="http://schemas.openxmlformats.org/markup-compatibility/2006">
                <mc:Choice xmlns:v="urn:schemas-microsoft-com:vml" Requires="v">
                  <p:oleObj spid="_x0000_s3343" name="" r:id="rId3" imgW="1320800" imgH="660400" progId="Equation.DSMT4">
                    <p:embed/>
                  </p:oleObj>
                </mc:Choice>
                <mc:Fallback>
                  <p:oleObj name="" r:id="rId3" imgW="1320800" imgH="660400" progId="Equation.DSMT4">
                    <p:embed/>
                    <p:pic>
                      <p:nvPicPr>
                        <p:cNvPr id="0" name="图片 3342"/>
                        <p:cNvPicPr/>
                        <p:nvPr/>
                      </p:nvPicPr>
                      <p:blipFill>
                        <a:blip r:embed="rId4">
                          <a:clrChange>
                            <a:clrFrom>
                              <a:srgbClr val="000000"/>
                            </a:clrFrom>
                            <a:clrTo>
                              <a:srgbClr val="000000"/>
                            </a:clrTo>
                          </a:clrChange>
                        </a:blip>
                        <a:stretch>
                          <a:fillRect/>
                        </a:stretch>
                      </p:blipFill>
                      <p:spPr>
                        <a:xfrm>
                          <a:off x="933" y="570"/>
                          <a:ext cx="632" cy="320"/>
                        </a:xfrm>
                        <a:prstGeom prst="rect">
                          <a:avLst/>
                        </a:prstGeom>
                        <a:noFill/>
                        <a:ln w="38100">
                          <a:noFill/>
                          <a:miter/>
                        </a:ln>
                      </p:spPr>
                    </p:pic>
                  </p:oleObj>
                </mc:Fallback>
              </mc:AlternateContent>
            </a:graphicData>
          </a:graphic>
        </p:graphicFrame>
        <p:sp>
          <p:nvSpPr>
            <p:cNvPr id="26643" name="Rectangle 13"/>
            <p:cNvSpPr/>
            <p:nvPr/>
          </p:nvSpPr>
          <p:spPr>
            <a:xfrm>
              <a:off x="1550" y="563"/>
              <a:ext cx="3598"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为向量 </a:t>
              </a:r>
              <a:r>
                <a:rPr lang="en-US" altLang="zh-CN" sz="2800" b="1" i="1" dirty="0">
                  <a:ea typeface="楷体_GB2312" pitchFamily="49" charset="-122"/>
                </a:rPr>
                <a:t>a </a:t>
              </a:r>
              <a:r>
                <a:rPr lang="zh-CN" altLang="en-US" sz="2800" b="1" dirty="0">
                  <a:ea typeface="楷体_GB2312" pitchFamily="49" charset="-122"/>
                </a:rPr>
                <a:t>的范数</a:t>
              </a:r>
              <a:r>
                <a:rPr lang="en-US" altLang="zh-CN" sz="2800" b="1" dirty="0">
                  <a:ea typeface="楷体_GB2312" pitchFamily="49" charset="-122"/>
                </a:rPr>
                <a:t>(</a:t>
              </a:r>
              <a:r>
                <a:rPr lang="zh-CN" altLang="en-US" sz="2800" b="1" dirty="0">
                  <a:ea typeface="楷体_GB2312" pitchFamily="49" charset="-122"/>
                </a:rPr>
                <a:t>或</a:t>
              </a:r>
              <a:r>
                <a:rPr lang="zh-CN" altLang="en-US" sz="2800" b="1" dirty="0">
                  <a:solidFill>
                    <a:srgbClr val="CC0000"/>
                  </a:solidFill>
                  <a:ea typeface="楷体_GB2312" pitchFamily="49" charset="-122"/>
                </a:rPr>
                <a:t>长度</a:t>
              </a:r>
              <a:r>
                <a:rPr lang="en-US" altLang="zh-CN" sz="2800" b="1" dirty="0">
                  <a:ea typeface="楷体_GB2312" pitchFamily="49" charset="-122"/>
                </a:rPr>
                <a:t>), </a:t>
              </a:r>
              <a:r>
                <a:rPr lang="zh-CN" altLang="en-US" sz="2800" b="1" dirty="0">
                  <a:ea typeface="楷体_GB2312" pitchFamily="49" charset="-122"/>
                </a:rPr>
                <a:t>记为 </a:t>
              </a:r>
              <a:r>
                <a:rPr lang="en-US" altLang="zh-CN" sz="2800" b="1" dirty="0">
                  <a:solidFill>
                    <a:srgbClr val="CC0000"/>
                  </a:solidFill>
                  <a:ea typeface="楷体_GB2312" pitchFamily="49" charset="-122"/>
                </a:rPr>
                <a:t>||</a:t>
              </a:r>
              <a:r>
                <a:rPr lang="en-US" altLang="zh-CN" sz="2800" b="1" i="1" dirty="0">
                  <a:solidFill>
                    <a:srgbClr val="CC0000"/>
                  </a:solidFill>
                  <a:ea typeface="楷体_GB2312" pitchFamily="49" charset="-122"/>
                </a:rPr>
                <a:t> a</a:t>
              </a:r>
              <a:r>
                <a:rPr lang="en-US" altLang="zh-CN" sz="2800" b="1" dirty="0">
                  <a:solidFill>
                    <a:srgbClr val="CC0000"/>
                  </a:solidFill>
                  <a:ea typeface="楷体_GB2312" pitchFamily="49" charset="-122"/>
                </a:rPr>
                <a:t> ||</a:t>
              </a:r>
              <a:r>
                <a:rPr lang="en-US" altLang="zh-CN" sz="2800" b="1" dirty="0">
                  <a:ea typeface="楷体_GB2312" pitchFamily="49" charset="-122"/>
                </a:rPr>
                <a:t>.</a:t>
              </a:r>
              <a:endParaRPr lang="en-US" altLang="zh-CN" sz="2800" b="1" dirty="0">
                <a:ea typeface="楷体_GB2312" pitchFamily="49" charset="-122"/>
              </a:endParaRPr>
            </a:p>
          </p:txBody>
        </p:sp>
      </p:grpSp>
      <p:sp>
        <p:nvSpPr>
          <p:cNvPr id="26637" name="Rectangle 14"/>
          <p:cNvSpPr/>
          <p:nvPr/>
        </p:nvSpPr>
        <p:spPr>
          <a:xfrm>
            <a:off x="323850" y="3284538"/>
            <a:ext cx="56705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若 </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 </a:t>
            </a:r>
            <a:r>
              <a:rPr lang="en-US" altLang="zh-CN" sz="2800" b="1" dirty="0">
                <a:solidFill>
                  <a:srgbClr val="0000FF"/>
                </a:solidFill>
                <a:ea typeface="楷体_GB2312" pitchFamily="49" charset="-122"/>
              </a:rPr>
              <a:t>0</a:t>
            </a:r>
            <a:r>
              <a:rPr lang="en-US" altLang="zh-CN" sz="2800" b="1" dirty="0">
                <a:ea typeface="楷体_GB2312" pitchFamily="49" charset="-122"/>
              </a:rPr>
              <a:t>, </a:t>
            </a:r>
            <a:r>
              <a:rPr lang="zh-CN" altLang="en-US" sz="2800" b="1" dirty="0">
                <a:ea typeface="楷体_GB2312" pitchFamily="49" charset="-122"/>
              </a:rPr>
              <a:t>则称向量</a:t>
            </a:r>
            <a:r>
              <a:rPr lang="zh-CN" altLang="en-US" sz="2800" b="1" i="1" dirty="0">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与 </a:t>
            </a:r>
            <a:r>
              <a:rPr lang="en-US" altLang="zh-CN" sz="2800" b="1" i="1" dirty="0">
                <a:ea typeface="楷体_GB2312" pitchFamily="49" charset="-122"/>
              </a:rPr>
              <a:t>b</a:t>
            </a:r>
            <a:r>
              <a:rPr lang="en-US" altLang="zh-CN" sz="2800" b="1" dirty="0">
                <a:ea typeface="楷体_GB2312" pitchFamily="49" charset="-122"/>
              </a:rPr>
              <a:t> </a:t>
            </a:r>
            <a:r>
              <a:rPr lang="zh-CN" altLang="en-US" sz="2800" b="1" dirty="0">
                <a:solidFill>
                  <a:srgbClr val="CC0000"/>
                </a:solidFill>
                <a:ea typeface="楷体_GB2312" pitchFamily="49" charset="-122"/>
              </a:rPr>
              <a:t>正交</a:t>
            </a:r>
            <a:r>
              <a:rPr lang="en-US" altLang="zh-CN" sz="2800" b="1" dirty="0">
                <a:ea typeface="楷体_GB2312" pitchFamily="49" charset="-122"/>
              </a:rPr>
              <a:t>.</a:t>
            </a:r>
            <a:endParaRPr lang="en-US" altLang="zh-CN" sz="2800" b="1" dirty="0">
              <a:ea typeface="楷体_GB2312" pitchFamily="49" charset="-122"/>
            </a:endParaRPr>
          </a:p>
        </p:txBody>
      </p:sp>
      <p:sp>
        <p:nvSpPr>
          <p:cNvPr id="26638" name="Rectangle 15"/>
          <p:cNvSpPr/>
          <p:nvPr/>
        </p:nvSpPr>
        <p:spPr>
          <a:xfrm>
            <a:off x="323850" y="5099050"/>
            <a:ext cx="2368550" cy="5619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向量的夹角</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6639" name="Rectangle 16"/>
          <p:cNvSpPr/>
          <p:nvPr/>
        </p:nvSpPr>
        <p:spPr>
          <a:xfrm>
            <a:off x="323850" y="5734050"/>
            <a:ext cx="4806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非零向量</a:t>
            </a:r>
            <a:r>
              <a:rPr lang="zh-CN" altLang="en-US" sz="2800" b="1" i="1" dirty="0">
                <a:ea typeface="楷体_GB2312" pitchFamily="49" charset="-122"/>
              </a:rPr>
              <a:t> </a:t>
            </a:r>
            <a:r>
              <a:rPr lang="en-US" altLang="zh-CN" sz="2800" b="1" i="1" dirty="0">
                <a:ea typeface="楷体_GB2312" pitchFamily="49" charset="-122"/>
              </a:rPr>
              <a:t>a </a:t>
            </a:r>
            <a:r>
              <a:rPr lang="zh-CN" altLang="en-US" sz="2800" b="1" dirty="0">
                <a:ea typeface="楷体_GB2312" pitchFamily="49" charset="-122"/>
              </a:rPr>
              <a:t>与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的</a:t>
            </a:r>
            <a:r>
              <a:rPr lang="zh-CN" altLang="en-US" sz="2800" b="1" dirty="0">
                <a:solidFill>
                  <a:srgbClr val="CC0000"/>
                </a:solidFill>
                <a:ea typeface="楷体_GB2312" pitchFamily="49" charset="-122"/>
              </a:rPr>
              <a:t>夹角</a:t>
            </a:r>
            <a:r>
              <a:rPr lang="zh-CN" altLang="en-US" sz="2800" b="1" dirty="0">
                <a:ea typeface="楷体_GB2312" pitchFamily="49" charset="-122"/>
              </a:rPr>
              <a:t>为</a:t>
            </a:r>
            <a:endParaRPr lang="zh-CN" altLang="en-US" sz="2800" b="1" dirty="0">
              <a:ea typeface="楷体_GB2312" pitchFamily="49" charset="-122"/>
            </a:endParaRPr>
          </a:p>
        </p:txBody>
      </p:sp>
      <p:graphicFrame>
        <p:nvGraphicFramePr>
          <p:cNvPr id="26640" name="Object 17"/>
          <p:cNvGraphicFramePr>
            <a:graphicFrameLocks noChangeAspect="1"/>
          </p:cNvGraphicFramePr>
          <p:nvPr/>
        </p:nvGraphicFramePr>
        <p:xfrm>
          <a:off x="5068888" y="5589588"/>
          <a:ext cx="2527300" cy="914400"/>
        </p:xfrm>
        <a:graphic>
          <a:graphicData uri="http://schemas.openxmlformats.org/presentationml/2006/ole">
            <mc:AlternateContent xmlns:mc="http://schemas.openxmlformats.org/markup-compatibility/2006">
              <mc:Choice xmlns:v="urn:schemas-microsoft-com:vml" Requires="v">
                <p:oleObj spid="_x0000_s3345" name="" r:id="rId5" imgW="3352800" imgH="1206500" progId="Equation.DSMT4">
                  <p:embed/>
                </p:oleObj>
              </mc:Choice>
              <mc:Fallback>
                <p:oleObj name="" r:id="rId5" imgW="3352800" imgH="1206500" progId="Equation.DSMT4">
                  <p:embed/>
                  <p:pic>
                    <p:nvPicPr>
                      <p:cNvPr id="0" name="图片 3344"/>
                      <p:cNvPicPr/>
                      <p:nvPr/>
                    </p:nvPicPr>
                    <p:blipFill>
                      <a:blip r:embed="rId6">
                        <a:clrChange>
                          <a:clrFrom>
                            <a:srgbClr val="000000"/>
                          </a:clrFrom>
                          <a:clrTo>
                            <a:srgbClr val="0000FF"/>
                          </a:clrTo>
                        </a:clrChange>
                      </a:blip>
                      <a:stretch>
                        <a:fillRect/>
                      </a:stretch>
                    </p:blipFill>
                    <p:spPr>
                      <a:xfrm>
                        <a:off x="5068888" y="5589588"/>
                        <a:ext cx="2527300" cy="914400"/>
                      </a:xfrm>
                      <a:prstGeom prst="rect">
                        <a:avLst/>
                      </a:prstGeom>
                      <a:noFill/>
                      <a:ln w="38100">
                        <a:noFill/>
                        <a:miter/>
                      </a:ln>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B9C3FEC-AD01-479D-B390-62BFBDBC37D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4530D6A-AAAB-4E89-9DA0-A8EA2B74B49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652"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7653" name="Rectangle 3"/>
          <p:cNvSpPr/>
          <p:nvPr/>
        </p:nvSpPr>
        <p:spPr>
          <a:xfrm>
            <a:off x="323850" y="1125538"/>
            <a:ext cx="35274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规范正交基</a:t>
            </a:r>
            <a:endParaRPr lang="zh-CN" altLang="en-US" sz="2800" b="1" dirty="0">
              <a:solidFill>
                <a:srgbClr val="CC0000"/>
              </a:solidFill>
              <a:ea typeface="华文新魏" panose="02010800040101010101" pitchFamily="2" charset="-122"/>
            </a:endParaRPr>
          </a:p>
        </p:txBody>
      </p:sp>
      <p:sp>
        <p:nvSpPr>
          <p:cNvPr id="27654" name="Rectangle 4"/>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7655" name="Rectangle 5"/>
          <p:cNvSpPr/>
          <p:nvPr/>
        </p:nvSpPr>
        <p:spPr>
          <a:xfrm>
            <a:off x="323850" y="1590675"/>
            <a:ext cx="8437563"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en-US" altLang="zh-CN" sz="2800" b="1" i="1"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维向量空间 </a:t>
            </a:r>
            <a:r>
              <a:rPr lang="en-US" altLang="zh-CN" sz="2800" b="1" i="1" dirty="0">
                <a:ea typeface="楷体_GB2312" pitchFamily="49" charset="-122"/>
              </a:rPr>
              <a:t>V</a:t>
            </a:r>
            <a:r>
              <a:rPr lang="en-US" altLang="zh-CN" sz="2800" b="1" dirty="0">
                <a:ea typeface="楷体_GB2312" pitchFamily="49" charset="-122"/>
              </a:rPr>
              <a:t> </a:t>
            </a:r>
            <a:r>
              <a:rPr lang="zh-CN" altLang="en-US" sz="2800" b="1" dirty="0">
                <a:ea typeface="楷体_GB2312" pitchFamily="49" charset="-122"/>
              </a:rPr>
              <a:t>中</a:t>
            </a:r>
            <a:r>
              <a:rPr lang="en-US" altLang="zh-CN" sz="2800" b="1" dirty="0">
                <a:ea typeface="楷体_GB2312" pitchFamily="49" charset="-122"/>
              </a:rPr>
              <a:t>, </a:t>
            </a:r>
            <a:r>
              <a:rPr lang="zh-CN" altLang="en-US" sz="2800" b="1" dirty="0">
                <a:ea typeface="楷体_GB2312" pitchFamily="49" charset="-122"/>
              </a:rPr>
              <a:t>任一正交单位向量组</a:t>
            </a:r>
            <a:r>
              <a:rPr lang="zh-CN" altLang="en-US" sz="2800" b="1" i="1" dirty="0">
                <a:ea typeface="楷体_GB2312" pitchFamily="49" charset="-122"/>
              </a:rPr>
              <a:t> </a:t>
            </a:r>
            <a:r>
              <a:rPr lang="en-US" altLang="zh-CN" sz="2800" b="1" i="1" dirty="0">
                <a:ea typeface="楷体_GB2312" pitchFamily="49" charset="-122"/>
              </a:rPr>
              <a:t>e</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e</a:t>
            </a:r>
            <a:r>
              <a:rPr lang="en-US" altLang="zh-CN" sz="2800" b="1" i="1" baseline="-25000" dirty="0">
                <a:ea typeface="楷体_GB2312" pitchFamily="49" charset="-122"/>
              </a:rPr>
              <a:t>r </a:t>
            </a:r>
            <a:r>
              <a:rPr lang="en-US" altLang="zh-CN" sz="2800" b="1" dirty="0">
                <a:ea typeface="楷体_GB2312" pitchFamily="49" charset="-122"/>
              </a:rPr>
              <a:t>,</a:t>
            </a:r>
            <a:endParaRPr lang="en-US" altLang="zh-CN" sz="2800" b="1"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称为 </a:t>
            </a:r>
            <a:r>
              <a:rPr lang="en-US" altLang="zh-CN" sz="2800" b="1" i="1" dirty="0">
                <a:ea typeface="楷体_GB2312" pitchFamily="49" charset="-122"/>
              </a:rPr>
              <a:t>V</a:t>
            </a:r>
            <a:r>
              <a:rPr lang="en-US" altLang="zh-CN" sz="2800" b="1" dirty="0">
                <a:ea typeface="楷体_GB2312" pitchFamily="49" charset="-122"/>
              </a:rPr>
              <a:t> </a:t>
            </a:r>
            <a:r>
              <a:rPr lang="zh-CN" altLang="en-US" sz="2800" b="1" dirty="0">
                <a:ea typeface="楷体_GB2312" pitchFamily="49" charset="-122"/>
              </a:rPr>
              <a:t>的一个规范正交基</a:t>
            </a:r>
            <a:r>
              <a:rPr lang="en-US" altLang="zh-CN" sz="2800" b="1" dirty="0">
                <a:ea typeface="楷体_GB2312" pitchFamily="49" charset="-122"/>
              </a:rPr>
              <a:t>.</a:t>
            </a:r>
            <a:endParaRPr lang="en-US" altLang="zh-CN" sz="2800" b="1" dirty="0">
              <a:ea typeface="楷体_GB2312" pitchFamily="49" charset="-122"/>
            </a:endParaRPr>
          </a:p>
        </p:txBody>
      </p:sp>
      <p:sp>
        <p:nvSpPr>
          <p:cNvPr id="27656" name="Rectangle 6"/>
          <p:cNvSpPr/>
          <p:nvPr/>
        </p:nvSpPr>
        <p:spPr>
          <a:xfrm>
            <a:off x="323850" y="2708275"/>
            <a:ext cx="19240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正交矩阵</a:t>
            </a:r>
            <a:endParaRPr lang="zh-CN" altLang="en-US" sz="2800" b="1" dirty="0">
              <a:solidFill>
                <a:srgbClr val="CC0000"/>
              </a:solidFill>
              <a:ea typeface="华文新魏" panose="02010800040101010101" pitchFamily="2" charset="-122"/>
            </a:endParaRPr>
          </a:p>
        </p:txBody>
      </p:sp>
      <p:sp>
        <p:nvSpPr>
          <p:cNvPr id="27657" name="Rectangle 7"/>
          <p:cNvSpPr/>
          <p:nvPr/>
        </p:nvSpPr>
        <p:spPr>
          <a:xfrm>
            <a:off x="381000" y="3810000"/>
            <a:ext cx="834866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如果</a:t>
            </a:r>
            <a:r>
              <a:rPr lang="zh-CN" altLang="en-US" sz="2800" b="1" i="1" dirty="0">
                <a:ea typeface="楷体_GB2312" pitchFamily="49" charset="-122"/>
              </a:rPr>
              <a:t> </a:t>
            </a:r>
            <a:r>
              <a:rPr lang="en-US" altLang="zh-CN" sz="2800" b="1" i="1" dirty="0">
                <a:solidFill>
                  <a:srgbClr val="CC0000"/>
                </a:solidFill>
                <a:ea typeface="楷体_GB2312" pitchFamily="49" charset="-122"/>
              </a:rPr>
              <a:t>A</a:t>
            </a:r>
            <a:r>
              <a:rPr lang="en-US" altLang="zh-CN" sz="2800" b="1" baseline="50000" dirty="0">
                <a:solidFill>
                  <a:srgbClr val="CC0000"/>
                </a:solidFill>
                <a:ea typeface="楷体_GB2312" pitchFamily="49" charset="-122"/>
              </a:rPr>
              <a:t>T</a:t>
            </a:r>
            <a:r>
              <a:rPr lang="en-US" altLang="zh-CN" sz="2800" b="1" i="1" dirty="0">
                <a:solidFill>
                  <a:srgbClr val="CC0000"/>
                </a:solidFill>
                <a:ea typeface="楷体_GB2312" pitchFamily="49" charset="-122"/>
              </a:rPr>
              <a:t>A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a:t>
            </a:r>
            <a:r>
              <a:rPr lang="en-US" altLang="zh-CN" sz="2800" b="1" i="1" dirty="0">
                <a:solidFill>
                  <a:srgbClr val="CC0000"/>
                </a:solidFill>
                <a:ea typeface="楷体_GB2312" pitchFamily="49" charset="-122"/>
              </a:rPr>
              <a:t>E</a:t>
            </a:r>
            <a:r>
              <a:rPr lang="en-US" altLang="zh-CN" sz="2800" b="1" dirty="0">
                <a:ea typeface="楷体_GB2312" pitchFamily="49" charset="-122"/>
              </a:rPr>
              <a:t>(</a:t>
            </a:r>
            <a:r>
              <a:rPr lang="en-US" altLang="zh-CN" sz="2800" b="1" i="1" dirty="0">
                <a:ea typeface="楷体_GB2312" pitchFamily="49" charset="-122"/>
              </a:rPr>
              <a:t>A</a:t>
            </a:r>
            <a:r>
              <a:rPr lang="en-US" altLang="zh-CN" sz="2800" b="1" i="1" baseline="30000" dirty="0">
                <a:ea typeface="楷体_GB2312" pitchFamily="49" charset="-122"/>
              </a:rPr>
              <a:t> </a:t>
            </a:r>
            <a:r>
              <a:rPr lang="en-US" altLang="zh-CN" sz="2800" b="1" baseline="50000" dirty="0">
                <a:latin typeface="Symbol" panose="05050102010706020507" pitchFamily="18" charset="2"/>
                <a:ea typeface="楷体_GB2312" pitchFamily="49" charset="-122"/>
              </a:rPr>
              <a:t>-</a:t>
            </a:r>
            <a:r>
              <a:rPr lang="en-US" altLang="zh-CN" sz="2800" b="1" baseline="50000" dirty="0">
                <a:ea typeface="楷体_GB2312" pitchFamily="49" charset="-122"/>
              </a:rPr>
              <a:t>1</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baseline="50000" dirty="0">
                <a:ea typeface="楷体_GB2312" pitchFamily="49" charset="-122"/>
              </a:rPr>
              <a:t>T</a:t>
            </a:r>
            <a:r>
              <a:rPr lang="en-US" altLang="zh-CN" sz="2800" b="1" baseline="30000" dirty="0">
                <a:ea typeface="楷体_GB2312" pitchFamily="49" charset="-122"/>
              </a:rPr>
              <a:t> </a:t>
            </a:r>
            <a:r>
              <a:rPr lang="en-US" altLang="zh-CN" sz="2800" b="1" dirty="0">
                <a:ea typeface="楷体_GB2312" pitchFamily="49" charset="-122"/>
              </a:rPr>
              <a:t>), </a:t>
            </a:r>
            <a:r>
              <a:rPr lang="zh-CN" altLang="en-US" sz="2800" b="1" dirty="0">
                <a:ea typeface="楷体_GB2312" pitchFamily="49" charset="-122"/>
              </a:rPr>
              <a:t>则称方阵</a:t>
            </a:r>
            <a:r>
              <a:rPr lang="zh-CN" altLang="en-US" sz="2800" b="1" i="1" dirty="0">
                <a:ea typeface="楷体_GB2312" pitchFamily="49" charset="-122"/>
              </a:rPr>
              <a:t> </a:t>
            </a:r>
            <a:r>
              <a:rPr lang="en-US" altLang="zh-CN" sz="2800" b="1" i="1" dirty="0">
                <a:ea typeface="楷体_GB2312" pitchFamily="49" charset="-122"/>
              </a:rPr>
              <a:t>A</a:t>
            </a:r>
            <a:r>
              <a:rPr lang="zh-CN" altLang="en-US" sz="2800" b="1" dirty="0">
                <a:ea typeface="楷体_GB2312" pitchFamily="49" charset="-122"/>
              </a:rPr>
              <a:t>为正交矩阵</a:t>
            </a:r>
            <a:r>
              <a:rPr lang="en-US" altLang="zh-CN" sz="2800" b="1" dirty="0">
                <a:ea typeface="楷体_GB2312" pitchFamily="49" charset="-122"/>
              </a:rPr>
              <a:t>.</a:t>
            </a:r>
            <a:endParaRPr lang="en-US" altLang="zh-CN" sz="2800" b="1" dirty="0">
              <a:ea typeface="楷体_GB2312" pitchFamily="49" charset="-122"/>
            </a:endParaRPr>
          </a:p>
        </p:txBody>
      </p:sp>
      <p:sp>
        <p:nvSpPr>
          <p:cNvPr id="27658" name="Rectangle 12"/>
          <p:cNvSpPr/>
          <p:nvPr/>
        </p:nvSpPr>
        <p:spPr>
          <a:xfrm>
            <a:off x="685800" y="3228975"/>
            <a:ext cx="13112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Arial" panose="020B0604020202020204" pitchFamily="34" charset="0"/>
              </a:rPr>
              <a:t>1</a:t>
            </a:r>
            <a:r>
              <a:rPr lang="en-US" altLang="zh-CN" sz="2800" b="1" dirty="0">
                <a:solidFill>
                  <a:schemeClr val="bg1"/>
                </a:solidFill>
                <a:latin typeface="Arial" panose="020B0604020202020204" pitchFamily="34" charset="0"/>
              </a:rPr>
              <a:t> </a:t>
            </a:r>
            <a:r>
              <a:rPr lang="zh-CN" altLang="en-US" sz="2800" b="1" dirty="0">
                <a:latin typeface="Arial" panose="020B0604020202020204" pitchFamily="34" charset="0"/>
              </a:rPr>
              <a:t>定义</a:t>
            </a:r>
            <a:r>
              <a:rPr lang="en-US" altLang="zh-CN" sz="2800" b="1" dirty="0">
                <a:latin typeface="Arial" panose="020B0604020202020204" pitchFamily="34" charset="0"/>
              </a:rPr>
              <a:t>:</a:t>
            </a:r>
            <a:endParaRPr lang="en-US" altLang="zh-CN" sz="2800" b="1" dirty="0">
              <a:latin typeface="Arial" panose="020B0604020202020204" pitchFamily="34" charset="0"/>
            </a:endParaRPr>
          </a:p>
        </p:txBody>
      </p:sp>
      <p:sp>
        <p:nvSpPr>
          <p:cNvPr id="27659" name="Rectangle 13"/>
          <p:cNvSpPr/>
          <p:nvPr/>
        </p:nvSpPr>
        <p:spPr>
          <a:xfrm>
            <a:off x="719138" y="4486275"/>
            <a:ext cx="5518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sz="2400" b="1" dirty="0"/>
              <a:t>2 </a:t>
            </a:r>
            <a:r>
              <a:rPr lang="zh-CN" altLang="en-US" sz="2400" b="1" dirty="0"/>
              <a:t>运算性质       ①正交矩阵之积为正交阵</a:t>
            </a:r>
            <a:endParaRPr lang="zh-CN" altLang="en-US" sz="2400" b="1" dirty="0"/>
          </a:p>
        </p:txBody>
      </p:sp>
      <p:sp>
        <p:nvSpPr>
          <p:cNvPr id="27660" name="Rectangle 14"/>
          <p:cNvSpPr/>
          <p:nvPr/>
        </p:nvSpPr>
        <p:spPr>
          <a:xfrm>
            <a:off x="2663825" y="4897438"/>
            <a:ext cx="3841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sz="2400" b="1" dirty="0"/>
              <a:t>②</a:t>
            </a:r>
            <a:r>
              <a:rPr lang="zh-CN" altLang="en-US" sz="2400" b="1" dirty="0"/>
              <a:t>正交矩阵的转置为正交阵</a:t>
            </a:r>
            <a:endParaRPr lang="zh-CN" altLang="en-US" sz="2400" b="1" dirty="0"/>
          </a:p>
        </p:txBody>
      </p:sp>
      <p:sp>
        <p:nvSpPr>
          <p:cNvPr id="27661" name="Rectangle 15"/>
          <p:cNvSpPr/>
          <p:nvPr/>
        </p:nvSpPr>
        <p:spPr>
          <a:xfrm>
            <a:off x="2590800" y="5410200"/>
            <a:ext cx="4908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sz="2400" dirty="0"/>
              <a:t> </a:t>
            </a:r>
            <a:r>
              <a:rPr lang="en-US" altLang="zh-CN" sz="2400" b="1" dirty="0"/>
              <a:t>③</a:t>
            </a:r>
            <a:r>
              <a:rPr lang="zh-CN" altLang="en-US" sz="2400" b="1" dirty="0"/>
              <a:t>正交矩阵的伴随矩阵为正交矩阵</a:t>
            </a:r>
            <a:r>
              <a:rPr lang="zh-CN" altLang="en-US" sz="2400" dirty="0"/>
              <a:t> </a:t>
            </a:r>
            <a:endParaRPr lang="zh-CN" altLang="en-US" sz="2400" dirty="0"/>
          </a:p>
        </p:txBody>
      </p:sp>
      <p:grpSp>
        <p:nvGrpSpPr>
          <p:cNvPr id="27662" name="Group 16"/>
          <p:cNvGrpSpPr/>
          <p:nvPr/>
        </p:nvGrpSpPr>
        <p:grpSpPr>
          <a:xfrm>
            <a:off x="2743200" y="5867400"/>
            <a:ext cx="5334000" cy="508000"/>
            <a:chOff x="576" y="2640"/>
            <a:chExt cx="3360" cy="320"/>
          </a:xfrm>
        </p:grpSpPr>
        <p:graphicFrame>
          <p:nvGraphicFramePr>
            <p:cNvPr id="27663" name="Object 17"/>
            <p:cNvGraphicFramePr>
              <a:graphicFrameLocks noChangeAspect="1"/>
            </p:cNvGraphicFramePr>
            <p:nvPr/>
          </p:nvGraphicFramePr>
          <p:xfrm>
            <a:off x="2496" y="2640"/>
            <a:ext cx="511" cy="320"/>
          </p:xfrm>
          <a:graphic>
            <a:graphicData uri="http://schemas.openxmlformats.org/presentationml/2006/ole">
              <mc:AlternateContent xmlns:mc="http://schemas.openxmlformats.org/markup-compatibility/2006">
                <mc:Choice xmlns:v="urn:schemas-microsoft-com:vml" Requires="v">
                  <p:oleObj spid="_x0000_s3349" name="" r:id="rId1" imgW="405765" imgH="254000" progId="Equation.3">
                    <p:embed/>
                  </p:oleObj>
                </mc:Choice>
                <mc:Fallback>
                  <p:oleObj name="" r:id="rId1" imgW="405765" imgH="254000" progId="Equation.3">
                    <p:embed/>
                    <p:pic>
                      <p:nvPicPr>
                        <p:cNvPr id="0" name="图片 3348"/>
                        <p:cNvPicPr/>
                        <p:nvPr/>
                      </p:nvPicPr>
                      <p:blipFill>
                        <a:blip r:embed="rId2"/>
                        <a:stretch>
                          <a:fillRect/>
                        </a:stretch>
                      </p:blipFill>
                      <p:spPr>
                        <a:xfrm>
                          <a:off x="2496" y="2640"/>
                          <a:ext cx="511" cy="320"/>
                        </a:xfrm>
                        <a:prstGeom prst="rect">
                          <a:avLst/>
                        </a:prstGeom>
                        <a:noFill/>
                        <a:ln w="38100">
                          <a:noFill/>
                          <a:miter/>
                        </a:ln>
                      </p:spPr>
                    </p:pic>
                  </p:oleObj>
                </mc:Fallback>
              </mc:AlternateContent>
            </a:graphicData>
          </a:graphic>
        </p:graphicFrame>
        <p:sp>
          <p:nvSpPr>
            <p:cNvPr id="27664" name="Rectangle 18"/>
            <p:cNvSpPr/>
            <p:nvPr/>
          </p:nvSpPr>
          <p:spPr>
            <a:xfrm>
              <a:off x="576" y="2640"/>
              <a:ext cx="336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800" b="1" dirty="0">
                  <a:latin typeface="Arial" panose="020B0604020202020204" pitchFamily="34" charset="0"/>
                </a:rPr>
                <a:t>④</a:t>
              </a:r>
              <a:r>
                <a:rPr lang="zh-CN" altLang="en-US" sz="2400" b="1" dirty="0">
                  <a:latin typeface="Arial" panose="020B0604020202020204" pitchFamily="34" charset="0"/>
                </a:rPr>
                <a:t>正交矩阵</a:t>
              </a:r>
              <a:r>
                <a:rPr lang="en-US" altLang="zh-CN" sz="2400" b="1" dirty="0">
                  <a:latin typeface="Arial" panose="020B0604020202020204" pitchFamily="34" charset="0"/>
                </a:rPr>
                <a:t>A</a:t>
              </a:r>
              <a:r>
                <a:rPr lang="zh-CN" altLang="en-US" sz="2400" b="1" dirty="0">
                  <a:latin typeface="Arial" panose="020B0604020202020204" pitchFamily="34" charset="0"/>
                </a:rPr>
                <a:t>的行列式</a:t>
              </a:r>
              <a:r>
                <a:rPr lang="zh-CN" altLang="en-US" sz="2400" b="1" dirty="0"/>
                <a:t>            或－</a:t>
              </a:r>
              <a:r>
                <a:rPr lang="en-US" altLang="zh-CN" sz="2400" b="1" dirty="0"/>
                <a:t>1</a:t>
              </a:r>
              <a:r>
                <a:rPr lang="zh-CN" altLang="en-US" sz="2400" b="1" dirty="0"/>
                <a:t>　　</a:t>
              </a:r>
              <a:endParaRPr lang="zh-CN" altLang="en-US" sz="2400" b="1" dirty="0"/>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76E904D-9EE6-4F8E-884F-5458FD6EB26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711B13-7E50-4958-AB29-B8A4DA1F3BB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676" name="Rectangle 3"/>
          <p:cNvSpPr/>
          <p:nvPr/>
        </p:nvSpPr>
        <p:spPr>
          <a:xfrm>
            <a:off x="685800" y="1087438"/>
            <a:ext cx="8458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zh-CN" b="1" dirty="0">
              <a:solidFill>
                <a:schemeClr val="bg1"/>
              </a:solidFill>
            </a:endParaRPr>
          </a:p>
        </p:txBody>
      </p:sp>
      <p:sp>
        <p:nvSpPr>
          <p:cNvPr id="28677" name="Rectangle 16"/>
          <p:cNvSpPr/>
          <p:nvPr/>
        </p:nvSpPr>
        <p:spPr>
          <a:xfrm>
            <a:off x="2819400" y="1905000"/>
            <a:ext cx="2698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t> </a:t>
            </a:r>
            <a:r>
              <a:rPr lang="zh-CN" altLang="en-US" sz="2400" b="1" dirty="0"/>
              <a:t>为正交单位向量。</a:t>
            </a:r>
            <a:endParaRPr lang="zh-CN" altLang="en-US" sz="2400" b="1" dirty="0"/>
          </a:p>
        </p:txBody>
      </p:sp>
      <p:grpSp>
        <p:nvGrpSpPr>
          <p:cNvPr id="28678" name="Group 17"/>
          <p:cNvGrpSpPr/>
          <p:nvPr/>
        </p:nvGrpSpPr>
        <p:grpSpPr>
          <a:xfrm>
            <a:off x="304800" y="1447800"/>
            <a:ext cx="8151813" cy="457200"/>
            <a:chOff x="603" y="2016"/>
            <a:chExt cx="5135" cy="288"/>
          </a:xfrm>
        </p:grpSpPr>
        <p:graphicFrame>
          <p:nvGraphicFramePr>
            <p:cNvPr id="28693" name="Object 18"/>
            <p:cNvGraphicFramePr>
              <a:graphicFrameLocks noChangeAspect="1"/>
            </p:cNvGraphicFramePr>
            <p:nvPr/>
          </p:nvGraphicFramePr>
          <p:xfrm>
            <a:off x="1864" y="2059"/>
            <a:ext cx="336" cy="237"/>
          </p:xfrm>
          <a:graphic>
            <a:graphicData uri="http://schemas.openxmlformats.org/presentationml/2006/ole">
              <mc:AlternateContent xmlns:mc="http://schemas.openxmlformats.org/markup-compatibility/2006">
                <mc:Choice xmlns:v="urn:schemas-microsoft-com:vml" Requires="v">
                  <p:oleObj spid="_x0000_s3347" name="" r:id="rId1" imgW="215900" imgH="152400" progId="Equation.3">
                    <p:embed/>
                  </p:oleObj>
                </mc:Choice>
                <mc:Fallback>
                  <p:oleObj name="" r:id="rId1" imgW="215900" imgH="152400" progId="Equation.3">
                    <p:embed/>
                    <p:pic>
                      <p:nvPicPr>
                        <p:cNvPr id="0" name="图片 3346"/>
                        <p:cNvPicPr/>
                        <p:nvPr/>
                      </p:nvPicPr>
                      <p:blipFill>
                        <a:blip r:embed="rId2"/>
                        <a:stretch>
                          <a:fillRect/>
                        </a:stretch>
                      </p:blipFill>
                      <p:spPr>
                        <a:xfrm>
                          <a:off x="1864" y="2059"/>
                          <a:ext cx="336" cy="237"/>
                        </a:xfrm>
                        <a:prstGeom prst="rect">
                          <a:avLst/>
                        </a:prstGeom>
                        <a:noFill/>
                        <a:ln w="38100">
                          <a:noFill/>
                          <a:miter/>
                        </a:ln>
                      </p:spPr>
                    </p:pic>
                  </p:oleObj>
                </mc:Fallback>
              </mc:AlternateContent>
            </a:graphicData>
          </a:graphic>
        </p:graphicFrame>
        <p:sp>
          <p:nvSpPr>
            <p:cNvPr id="28694" name="Rectangle 19"/>
            <p:cNvSpPr/>
            <p:nvPr/>
          </p:nvSpPr>
          <p:spPr>
            <a:xfrm>
              <a:off x="603" y="2016"/>
              <a:ext cx="513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t>A</a:t>
              </a:r>
              <a:r>
                <a:rPr lang="zh-CN" altLang="en-US" sz="2400" b="1" dirty="0"/>
                <a:t>为正交矩 阵          </a:t>
              </a:r>
              <a:r>
                <a:rPr lang="en-US" altLang="zh-CN" sz="2400" b="1" i="1" dirty="0"/>
                <a:t>A</a:t>
              </a:r>
              <a:r>
                <a:rPr lang="zh-CN" altLang="en-US" sz="2400" b="1" dirty="0"/>
                <a:t>的行（列）向量组是 </a:t>
              </a:r>
              <a:r>
                <a:rPr lang="en-US" altLang="zh-CN" sz="2400" b="1" i="1" dirty="0"/>
                <a:t>n </a:t>
              </a:r>
              <a:r>
                <a:rPr lang="zh-CN" altLang="en-US" sz="2400" b="1" dirty="0"/>
                <a:t>维行（列）向量</a:t>
              </a:r>
              <a:endParaRPr lang="zh-CN" altLang="en-US" sz="2400" b="1" dirty="0"/>
            </a:p>
          </p:txBody>
        </p:sp>
      </p:grpSp>
      <p:sp>
        <p:nvSpPr>
          <p:cNvPr id="28679" name="Rectangle 20"/>
          <p:cNvSpPr/>
          <p:nvPr/>
        </p:nvSpPr>
        <p:spPr>
          <a:xfrm>
            <a:off x="533400" y="1066800"/>
            <a:ext cx="2774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sz="2400" b="1" dirty="0"/>
              <a:t>3    </a:t>
            </a:r>
            <a:r>
              <a:rPr lang="zh-CN" altLang="en-US" sz="2400" b="1" dirty="0"/>
              <a:t>正交矩阵的判定</a:t>
            </a:r>
            <a:endParaRPr lang="zh-CN" altLang="en-US" sz="2400" b="1" dirty="0"/>
          </a:p>
        </p:txBody>
      </p:sp>
      <p:sp>
        <p:nvSpPr>
          <p:cNvPr id="28680" name="Line 2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8681" name="Rectangle 23"/>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8682" name="Rectangle 24"/>
          <p:cNvSpPr/>
          <p:nvPr/>
        </p:nvSpPr>
        <p:spPr>
          <a:xfrm>
            <a:off x="457200" y="2286000"/>
            <a:ext cx="8001000" cy="89535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400" b="1" i="1" dirty="0">
                <a:ea typeface="楷体_GB2312" pitchFamily="49" charset="-122"/>
              </a:rPr>
              <a:t>A </a:t>
            </a:r>
            <a:r>
              <a:rPr lang="zh-CN" altLang="en-US" sz="2400" b="1" dirty="0">
                <a:ea typeface="楷体_GB2312" pitchFamily="49" charset="-122"/>
              </a:rPr>
              <a:t>为</a:t>
            </a:r>
            <a:r>
              <a:rPr lang="zh-CN" altLang="en-US" sz="2400" b="1" i="1" dirty="0">
                <a:ea typeface="楷体_GB2312" pitchFamily="49" charset="-122"/>
              </a:rPr>
              <a:t> </a:t>
            </a:r>
            <a:r>
              <a:rPr lang="en-US" altLang="zh-CN" sz="2400" b="1" i="1" dirty="0">
                <a:ea typeface="楷体_GB2312" pitchFamily="49" charset="-122"/>
              </a:rPr>
              <a:t>n</a:t>
            </a:r>
            <a:r>
              <a:rPr lang="en-US" altLang="zh-CN" sz="2400" b="1" dirty="0">
                <a:ea typeface="楷体_GB2312" pitchFamily="49" charset="-122"/>
              </a:rPr>
              <a:t> </a:t>
            </a:r>
            <a:r>
              <a:rPr lang="zh-CN" altLang="en-US" sz="2400" b="1" dirty="0">
                <a:ea typeface="楷体_GB2312" pitchFamily="49" charset="-122"/>
              </a:rPr>
              <a:t>阶正交阵的充分必要条件是</a:t>
            </a:r>
            <a:r>
              <a:rPr lang="zh-CN" altLang="en-US" sz="2400" b="1" i="1" dirty="0">
                <a:ea typeface="楷体_GB2312" pitchFamily="49" charset="-122"/>
              </a:rPr>
              <a:t> </a:t>
            </a:r>
            <a:r>
              <a:rPr lang="en-US" altLang="zh-CN" sz="2400" b="1" i="1" dirty="0">
                <a:ea typeface="楷体_GB2312" pitchFamily="49" charset="-122"/>
              </a:rPr>
              <a:t>A </a:t>
            </a:r>
            <a:r>
              <a:rPr lang="zh-CN" altLang="en-US" sz="2400" b="1" dirty="0">
                <a:ea typeface="楷体_GB2312" pitchFamily="49" charset="-122"/>
              </a:rPr>
              <a:t>的列</a:t>
            </a:r>
            <a:r>
              <a:rPr lang="en-US" altLang="zh-CN" sz="2400" b="1" dirty="0">
                <a:ea typeface="楷体_GB2312" pitchFamily="49" charset="-122"/>
              </a:rPr>
              <a:t>(</a:t>
            </a:r>
            <a:r>
              <a:rPr lang="zh-CN" altLang="en-US" sz="2400" b="1" dirty="0">
                <a:ea typeface="楷体_GB2312" pitchFamily="49" charset="-122"/>
              </a:rPr>
              <a:t>行</a:t>
            </a:r>
            <a:r>
              <a:rPr lang="en-US" altLang="zh-CN" sz="2400" b="1" dirty="0">
                <a:ea typeface="楷体_GB2312" pitchFamily="49" charset="-122"/>
              </a:rPr>
              <a:t>)</a:t>
            </a:r>
            <a:r>
              <a:rPr lang="zh-CN" altLang="en-US" sz="2400" b="1" dirty="0">
                <a:ea typeface="楷体_GB2312" pitchFamily="49" charset="-122"/>
              </a:rPr>
              <a:t>向量组为 </a:t>
            </a:r>
            <a:r>
              <a:rPr lang="en-US" altLang="zh-CN" sz="2400" b="1" dirty="0">
                <a:ea typeface="楷体_GB2312" pitchFamily="49" charset="-122"/>
              </a:rPr>
              <a:t>R</a:t>
            </a:r>
            <a:r>
              <a:rPr lang="en-US" altLang="zh-CN" sz="2400" b="1" i="1" baseline="50000" dirty="0">
                <a:ea typeface="楷体_GB2312" pitchFamily="49" charset="-122"/>
              </a:rPr>
              <a:t>n</a:t>
            </a:r>
            <a:r>
              <a:rPr lang="en-US" altLang="zh-CN" sz="2400" b="1" i="1" baseline="30000" dirty="0">
                <a:ea typeface="楷体_GB2312" pitchFamily="49" charset="-122"/>
              </a:rPr>
              <a:t> </a:t>
            </a:r>
            <a:r>
              <a:rPr lang="zh-CN" altLang="en-US" sz="2400" b="1" dirty="0">
                <a:ea typeface="楷体_GB2312" pitchFamily="49" charset="-122"/>
              </a:rPr>
              <a:t>的一个规范正交基</a:t>
            </a:r>
            <a:r>
              <a:rPr lang="en-US" altLang="zh-CN" sz="2400" b="1" dirty="0">
                <a:ea typeface="楷体_GB2312" pitchFamily="49" charset="-122"/>
              </a:rPr>
              <a:t>.</a:t>
            </a:r>
            <a:endParaRPr lang="en-US" altLang="zh-CN" sz="2400" b="1" dirty="0">
              <a:ea typeface="楷体_GB2312" pitchFamily="49" charset="-122"/>
            </a:endParaRPr>
          </a:p>
        </p:txBody>
      </p:sp>
      <p:graphicFrame>
        <p:nvGraphicFramePr>
          <p:cNvPr id="28683" name="Object 25"/>
          <p:cNvGraphicFramePr>
            <a:graphicFrameLocks noChangeAspect="1"/>
          </p:cNvGraphicFramePr>
          <p:nvPr/>
        </p:nvGraphicFramePr>
        <p:xfrm>
          <a:off x="457200" y="3048000"/>
          <a:ext cx="6554788" cy="533400"/>
        </p:xfrm>
        <a:graphic>
          <a:graphicData uri="http://schemas.openxmlformats.org/presentationml/2006/ole">
            <mc:AlternateContent xmlns:mc="http://schemas.openxmlformats.org/markup-compatibility/2006">
              <mc:Choice xmlns:v="urn:schemas-microsoft-com:vml" Requires="v">
                <p:oleObj spid="_x0000_s3348" name="" r:id="rId3" imgW="3302000" imgH="266700" progId="Equation.3">
                  <p:embed/>
                </p:oleObj>
              </mc:Choice>
              <mc:Fallback>
                <p:oleObj name="" r:id="rId3" imgW="3302000" imgH="266700" progId="Equation.3">
                  <p:embed/>
                  <p:pic>
                    <p:nvPicPr>
                      <p:cNvPr id="0" name="图片 3347"/>
                      <p:cNvPicPr/>
                      <p:nvPr/>
                    </p:nvPicPr>
                    <p:blipFill>
                      <a:blip r:embed="rId4"/>
                      <a:stretch>
                        <a:fillRect/>
                      </a:stretch>
                    </p:blipFill>
                    <p:spPr>
                      <a:xfrm>
                        <a:off x="457200" y="3048000"/>
                        <a:ext cx="6554788" cy="533400"/>
                      </a:xfrm>
                      <a:prstGeom prst="rect">
                        <a:avLst/>
                      </a:prstGeom>
                      <a:noFill/>
                      <a:ln w="38100">
                        <a:noFill/>
                        <a:miter/>
                      </a:ln>
                    </p:spPr>
                  </p:pic>
                </p:oleObj>
              </mc:Fallback>
            </mc:AlternateContent>
          </a:graphicData>
        </a:graphic>
      </p:graphicFrame>
      <p:grpSp>
        <p:nvGrpSpPr>
          <p:cNvPr id="28684" name="Group 26"/>
          <p:cNvGrpSpPr/>
          <p:nvPr/>
        </p:nvGrpSpPr>
        <p:grpSpPr>
          <a:xfrm>
            <a:off x="457200" y="4572000"/>
            <a:ext cx="7016750" cy="917575"/>
            <a:chOff x="612" y="3022"/>
            <a:chExt cx="4420" cy="578"/>
          </a:xfrm>
        </p:grpSpPr>
        <p:graphicFrame>
          <p:nvGraphicFramePr>
            <p:cNvPr id="28691" name="Object 27"/>
            <p:cNvGraphicFramePr>
              <a:graphicFrameLocks noChangeAspect="1"/>
            </p:cNvGraphicFramePr>
            <p:nvPr/>
          </p:nvGraphicFramePr>
          <p:xfrm>
            <a:off x="2112" y="3022"/>
            <a:ext cx="2920" cy="578"/>
          </p:xfrm>
          <a:graphic>
            <a:graphicData uri="http://schemas.openxmlformats.org/presentationml/2006/ole">
              <mc:AlternateContent xmlns:mc="http://schemas.openxmlformats.org/markup-compatibility/2006">
                <mc:Choice xmlns:v="urn:schemas-microsoft-com:vml" Requires="v">
                  <p:oleObj spid="_x0000_s3350" name="" r:id="rId5" imgW="2311400" imgH="457200" progId="Equation.3">
                    <p:embed/>
                  </p:oleObj>
                </mc:Choice>
                <mc:Fallback>
                  <p:oleObj name="" r:id="rId5" imgW="2311400" imgH="457200" progId="Equation.3">
                    <p:embed/>
                    <p:pic>
                      <p:nvPicPr>
                        <p:cNvPr id="0" name="图片 3349"/>
                        <p:cNvPicPr/>
                        <p:nvPr/>
                      </p:nvPicPr>
                      <p:blipFill>
                        <a:blip r:embed="rId6"/>
                        <a:stretch>
                          <a:fillRect/>
                        </a:stretch>
                      </p:blipFill>
                      <p:spPr>
                        <a:xfrm>
                          <a:off x="2112" y="3022"/>
                          <a:ext cx="2920" cy="578"/>
                        </a:xfrm>
                        <a:prstGeom prst="rect">
                          <a:avLst/>
                        </a:prstGeom>
                        <a:noFill/>
                        <a:ln w="38100">
                          <a:noFill/>
                          <a:miter/>
                        </a:ln>
                      </p:spPr>
                    </p:pic>
                  </p:oleObj>
                </mc:Fallback>
              </mc:AlternateContent>
            </a:graphicData>
          </a:graphic>
        </p:graphicFrame>
        <p:sp>
          <p:nvSpPr>
            <p:cNvPr id="28692" name="Rectangle 28"/>
            <p:cNvSpPr/>
            <p:nvPr/>
          </p:nvSpPr>
          <p:spPr>
            <a:xfrm>
              <a:off x="612" y="3158"/>
              <a:ext cx="15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spcAft>
                  <a:spcPct val="50000"/>
                </a:spcAft>
                <a:buNone/>
              </a:pPr>
              <a:r>
                <a:rPr lang="en-US" altLang="zh-CN" sz="2400" dirty="0"/>
                <a:t>      </a:t>
              </a:r>
              <a:r>
                <a:rPr lang="en-US" altLang="zh-CN" sz="2400" b="1" i="1" dirty="0"/>
                <a:t>A</a:t>
              </a:r>
              <a:r>
                <a:rPr lang="zh-CN" altLang="en-US" sz="2400" b="1" dirty="0"/>
                <a:t>为正交矩阵</a:t>
              </a:r>
              <a:r>
                <a:rPr lang="zh-CN" altLang="en-US" sz="2400" dirty="0"/>
                <a:t> </a:t>
              </a:r>
              <a:endParaRPr lang="zh-CN" altLang="en-US" sz="2400" dirty="0"/>
            </a:p>
          </p:txBody>
        </p:sp>
      </p:grpSp>
      <p:grpSp>
        <p:nvGrpSpPr>
          <p:cNvPr id="28685" name="Group 29"/>
          <p:cNvGrpSpPr/>
          <p:nvPr/>
        </p:nvGrpSpPr>
        <p:grpSpPr>
          <a:xfrm>
            <a:off x="457200" y="3581400"/>
            <a:ext cx="7056438" cy="915988"/>
            <a:chOff x="614" y="2303"/>
            <a:chExt cx="4445" cy="577"/>
          </a:xfrm>
        </p:grpSpPr>
        <p:graphicFrame>
          <p:nvGraphicFramePr>
            <p:cNvPr id="28689" name="Object 30"/>
            <p:cNvGraphicFramePr>
              <a:graphicFrameLocks noChangeAspect="1"/>
            </p:cNvGraphicFramePr>
            <p:nvPr/>
          </p:nvGraphicFramePr>
          <p:xfrm>
            <a:off x="2112" y="2303"/>
            <a:ext cx="2947" cy="577"/>
          </p:xfrm>
          <a:graphic>
            <a:graphicData uri="http://schemas.openxmlformats.org/presentationml/2006/ole">
              <mc:AlternateContent xmlns:mc="http://schemas.openxmlformats.org/markup-compatibility/2006">
                <mc:Choice xmlns:v="urn:schemas-microsoft-com:vml" Requires="v">
                  <p:oleObj spid="_x0000_s3346" name="" r:id="rId7" imgW="2324100" imgH="457200" progId="Equation.3">
                    <p:embed/>
                  </p:oleObj>
                </mc:Choice>
                <mc:Fallback>
                  <p:oleObj name="" r:id="rId7" imgW="2324100" imgH="457200" progId="Equation.3">
                    <p:embed/>
                    <p:pic>
                      <p:nvPicPr>
                        <p:cNvPr id="0" name="图片 3345"/>
                        <p:cNvPicPr/>
                        <p:nvPr/>
                      </p:nvPicPr>
                      <p:blipFill>
                        <a:blip r:embed="rId8"/>
                        <a:stretch>
                          <a:fillRect/>
                        </a:stretch>
                      </p:blipFill>
                      <p:spPr>
                        <a:xfrm>
                          <a:off x="2112" y="2303"/>
                          <a:ext cx="2947" cy="577"/>
                        </a:xfrm>
                        <a:prstGeom prst="rect">
                          <a:avLst/>
                        </a:prstGeom>
                        <a:noFill/>
                        <a:ln w="38100">
                          <a:noFill/>
                          <a:miter/>
                        </a:ln>
                      </p:spPr>
                    </p:pic>
                  </p:oleObj>
                </mc:Fallback>
              </mc:AlternateContent>
            </a:graphicData>
          </a:graphic>
        </p:graphicFrame>
        <p:sp>
          <p:nvSpPr>
            <p:cNvPr id="28690" name="Rectangle 31"/>
            <p:cNvSpPr/>
            <p:nvPr/>
          </p:nvSpPr>
          <p:spPr>
            <a:xfrm>
              <a:off x="614" y="2432"/>
              <a:ext cx="15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t>      A</a:t>
              </a:r>
              <a:r>
                <a:rPr lang="zh-CN" altLang="en-US" sz="2400" b="1" dirty="0"/>
                <a:t>为正交矩阵</a:t>
              </a:r>
              <a:r>
                <a:rPr lang="zh-CN" altLang="en-US" sz="2400" dirty="0"/>
                <a:t> </a:t>
              </a:r>
              <a:endParaRPr lang="zh-CN" altLang="en-US" sz="2400" dirty="0"/>
            </a:p>
          </p:txBody>
        </p:sp>
      </p:grpSp>
      <p:sp>
        <p:nvSpPr>
          <p:cNvPr id="28686" name="Rectangle 32"/>
          <p:cNvSpPr/>
          <p:nvPr/>
        </p:nvSpPr>
        <p:spPr>
          <a:xfrm>
            <a:off x="533400" y="5149850"/>
            <a:ext cx="21018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正交变换</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28687" name="Rectangle 33"/>
          <p:cNvSpPr/>
          <p:nvPr/>
        </p:nvSpPr>
        <p:spPr>
          <a:xfrm>
            <a:off x="533400" y="5638800"/>
            <a:ext cx="83502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若</a:t>
            </a:r>
            <a:r>
              <a:rPr lang="zh-CN" altLang="en-US" sz="2800" b="1" i="1" dirty="0">
                <a:ea typeface="楷体_GB2312" pitchFamily="49" charset="-122"/>
              </a:rPr>
              <a:t> </a:t>
            </a:r>
            <a:r>
              <a:rPr lang="en-US" altLang="zh-CN" sz="2800" b="1" i="1" dirty="0">
                <a:ea typeface="楷体_GB2312" pitchFamily="49" charset="-122"/>
              </a:rPr>
              <a:t>P </a:t>
            </a:r>
            <a:r>
              <a:rPr lang="zh-CN" altLang="en-US" sz="2800" b="1" dirty="0">
                <a:ea typeface="楷体_GB2312" pitchFamily="49" charset="-122"/>
              </a:rPr>
              <a:t>为正交阵</a:t>
            </a:r>
            <a:r>
              <a:rPr lang="en-US" altLang="zh-CN" sz="2800" b="1" dirty="0">
                <a:ea typeface="楷体_GB2312" pitchFamily="49" charset="-122"/>
              </a:rPr>
              <a:t>, </a:t>
            </a:r>
            <a:r>
              <a:rPr lang="zh-CN" altLang="en-US" sz="2800" b="1" dirty="0">
                <a:ea typeface="楷体_GB2312" pitchFamily="49" charset="-122"/>
              </a:rPr>
              <a:t>则称线性变换</a:t>
            </a:r>
            <a:r>
              <a:rPr lang="zh-CN" altLang="en-US" sz="2800" b="1" i="1" dirty="0">
                <a:ea typeface="楷体_GB2312" pitchFamily="49" charset="-122"/>
              </a:rPr>
              <a:t> </a:t>
            </a:r>
            <a:r>
              <a:rPr lang="en-US" altLang="zh-CN" sz="2800" b="1" i="1" dirty="0">
                <a:ea typeface="楷体_GB2312" pitchFamily="49" charset="-122"/>
              </a:rPr>
              <a:t>y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Px</a:t>
            </a:r>
            <a:r>
              <a:rPr lang="en-US" altLang="zh-CN" sz="2800" b="1" dirty="0">
                <a:ea typeface="楷体_GB2312" pitchFamily="49" charset="-122"/>
              </a:rPr>
              <a:t> </a:t>
            </a:r>
            <a:r>
              <a:rPr lang="zh-CN" altLang="en-US" sz="2800" b="1" dirty="0">
                <a:ea typeface="楷体_GB2312" pitchFamily="49" charset="-122"/>
              </a:rPr>
              <a:t>为正交变换</a:t>
            </a:r>
            <a:r>
              <a:rPr lang="en-US" altLang="zh-CN" sz="2800" b="1" dirty="0">
                <a:ea typeface="楷体_GB2312" pitchFamily="49" charset="-122"/>
              </a:rPr>
              <a:t>.</a:t>
            </a:r>
            <a:endParaRPr lang="en-US" altLang="zh-CN" sz="2800" b="1" dirty="0">
              <a:ea typeface="楷体_GB2312" pitchFamily="49" charset="-122"/>
            </a:endParaRPr>
          </a:p>
        </p:txBody>
      </p:sp>
      <p:sp>
        <p:nvSpPr>
          <p:cNvPr id="28688" name="Rectangle 34"/>
          <p:cNvSpPr/>
          <p:nvPr/>
        </p:nvSpPr>
        <p:spPr>
          <a:xfrm>
            <a:off x="533400" y="6157913"/>
            <a:ext cx="51625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正交变换保持向量的内积不变</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93109CB-CC60-42E8-8FB9-CDAA85D5880E}"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79751-A1F1-4BC2-B5D2-863E1ED3DD93}"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9700"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29701" name="Rectangle 3"/>
          <p:cNvSpPr/>
          <p:nvPr/>
        </p:nvSpPr>
        <p:spPr>
          <a:xfrm>
            <a:off x="323850" y="1123950"/>
            <a:ext cx="3021013" cy="52228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方阵的特征值</a:t>
            </a:r>
            <a:r>
              <a:rPr lang="zh-CN" altLang="en-US" sz="2800" b="1" dirty="0">
                <a:solidFill>
                  <a:srgbClr val="FF0000"/>
                </a:solidFill>
                <a:latin typeface="宋体" panose="02010600030101010101" pitchFamily="2" charset="-122"/>
              </a:rPr>
              <a:t>▲</a:t>
            </a:r>
            <a:endParaRPr lang="zh-CN" altLang="en-US" sz="2800" b="1" dirty="0">
              <a:solidFill>
                <a:srgbClr val="CC0000"/>
              </a:solidFill>
              <a:ea typeface="华文新魏" panose="02010800040101010101" pitchFamily="2" charset="-122"/>
            </a:endParaRPr>
          </a:p>
        </p:txBody>
      </p:sp>
      <p:sp>
        <p:nvSpPr>
          <p:cNvPr id="29702"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29703" name="Rectangle 5"/>
          <p:cNvSpPr/>
          <p:nvPr/>
        </p:nvSpPr>
        <p:spPr>
          <a:xfrm>
            <a:off x="323850" y="1685925"/>
            <a:ext cx="8453438"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称</a:t>
            </a:r>
            <a:r>
              <a:rPr lang="zh-CN" altLang="en-US" sz="2800" b="1" i="1" dirty="0">
                <a:ea typeface="楷体_GB2312" pitchFamily="49" charset="-122"/>
              </a:rPr>
              <a:t> </a:t>
            </a:r>
            <a:r>
              <a:rPr lang="en-US" altLang="zh-CN" sz="2800" b="1" i="1" dirty="0">
                <a:ea typeface="楷体_GB2312" pitchFamily="49" charset="-122"/>
              </a:rPr>
              <a:t>n </a:t>
            </a:r>
            <a:r>
              <a:rPr lang="zh-CN" altLang="en-US" sz="2800" b="1" dirty="0">
                <a:ea typeface="楷体_GB2312" pitchFamily="49" charset="-122"/>
              </a:rPr>
              <a:t>次多项式 </a:t>
            </a:r>
            <a:r>
              <a:rPr lang="en-US" altLang="zh-CN" sz="2800" b="1" dirty="0">
                <a:ea typeface="楷体_GB2312" pitchFamily="49" charset="-122"/>
              </a:rPr>
              <a:t>|</a:t>
            </a:r>
            <a:r>
              <a:rPr lang="en-US" altLang="zh-CN" sz="2800" b="1" i="1" dirty="0">
                <a:latin typeface="Symbol" panose="05050102010706020507" pitchFamily="18" charset="2"/>
                <a:ea typeface="楷体_GB2312" pitchFamily="49" charset="-122"/>
              </a:rPr>
              <a:t>l</a:t>
            </a:r>
            <a:r>
              <a:rPr lang="en-US" altLang="zh-CN" sz="2800" b="1" i="1" dirty="0">
                <a:ea typeface="楷体_GB2312" pitchFamily="49" charset="-122"/>
              </a:rPr>
              <a:t>E </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为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a:t>
            </a:r>
            <a:r>
              <a:rPr lang="zh-CN" altLang="en-US" sz="2800" b="1" dirty="0">
                <a:solidFill>
                  <a:srgbClr val="CC0000"/>
                </a:solidFill>
                <a:ea typeface="楷体_GB2312" pitchFamily="49" charset="-122"/>
              </a:rPr>
              <a:t>特征多项式</a:t>
            </a:r>
            <a:r>
              <a:rPr lang="en-US" altLang="zh-CN" sz="2800" b="1" dirty="0">
                <a:ea typeface="楷体_GB2312" pitchFamily="49" charset="-122"/>
              </a:rPr>
              <a:t>. </a:t>
            </a:r>
            <a:endParaRPr lang="en-US" altLang="zh-CN" sz="2800" b="1" dirty="0">
              <a:ea typeface="楷体_GB2312" pitchFamily="49" charset="-122"/>
            </a:endParaRPr>
          </a:p>
        </p:txBody>
      </p:sp>
      <p:sp>
        <p:nvSpPr>
          <p:cNvPr id="29704" name="Rectangle 6"/>
          <p:cNvSpPr/>
          <p:nvPr/>
        </p:nvSpPr>
        <p:spPr>
          <a:xfrm>
            <a:off x="323850" y="2262188"/>
            <a:ext cx="8453438"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称</a:t>
            </a:r>
            <a:r>
              <a:rPr lang="zh-CN" altLang="en-US" sz="2800" b="1" i="1" dirty="0">
                <a:ea typeface="楷体_GB2312" pitchFamily="49" charset="-122"/>
              </a:rPr>
              <a:t> </a:t>
            </a:r>
            <a:r>
              <a:rPr lang="en-US" altLang="zh-CN" sz="2800" b="1" i="1" dirty="0">
                <a:ea typeface="楷体_GB2312" pitchFamily="49" charset="-122"/>
              </a:rPr>
              <a:t>n </a:t>
            </a:r>
            <a:r>
              <a:rPr lang="zh-CN" altLang="en-US" sz="2800" b="1" dirty="0">
                <a:ea typeface="楷体_GB2312" pitchFamily="49" charset="-122"/>
              </a:rPr>
              <a:t>次方程 </a:t>
            </a:r>
            <a:r>
              <a:rPr lang="en-US" altLang="zh-CN" sz="2800" b="1" dirty="0">
                <a:ea typeface="楷体_GB2312" pitchFamily="49" charset="-122"/>
              </a:rPr>
              <a:t>|</a:t>
            </a:r>
            <a:r>
              <a:rPr lang="en-US" altLang="zh-CN" sz="2800" b="1" i="1" dirty="0">
                <a:latin typeface="Symbol" panose="05050102010706020507" pitchFamily="18" charset="2"/>
                <a:ea typeface="楷体_GB2312" pitchFamily="49" charset="-122"/>
              </a:rPr>
              <a:t>l</a:t>
            </a:r>
            <a:r>
              <a:rPr lang="en-US" altLang="zh-CN" sz="2800" b="1" i="1" dirty="0">
                <a:ea typeface="楷体_GB2312" pitchFamily="49" charset="-122"/>
              </a:rPr>
              <a:t>E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0 </a:t>
            </a:r>
            <a:r>
              <a:rPr lang="zh-CN" altLang="en-US" sz="2800" b="1" dirty="0">
                <a:ea typeface="楷体_GB2312" pitchFamily="49" charset="-122"/>
              </a:rPr>
              <a:t>的根为方阵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a:t>
            </a:r>
            <a:r>
              <a:rPr lang="zh-CN" altLang="en-US" sz="2800" b="1" dirty="0">
                <a:solidFill>
                  <a:srgbClr val="CC0000"/>
                </a:solidFill>
                <a:ea typeface="楷体_GB2312" pitchFamily="49" charset="-122"/>
              </a:rPr>
              <a:t>特征值</a:t>
            </a:r>
            <a:r>
              <a:rPr lang="en-US" altLang="zh-CN" sz="2800" b="1" dirty="0">
                <a:ea typeface="楷体_GB2312" pitchFamily="49" charset="-122"/>
              </a:rPr>
              <a:t>. </a:t>
            </a:r>
            <a:endParaRPr lang="en-US" altLang="zh-CN" sz="2800" b="1" dirty="0">
              <a:ea typeface="楷体_GB2312" pitchFamily="49" charset="-122"/>
            </a:endParaRPr>
          </a:p>
        </p:txBody>
      </p:sp>
      <p:sp>
        <p:nvSpPr>
          <p:cNvPr id="29705" name="Rectangle 7"/>
          <p:cNvSpPr/>
          <p:nvPr/>
        </p:nvSpPr>
        <p:spPr>
          <a:xfrm>
            <a:off x="323850" y="2781300"/>
            <a:ext cx="604678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设</a:t>
            </a:r>
            <a:r>
              <a:rPr lang="zh-CN" altLang="en-US" sz="2800" b="1" i="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l</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l</a:t>
            </a:r>
            <a:r>
              <a:rPr lang="en-US" altLang="zh-CN" sz="2800" b="1" i="1" baseline="-25000"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为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的所有特征值</a:t>
            </a:r>
            <a:r>
              <a:rPr lang="en-US" altLang="zh-CN" sz="2800" b="1" dirty="0">
                <a:ea typeface="楷体_GB2312" pitchFamily="49" charset="-122"/>
              </a:rPr>
              <a:t>, </a:t>
            </a:r>
            <a:r>
              <a:rPr lang="zh-CN" altLang="en-US" sz="2800" b="1" dirty="0">
                <a:ea typeface="楷体_GB2312" pitchFamily="49" charset="-122"/>
              </a:rPr>
              <a:t>则有</a:t>
            </a:r>
            <a:endParaRPr lang="zh-CN" altLang="en-US" sz="2800" b="1" dirty="0">
              <a:ea typeface="楷体_GB2312" pitchFamily="49" charset="-122"/>
            </a:endParaRPr>
          </a:p>
        </p:txBody>
      </p:sp>
      <p:graphicFrame>
        <p:nvGraphicFramePr>
          <p:cNvPr id="29706" name="Object 8"/>
          <p:cNvGraphicFramePr>
            <a:graphicFrameLocks noChangeAspect="1"/>
          </p:cNvGraphicFramePr>
          <p:nvPr/>
        </p:nvGraphicFramePr>
        <p:xfrm>
          <a:off x="2270125" y="3429000"/>
          <a:ext cx="4406900" cy="431800"/>
        </p:xfrm>
        <a:graphic>
          <a:graphicData uri="http://schemas.openxmlformats.org/presentationml/2006/ole">
            <mc:AlternateContent xmlns:mc="http://schemas.openxmlformats.org/markup-compatibility/2006">
              <mc:Choice xmlns:v="urn:schemas-microsoft-com:vml" Requires="v">
                <p:oleObj spid="_x0000_s3353" name="" r:id="rId1" imgW="5854700" imgH="558800" progId="Equation.DSMT4">
                  <p:embed/>
                </p:oleObj>
              </mc:Choice>
              <mc:Fallback>
                <p:oleObj name="" r:id="rId1" imgW="5854700" imgH="558800" progId="Equation.DSMT4">
                  <p:embed/>
                  <p:pic>
                    <p:nvPicPr>
                      <p:cNvPr id="0" name="图片 3352"/>
                      <p:cNvPicPr/>
                      <p:nvPr/>
                    </p:nvPicPr>
                    <p:blipFill>
                      <a:blip r:embed="rId2">
                        <a:clrChange>
                          <a:clrFrom>
                            <a:srgbClr val="000000"/>
                          </a:clrFrom>
                          <a:clrTo>
                            <a:srgbClr val="0000FF"/>
                          </a:clrTo>
                        </a:clrChange>
                      </a:blip>
                      <a:stretch>
                        <a:fillRect/>
                      </a:stretch>
                    </p:blipFill>
                    <p:spPr>
                      <a:xfrm>
                        <a:off x="2270125" y="3429000"/>
                        <a:ext cx="4406900" cy="431800"/>
                      </a:xfrm>
                      <a:prstGeom prst="rect">
                        <a:avLst/>
                      </a:prstGeom>
                      <a:noFill/>
                      <a:ln w="38100">
                        <a:noFill/>
                        <a:miter/>
                      </a:ln>
                    </p:spPr>
                  </p:pic>
                </p:oleObj>
              </mc:Fallback>
            </mc:AlternateContent>
          </a:graphicData>
        </a:graphic>
      </p:graphicFrame>
      <p:sp>
        <p:nvSpPr>
          <p:cNvPr id="29707" name="Rectangle 9"/>
          <p:cNvSpPr/>
          <p:nvPr/>
        </p:nvSpPr>
        <p:spPr>
          <a:xfrm>
            <a:off x="2943225" y="4941888"/>
            <a:ext cx="2709863" cy="576262"/>
          </a:xfrm>
          <a:prstGeom prst="rect">
            <a:avLst/>
          </a:prstGeom>
          <a:solidFill>
            <a:schemeClr val="bg1"/>
          </a:solidFill>
          <a:ln w="127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29708" name="Rectangle 10"/>
          <p:cNvSpPr/>
          <p:nvPr/>
        </p:nvSpPr>
        <p:spPr>
          <a:xfrm>
            <a:off x="323850" y="3860800"/>
            <a:ext cx="26352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特征值的性质</a:t>
            </a:r>
            <a:endParaRPr lang="zh-CN" altLang="en-US" sz="2800" b="1" dirty="0">
              <a:solidFill>
                <a:srgbClr val="CC0000"/>
              </a:solidFill>
              <a:ea typeface="华文新魏" panose="02010800040101010101" pitchFamily="2" charset="-122"/>
            </a:endParaRPr>
          </a:p>
        </p:txBody>
      </p:sp>
      <p:sp>
        <p:nvSpPr>
          <p:cNvPr id="29709" name="Rectangle 11"/>
          <p:cNvSpPr/>
          <p:nvPr/>
        </p:nvSpPr>
        <p:spPr>
          <a:xfrm>
            <a:off x="323850" y="4926013"/>
            <a:ext cx="6889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(2) </a:t>
            </a:r>
            <a:endParaRPr lang="en-US" altLang="zh-CN" sz="2800" b="1" dirty="0">
              <a:ea typeface="楷体_GB2312" pitchFamily="49" charset="-122"/>
            </a:endParaRPr>
          </a:p>
        </p:txBody>
      </p:sp>
      <p:grpSp>
        <p:nvGrpSpPr>
          <p:cNvPr id="29710" name="Group 12"/>
          <p:cNvGrpSpPr/>
          <p:nvPr/>
        </p:nvGrpSpPr>
        <p:grpSpPr>
          <a:xfrm>
            <a:off x="323850" y="4351338"/>
            <a:ext cx="2578100" cy="519112"/>
            <a:chOff x="204" y="3285"/>
            <a:chExt cx="1624" cy="327"/>
          </a:xfrm>
        </p:grpSpPr>
        <p:sp>
          <p:nvSpPr>
            <p:cNvPr id="29714" name="Rectangle 13"/>
            <p:cNvSpPr/>
            <p:nvPr/>
          </p:nvSpPr>
          <p:spPr>
            <a:xfrm>
              <a:off x="204" y="3285"/>
              <a:ext cx="434"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(1) </a:t>
              </a:r>
              <a:endParaRPr lang="en-US" altLang="zh-CN" sz="2800" b="1" dirty="0">
                <a:ea typeface="楷体_GB2312" pitchFamily="49" charset="-122"/>
              </a:endParaRPr>
            </a:p>
          </p:txBody>
        </p:sp>
        <p:graphicFrame>
          <p:nvGraphicFramePr>
            <p:cNvPr id="29715" name="Object 14"/>
            <p:cNvGraphicFramePr>
              <a:graphicFrameLocks noChangeAspect="1"/>
            </p:cNvGraphicFramePr>
            <p:nvPr/>
          </p:nvGraphicFramePr>
          <p:xfrm>
            <a:off x="580" y="3339"/>
            <a:ext cx="1248" cy="272"/>
          </p:xfrm>
          <a:graphic>
            <a:graphicData uri="http://schemas.openxmlformats.org/presentationml/2006/ole">
              <mc:AlternateContent xmlns:mc="http://schemas.openxmlformats.org/markup-compatibility/2006">
                <mc:Choice xmlns:v="urn:schemas-microsoft-com:vml" Requires="v">
                  <p:oleObj spid="_x0000_s3352" name="" r:id="rId3" imgW="1981200" imgH="431800" progId="Equation.DSMT4">
                    <p:embed/>
                  </p:oleObj>
                </mc:Choice>
                <mc:Fallback>
                  <p:oleObj name="" r:id="rId3" imgW="1981200" imgH="431800" progId="Equation.DSMT4">
                    <p:embed/>
                    <p:pic>
                      <p:nvPicPr>
                        <p:cNvPr id="0" name="图片 3351"/>
                        <p:cNvPicPr/>
                        <p:nvPr/>
                      </p:nvPicPr>
                      <p:blipFill>
                        <a:blip r:embed="rId4"/>
                        <a:stretch>
                          <a:fillRect/>
                        </a:stretch>
                      </p:blipFill>
                      <p:spPr>
                        <a:xfrm>
                          <a:off x="580" y="3339"/>
                          <a:ext cx="1248" cy="272"/>
                        </a:xfrm>
                        <a:prstGeom prst="rect">
                          <a:avLst/>
                        </a:prstGeom>
                        <a:noFill/>
                        <a:ln w="38100">
                          <a:noFill/>
                          <a:miter/>
                        </a:ln>
                      </p:spPr>
                    </p:pic>
                  </p:oleObj>
                </mc:Fallback>
              </mc:AlternateContent>
            </a:graphicData>
          </a:graphic>
        </p:graphicFrame>
      </p:grpSp>
      <p:graphicFrame>
        <p:nvGraphicFramePr>
          <p:cNvPr id="29711" name="Object 15"/>
          <p:cNvGraphicFramePr>
            <a:graphicFrameLocks noChangeAspect="1"/>
          </p:cNvGraphicFramePr>
          <p:nvPr/>
        </p:nvGraphicFramePr>
        <p:xfrm>
          <a:off x="914400" y="5013325"/>
          <a:ext cx="4889500" cy="431800"/>
        </p:xfrm>
        <a:graphic>
          <a:graphicData uri="http://schemas.openxmlformats.org/presentationml/2006/ole">
            <mc:AlternateContent xmlns:mc="http://schemas.openxmlformats.org/markup-compatibility/2006">
              <mc:Choice xmlns:v="urn:schemas-microsoft-com:vml" Requires="v">
                <p:oleObj spid="_x0000_s3354" name="" r:id="rId5" imgW="4889500" imgH="431800" progId="Equation.DSMT4">
                  <p:embed/>
                </p:oleObj>
              </mc:Choice>
              <mc:Fallback>
                <p:oleObj name="" r:id="rId5" imgW="4889500" imgH="431800" progId="Equation.DSMT4">
                  <p:embed/>
                  <p:pic>
                    <p:nvPicPr>
                      <p:cNvPr id="0" name="图片 3353"/>
                      <p:cNvPicPr/>
                      <p:nvPr/>
                    </p:nvPicPr>
                    <p:blipFill>
                      <a:blip r:embed="rId6"/>
                      <a:stretch>
                        <a:fillRect/>
                      </a:stretch>
                    </p:blipFill>
                    <p:spPr>
                      <a:xfrm>
                        <a:off x="914400" y="5013325"/>
                        <a:ext cx="4889500" cy="431800"/>
                      </a:xfrm>
                      <a:prstGeom prst="rect">
                        <a:avLst/>
                      </a:prstGeom>
                      <a:noFill/>
                      <a:ln w="38100">
                        <a:noFill/>
                        <a:miter/>
                      </a:ln>
                    </p:spPr>
                  </p:pic>
                </p:oleObj>
              </mc:Fallback>
            </mc:AlternateContent>
          </a:graphicData>
        </a:graphic>
      </p:graphicFrame>
      <p:sp>
        <p:nvSpPr>
          <p:cNvPr id="29712" name="Rectangle 16"/>
          <p:cNvSpPr/>
          <p:nvPr/>
        </p:nvSpPr>
        <p:spPr>
          <a:xfrm>
            <a:off x="5867400" y="4941888"/>
            <a:ext cx="2968625" cy="531812"/>
          </a:xfrm>
          <a:prstGeom prst="rect">
            <a:avLst/>
          </a:prstGeom>
          <a:solidFill>
            <a:schemeClr val="bg1"/>
          </a:solidFill>
          <a:ln w="12700" cap="flat" cmpd="sng">
            <a:solidFill>
              <a:srgbClr val="FF0000"/>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a:t>
            </a:r>
            <a:r>
              <a:rPr lang="zh-CN" altLang="en-US" sz="2800" b="1" dirty="0">
                <a:solidFill>
                  <a:srgbClr val="CC0000"/>
                </a:solidFill>
                <a:ea typeface="楷体_GB2312" pitchFamily="49" charset="-122"/>
              </a:rPr>
              <a:t>迹</a:t>
            </a:r>
            <a:r>
              <a:rPr lang="en-US" altLang="zh-CN" sz="2800" b="1" dirty="0">
                <a:ea typeface="楷体_GB2312" pitchFamily="49" charset="-122"/>
              </a:rPr>
              <a:t>, </a:t>
            </a:r>
            <a:r>
              <a:rPr lang="zh-CN" altLang="en-US" sz="2800" b="1" dirty="0">
                <a:ea typeface="楷体_GB2312" pitchFamily="49" charset="-122"/>
              </a:rPr>
              <a:t>记为</a:t>
            </a:r>
            <a:r>
              <a:rPr lang="en-US" altLang="zh-CN" sz="2800" b="1" dirty="0">
                <a:solidFill>
                  <a:srgbClr val="CC0000"/>
                </a:solidFill>
                <a:ea typeface="楷体_GB2312" pitchFamily="49" charset="-122"/>
              </a:rPr>
              <a:t>tr(</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a:t>
            </a:r>
            <a:r>
              <a:rPr lang="en-US" altLang="zh-CN" sz="2800" b="1" dirty="0">
                <a:ea typeface="楷体_GB2312" pitchFamily="49" charset="-122"/>
              </a:rPr>
              <a:t>.</a:t>
            </a:r>
            <a:endParaRPr lang="en-US" altLang="zh-CN" sz="2800" b="1" dirty="0">
              <a:ea typeface="楷体_GB2312" pitchFamily="49" charset="-122"/>
            </a:endParaRPr>
          </a:p>
        </p:txBody>
      </p:sp>
      <p:sp>
        <p:nvSpPr>
          <p:cNvPr id="29713" name="Rectangle 17"/>
          <p:cNvSpPr/>
          <p:nvPr/>
        </p:nvSpPr>
        <p:spPr>
          <a:xfrm>
            <a:off x="323850" y="5522913"/>
            <a:ext cx="8483600" cy="10318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设 </a:t>
            </a:r>
            <a:r>
              <a:rPr lang="en-US" altLang="zh-CN" sz="2800" b="1" i="1" dirty="0">
                <a:solidFill>
                  <a:srgbClr val="0000FF"/>
                </a:solidFill>
                <a:ea typeface="楷体_GB2312" pitchFamily="49" charset="-122"/>
              </a:rPr>
              <a:t>f</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是一个多项式</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若</a:t>
            </a:r>
            <a:r>
              <a:rPr lang="zh-CN" altLang="en-US" sz="2800" b="1" i="1" dirty="0">
                <a:solidFill>
                  <a:srgbClr val="0000FF"/>
                </a:solidFill>
                <a:latin typeface="Symbol" panose="05050102010706020507" pitchFamily="18" charset="2"/>
                <a:ea typeface="楷体_GB2312" pitchFamily="49" charset="-122"/>
              </a:rPr>
              <a:t> </a:t>
            </a:r>
            <a:r>
              <a:rPr lang="en-US" altLang="zh-CN" sz="2800" b="1" i="1" dirty="0">
                <a:solidFill>
                  <a:srgbClr val="0000FF"/>
                </a:solidFill>
                <a:latin typeface="Symbol" panose="05050102010706020507" pitchFamily="18" charset="2"/>
                <a:ea typeface="楷体_GB2312" pitchFamily="49" charset="-122"/>
              </a:rPr>
              <a:t>l </a:t>
            </a:r>
            <a:r>
              <a:rPr lang="zh-CN" altLang="en-US" sz="2800" b="1" dirty="0">
                <a:solidFill>
                  <a:srgbClr val="0000FF"/>
                </a:solidFill>
                <a:ea typeface="楷体_GB2312" pitchFamily="49" charset="-122"/>
              </a:rPr>
              <a:t>为方阵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的一个特征值</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则 </a:t>
            </a:r>
            <a:endParaRPr lang="zh-CN" altLang="en-US" sz="2800" b="1" dirty="0">
              <a:solidFill>
                <a:srgbClr val="0000FF"/>
              </a:solidFill>
              <a:ea typeface="楷体_GB2312" pitchFamily="49" charset="-122"/>
            </a:endParaRPr>
          </a:p>
          <a:p>
            <a:pPr marL="0" lvl="0" indent="0" eaLnBrk="1" hangingPunct="1">
              <a:lnSpc>
                <a:spcPct val="110000"/>
              </a:lnSpc>
              <a:spcBef>
                <a:spcPct val="0"/>
              </a:spcBef>
              <a:buNone/>
            </a:pPr>
            <a:r>
              <a:rPr lang="en-US" altLang="zh-CN" sz="2800" b="1" i="1" dirty="0">
                <a:solidFill>
                  <a:srgbClr val="0000FF"/>
                </a:solidFill>
                <a:ea typeface="楷体_GB2312" pitchFamily="49" charset="-122"/>
              </a:rPr>
              <a:t>f </a:t>
            </a:r>
            <a:r>
              <a:rPr lang="en-US" altLang="zh-CN" sz="2800" b="1" dirty="0">
                <a:solidFill>
                  <a:srgbClr val="0000FF"/>
                </a:solidFill>
                <a:ea typeface="楷体_GB2312" pitchFamily="49" charset="-122"/>
              </a:rPr>
              <a:t>(</a:t>
            </a:r>
            <a:r>
              <a:rPr lang="en-US" altLang="zh-CN" sz="2800" b="1" i="1" dirty="0">
                <a:solidFill>
                  <a:srgbClr val="0000FF"/>
                </a:solidFill>
                <a:latin typeface="Symbol" panose="05050102010706020507" pitchFamily="18" charset="2"/>
                <a:ea typeface="楷体_GB2312" pitchFamily="49" charset="-122"/>
              </a:rPr>
              <a:t>l</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为 </a:t>
            </a:r>
            <a:r>
              <a:rPr lang="en-US" altLang="zh-CN" sz="2800" b="1" i="1" dirty="0">
                <a:solidFill>
                  <a:srgbClr val="0000FF"/>
                </a:solidFill>
                <a:ea typeface="楷体_GB2312" pitchFamily="49" charset="-122"/>
              </a:rPr>
              <a:t>f </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的一个特征值</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73F7F9E-C51E-4085-BD9A-3058068E2E5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D76F983-4A07-465E-B9A9-75FE95F2125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24"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0725" name="Rectangle 3"/>
          <p:cNvSpPr/>
          <p:nvPr/>
        </p:nvSpPr>
        <p:spPr>
          <a:xfrm>
            <a:off x="323850" y="1125538"/>
            <a:ext cx="29908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方阵的特征向量</a:t>
            </a:r>
            <a:endParaRPr lang="zh-CN" altLang="en-US" sz="2800" b="1" dirty="0">
              <a:solidFill>
                <a:srgbClr val="CC0000"/>
              </a:solidFill>
              <a:ea typeface="华文新魏" panose="02010800040101010101" pitchFamily="2" charset="-122"/>
            </a:endParaRPr>
          </a:p>
        </p:txBody>
      </p:sp>
      <p:sp>
        <p:nvSpPr>
          <p:cNvPr id="30726"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30727" name="Rectangle 5"/>
          <p:cNvSpPr/>
          <p:nvPr/>
        </p:nvSpPr>
        <p:spPr>
          <a:xfrm>
            <a:off x="323850" y="1557338"/>
            <a:ext cx="8424863" cy="15017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ea typeface="楷体_GB2312" pitchFamily="49" charset="-122"/>
              </a:rPr>
              <a:t>设</a:t>
            </a:r>
            <a:r>
              <a:rPr lang="zh-CN" altLang="en-US" sz="2800" b="1" i="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l </a:t>
            </a:r>
            <a:r>
              <a:rPr lang="zh-CN" altLang="en-US" sz="2800" b="1" dirty="0">
                <a:ea typeface="楷体_GB2312" pitchFamily="49" charset="-122"/>
              </a:rPr>
              <a:t>为方阵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的特征值</a:t>
            </a:r>
            <a:r>
              <a:rPr lang="en-US" altLang="zh-CN" sz="2800" b="1" dirty="0">
                <a:ea typeface="楷体_GB2312" pitchFamily="49" charset="-122"/>
              </a:rPr>
              <a:t>, </a:t>
            </a:r>
            <a:r>
              <a:rPr lang="zh-CN" altLang="en-US" sz="2800" b="1" dirty="0">
                <a:ea typeface="楷体_GB2312" pitchFamily="49" charset="-122"/>
              </a:rPr>
              <a:t>称方程组 </a:t>
            </a:r>
            <a:endParaRPr lang="zh-CN" altLang="en-US" sz="2800" b="1" dirty="0">
              <a:ea typeface="楷体_GB2312" pitchFamily="49" charset="-122"/>
            </a:endParaRPr>
          </a:p>
          <a:p>
            <a:pPr marL="0" lvl="0" indent="0" eaLnBrk="1" hangingPunct="1">
              <a:lnSpc>
                <a:spcPct val="110000"/>
              </a:lnSpc>
              <a:spcBef>
                <a:spcPct val="0"/>
              </a:spcBef>
              <a:buNone/>
            </a:pPr>
            <a:r>
              <a:rPr lang="zh-CN" altLang="en-US" sz="2800" b="1" dirty="0">
                <a:ea typeface="楷体_GB2312" pitchFamily="49" charset="-122"/>
              </a:rPr>
              <a:t>                                </a:t>
            </a:r>
            <a:r>
              <a:rPr lang="en-US" altLang="zh-CN" sz="2800" b="1" dirty="0">
                <a:ea typeface="楷体_GB2312" pitchFamily="49" charset="-122"/>
              </a:rPr>
              <a:t>(</a:t>
            </a:r>
            <a:r>
              <a:rPr lang="en-US" altLang="zh-CN" sz="2800" b="1" i="1" dirty="0">
                <a:latin typeface="Symbol" panose="05050102010706020507" pitchFamily="18" charset="2"/>
                <a:ea typeface="楷体_GB2312" pitchFamily="49" charset="-122"/>
              </a:rPr>
              <a:t>l</a:t>
            </a:r>
            <a:r>
              <a:rPr lang="en-US" altLang="zh-CN" sz="2800" b="1" i="1" dirty="0">
                <a:ea typeface="楷体_GB2312" pitchFamily="49" charset="-122"/>
              </a:rPr>
              <a:t>E </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 A</a:t>
            </a:r>
            <a:r>
              <a:rPr lang="en-US" altLang="zh-CN" sz="2800" b="1" dirty="0">
                <a:ea typeface="楷体_GB2312" pitchFamily="49" charset="-122"/>
              </a:rPr>
              <a:t>) </a:t>
            </a:r>
            <a:r>
              <a:rPr lang="en-US" altLang="zh-CN" sz="2800" b="1" i="1" dirty="0">
                <a:ea typeface="楷体_GB2312" pitchFamily="49" charset="-122"/>
              </a:rPr>
              <a:t>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a:p>
            <a:pPr marL="0" lvl="0" indent="0" eaLnBrk="1" hangingPunct="1">
              <a:lnSpc>
                <a:spcPct val="110000"/>
              </a:lnSpc>
              <a:spcBef>
                <a:spcPct val="0"/>
              </a:spcBef>
              <a:buNone/>
            </a:pPr>
            <a:r>
              <a:rPr lang="zh-CN" altLang="en-US" sz="2800" b="1" dirty="0">
                <a:ea typeface="楷体_GB2312" pitchFamily="49" charset="-122"/>
              </a:rPr>
              <a:t>的任一</a:t>
            </a:r>
            <a:r>
              <a:rPr lang="zh-CN" altLang="en-US" sz="2800" b="1" dirty="0">
                <a:solidFill>
                  <a:srgbClr val="CC0000"/>
                </a:solidFill>
                <a:ea typeface="楷体_GB2312" pitchFamily="49" charset="-122"/>
              </a:rPr>
              <a:t>非零解</a:t>
            </a:r>
            <a:r>
              <a:rPr lang="zh-CN" altLang="en-US" sz="2800" b="1" dirty="0">
                <a:ea typeface="楷体_GB2312" pitchFamily="49" charset="-122"/>
              </a:rPr>
              <a:t>为方阵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对应于特征值</a:t>
            </a:r>
            <a:r>
              <a:rPr lang="zh-CN" altLang="en-US" sz="2800" b="1" i="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l </a:t>
            </a:r>
            <a:r>
              <a:rPr lang="zh-CN" altLang="en-US" sz="2800" b="1" dirty="0">
                <a:ea typeface="楷体_GB2312" pitchFamily="49" charset="-122"/>
              </a:rPr>
              <a:t>的特征向量</a:t>
            </a:r>
            <a:r>
              <a:rPr lang="en-US" altLang="zh-CN" sz="2800" b="1" dirty="0">
                <a:ea typeface="楷体_GB2312" pitchFamily="49" charset="-122"/>
              </a:rPr>
              <a:t>.</a:t>
            </a:r>
            <a:endParaRPr lang="en-US" altLang="zh-CN" sz="2800" b="1" dirty="0">
              <a:ea typeface="楷体_GB2312" pitchFamily="49" charset="-122"/>
            </a:endParaRPr>
          </a:p>
        </p:txBody>
      </p:sp>
      <p:sp>
        <p:nvSpPr>
          <p:cNvPr id="30728" name="Rectangle 6"/>
          <p:cNvSpPr/>
          <p:nvPr/>
        </p:nvSpPr>
        <p:spPr>
          <a:xfrm>
            <a:off x="323850" y="2997200"/>
            <a:ext cx="8640763" cy="10318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对应于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阶矩阵 </a:t>
            </a:r>
            <a:r>
              <a:rPr lang="en-US" altLang="zh-CN" sz="2800" b="1" i="1" dirty="0">
                <a:ea typeface="楷体_GB2312" pitchFamily="49" charset="-122"/>
              </a:rPr>
              <a:t>A </a:t>
            </a:r>
            <a:r>
              <a:rPr lang="zh-CN" altLang="en-US" sz="2800" b="1" dirty="0">
                <a:ea typeface="楷体_GB2312" pitchFamily="49" charset="-122"/>
              </a:rPr>
              <a:t>的特征值 </a:t>
            </a:r>
            <a:r>
              <a:rPr lang="en-US" altLang="zh-CN" sz="2800" b="1" i="1" dirty="0">
                <a:latin typeface="Symbol" panose="05050102010706020507" pitchFamily="18" charset="2"/>
                <a:ea typeface="楷体_GB2312" pitchFamily="49" charset="-122"/>
              </a:rPr>
              <a:t>l</a:t>
            </a:r>
            <a:r>
              <a:rPr lang="en-US" altLang="zh-CN" sz="2800" b="1" dirty="0">
                <a:ea typeface="楷体_GB2312" pitchFamily="49" charset="-122"/>
              </a:rPr>
              <a:t> </a:t>
            </a:r>
            <a:r>
              <a:rPr lang="zh-CN" altLang="en-US" sz="2800" b="1" dirty="0">
                <a:ea typeface="楷体_GB2312" pitchFamily="49" charset="-122"/>
              </a:rPr>
              <a:t>有 </a:t>
            </a:r>
            <a:r>
              <a:rPr lang="en-US" altLang="zh-CN" sz="2800" b="1" i="1" dirty="0">
                <a:solidFill>
                  <a:srgbClr val="CC0000"/>
                </a:solidFill>
                <a:ea typeface="楷体_GB2312" pitchFamily="49" charset="-122"/>
              </a:rPr>
              <a:t>n</a:t>
            </a:r>
            <a:r>
              <a:rPr lang="en-US" altLang="zh-CN" sz="2800" b="1" dirty="0">
                <a:solidFill>
                  <a:srgbClr val="CC0000"/>
                </a:solidFill>
                <a:latin typeface="Symbol" panose="05050102010706020507" pitchFamily="18" charset="2"/>
                <a:ea typeface="楷体_GB2312" pitchFamily="49" charset="-122"/>
              </a:rPr>
              <a:t>-</a:t>
            </a:r>
            <a:r>
              <a:rPr lang="en-US" altLang="zh-CN" sz="2800" b="1" i="1" dirty="0">
                <a:solidFill>
                  <a:srgbClr val="CC0000"/>
                </a:solidFill>
                <a:ea typeface="楷体_GB2312" pitchFamily="49" charset="-122"/>
              </a:rPr>
              <a:t>R</a:t>
            </a:r>
            <a:r>
              <a:rPr lang="en-US" altLang="zh-CN" sz="2800" b="1" dirty="0">
                <a:solidFill>
                  <a:srgbClr val="CC0000"/>
                </a:solidFill>
                <a:ea typeface="楷体_GB2312" pitchFamily="49" charset="-122"/>
              </a:rPr>
              <a:t>(</a:t>
            </a:r>
            <a:r>
              <a:rPr lang="en-US" altLang="zh-CN" sz="2800" b="1" i="1" dirty="0">
                <a:solidFill>
                  <a:srgbClr val="CC0000"/>
                </a:solidFill>
                <a:latin typeface="Symbol" panose="05050102010706020507" pitchFamily="18" charset="2"/>
                <a:ea typeface="楷体_GB2312" pitchFamily="49" charset="-122"/>
              </a:rPr>
              <a:t>l</a:t>
            </a:r>
            <a:r>
              <a:rPr lang="en-US" altLang="zh-CN" sz="2800" b="1" i="1" dirty="0">
                <a:solidFill>
                  <a:srgbClr val="CC0000"/>
                </a:solidFill>
                <a:ea typeface="楷体_GB2312" pitchFamily="49" charset="-122"/>
              </a:rPr>
              <a:t>E</a:t>
            </a:r>
            <a:r>
              <a:rPr lang="en-US" altLang="zh-CN" sz="2800" b="1" dirty="0">
                <a:solidFill>
                  <a:srgbClr val="CC0000"/>
                </a:solidFill>
                <a:latin typeface="Symbol" panose="05050102010706020507" pitchFamily="18" charset="2"/>
                <a:ea typeface="楷体_GB2312" pitchFamily="49" charset="-122"/>
              </a:rPr>
              <a:t>-</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 </a:t>
            </a:r>
            <a:r>
              <a:rPr lang="zh-CN" altLang="en-US" sz="2800" b="1" dirty="0">
                <a:ea typeface="楷体_GB2312" pitchFamily="49" charset="-122"/>
              </a:rPr>
              <a:t>个线性</a:t>
            </a:r>
            <a:endParaRPr lang="zh-CN" altLang="en-US" sz="2800" b="1" dirty="0">
              <a:ea typeface="楷体_GB2312" pitchFamily="49" charset="-122"/>
            </a:endParaRPr>
          </a:p>
          <a:p>
            <a:pPr marL="0" lvl="0" indent="0" eaLnBrk="1" hangingPunct="1">
              <a:lnSpc>
                <a:spcPct val="110000"/>
              </a:lnSpc>
              <a:spcBef>
                <a:spcPct val="0"/>
              </a:spcBef>
              <a:buNone/>
            </a:pPr>
            <a:r>
              <a:rPr lang="zh-CN" altLang="en-US" sz="2800" b="1" dirty="0">
                <a:ea typeface="楷体_GB2312" pitchFamily="49" charset="-122"/>
              </a:rPr>
              <a:t>无关的特征向量</a:t>
            </a:r>
            <a:r>
              <a:rPr lang="en-US" altLang="zh-CN" sz="2800" b="1" dirty="0">
                <a:ea typeface="楷体_GB2312" pitchFamily="49" charset="-122"/>
              </a:rPr>
              <a:t>,</a:t>
            </a:r>
            <a:r>
              <a:rPr lang="en-US" altLang="zh-CN" sz="2800" b="1" dirty="0">
                <a:solidFill>
                  <a:srgbClr val="0000FF"/>
                </a:solidFill>
                <a:ea typeface="楷体_GB2312" pitchFamily="49" charset="-122"/>
              </a:rPr>
              <a:t> </a:t>
            </a:r>
            <a:endParaRPr lang="en-US" altLang="zh-CN" sz="2800" b="1" dirty="0">
              <a:solidFill>
                <a:srgbClr val="0000FF"/>
              </a:solidFill>
              <a:ea typeface="楷体_GB2312" pitchFamily="49" charset="-122"/>
            </a:endParaRPr>
          </a:p>
        </p:txBody>
      </p:sp>
      <p:sp>
        <p:nvSpPr>
          <p:cNvPr id="30729" name="Rectangle 7"/>
          <p:cNvSpPr/>
          <p:nvPr/>
        </p:nvSpPr>
        <p:spPr>
          <a:xfrm>
            <a:off x="323850" y="5022850"/>
            <a:ext cx="8629650" cy="15017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Font typeface="Wingdings" panose="05000000000000000000" pitchFamily="2" charset="2"/>
              <a:buChar char="v"/>
            </a:pPr>
            <a:r>
              <a:rPr lang="zh-CN" altLang="en-US" sz="2800" b="1" dirty="0">
                <a:solidFill>
                  <a:srgbClr val="CC0000"/>
                </a:solidFill>
                <a:ea typeface="楷体_GB2312" pitchFamily="49" charset="-122"/>
              </a:rPr>
              <a:t>定理  </a:t>
            </a:r>
            <a:r>
              <a:rPr lang="zh-CN" altLang="en-US" sz="2800" b="1" dirty="0">
                <a:ea typeface="楷体_GB2312" pitchFamily="49" charset="-122"/>
              </a:rPr>
              <a:t>设 </a:t>
            </a:r>
            <a:r>
              <a:rPr lang="en-US" altLang="zh-CN" sz="2800" b="1" i="1" dirty="0">
                <a:latin typeface="Symbol" panose="05050102010706020507" pitchFamily="18" charset="2"/>
                <a:ea typeface="楷体_GB2312" pitchFamily="49" charset="-122"/>
              </a:rPr>
              <a:t>l</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l</a:t>
            </a:r>
            <a:r>
              <a:rPr lang="en-US" altLang="zh-CN" sz="2800" b="1" i="1" baseline="-25000" dirty="0">
                <a:ea typeface="楷体_GB2312" pitchFamily="49" charset="-122"/>
              </a:rPr>
              <a:t>m</a:t>
            </a:r>
            <a:r>
              <a:rPr lang="en-US" altLang="zh-CN" sz="2800" b="1" dirty="0">
                <a:ea typeface="楷体_GB2312" pitchFamily="49" charset="-122"/>
              </a:rPr>
              <a:t> </a:t>
            </a:r>
            <a:r>
              <a:rPr lang="zh-CN" altLang="en-US" sz="2800" b="1" dirty="0">
                <a:ea typeface="楷体_GB2312" pitchFamily="49" charset="-122"/>
              </a:rPr>
              <a:t>是方阵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 </a:t>
            </a:r>
            <a:r>
              <a:rPr lang="en-US" altLang="zh-CN" sz="2800" b="1" i="1" dirty="0">
                <a:ea typeface="楷体_GB2312" pitchFamily="49" charset="-122"/>
              </a:rPr>
              <a:t>m</a:t>
            </a:r>
            <a:r>
              <a:rPr lang="en-US" altLang="zh-CN" sz="2800" b="1" dirty="0">
                <a:ea typeface="楷体_GB2312" pitchFamily="49" charset="-122"/>
              </a:rPr>
              <a:t> </a:t>
            </a:r>
            <a:r>
              <a:rPr lang="zh-CN" altLang="en-US" sz="2800" b="1" dirty="0">
                <a:ea typeface="楷体_GB2312" pitchFamily="49" charset="-122"/>
              </a:rPr>
              <a:t>个不相同的特征值</a:t>
            </a:r>
            <a:r>
              <a:rPr lang="en-US" altLang="zh-CN" sz="2800" b="1" dirty="0">
                <a:ea typeface="楷体_GB2312" pitchFamily="49" charset="-122"/>
              </a:rPr>
              <a:t>,</a:t>
            </a:r>
            <a:endParaRPr lang="en-US" altLang="zh-CN" sz="2800" b="1" dirty="0">
              <a:ea typeface="楷体_GB2312" pitchFamily="49" charset="-122"/>
            </a:endParaRPr>
          </a:p>
          <a:p>
            <a:pPr marL="0" lvl="0" indent="0" eaLnBrk="1" hangingPunct="1">
              <a:lnSpc>
                <a:spcPct val="110000"/>
              </a:lnSpc>
              <a:spcBef>
                <a:spcPct val="0"/>
              </a:spcBef>
              <a:buFont typeface="Wingdings" panose="05000000000000000000" pitchFamily="2" charset="2"/>
              <a:buNone/>
            </a:pP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m </a:t>
            </a:r>
            <a:r>
              <a:rPr lang="zh-CN" altLang="en-US" sz="2800" b="1" dirty="0">
                <a:ea typeface="楷体_GB2312" pitchFamily="49" charset="-122"/>
              </a:rPr>
              <a:t>分别为属于 </a:t>
            </a:r>
            <a:r>
              <a:rPr lang="en-US" altLang="zh-CN" sz="2800" b="1" i="1" dirty="0">
                <a:latin typeface="Symbol" panose="05050102010706020507" pitchFamily="18" charset="2"/>
                <a:ea typeface="楷体_GB2312" pitchFamily="49" charset="-122"/>
              </a:rPr>
              <a:t>l</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a:t>
            </a:r>
            <a:r>
              <a:rPr lang="en-US" altLang="zh-CN" sz="2800" b="1" i="1" dirty="0">
                <a:latin typeface="Symbol" panose="05050102010706020507" pitchFamily="18" charset="2"/>
                <a:ea typeface="楷体_GB2312" pitchFamily="49" charset="-122"/>
              </a:rPr>
              <a:t>l</a:t>
            </a:r>
            <a:r>
              <a:rPr lang="en-US" altLang="zh-CN" sz="2800" b="1" i="1" baseline="-25000" dirty="0">
                <a:ea typeface="楷体_GB2312" pitchFamily="49" charset="-122"/>
              </a:rPr>
              <a:t>m </a:t>
            </a:r>
            <a:r>
              <a:rPr lang="zh-CN" altLang="en-US" sz="2800" b="1" dirty="0">
                <a:ea typeface="楷体_GB2312" pitchFamily="49" charset="-122"/>
              </a:rPr>
              <a:t>的线性无关特征向量组</a:t>
            </a:r>
            <a:r>
              <a:rPr lang="en-US" altLang="zh-CN" sz="2800" b="1" dirty="0">
                <a:ea typeface="楷体_GB2312" pitchFamily="49" charset="-122"/>
              </a:rPr>
              <a:t>, </a:t>
            </a:r>
            <a:endParaRPr lang="en-US" altLang="zh-CN" sz="2800" b="1" dirty="0">
              <a:ea typeface="楷体_GB2312" pitchFamily="49" charset="-122"/>
            </a:endParaRPr>
          </a:p>
          <a:p>
            <a:pPr marL="0" lvl="0" indent="0" eaLnBrk="1" hangingPunct="1">
              <a:lnSpc>
                <a:spcPct val="110000"/>
              </a:lnSpc>
              <a:spcBef>
                <a:spcPct val="0"/>
              </a:spcBef>
              <a:buFont typeface="Wingdings" panose="05000000000000000000" pitchFamily="2" charset="2"/>
              <a:buNone/>
            </a:pPr>
            <a:r>
              <a:rPr lang="zh-CN" altLang="en-US" sz="2800" b="1" dirty="0">
                <a:ea typeface="楷体_GB2312" pitchFamily="49" charset="-122"/>
              </a:rPr>
              <a:t>则由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a:t>
            </a:r>
            <a:r>
              <a:rPr lang="en-US" altLang="zh-CN" sz="2800" b="1" i="1" dirty="0">
                <a:ea typeface="楷体_GB2312" pitchFamily="49" charset="-122"/>
              </a:rPr>
              <a:t> A</a:t>
            </a:r>
            <a:r>
              <a:rPr lang="en-US" altLang="zh-CN" sz="2800" b="1" i="1" baseline="-25000" dirty="0">
                <a:ea typeface="楷体_GB2312" pitchFamily="49" charset="-122"/>
              </a:rPr>
              <a:t>m </a:t>
            </a:r>
            <a:r>
              <a:rPr lang="zh-CN" altLang="en-US" sz="2800" b="1" dirty="0">
                <a:ea typeface="楷体_GB2312" pitchFamily="49" charset="-122"/>
              </a:rPr>
              <a:t>的并集构成的向量组线性无关</a:t>
            </a:r>
            <a:r>
              <a:rPr lang="en-US" altLang="zh-CN" sz="2800" b="1" dirty="0">
                <a:ea typeface="楷体_GB2312" pitchFamily="49" charset="-122"/>
              </a:rPr>
              <a:t>.</a:t>
            </a:r>
            <a:endParaRPr lang="en-US" altLang="zh-CN" sz="2800" b="1" dirty="0">
              <a:ea typeface="楷体_GB2312" pitchFamily="49" charset="-122"/>
            </a:endParaRPr>
          </a:p>
        </p:txBody>
      </p:sp>
      <p:sp>
        <p:nvSpPr>
          <p:cNvPr id="30730" name="Rectangle 8"/>
          <p:cNvSpPr/>
          <p:nvPr/>
        </p:nvSpPr>
        <p:spPr>
          <a:xfrm>
            <a:off x="3051175" y="3429000"/>
            <a:ext cx="5268913" cy="60483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Font typeface="Wingdings" panose="05000000000000000000" pitchFamily="2" charset="2"/>
              <a:buNone/>
            </a:pPr>
            <a:r>
              <a:rPr lang="zh-CN" altLang="en-US" sz="2800" b="1" dirty="0">
                <a:ea typeface="楷体_GB2312" pitchFamily="49" charset="-122"/>
              </a:rPr>
              <a:t>称</a:t>
            </a:r>
            <a:r>
              <a:rPr lang="zh-CN" altLang="en-US" sz="2800" b="1" dirty="0">
                <a:solidFill>
                  <a:srgbClr val="CC0000"/>
                </a:solidFill>
                <a:ea typeface="楷体_GB2312" pitchFamily="49" charset="-122"/>
              </a:rPr>
              <a:t>属于 </a:t>
            </a:r>
            <a:r>
              <a:rPr lang="en-US" altLang="zh-CN" sz="2800" b="1" i="1" dirty="0">
                <a:solidFill>
                  <a:srgbClr val="CC0000"/>
                </a:solidFill>
                <a:latin typeface="Symbol" panose="05050102010706020507" pitchFamily="18" charset="2"/>
                <a:ea typeface="楷体_GB2312" pitchFamily="49" charset="-122"/>
              </a:rPr>
              <a:t>l</a:t>
            </a:r>
            <a:r>
              <a:rPr lang="en-US" altLang="zh-CN" sz="2800" b="1" dirty="0">
                <a:solidFill>
                  <a:srgbClr val="CC0000"/>
                </a:solidFill>
                <a:ea typeface="楷体_GB2312" pitchFamily="49" charset="-122"/>
              </a:rPr>
              <a:t> </a:t>
            </a:r>
            <a:r>
              <a:rPr lang="zh-CN" altLang="en-US" sz="2800" b="1" dirty="0">
                <a:solidFill>
                  <a:srgbClr val="CC0000"/>
                </a:solidFill>
                <a:ea typeface="楷体_GB2312" pitchFamily="49" charset="-122"/>
              </a:rPr>
              <a:t>的线性无关特征向量组</a:t>
            </a:r>
            <a:r>
              <a:rPr lang="en-US" altLang="zh-CN" sz="2800" b="1" dirty="0">
                <a:ea typeface="楷体_GB2312" pitchFamily="49" charset="-122"/>
              </a:rPr>
              <a:t>.</a:t>
            </a:r>
            <a:endParaRPr lang="en-US" altLang="zh-CN" sz="2800" b="1" dirty="0">
              <a:ea typeface="楷体_GB2312" pitchFamily="49" charset="-122"/>
            </a:endParaRPr>
          </a:p>
        </p:txBody>
      </p:sp>
      <p:sp>
        <p:nvSpPr>
          <p:cNvPr id="30731" name="Rectangle 9"/>
          <p:cNvSpPr/>
          <p:nvPr/>
        </p:nvSpPr>
        <p:spPr>
          <a:xfrm>
            <a:off x="323850" y="3981450"/>
            <a:ext cx="8582025" cy="10318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Font typeface="Wingdings" panose="05000000000000000000" pitchFamily="2" charset="2"/>
              <a:buChar char="v"/>
            </a:pPr>
            <a:r>
              <a:rPr lang="zh-CN" altLang="en-US" sz="2800" b="1" dirty="0">
                <a:solidFill>
                  <a:srgbClr val="CC0000"/>
                </a:solidFill>
                <a:ea typeface="楷体_GB2312" pitchFamily="49" charset="-122"/>
              </a:rPr>
              <a:t>定理  </a:t>
            </a:r>
            <a:r>
              <a:rPr lang="zh-CN" altLang="en-US" sz="2800" b="1" dirty="0">
                <a:solidFill>
                  <a:srgbClr val="0000FF"/>
                </a:solidFill>
                <a:ea typeface="楷体_GB2312" pitchFamily="49" charset="-122"/>
              </a:rPr>
              <a:t>设 </a:t>
            </a:r>
            <a:r>
              <a:rPr lang="en-US" altLang="zh-CN" sz="2800" b="1" i="1" dirty="0">
                <a:solidFill>
                  <a:srgbClr val="0000FF"/>
                </a:solidFill>
                <a:latin typeface="Symbol" panose="05050102010706020507" pitchFamily="18" charset="2"/>
                <a:ea typeface="楷体_GB2312" pitchFamily="49" charset="-122"/>
              </a:rPr>
              <a:t>l</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latin typeface="Symbol" panose="05050102010706020507" pitchFamily="18" charset="2"/>
                <a:ea typeface="楷体_GB2312" pitchFamily="49" charset="-122"/>
              </a:rPr>
              <a:t>l</a:t>
            </a:r>
            <a:r>
              <a:rPr lang="en-US" altLang="zh-CN" sz="2800" b="1" i="1" baseline="-25000" dirty="0">
                <a:solidFill>
                  <a:srgbClr val="0000FF"/>
                </a:solidFill>
                <a:ea typeface="楷体_GB2312" pitchFamily="49" charset="-122"/>
              </a:rPr>
              <a:t>m</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是方阵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的 </a:t>
            </a:r>
            <a:r>
              <a:rPr lang="en-US" altLang="zh-CN" sz="2800" b="1" i="1" dirty="0">
                <a:solidFill>
                  <a:srgbClr val="0000FF"/>
                </a:solidFill>
                <a:ea typeface="楷体_GB2312" pitchFamily="49" charset="-122"/>
              </a:rPr>
              <a:t>m</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个不相同的特征值</a:t>
            </a:r>
            <a:r>
              <a:rPr lang="en-US" altLang="zh-CN" sz="2800" b="1" dirty="0">
                <a:solidFill>
                  <a:srgbClr val="0000FF"/>
                </a:solidFill>
                <a:ea typeface="楷体_GB2312" pitchFamily="49" charset="-122"/>
              </a:rPr>
              <a:t>, </a:t>
            </a:r>
            <a:endParaRPr lang="en-US" altLang="zh-CN" sz="2800" b="1" dirty="0">
              <a:solidFill>
                <a:srgbClr val="0000FF"/>
              </a:solidFill>
              <a:ea typeface="楷体_GB2312" pitchFamily="49" charset="-122"/>
            </a:endParaRPr>
          </a:p>
          <a:p>
            <a:pPr marL="0" lvl="0" indent="0" eaLnBrk="1" hangingPunct="1">
              <a:lnSpc>
                <a:spcPct val="110000"/>
              </a:lnSpc>
              <a:spcBef>
                <a:spcPct val="0"/>
              </a:spcBef>
              <a:buFont typeface="Wingdings" panose="05000000000000000000" pitchFamily="2" charset="2"/>
              <a:buNone/>
            </a:pPr>
            <a:r>
              <a:rPr lang="en-US" altLang="zh-CN" sz="2800" b="1" i="1" dirty="0">
                <a:solidFill>
                  <a:srgbClr val="0000FF"/>
                </a:solidFill>
                <a:ea typeface="楷体_GB2312" pitchFamily="49" charset="-122"/>
              </a:rPr>
              <a:t>p</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 </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p</a:t>
            </a:r>
            <a:r>
              <a:rPr lang="en-US" altLang="zh-CN" sz="2800" b="1" i="1" baseline="-25000" dirty="0">
                <a:solidFill>
                  <a:srgbClr val="0000FF"/>
                </a:solidFill>
                <a:ea typeface="楷体_GB2312" pitchFamily="49" charset="-122"/>
              </a:rPr>
              <a:t>m </a:t>
            </a:r>
            <a:r>
              <a:rPr lang="zh-CN" altLang="en-US" sz="2800" b="1" dirty="0">
                <a:solidFill>
                  <a:srgbClr val="0000FF"/>
                </a:solidFill>
                <a:ea typeface="楷体_GB2312" pitchFamily="49" charset="-122"/>
              </a:rPr>
              <a:t>为对应的特征向量</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则 </a:t>
            </a:r>
            <a:r>
              <a:rPr lang="en-US" altLang="zh-CN" sz="2800" b="1" i="1" dirty="0">
                <a:solidFill>
                  <a:srgbClr val="0000FF"/>
                </a:solidFill>
                <a:ea typeface="楷体_GB2312" pitchFamily="49" charset="-122"/>
              </a:rPr>
              <a:t>p</a:t>
            </a:r>
            <a:r>
              <a:rPr lang="en-US" altLang="zh-CN" sz="2800" b="1" baseline="-25000" dirty="0">
                <a:solidFill>
                  <a:srgbClr val="0000FF"/>
                </a:solidFill>
                <a:ea typeface="楷体_GB2312" pitchFamily="49" charset="-122"/>
              </a:rPr>
              <a:t>1</a:t>
            </a:r>
            <a:r>
              <a:rPr lang="en-US" altLang="zh-CN" sz="2800" b="1" dirty="0">
                <a:solidFill>
                  <a:srgbClr val="0000FF"/>
                </a:solidFill>
                <a:ea typeface="楷体_GB2312" pitchFamily="49" charset="-122"/>
              </a:rPr>
              <a:t>,</a:t>
            </a:r>
            <a:r>
              <a:rPr lang="en-US" altLang="zh-CN" sz="2800" b="1" dirty="0">
                <a:solidFill>
                  <a:srgbClr val="0000FF"/>
                </a:solidFill>
                <a:latin typeface="华文中宋" panose="02010600040101010101" pitchFamily="2" charset="-12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p</a:t>
            </a:r>
            <a:r>
              <a:rPr lang="en-US" altLang="zh-CN" sz="2800" b="1" i="1" baseline="-25000" dirty="0">
                <a:solidFill>
                  <a:srgbClr val="0000FF"/>
                </a:solidFill>
                <a:ea typeface="楷体_GB2312" pitchFamily="49" charset="-122"/>
              </a:rPr>
              <a:t>m</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线性无关</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8267F21-09F0-44E5-B875-C740265DFFE6}"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FE23EB4-EECC-4303-BA88-369B957FF6DF}"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1748"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1749" name="Rectangle 3"/>
          <p:cNvSpPr/>
          <p:nvPr/>
        </p:nvSpPr>
        <p:spPr>
          <a:xfrm>
            <a:off x="323850" y="1123950"/>
            <a:ext cx="2301875" cy="52228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相似矩阵</a:t>
            </a:r>
            <a:r>
              <a:rPr lang="zh-CN" altLang="en-US" sz="2800" b="1" dirty="0">
                <a:solidFill>
                  <a:srgbClr val="FF0000"/>
                </a:solidFill>
                <a:latin typeface="宋体" panose="02010600030101010101" pitchFamily="2" charset="-122"/>
              </a:rPr>
              <a:t>▲</a:t>
            </a:r>
            <a:endParaRPr lang="zh-CN" altLang="en-US" sz="2800" b="1" dirty="0">
              <a:solidFill>
                <a:srgbClr val="CC0000"/>
              </a:solidFill>
              <a:ea typeface="华文新魏" panose="02010800040101010101" pitchFamily="2" charset="-122"/>
            </a:endParaRPr>
          </a:p>
        </p:txBody>
      </p:sp>
      <p:sp>
        <p:nvSpPr>
          <p:cNvPr id="31750"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31751" name="Rectangle 5"/>
          <p:cNvSpPr/>
          <p:nvPr/>
        </p:nvSpPr>
        <p:spPr>
          <a:xfrm>
            <a:off x="323850" y="1628775"/>
            <a:ext cx="73850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dirty="0">
                <a:ea typeface="楷体_GB2312" pitchFamily="49" charset="-122"/>
              </a:rPr>
              <a:t>,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为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阶方阵</a:t>
            </a:r>
            <a:r>
              <a:rPr lang="en-US" altLang="zh-CN" sz="2800" b="1" dirty="0">
                <a:ea typeface="楷体_GB2312" pitchFamily="49" charset="-122"/>
              </a:rPr>
              <a:t>, </a:t>
            </a:r>
            <a:r>
              <a:rPr lang="zh-CN" altLang="en-US" sz="2800" b="1" dirty="0">
                <a:ea typeface="楷体_GB2312" pitchFamily="49" charset="-122"/>
              </a:rPr>
              <a:t>若存在可逆矩阵 </a:t>
            </a:r>
            <a:r>
              <a:rPr lang="en-US" altLang="zh-CN" sz="2800" b="1" i="1" dirty="0">
                <a:ea typeface="楷体_GB2312" pitchFamily="49" charset="-122"/>
              </a:rPr>
              <a:t>P</a:t>
            </a:r>
            <a:r>
              <a:rPr lang="en-US" altLang="zh-CN" sz="2800" b="1" dirty="0">
                <a:ea typeface="楷体_GB2312" pitchFamily="49" charset="-122"/>
              </a:rPr>
              <a:t>, </a:t>
            </a:r>
            <a:r>
              <a:rPr lang="zh-CN" altLang="en-US" sz="2800" b="1" dirty="0">
                <a:ea typeface="楷体_GB2312" pitchFamily="49" charset="-122"/>
              </a:rPr>
              <a:t>使</a:t>
            </a:r>
            <a:endParaRPr lang="zh-CN" altLang="en-US" sz="2800" b="1" dirty="0">
              <a:ea typeface="楷体_GB2312" pitchFamily="49" charset="-122"/>
            </a:endParaRPr>
          </a:p>
        </p:txBody>
      </p:sp>
      <p:graphicFrame>
        <p:nvGraphicFramePr>
          <p:cNvPr id="31752" name="Object 6"/>
          <p:cNvGraphicFramePr>
            <a:graphicFrameLocks noChangeAspect="1"/>
          </p:cNvGraphicFramePr>
          <p:nvPr/>
        </p:nvGraphicFramePr>
        <p:xfrm>
          <a:off x="3403600" y="2230438"/>
          <a:ext cx="1701800" cy="406400"/>
        </p:xfrm>
        <a:graphic>
          <a:graphicData uri="http://schemas.openxmlformats.org/presentationml/2006/ole">
            <mc:AlternateContent xmlns:mc="http://schemas.openxmlformats.org/markup-compatibility/2006">
              <mc:Choice xmlns:v="urn:schemas-microsoft-com:vml" Requires="v">
                <p:oleObj spid="_x0000_s3351" name="" r:id="rId1" imgW="2247900" imgH="520700" progId="Equation.DSMT4">
                  <p:embed/>
                </p:oleObj>
              </mc:Choice>
              <mc:Fallback>
                <p:oleObj name="" r:id="rId1" imgW="2247900" imgH="520700" progId="Equation.DSMT4">
                  <p:embed/>
                  <p:pic>
                    <p:nvPicPr>
                      <p:cNvPr id="0" name="图片 3350"/>
                      <p:cNvPicPr/>
                      <p:nvPr/>
                    </p:nvPicPr>
                    <p:blipFill>
                      <a:blip r:embed="rId2">
                        <a:clrChange>
                          <a:clrFrom>
                            <a:srgbClr val="000000"/>
                          </a:clrFrom>
                          <a:clrTo>
                            <a:srgbClr val="0000FF"/>
                          </a:clrTo>
                        </a:clrChange>
                      </a:blip>
                      <a:stretch>
                        <a:fillRect/>
                      </a:stretch>
                    </p:blipFill>
                    <p:spPr>
                      <a:xfrm>
                        <a:off x="3403600" y="2230438"/>
                        <a:ext cx="1701800" cy="406400"/>
                      </a:xfrm>
                      <a:prstGeom prst="rect">
                        <a:avLst/>
                      </a:prstGeom>
                      <a:noFill/>
                      <a:ln w="38100">
                        <a:noFill/>
                        <a:miter/>
                      </a:ln>
                    </p:spPr>
                  </p:pic>
                </p:oleObj>
              </mc:Fallback>
            </mc:AlternateContent>
          </a:graphicData>
        </a:graphic>
      </p:graphicFrame>
      <p:sp>
        <p:nvSpPr>
          <p:cNvPr id="31753" name="Rectangle 7"/>
          <p:cNvSpPr/>
          <p:nvPr/>
        </p:nvSpPr>
        <p:spPr>
          <a:xfrm>
            <a:off x="323850" y="2779713"/>
            <a:ext cx="456882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那么</a:t>
            </a:r>
            <a:r>
              <a:rPr lang="en-US" altLang="zh-CN" sz="2800" b="1" dirty="0">
                <a:ea typeface="楷体_GB2312" pitchFamily="49" charset="-122"/>
              </a:rPr>
              <a:t>, </a:t>
            </a:r>
            <a:r>
              <a:rPr lang="zh-CN" altLang="en-US" sz="2800" b="1" dirty="0">
                <a:ea typeface="楷体_GB2312" pitchFamily="49" charset="-122"/>
              </a:rPr>
              <a:t>称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是</a:t>
            </a:r>
            <a:r>
              <a:rPr lang="zh-CN" altLang="en-US" sz="2800" b="1" i="1" dirty="0">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的相似矩阵</a:t>
            </a:r>
            <a:r>
              <a:rPr lang="en-US" altLang="zh-CN" sz="2800" b="1" dirty="0">
                <a:ea typeface="楷体_GB2312" pitchFamily="49" charset="-122"/>
              </a:rPr>
              <a:t>. </a:t>
            </a:r>
            <a:endParaRPr lang="en-US" altLang="zh-CN" sz="2800" b="1" dirty="0">
              <a:ea typeface="楷体_GB2312" pitchFamily="49" charset="-122"/>
            </a:endParaRPr>
          </a:p>
        </p:txBody>
      </p:sp>
      <p:sp>
        <p:nvSpPr>
          <p:cNvPr id="31754" name="Rectangle 8"/>
          <p:cNvSpPr/>
          <p:nvPr/>
        </p:nvSpPr>
        <p:spPr>
          <a:xfrm>
            <a:off x="4803775" y="2779713"/>
            <a:ext cx="3513138"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称 </a:t>
            </a:r>
            <a:r>
              <a:rPr lang="en-US" altLang="zh-CN" sz="2800" b="1" i="1" dirty="0">
                <a:ea typeface="楷体_GB2312" pitchFamily="49" charset="-122"/>
              </a:rPr>
              <a:t>P</a:t>
            </a:r>
            <a:r>
              <a:rPr lang="en-US" altLang="zh-CN" sz="2800" b="1" dirty="0">
                <a:ea typeface="楷体_GB2312" pitchFamily="49" charset="-122"/>
              </a:rPr>
              <a:t> </a:t>
            </a:r>
            <a:r>
              <a:rPr lang="zh-CN" altLang="en-US" sz="2800" b="1" dirty="0">
                <a:ea typeface="楷体_GB2312" pitchFamily="49" charset="-122"/>
              </a:rPr>
              <a:t>为</a:t>
            </a:r>
            <a:r>
              <a:rPr lang="zh-CN" altLang="en-US" sz="2800" b="1" dirty="0">
                <a:solidFill>
                  <a:srgbClr val="CC0000"/>
                </a:solidFill>
                <a:ea typeface="楷体_GB2312" pitchFamily="49" charset="-122"/>
              </a:rPr>
              <a:t>相似变换矩阵</a:t>
            </a:r>
            <a:r>
              <a:rPr lang="en-US" altLang="zh-CN" sz="2800" b="1" dirty="0">
                <a:ea typeface="楷体_GB2312" pitchFamily="49" charset="-122"/>
              </a:rPr>
              <a:t>.</a:t>
            </a:r>
            <a:endParaRPr lang="en-US" altLang="zh-CN" sz="2800" b="1" dirty="0">
              <a:ea typeface="楷体_GB2312" pitchFamily="49" charset="-122"/>
            </a:endParaRPr>
          </a:p>
        </p:txBody>
      </p:sp>
      <p:sp>
        <p:nvSpPr>
          <p:cNvPr id="31755" name="Rectangle 9"/>
          <p:cNvSpPr/>
          <p:nvPr/>
        </p:nvSpPr>
        <p:spPr>
          <a:xfrm>
            <a:off x="323850" y="3341688"/>
            <a:ext cx="6926263"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矩阵的相似具有</a:t>
            </a:r>
            <a:r>
              <a:rPr lang="zh-CN" altLang="en-US" sz="2800" b="1" dirty="0">
                <a:solidFill>
                  <a:srgbClr val="CC0000"/>
                </a:solidFill>
                <a:ea typeface="楷体_GB2312" pitchFamily="49" charset="-122"/>
              </a:rPr>
              <a:t>反身性、对称性和传递性</a:t>
            </a:r>
            <a:r>
              <a:rPr lang="en-US" altLang="zh-CN" sz="2800" b="1" dirty="0">
                <a:ea typeface="楷体_GB2312" pitchFamily="49" charset="-122"/>
              </a:rPr>
              <a:t>.</a:t>
            </a:r>
            <a:endParaRPr lang="en-US" altLang="zh-CN" sz="2800" b="1" dirty="0">
              <a:ea typeface="楷体_GB2312" pitchFamily="49" charset="-122"/>
            </a:endParaRPr>
          </a:p>
        </p:txBody>
      </p:sp>
      <p:sp>
        <p:nvSpPr>
          <p:cNvPr id="31756" name="Rectangle 10"/>
          <p:cNvSpPr/>
          <p:nvPr/>
        </p:nvSpPr>
        <p:spPr>
          <a:xfrm>
            <a:off x="323850" y="3789363"/>
            <a:ext cx="6911975"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Font typeface="Wingdings" panose="05000000000000000000" pitchFamily="2" charset="2"/>
              <a:buChar char="v"/>
            </a:pPr>
            <a:r>
              <a:rPr lang="zh-CN" altLang="en-US" sz="2800" b="1" dirty="0">
                <a:solidFill>
                  <a:srgbClr val="CC0000"/>
                </a:solidFill>
                <a:ea typeface="楷体_GB2312" pitchFamily="49" charset="-122"/>
              </a:rPr>
              <a:t>定理</a:t>
            </a:r>
            <a:r>
              <a:rPr lang="zh-CN" altLang="en-US" sz="2800" b="1" dirty="0">
                <a:ea typeface="楷体_GB2312" pitchFamily="49" charset="-122"/>
              </a:rPr>
              <a:t>  </a:t>
            </a:r>
            <a:endParaRPr lang="zh-CN" altLang="en-US" sz="2800" b="1"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        </a:t>
            </a:r>
            <a:r>
              <a:rPr lang="zh-CN" altLang="en-US" sz="2800" b="1" dirty="0">
                <a:solidFill>
                  <a:srgbClr val="0000FF"/>
                </a:solidFill>
                <a:ea typeface="楷体_GB2312" pitchFamily="49" charset="-122"/>
              </a:rPr>
              <a:t>相似矩阵有相同的特征多项式</a:t>
            </a:r>
            <a:r>
              <a:rPr lang="en-US" altLang="zh-CN" sz="2800" b="1" dirty="0">
                <a:solidFill>
                  <a:srgbClr val="0000FF"/>
                </a:solidFill>
                <a:ea typeface="楷体_GB2312" pitchFamily="49" charset="-122"/>
              </a:rPr>
              <a:t>(</a:t>
            </a:r>
            <a:r>
              <a:rPr lang="zh-CN" altLang="en-US" sz="2800" b="1" dirty="0">
                <a:solidFill>
                  <a:srgbClr val="0000FF"/>
                </a:solidFill>
                <a:ea typeface="楷体_GB2312" pitchFamily="49" charset="-122"/>
              </a:rPr>
              <a:t>特征值</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31757" name="Rectangle 11"/>
          <p:cNvSpPr/>
          <p:nvPr/>
        </p:nvSpPr>
        <p:spPr>
          <a:xfrm>
            <a:off x="323850" y="4832350"/>
            <a:ext cx="8645525" cy="111760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CC0000"/>
                </a:solidFill>
                <a:ea typeface="楷体_GB2312" pitchFamily="49" charset="-122"/>
              </a:rPr>
              <a:t>推论</a:t>
            </a:r>
            <a:r>
              <a:rPr lang="zh-CN" altLang="en-US" sz="2800" b="1" dirty="0">
                <a:ea typeface="楷体_GB2312" pitchFamily="49" charset="-122"/>
              </a:rPr>
              <a:t>  </a:t>
            </a:r>
            <a:r>
              <a:rPr lang="zh-CN" altLang="en-US" sz="2800" b="1" dirty="0">
                <a:solidFill>
                  <a:srgbClr val="0000FF"/>
                </a:solidFill>
                <a:ea typeface="楷体_GB2312" pitchFamily="49" charset="-122"/>
              </a:rPr>
              <a:t>若对角阵</a:t>
            </a:r>
            <a:r>
              <a:rPr lang="zh-CN" altLang="en-US" sz="2800" b="1" i="1" dirty="0">
                <a:solidFill>
                  <a:srgbClr val="0000FF"/>
                </a:solidFill>
                <a:latin typeface="Symbol" panose="05050102010706020507" pitchFamily="18" charset="2"/>
                <a:ea typeface="楷体_GB2312" pitchFamily="49" charset="-122"/>
              </a:rPr>
              <a:t> </a:t>
            </a:r>
            <a:r>
              <a:rPr lang="en-US" altLang="zh-CN" sz="2800" b="1" i="1" dirty="0">
                <a:solidFill>
                  <a:srgbClr val="0000FF"/>
                </a:solidFill>
                <a:latin typeface="Symbol" panose="05050102010706020507" pitchFamily="18" charset="2"/>
                <a:ea typeface="楷体_GB2312" pitchFamily="49" charset="-122"/>
              </a:rPr>
              <a:t>L</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是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的相似矩阵</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则 </a:t>
            </a:r>
            <a:r>
              <a:rPr lang="en-US" altLang="zh-CN" sz="2800" b="1" i="1" dirty="0">
                <a:solidFill>
                  <a:srgbClr val="0000FF"/>
                </a:solidFill>
                <a:latin typeface="Symbol" panose="05050102010706020507" pitchFamily="18" charset="2"/>
                <a:ea typeface="楷体_GB2312" pitchFamily="49" charset="-122"/>
              </a:rPr>
              <a:t>L</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以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的特征值</a:t>
            </a:r>
            <a:endParaRPr lang="zh-CN" altLang="en-US" sz="2800" b="1" dirty="0">
              <a:solidFill>
                <a:srgbClr val="0000FF"/>
              </a:solidFill>
              <a:ea typeface="楷体_GB2312" pitchFamily="49" charset="-122"/>
            </a:endParaRPr>
          </a:p>
          <a:p>
            <a:pPr marL="0" lvl="0" indent="0" eaLnBrk="1" hangingPunct="1">
              <a:lnSpc>
                <a:spcPct val="120000"/>
              </a:lnSpc>
              <a:spcBef>
                <a:spcPct val="0"/>
              </a:spcBef>
              <a:buNone/>
            </a:pPr>
            <a:r>
              <a:rPr lang="zh-CN" altLang="en-US" sz="2800" b="1" dirty="0">
                <a:solidFill>
                  <a:srgbClr val="0000FF"/>
                </a:solidFill>
                <a:ea typeface="楷体_GB2312" pitchFamily="49" charset="-122"/>
              </a:rPr>
              <a:t>为对角元素</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09329F2-FF37-42FF-A210-27A596D673B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7F121A8-0BE3-46AA-8B1F-0650327ADCF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2772"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2773" name="Rectangle 3"/>
          <p:cNvSpPr/>
          <p:nvPr/>
        </p:nvSpPr>
        <p:spPr>
          <a:xfrm>
            <a:off x="323850" y="1125538"/>
            <a:ext cx="12128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楷体_GB2312" pitchFamily="49" charset="-122"/>
              </a:rPr>
              <a:t>定理</a:t>
            </a:r>
            <a:endParaRPr lang="zh-CN" altLang="en-US" sz="2800" b="1" dirty="0">
              <a:solidFill>
                <a:srgbClr val="CC0000"/>
              </a:solidFill>
              <a:ea typeface="楷体_GB2312" pitchFamily="49" charset="-122"/>
            </a:endParaRPr>
          </a:p>
        </p:txBody>
      </p:sp>
      <p:sp>
        <p:nvSpPr>
          <p:cNvPr id="32774" name="Rectangle 4"/>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32775" name="Rectangle 5"/>
          <p:cNvSpPr/>
          <p:nvPr/>
        </p:nvSpPr>
        <p:spPr>
          <a:xfrm>
            <a:off x="323850" y="1557338"/>
            <a:ext cx="8440738" cy="10318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阶方阵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与对角阵相似的充分必要条件是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有</a:t>
            </a:r>
            <a:endParaRPr lang="zh-CN" altLang="en-US" sz="2800" b="1" dirty="0">
              <a:solidFill>
                <a:srgbClr val="0000FF"/>
              </a:solidFill>
              <a:ea typeface="楷体_GB2312" pitchFamily="49" charset="-122"/>
            </a:endParaRPr>
          </a:p>
          <a:p>
            <a:pPr marL="0" lvl="0" indent="0" eaLnBrk="1" hangingPunct="1">
              <a:lnSpc>
                <a:spcPct val="110000"/>
              </a:lnSpc>
              <a:spcBef>
                <a:spcPct val="0"/>
              </a:spcBef>
              <a:buNone/>
            </a:pPr>
            <a:r>
              <a:rPr lang="zh-CN" altLang="en-US" sz="2800" b="1" dirty="0">
                <a:solidFill>
                  <a:srgbClr val="0000FF"/>
                </a:solidFill>
                <a:ea typeface="楷体_GB2312" pitchFamily="49" charset="-122"/>
              </a:rPr>
              <a:t> </a:t>
            </a:r>
            <a:r>
              <a:rPr lang="en-US" altLang="zh-CN" sz="2800" b="1" i="1" dirty="0">
                <a:solidFill>
                  <a:srgbClr val="0000FF"/>
                </a:solidFill>
                <a:ea typeface="楷体_GB2312" pitchFamily="49" charset="-122"/>
              </a:rPr>
              <a:t>n </a:t>
            </a:r>
            <a:r>
              <a:rPr lang="zh-CN" altLang="en-US" sz="2800" b="1" dirty="0">
                <a:solidFill>
                  <a:srgbClr val="0000FF"/>
                </a:solidFill>
                <a:ea typeface="楷体_GB2312" pitchFamily="49" charset="-122"/>
              </a:rPr>
              <a:t>个线性无关的特征向量</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32776" name="Rectangle 6"/>
          <p:cNvSpPr/>
          <p:nvPr/>
        </p:nvSpPr>
        <p:spPr>
          <a:xfrm>
            <a:off x="323850" y="2565400"/>
            <a:ext cx="12128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楷体_GB2312" pitchFamily="49" charset="-122"/>
              </a:rPr>
              <a:t>定理</a:t>
            </a:r>
            <a:endParaRPr lang="zh-CN" altLang="en-US" sz="2800" b="1" dirty="0">
              <a:ea typeface="楷体_GB2312" pitchFamily="49" charset="-122"/>
            </a:endParaRPr>
          </a:p>
        </p:txBody>
      </p:sp>
      <p:sp>
        <p:nvSpPr>
          <p:cNvPr id="32777" name="Rectangle 7"/>
          <p:cNvSpPr/>
          <p:nvPr/>
        </p:nvSpPr>
        <p:spPr>
          <a:xfrm>
            <a:off x="323850" y="2997200"/>
            <a:ext cx="650398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latin typeface="Symbol" panose="05050102010706020507" pitchFamily="18" charset="2"/>
                <a:ea typeface="楷体_GB2312" pitchFamily="49" charset="-122"/>
              </a:rPr>
              <a:t>l </a:t>
            </a:r>
            <a:r>
              <a:rPr lang="zh-CN" altLang="en-US" sz="2800" b="1" dirty="0">
                <a:ea typeface="楷体_GB2312" pitchFamily="49" charset="-122"/>
              </a:rPr>
              <a:t>是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阶矩阵 </a:t>
            </a:r>
            <a:r>
              <a:rPr lang="en-US" altLang="zh-CN" sz="2800" b="1" i="1" dirty="0">
                <a:ea typeface="楷体_GB2312" pitchFamily="49" charset="-122"/>
              </a:rPr>
              <a:t>A </a:t>
            </a:r>
            <a:r>
              <a:rPr lang="zh-CN" altLang="en-US" sz="2800" b="1" dirty="0">
                <a:ea typeface="楷体_GB2312" pitchFamily="49" charset="-122"/>
              </a:rPr>
              <a:t>的 </a:t>
            </a:r>
            <a:r>
              <a:rPr lang="en-US" altLang="zh-CN" sz="2800" b="1" i="1" dirty="0">
                <a:ea typeface="楷体_GB2312" pitchFamily="49" charset="-122"/>
              </a:rPr>
              <a:t>k</a:t>
            </a:r>
            <a:r>
              <a:rPr lang="en-US" altLang="zh-CN" sz="2800" b="1" dirty="0">
                <a:ea typeface="楷体_GB2312" pitchFamily="49" charset="-122"/>
              </a:rPr>
              <a:t> </a:t>
            </a:r>
            <a:r>
              <a:rPr lang="zh-CN" altLang="en-US" sz="2800" b="1" dirty="0">
                <a:ea typeface="楷体_GB2312" pitchFamily="49" charset="-122"/>
              </a:rPr>
              <a:t>重特征值</a:t>
            </a:r>
            <a:r>
              <a:rPr lang="en-US" altLang="zh-CN" sz="2800" b="1" dirty="0">
                <a:ea typeface="楷体_GB2312" pitchFamily="49" charset="-122"/>
              </a:rPr>
              <a:t>, </a:t>
            </a:r>
            <a:r>
              <a:rPr lang="zh-CN" altLang="en-US" sz="2800" b="1" dirty="0">
                <a:ea typeface="楷体_GB2312" pitchFamily="49" charset="-122"/>
              </a:rPr>
              <a:t>则</a:t>
            </a:r>
            <a:endParaRPr lang="zh-CN" altLang="en-US" sz="2800" b="1" dirty="0">
              <a:ea typeface="楷体_GB2312" pitchFamily="49" charset="-122"/>
            </a:endParaRPr>
          </a:p>
        </p:txBody>
      </p:sp>
      <p:graphicFrame>
        <p:nvGraphicFramePr>
          <p:cNvPr id="32778" name="Object 8"/>
          <p:cNvGraphicFramePr>
            <a:graphicFrameLocks noChangeAspect="1"/>
          </p:cNvGraphicFramePr>
          <p:nvPr/>
        </p:nvGraphicFramePr>
        <p:xfrm>
          <a:off x="3040063" y="3611563"/>
          <a:ext cx="2730500" cy="393700"/>
        </p:xfrm>
        <a:graphic>
          <a:graphicData uri="http://schemas.openxmlformats.org/presentationml/2006/ole">
            <mc:AlternateContent xmlns:mc="http://schemas.openxmlformats.org/markup-compatibility/2006">
              <mc:Choice xmlns:v="urn:schemas-microsoft-com:vml" Requires="v">
                <p:oleObj spid="_x0000_s3356" name="" r:id="rId1" imgW="3619500" imgH="508000" progId="Equation.DSMT4">
                  <p:embed/>
                </p:oleObj>
              </mc:Choice>
              <mc:Fallback>
                <p:oleObj name="" r:id="rId1" imgW="3619500" imgH="508000" progId="Equation.DSMT4">
                  <p:embed/>
                  <p:pic>
                    <p:nvPicPr>
                      <p:cNvPr id="0" name="图片 3355"/>
                      <p:cNvPicPr/>
                      <p:nvPr/>
                    </p:nvPicPr>
                    <p:blipFill>
                      <a:blip r:embed="rId2">
                        <a:clrChange>
                          <a:clrFrom>
                            <a:srgbClr val="000000"/>
                          </a:clrFrom>
                          <a:clrTo>
                            <a:srgbClr val="000000"/>
                          </a:clrTo>
                        </a:clrChange>
                      </a:blip>
                      <a:stretch>
                        <a:fillRect/>
                      </a:stretch>
                    </p:blipFill>
                    <p:spPr>
                      <a:xfrm>
                        <a:off x="3040063" y="3611563"/>
                        <a:ext cx="2730500" cy="393700"/>
                      </a:xfrm>
                      <a:prstGeom prst="rect">
                        <a:avLst/>
                      </a:prstGeom>
                      <a:noFill/>
                      <a:ln w="38100">
                        <a:noFill/>
                        <a:miter/>
                      </a:ln>
                    </p:spPr>
                  </p:pic>
                </p:oleObj>
              </mc:Fallback>
            </mc:AlternateContent>
          </a:graphicData>
        </a:graphic>
      </p:graphicFrame>
      <p:sp>
        <p:nvSpPr>
          <p:cNvPr id="32779" name="Rectangle 9"/>
          <p:cNvSpPr/>
          <p:nvPr/>
        </p:nvSpPr>
        <p:spPr>
          <a:xfrm>
            <a:off x="323850" y="5013325"/>
            <a:ext cx="12160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楷体_GB2312" pitchFamily="49" charset="-122"/>
              </a:rPr>
              <a:t>定理</a:t>
            </a:r>
            <a:endParaRPr lang="zh-CN" altLang="en-US" sz="2800" b="1" dirty="0">
              <a:solidFill>
                <a:srgbClr val="CC0000"/>
              </a:solidFill>
              <a:ea typeface="楷体_GB2312" pitchFamily="49" charset="-122"/>
            </a:endParaRPr>
          </a:p>
        </p:txBody>
      </p:sp>
      <p:sp>
        <p:nvSpPr>
          <p:cNvPr id="32780" name="Rectangle 10"/>
          <p:cNvSpPr/>
          <p:nvPr/>
        </p:nvSpPr>
        <p:spPr>
          <a:xfrm>
            <a:off x="323850" y="5451475"/>
            <a:ext cx="8569325" cy="10318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solidFill>
                  <a:srgbClr val="0000FF"/>
                </a:solidFill>
                <a:ea typeface="楷体_GB2312" pitchFamily="49" charset="-122"/>
              </a:rPr>
              <a:t>方阵 </a:t>
            </a:r>
            <a:r>
              <a:rPr lang="en-US" altLang="zh-CN" sz="2800" b="1" i="1" dirty="0">
                <a:solidFill>
                  <a:srgbClr val="0000FF"/>
                </a:solidFill>
                <a:ea typeface="楷体_GB2312" pitchFamily="49" charset="-122"/>
              </a:rPr>
              <a:t>A </a:t>
            </a:r>
            <a:r>
              <a:rPr lang="zh-CN" altLang="en-US" sz="2800" b="1" dirty="0">
                <a:solidFill>
                  <a:srgbClr val="0000FF"/>
                </a:solidFill>
                <a:ea typeface="楷体_GB2312" pitchFamily="49" charset="-122"/>
              </a:rPr>
              <a:t>可相似对角化的充分必要条件是 </a:t>
            </a:r>
            <a:r>
              <a:rPr lang="en-US" altLang="zh-CN" sz="2800" b="1" i="1" dirty="0">
                <a:solidFill>
                  <a:srgbClr val="0000FF"/>
                </a:solidFill>
                <a:ea typeface="楷体_GB2312" pitchFamily="49" charset="-122"/>
              </a:rPr>
              <a:t>A</a:t>
            </a:r>
            <a:r>
              <a:rPr lang="zh-CN" altLang="en-US" sz="2800" b="1" dirty="0">
                <a:solidFill>
                  <a:srgbClr val="0000FF"/>
                </a:solidFill>
                <a:ea typeface="楷体_GB2312" pitchFamily="49" charset="-122"/>
              </a:rPr>
              <a:t>的每一特征值的</a:t>
            </a:r>
            <a:r>
              <a:rPr lang="zh-CN" altLang="en-US" sz="2800" b="1" dirty="0">
                <a:solidFill>
                  <a:srgbClr val="CC0000"/>
                </a:solidFill>
                <a:ea typeface="楷体_GB2312" pitchFamily="49" charset="-122"/>
              </a:rPr>
              <a:t>几何重数等于代数重数</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32781" name="Rectangle 11"/>
          <p:cNvSpPr/>
          <p:nvPr/>
        </p:nvSpPr>
        <p:spPr>
          <a:xfrm>
            <a:off x="323850" y="4005263"/>
            <a:ext cx="85693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称 </a:t>
            </a:r>
            <a:r>
              <a:rPr lang="en-US" altLang="zh-CN" sz="2800" b="1" i="1" dirty="0">
                <a:ea typeface="楷体_GB2312" pitchFamily="49" charset="-122"/>
              </a:rPr>
              <a:t>k</a:t>
            </a:r>
            <a:r>
              <a:rPr lang="en-US" altLang="zh-CN" sz="2800" b="1" dirty="0">
                <a:ea typeface="楷体_GB2312" pitchFamily="49" charset="-122"/>
              </a:rPr>
              <a:t> </a:t>
            </a:r>
            <a:r>
              <a:rPr lang="zh-CN" altLang="en-US" sz="2800" b="1" dirty="0">
                <a:ea typeface="楷体_GB2312" pitchFamily="49" charset="-122"/>
              </a:rPr>
              <a:t>为特征值 </a:t>
            </a:r>
            <a:r>
              <a:rPr lang="en-US" altLang="zh-CN" sz="2800" b="1" i="1" dirty="0">
                <a:latin typeface="Symbol" panose="05050102010706020507" pitchFamily="18" charset="2"/>
                <a:ea typeface="楷体_GB2312" pitchFamily="49" charset="-122"/>
              </a:rPr>
              <a:t>l </a:t>
            </a:r>
            <a:r>
              <a:rPr lang="zh-CN" altLang="en-US" sz="2800" b="1" dirty="0">
                <a:ea typeface="楷体_GB2312" pitchFamily="49" charset="-122"/>
              </a:rPr>
              <a:t>的</a:t>
            </a:r>
            <a:r>
              <a:rPr lang="zh-CN" altLang="en-US" sz="2800" b="1" dirty="0">
                <a:solidFill>
                  <a:srgbClr val="CC0000"/>
                </a:solidFill>
                <a:ea typeface="楷体_GB2312" pitchFamily="49" charset="-122"/>
              </a:rPr>
              <a:t>代数重数</a:t>
            </a:r>
            <a:r>
              <a:rPr lang="en-US" altLang="zh-CN" sz="2800" b="1" dirty="0">
                <a:ea typeface="楷体_GB2312" pitchFamily="49" charset="-122"/>
              </a:rPr>
              <a:t>.</a:t>
            </a:r>
            <a:endParaRPr lang="en-US" altLang="zh-CN" sz="2800" b="1" dirty="0">
              <a:ea typeface="楷体_GB2312" pitchFamily="49" charset="-122"/>
            </a:endParaRPr>
          </a:p>
        </p:txBody>
      </p:sp>
      <p:sp>
        <p:nvSpPr>
          <p:cNvPr id="32782" name="Rectangle 12"/>
          <p:cNvSpPr/>
          <p:nvPr/>
        </p:nvSpPr>
        <p:spPr>
          <a:xfrm>
            <a:off x="323850" y="4508500"/>
            <a:ext cx="8569325"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称 </a:t>
            </a:r>
            <a:r>
              <a:rPr lang="en-US" altLang="zh-CN" sz="2800" b="1" i="1" dirty="0">
                <a:solidFill>
                  <a:srgbClr val="CC0000"/>
                </a:solidFill>
                <a:ea typeface="楷体_GB2312" pitchFamily="49" charset="-122"/>
              </a:rPr>
              <a:t>n</a:t>
            </a:r>
            <a:r>
              <a:rPr lang="en-US" altLang="zh-CN" sz="2800" b="1" dirty="0">
                <a:solidFill>
                  <a:srgbClr val="CC0000"/>
                </a:solidFill>
                <a:ea typeface="楷体_GB2312" pitchFamily="49" charset="-122"/>
              </a:rPr>
              <a:t>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a:t>
            </a:r>
            <a:r>
              <a:rPr lang="en-US" altLang="zh-CN" sz="2800" b="1" i="1" dirty="0">
                <a:solidFill>
                  <a:srgbClr val="CC0000"/>
                </a:solidFill>
                <a:ea typeface="楷体_GB2312" pitchFamily="49" charset="-122"/>
              </a:rPr>
              <a:t>R</a:t>
            </a:r>
            <a:r>
              <a:rPr lang="en-US" altLang="zh-CN" sz="2800" b="1" dirty="0">
                <a:solidFill>
                  <a:srgbClr val="CC0000"/>
                </a:solidFill>
                <a:ea typeface="楷体_GB2312" pitchFamily="49" charset="-122"/>
              </a:rPr>
              <a:t>(</a:t>
            </a:r>
            <a:r>
              <a:rPr lang="en-US" altLang="zh-CN" sz="2800" b="1" i="1" dirty="0">
                <a:solidFill>
                  <a:srgbClr val="CC0000"/>
                </a:solidFill>
                <a:latin typeface="Symbol" panose="05050102010706020507" pitchFamily="18" charset="2"/>
                <a:ea typeface="楷体_GB2312" pitchFamily="49" charset="-122"/>
              </a:rPr>
              <a:t>l</a:t>
            </a:r>
            <a:r>
              <a:rPr lang="en-US" altLang="zh-CN" sz="2800" b="1" i="1" dirty="0">
                <a:solidFill>
                  <a:srgbClr val="CC0000"/>
                </a:solidFill>
                <a:ea typeface="楷体_GB2312" pitchFamily="49" charset="-122"/>
              </a:rPr>
              <a:t>E</a:t>
            </a:r>
            <a:r>
              <a:rPr lang="en-US" altLang="zh-CN" sz="2800" b="1" dirty="0">
                <a:solidFill>
                  <a:srgbClr val="CC0000"/>
                </a:solidFill>
                <a:ea typeface="楷体_GB2312" pitchFamily="49" charset="-122"/>
              </a:rPr>
              <a:t>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a:t>
            </a:r>
            <a:r>
              <a:rPr lang="en-US" altLang="zh-CN" sz="2800" b="1" dirty="0">
                <a:ea typeface="楷体_GB2312" pitchFamily="49" charset="-122"/>
              </a:rPr>
              <a:t> </a:t>
            </a:r>
            <a:r>
              <a:rPr lang="zh-CN" altLang="en-US" sz="2800" b="1" dirty="0">
                <a:ea typeface="楷体_GB2312" pitchFamily="49" charset="-122"/>
              </a:rPr>
              <a:t>为特征值</a:t>
            </a:r>
            <a:r>
              <a:rPr lang="zh-CN" altLang="en-US"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l</a:t>
            </a:r>
            <a:r>
              <a:rPr lang="en-US" altLang="zh-CN" sz="2800" b="1" i="1" dirty="0">
                <a:ea typeface="楷体_GB2312" pitchFamily="49" charset="-122"/>
              </a:rPr>
              <a:t> </a:t>
            </a:r>
            <a:r>
              <a:rPr lang="zh-CN" altLang="en-US" sz="2800" b="1" dirty="0">
                <a:ea typeface="楷体_GB2312" pitchFamily="49" charset="-122"/>
              </a:rPr>
              <a:t>的</a:t>
            </a:r>
            <a:r>
              <a:rPr lang="zh-CN" altLang="en-US" sz="2800" b="1" dirty="0">
                <a:solidFill>
                  <a:srgbClr val="CC0000"/>
                </a:solidFill>
                <a:ea typeface="楷体_GB2312" pitchFamily="49" charset="-122"/>
              </a:rPr>
              <a:t>几何重数</a:t>
            </a:r>
            <a:r>
              <a:rPr lang="en-US" altLang="zh-CN" sz="2800" b="1" dirty="0">
                <a:ea typeface="楷体_GB2312" pitchFamily="49" charset="-122"/>
              </a:rPr>
              <a:t>.</a:t>
            </a:r>
            <a:endParaRPr lang="en-US" altLang="zh-CN" sz="2800" b="1" dirty="0">
              <a:ea typeface="楷体_GB2312"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495020F-0F45-4EBF-A634-5BF6AB410266}"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00A9D53-D0DF-4D43-B9B7-B9D23BFD8981}"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3796" name="Rectangle 2"/>
          <p:cNvSpPr/>
          <p:nvPr/>
        </p:nvSpPr>
        <p:spPr>
          <a:xfrm>
            <a:off x="323850" y="1628775"/>
            <a:ext cx="59086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(1) </a:t>
            </a:r>
            <a:r>
              <a:rPr lang="zh-CN" altLang="en-US" sz="2800" b="1" dirty="0">
                <a:ea typeface="楷体_GB2312" pitchFamily="49" charset="-122"/>
              </a:rPr>
              <a:t>求出 </a:t>
            </a:r>
            <a:r>
              <a:rPr lang="en-US" altLang="zh-CN" sz="2800" b="1" i="1" dirty="0">
                <a:ea typeface="楷体_GB2312" pitchFamily="49" charset="-122"/>
              </a:rPr>
              <a:t>n </a:t>
            </a:r>
            <a:r>
              <a:rPr lang="zh-CN" altLang="en-US" sz="2800" b="1" dirty="0">
                <a:ea typeface="楷体_GB2312" pitchFamily="49" charset="-122"/>
              </a:rPr>
              <a:t>阶方阵</a:t>
            </a:r>
            <a:r>
              <a:rPr lang="zh-CN" altLang="en-US" sz="2800" b="1" i="1" dirty="0">
                <a:ea typeface="楷体_GB2312" pitchFamily="49" charset="-122"/>
              </a:rPr>
              <a:t>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的所有特征值 </a:t>
            </a:r>
            <a:r>
              <a:rPr lang="en-US" altLang="zh-CN" sz="2800" b="1" i="1" dirty="0">
                <a:latin typeface="Symbol" panose="05050102010706020507" pitchFamily="18" charset="2"/>
                <a:ea typeface="楷体_GB2312" pitchFamily="49" charset="-122"/>
              </a:rPr>
              <a:t>l</a:t>
            </a:r>
            <a:r>
              <a:rPr lang="en-US" altLang="zh-CN" sz="2800" b="1" i="1" baseline="-25000" dirty="0">
                <a:ea typeface="楷体_GB2312" pitchFamily="49" charset="-122"/>
              </a:rPr>
              <a:t>i </a:t>
            </a:r>
            <a:r>
              <a:rPr lang="en-US" altLang="zh-CN" sz="2800" b="1" dirty="0">
                <a:ea typeface="楷体_GB2312" pitchFamily="49" charset="-122"/>
              </a:rPr>
              <a:t>.</a:t>
            </a:r>
            <a:endParaRPr lang="en-US" altLang="zh-CN" sz="2800" b="1" dirty="0">
              <a:ea typeface="楷体_GB2312" pitchFamily="49" charset="-122"/>
            </a:endParaRPr>
          </a:p>
        </p:txBody>
      </p:sp>
      <p:sp>
        <p:nvSpPr>
          <p:cNvPr id="33797" name="Line 3"/>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3798" name="Rectangle 4"/>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33799" name="Rectangle 5"/>
          <p:cNvSpPr/>
          <p:nvPr/>
        </p:nvSpPr>
        <p:spPr>
          <a:xfrm>
            <a:off x="323850" y="2189163"/>
            <a:ext cx="5859463"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(2) </a:t>
            </a:r>
            <a:r>
              <a:rPr lang="zh-CN" altLang="en-US" sz="2800" b="1" dirty="0">
                <a:ea typeface="楷体_GB2312" pitchFamily="49" charset="-122"/>
              </a:rPr>
              <a:t>求 </a:t>
            </a:r>
            <a:r>
              <a:rPr lang="en-US" altLang="zh-CN" sz="2800" b="1" dirty="0">
                <a:ea typeface="楷体_GB2312" pitchFamily="49" charset="-122"/>
              </a:rPr>
              <a:t>(</a:t>
            </a:r>
            <a:r>
              <a:rPr lang="en-US" altLang="zh-CN" sz="2800" b="1" i="1" dirty="0">
                <a:latin typeface="Symbol" panose="05050102010706020507" pitchFamily="18" charset="2"/>
                <a:ea typeface="楷体_GB2312" pitchFamily="49" charset="-122"/>
              </a:rPr>
              <a:t>l</a:t>
            </a:r>
            <a:r>
              <a:rPr lang="en-US" altLang="zh-CN" sz="2800" b="1" i="1" baseline="-25000" dirty="0">
                <a:ea typeface="楷体_GB2312" pitchFamily="49" charset="-122"/>
              </a:rPr>
              <a:t>i </a:t>
            </a:r>
            <a:r>
              <a:rPr lang="en-US" altLang="zh-CN" sz="2800" b="1" i="1" dirty="0">
                <a:ea typeface="楷体_GB2312" pitchFamily="49" charset="-122"/>
              </a:rPr>
              <a:t>E</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i="1" dirty="0">
                <a:ea typeface="楷体_GB2312" pitchFamily="49" charset="-122"/>
              </a:rPr>
              <a:t>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的一个基础解系</a:t>
            </a:r>
            <a:r>
              <a:rPr lang="en-US" altLang="zh-CN" sz="2800" b="1" dirty="0">
                <a:ea typeface="楷体_GB2312" pitchFamily="49" charset="-122"/>
              </a:rPr>
              <a:t>.</a:t>
            </a:r>
            <a:endParaRPr lang="en-US" altLang="zh-CN" sz="2800" b="1" dirty="0">
              <a:ea typeface="楷体_GB2312" pitchFamily="49" charset="-122"/>
            </a:endParaRPr>
          </a:p>
        </p:txBody>
      </p:sp>
      <p:sp>
        <p:nvSpPr>
          <p:cNvPr id="33800" name="Rectangle 6"/>
          <p:cNvSpPr/>
          <p:nvPr/>
        </p:nvSpPr>
        <p:spPr>
          <a:xfrm>
            <a:off x="327025" y="2732088"/>
            <a:ext cx="5708650" cy="6048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(3) </a:t>
            </a:r>
            <a:r>
              <a:rPr lang="zh-CN" altLang="en-US" sz="2800" b="1" dirty="0">
                <a:ea typeface="楷体_GB2312" pitchFamily="49" charset="-122"/>
              </a:rPr>
              <a:t>将求出的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个特征向量排成矩阵</a:t>
            </a:r>
            <a:endParaRPr lang="zh-CN" altLang="en-US" sz="2800" b="1" dirty="0">
              <a:ea typeface="楷体_GB2312" pitchFamily="49" charset="-122"/>
            </a:endParaRPr>
          </a:p>
        </p:txBody>
      </p:sp>
      <p:graphicFrame>
        <p:nvGraphicFramePr>
          <p:cNvPr id="33801" name="Object 7"/>
          <p:cNvGraphicFramePr>
            <a:graphicFrameLocks noChangeAspect="1"/>
          </p:cNvGraphicFramePr>
          <p:nvPr/>
        </p:nvGraphicFramePr>
        <p:xfrm>
          <a:off x="5940425" y="2909888"/>
          <a:ext cx="2324100" cy="431800"/>
        </p:xfrm>
        <a:graphic>
          <a:graphicData uri="http://schemas.openxmlformats.org/presentationml/2006/ole">
            <mc:AlternateContent xmlns:mc="http://schemas.openxmlformats.org/markup-compatibility/2006">
              <mc:Choice xmlns:v="urn:schemas-microsoft-com:vml" Requires="v">
                <p:oleObj spid="_x0000_s3355" name="" r:id="rId1" imgW="2324100" imgH="431800" progId="Equation.DSMT4">
                  <p:embed/>
                </p:oleObj>
              </mc:Choice>
              <mc:Fallback>
                <p:oleObj name="" r:id="rId1" imgW="2324100" imgH="431800" progId="Equation.DSMT4">
                  <p:embed/>
                  <p:pic>
                    <p:nvPicPr>
                      <p:cNvPr id="0" name="图片 3354"/>
                      <p:cNvPicPr/>
                      <p:nvPr/>
                    </p:nvPicPr>
                    <p:blipFill>
                      <a:blip r:embed="rId2"/>
                      <a:stretch>
                        <a:fillRect/>
                      </a:stretch>
                    </p:blipFill>
                    <p:spPr>
                      <a:xfrm>
                        <a:off x="5940425" y="2909888"/>
                        <a:ext cx="2324100" cy="431800"/>
                      </a:xfrm>
                      <a:prstGeom prst="rect">
                        <a:avLst/>
                      </a:prstGeom>
                      <a:noFill/>
                      <a:ln w="38100">
                        <a:noFill/>
                        <a:miter/>
                      </a:ln>
                    </p:spPr>
                  </p:pic>
                </p:oleObj>
              </mc:Fallback>
            </mc:AlternateContent>
          </a:graphicData>
        </a:graphic>
      </p:graphicFrame>
      <p:sp>
        <p:nvSpPr>
          <p:cNvPr id="33802" name="Rectangle 8"/>
          <p:cNvSpPr/>
          <p:nvPr/>
        </p:nvSpPr>
        <p:spPr>
          <a:xfrm>
            <a:off x="8207375" y="2838450"/>
            <a:ext cx="54133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a:t>
            </a:r>
            <a:endParaRPr lang="zh-CN" altLang="en-US" sz="2800" b="1" dirty="0">
              <a:ea typeface="楷体_GB2312" pitchFamily="49" charset="-122"/>
            </a:endParaRPr>
          </a:p>
        </p:txBody>
      </p:sp>
      <p:graphicFrame>
        <p:nvGraphicFramePr>
          <p:cNvPr id="33803" name="Object 9"/>
          <p:cNvGraphicFramePr>
            <a:graphicFrameLocks noChangeAspect="1"/>
          </p:cNvGraphicFramePr>
          <p:nvPr/>
        </p:nvGraphicFramePr>
        <p:xfrm>
          <a:off x="1701800" y="3357563"/>
          <a:ext cx="3733800" cy="508000"/>
        </p:xfrm>
        <a:graphic>
          <a:graphicData uri="http://schemas.openxmlformats.org/presentationml/2006/ole">
            <mc:AlternateContent xmlns:mc="http://schemas.openxmlformats.org/markup-compatibility/2006">
              <mc:Choice xmlns:v="urn:schemas-microsoft-com:vml" Requires="v">
                <p:oleObj spid="_x0000_s3371" name="" r:id="rId3" imgW="3733800" imgH="508000" progId="Equation.DSMT4">
                  <p:embed/>
                </p:oleObj>
              </mc:Choice>
              <mc:Fallback>
                <p:oleObj name="" r:id="rId3" imgW="3733800" imgH="508000" progId="Equation.DSMT4">
                  <p:embed/>
                  <p:pic>
                    <p:nvPicPr>
                      <p:cNvPr id="0" name="图片 3370"/>
                      <p:cNvPicPr/>
                      <p:nvPr/>
                    </p:nvPicPr>
                    <p:blipFill>
                      <a:blip r:embed="rId4"/>
                      <a:stretch>
                        <a:fillRect/>
                      </a:stretch>
                    </p:blipFill>
                    <p:spPr>
                      <a:xfrm>
                        <a:off x="1701800" y="3357563"/>
                        <a:ext cx="3733800" cy="508000"/>
                      </a:xfrm>
                      <a:prstGeom prst="rect">
                        <a:avLst/>
                      </a:prstGeom>
                      <a:noFill/>
                      <a:ln w="38100">
                        <a:noFill/>
                        <a:miter/>
                      </a:ln>
                    </p:spPr>
                  </p:pic>
                </p:oleObj>
              </mc:Fallback>
            </mc:AlternateContent>
          </a:graphicData>
        </a:graphic>
      </p:graphicFrame>
      <p:graphicFrame>
        <p:nvGraphicFramePr>
          <p:cNvPr id="33804" name="Object 10"/>
          <p:cNvGraphicFramePr>
            <a:graphicFrameLocks noChangeAspect="1"/>
          </p:cNvGraphicFramePr>
          <p:nvPr/>
        </p:nvGraphicFramePr>
        <p:xfrm>
          <a:off x="5551488" y="3430588"/>
          <a:ext cx="1828800" cy="431800"/>
        </p:xfrm>
        <a:graphic>
          <a:graphicData uri="http://schemas.openxmlformats.org/presentationml/2006/ole">
            <mc:AlternateContent xmlns:mc="http://schemas.openxmlformats.org/markup-compatibility/2006">
              <mc:Choice xmlns:v="urn:schemas-microsoft-com:vml" Requires="v">
                <p:oleObj spid="_x0000_s3369" name="" r:id="rId5" imgW="1828800" imgH="431800" progId="Equation.DSMT4">
                  <p:embed/>
                </p:oleObj>
              </mc:Choice>
              <mc:Fallback>
                <p:oleObj name="" r:id="rId5" imgW="1828800" imgH="431800" progId="Equation.DSMT4">
                  <p:embed/>
                  <p:pic>
                    <p:nvPicPr>
                      <p:cNvPr id="0" name="图片 3368"/>
                      <p:cNvPicPr/>
                      <p:nvPr/>
                    </p:nvPicPr>
                    <p:blipFill>
                      <a:blip r:embed="rId6"/>
                      <a:stretch>
                        <a:fillRect/>
                      </a:stretch>
                    </p:blipFill>
                    <p:spPr>
                      <a:xfrm>
                        <a:off x="5551488" y="3430588"/>
                        <a:ext cx="1828800" cy="431800"/>
                      </a:xfrm>
                      <a:prstGeom prst="rect">
                        <a:avLst/>
                      </a:prstGeom>
                      <a:noFill/>
                      <a:ln w="38100">
                        <a:noFill/>
                        <a:miter/>
                      </a:ln>
                    </p:spPr>
                  </p:pic>
                </p:oleObj>
              </mc:Fallback>
            </mc:AlternateContent>
          </a:graphicData>
        </a:graphic>
      </p:graphicFrame>
      <p:sp>
        <p:nvSpPr>
          <p:cNvPr id="33805" name="Rectangle 11"/>
          <p:cNvSpPr/>
          <p:nvPr/>
        </p:nvSpPr>
        <p:spPr>
          <a:xfrm>
            <a:off x="323850" y="3933825"/>
            <a:ext cx="47688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可对角化矩阵的多项式计算</a:t>
            </a:r>
            <a:endParaRPr lang="zh-CN" altLang="en-US" sz="2800" b="1" dirty="0">
              <a:solidFill>
                <a:srgbClr val="CC0000"/>
              </a:solidFill>
              <a:ea typeface="华文新魏" panose="02010800040101010101" pitchFamily="2" charset="-122"/>
            </a:endParaRPr>
          </a:p>
        </p:txBody>
      </p:sp>
      <p:sp>
        <p:nvSpPr>
          <p:cNvPr id="33806" name="Rectangle 12"/>
          <p:cNvSpPr/>
          <p:nvPr/>
        </p:nvSpPr>
        <p:spPr>
          <a:xfrm>
            <a:off x="323850" y="4437063"/>
            <a:ext cx="60102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当 </a:t>
            </a:r>
            <a:r>
              <a:rPr lang="en-US" altLang="zh-CN" sz="2800" b="1" i="1" dirty="0">
                <a:ea typeface="楷体_GB2312" pitchFamily="49" charset="-122"/>
              </a:rPr>
              <a:t>P</a:t>
            </a:r>
            <a:r>
              <a:rPr lang="en-US" altLang="zh-CN" sz="2800" b="1" i="1" baseline="30000" dirty="0">
                <a:ea typeface="楷体_GB2312" pitchFamily="49" charset="-122"/>
              </a:rPr>
              <a:t> </a:t>
            </a:r>
            <a:r>
              <a:rPr lang="en-US" altLang="zh-CN" sz="2800" b="1" baseline="50000" dirty="0">
                <a:latin typeface="Symbol" panose="05050102010706020507" pitchFamily="18" charset="2"/>
                <a:ea typeface="楷体_GB2312" pitchFamily="49" charset="-122"/>
              </a:rPr>
              <a:t>-1</a:t>
            </a:r>
            <a:r>
              <a:rPr lang="en-US" altLang="zh-CN" sz="2800" b="1" i="1" dirty="0">
                <a:ea typeface="楷体_GB2312" pitchFamily="49" charset="-122"/>
              </a:rPr>
              <a:t>AP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diag(</a:t>
            </a:r>
            <a:r>
              <a:rPr lang="en-US" altLang="zh-CN" sz="2800" b="1" i="1" dirty="0">
                <a:latin typeface="Symbol" panose="05050102010706020507" pitchFamily="18" charset="2"/>
                <a:ea typeface="楷体_GB2312" pitchFamily="49" charset="-122"/>
              </a:rPr>
              <a:t>l</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l</a:t>
            </a:r>
            <a:r>
              <a:rPr lang="en-US" altLang="zh-CN" sz="2800" b="1" i="1" baseline="-25000"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时</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33807" name="Object 13"/>
          <p:cNvGraphicFramePr>
            <a:graphicFrameLocks noChangeAspect="1"/>
          </p:cNvGraphicFramePr>
          <p:nvPr/>
        </p:nvGraphicFramePr>
        <p:xfrm>
          <a:off x="6335713" y="4437063"/>
          <a:ext cx="1765300" cy="469900"/>
        </p:xfrm>
        <a:graphic>
          <a:graphicData uri="http://schemas.openxmlformats.org/presentationml/2006/ole">
            <mc:AlternateContent xmlns:mc="http://schemas.openxmlformats.org/markup-compatibility/2006">
              <mc:Choice xmlns:v="urn:schemas-microsoft-com:vml" Requires="v">
                <p:oleObj spid="_x0000_s3372" name="" r:id="rId7" imgW="1765300" imgH="469900" progId="Equation.DSMT4">
                  <p:embed/>
                </p:oleObj>
              </mc:Choice>
              <mc:Fallback>
                <p:oleObj name="" r:id="rId7" imgW="1765300" imgH="469900" progId="Equation.DSMT4">
                  <p:embed/>
                  <p:pic>
                    <p:nvPicPr>
                      <p:cNvPr id="0" name="图片 3371"/>
                      <p:cNvPicPr/>
                      <p:nvPr/>
                    </p:nvPicPr>
                    <p:blipFill>
                      <a:blip r:embed="rId8"/>
                      <a:stretch>
                        <a:fillRect/>
                      </a:stretch>
                    </p:blipFill>
                    <p:spPr>
                      <a:xfrm>
                        <a:off x="6335713" y="4437063"/>
                        <a:ext cx="1765300" cy="469900"/>
                      </a:xfrm>
                      <a:prstGeom prst="rect">
                        <a:avLst/>
                      </a:prstGeom>
                      <a:noFill/>
                      <a:ln w="38100">
                        <a:noFill/>
                        <a:miter/>
                      </a:ln>
                    </p:spPr>
                  </p:pic>
                </p:oleObj>
              </mc:Fallback>
            </mc:AlternateContent>
          </a:graphicData>
        </a:graphic>
      </p:graphicFrame>
      <p:graphicFrame>
        <p:nvGraphicFramePr>
          <p:cNvPr id="33808" name="Object 14"/>
          <p:cNvGraphicFramePr>
            <a:graphicFrameLocks noChangeAspect="1"/>
          </p:cNvGraphicFramePr>
          <p:nvPr/>
        </p:nvGraphicFramePr>
        <p:xfrm>
          <a:off x="1387475" y="5516563"/>
          <a:ext cx="2463800" cy="457200"/>
        </p:xfrm>
        <a:graphic>
          <a:graphicData uri="http://schemas.openxmlformats.org/presentationml/2006/ole">
            <mc:AlternateContent xmlns:mc="http://schemas.openxmlformats.org/markup-compatibility/2006">
              <mc:Choice xmlns:v="urn:schemas-microsoft-com:vml" Requires="v">
                <p:oleObj spid="_x0000_s3364" name="" r:id="rId9" imgW="2463800" imgH="457200" progId="Equation.DSMT4">
                  <p:embed/>
                </p:oleObj>
              </mc:Choice>
              <mc:Fallback>
                <p:oleObj name="" r:id="rId9" imgW="2463800" imgH="457200" progId="Equation.DSMT4">
                  <p:embed/>
                  <p:pic>
                    <p:nvPicPr>
                      <p:cNvPr id="0" name="图片 3363"/>
                      <p:cNvPicPr/>
                      <p:nvPr/>
                    </p:nvPicPr>
                    <p:blipFill>
                      <a:blip r:embed="rId10"/>
                      <a:stretch>
                        <a:fillRect/>
                      </a:stretch>
                    </p:blipFill>
                    <p:spPr>
                      <a:xfrm>
                        <a:off x="1387475" y="5516563"/>
                        <a:ext cx="2463800" cy="457200"/>
                      </a:xfrm>
                      <a:prstGeom prst="rect">
                        <a:avLst/>
                      </a:prstGeom>
                      <a:noFill/>
                      <a:ln w="38100">
                        <a:noFill/>
                        <a:miter/>
                      </a:ln>
                    </p:spPr>
                  </p:pic>
                </p:oleObj>
              </mc:Fallback>
            </mc:AlternateContent>
          </a:graphicData>
        </a:graphic>
      </p:graphicFrame>
      <p:graphicFrame>
        <p:nvGraphicFramePr>
          <p:cNvPr id="33809" name="Object 15"/>
          <p:cNvGraphicFramePr>
            <a:graphicFrameLocks noChangeAspect="1"/>
          </p:cNvGraphicFramePr>
          <p:nvPr/>
        </p:nvGraphicFramePr>
        <p:xfrm>
          <a:off x="3851275" y="5084763"/>
          <a:ext cx="4000500" cy="1422400"/>
        </p:xfrm>
        <a:graphic>
          <a:graphicData uri="http://schemas.openxmlformats.org/presentationml/2006/ole">
            <mc:AlternateContent xmlns:mc="http://schemas.openxmlformats.org/markup-compatibility/2006">
              <mc:Choice xmlns:v="urn:schemas-microsoft-com:vml" Requires="v">
                <p:oleObj spid="_x0000_s3367" name="" r:id="rId11" imgW="4000500" imgH="1422400" progId="Equation.DSMT4">
                  <p:embed/>
                </p:oleObj>
              </mc:Choice>
              <mc:Fallback>
                <p:oleObj name="" r:id="rId11" imgW="4000500" imgH="1422400" progId="Equation.DSMT4">
                  <p:embed/>
                  <p:pic>
                    <p:nvPicPr>
                      <p:cNvPr id="0" name="图片 3366"/>
                      <p:cNvPicPr/>
                      <p:nvPr/>
                    </p:nvPicPr>
                    <p:blipFill>
                      <a:blip r:embed="rId12"/>
                      <a:stretch>
                        <a:fillRect/>
                      </a:stretch>
                    </p:blipFill>
                    <p:spPr>
                      <a:xfrm>
                        <a:off x="3851275" y="5084763"/>
                        <a:ext cx="4000500" cy="1422400"/>
                      </a:xfrm>
                      <a:prstGeom prst="rect">
                        <a:avLst/>
                      </a:prstGeom>
                      <a:noFill/>
                      <a:ln w="38100">
                        <a:noFill/>
                        <a:miter/>
                      </a:ln>
                    </p:spPr>
                  </p:pic>
                </p:oleObj>
              </mc:Fallback>
            </mc:AlternateContent>
          </a:graphicData>
        </a:graphic>
      </p:graphicFrame>
      <p:sp>
        <p:nvSpPr>
          <p:cNvPr id="33810" name="Rectangle 16"/>
          <p:cNvSpPr/>
          <p:nvPr/>
        </p:nvSpPr>
        <p:spPr>
          <a:xfrm>
            <a:off x="323850" y="1125538"/>
            <a:ext cx="40576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方阵相似对角化的算法</a:t>
            </a:r>
            <a:endParaRPr lang="zh-CN" altLang="en-US" sz="2800" b="1" dirty="0">
              <a:solidFill>
                <a:srgbClr val="CC0000"/>
              </a:solidFill>
              <a:ea typeface="华文新魏" panose="0201080004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B94942C-25C9-4ED4-83BB-D5AAF62FB95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C22A2C3-E760-46F3-B36F-9F8E82271584}"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172"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7173" name="Rectangle 3"/>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行楷" panose="02010800040101010101" pitchFamily="2" charset="-122"/>
                <a:ea typeface="华文行楷" panose="02010800040101010101" pitchFamily="2" charset="-122"/>
              </a:rPr>
              <a:t>一、内 容 提 要  </a:t>
            </a:r>
            <a:endParaRPr lang="zh-CN" altLang="en-US" b="1" dirty="0">
              <a:solidFill>
                <a:srgbClr val="CC0000"/>
              </a:solidFill>
              <a:latin typeface="华文行楷" panose="02010800040101010101" pitchFamily="2" charset="-122"/>
              <a:ea typeface="华文行楷" panose="02010800040101010101" pitchFamily="2" charset="-122"/>
            </a:endParaRPr>
          </a:p>
        </p:txBody>
      </p:sp>
      <p:sp>
        <p:nvSpPr>
          <p:cNvPr id="7174" name="Rectangle 4"/>
          <p:cNvSpPr/>
          <p:nvPr/>
        </p:nvSpPr>
        <p:spPr>
          <a:xfrm>
            <a:off x="323850" y="1125538"/>
            <a:ext cx="4249738"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en-US" altLang="zh-CN" sz="2800" b="1" dirty="0">
                <a:solidFill>
                  <a:srgbClr val="CC0000"/>
                </a:solidFill>
                <a:latin typeface="华文行楷" panose="02010800040101010101" pitchFamily="2" charset="-122"/>
                <a:ea typeface="华文行楷" panose="02010800040101010101" pitchFamily="2" charset="-122"/>
              </a:rPr>
              <a:t>Laplace [</a:t>
            </a:r>
            <a:r>
              <a:rPr lang="zh-CN" altLang="en-US" sz="2800" b="1" dirty="0">
                <a:solidFill>
                  <a:srgbClr val="CC0000"/>
                </a:solidFill>
                <a:latin typeface="华文行楷" panose="02010800040101010101" pitchFamily="2" charset="-122"/>
                <a:ea typeface="华文行楷" panose="02010800040101010101" pitchFamily="2" charset="-122"/>
              </a:rPr>
              <a:t>按行列展开</a:t>
            </a:r>
            <a:r>
              <a:rPr lang="en-US" altLang="zh-CN" sz="2800" b="1" dirty="0">
                <a:solidFill>
                  <a:srgbClr val="CC0000"/>
                </a:solidFill>
                <a:latin typeface="华文行楷" panose="02010800040101010101" pitchFamily="2" charset="-122"/>
                <a:ea typeface="华文行楷" panose="02010800040101010101" pitchFamily="2" charset="-122"/>
              </a:rPr>
              <a:t>]</a:t>
            </a:r>
            <a:r>
              <a:rPr lang="zh-CN" altLang="en-US" sz="2800" b="1" dirty="0">
                <a:solidFill>
                  <a:srgbClr val="CC0000"/>
                </a:solidFill>
                <a:latin typeface="华文行楷" panose="02010800040101010101" pitchFamily="2" charset="-122"/>
                <a:ea typeface="华文行楷" panose="02010800040101010101" pitchFamily="2" charset="-122"/>
              </a:rPr>
              <a:t>定理</a:t>
            </a:r>
            <a:endParaRPr lang="zh-CN" altLang="en-US" sz="2800" b="1" dirty="0">
              <a:solidFill>
                <a:srgbClr val="CC0000"/>
              </a:solidFill>
              <a:latin typeface="华文行楷" panose="02010800040101010101" pitchFamily="2" charset="-122"/>
              <a:ea typeface="华文行楷" panose="02010800040101010101" pitchFamily="2" charset="-122"/>
            </a:endParaRPr>
          </a:p>
        </p:txBody>
      </p:sp>
      <p:sp>
        <p:nvSpPr>
          <p:cNvPr id="7175" name="Rectangle 5"/>
          <p:cNvSpPr/>
          <p:nvPr/>
        </p:nvSpPr>
        <p:spPr>
          <a:xfrm>
            <a:off x="323850" y="1628775"/>
            <a:ext cx="8277225" cy="10318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ea typeface="楷体_GB2312" pitchFamily="49" charset="-122"/>
              </a:rPr>
              <a:t>        </a:t>
            </a:r>
            <a:r>
              <a:rPr lang="zh-CN" altLang="en-US" sz="2800" b="1" dirty="0">
                <a:ea typeface="楷体_GB2312" pitchFamily="49" charset="-122"/>
              </a:rPr>
              <a:t>行列式等于某一行</a:t>
            </a:r>
            <a:r>
              <a:rPr lang="en-US" altLang="zh-CN" sz="2800" b="1" dirty="0">
                <a:ea typeface="楷体_GB2312" pitchFamily="49" charset="-122"/>
              </a:rPr>
              <a:t>(</a:t>
            </a:r>
            <a:r>
              <a:rPr lang="zh-CN" altLang="en-US" sz="2800" b="1" dirty="0">
                <a:ea typeface="楷体_GB2312" pitchFamily="49" charset="-122"/>
              </a:rPr>
              <a:t>列</a:t>
            </a:r>
            <a:r>
              <a:rPr lang="en-US" altLang="zh-CN" sz="2800" b="1" dirty="0">
                <a:ea typeface="楷体_GB2312" pitchFamily="49" charset="-122"/>
              </a:rPr>
              <a:t>)</a:t>
            </a:r>
            <a:r>
              <a:rPr lang="zh-CN" altLang="en-US" sz="2800" b="1" dirty="0">
                <a:ea typeface="楷体_GB2312" pitchFamily="49" charset="-122"/>
              </a:rPr>
              <a:t>的元素与其对应的代数余</a:t>
            </a:r>
            <a:endParaRPr lang="zh-CN" altLang="en-US" sz="2800" b="1" dirty="0">
              <a:ea typeface="楷体_GB2312" pitchFamily="49" charset="-122"/>
            </a:endParaRPr>
          </a:p>
          <a:p>
            <a:pPr marL="0" lvl="0" indent="0" eaLnBrk="1" hangingPunct="1">
              <a:lnSpc>
                <a:spcPct val="110000"/>
              </a:lnSpc>
              <a:spcBef>
                <a:spcPct val="0"/>
              </a:spcBef>
              <a:buNone/>
            </a:pPr>
            <a:r>
              <a:rPr lang="zh-CN" altLang="en-US" sz="2800" b="1" dirty="0">
                <a:ea typeface="楷体_GB2312" pitchFamily="49" charset="-122"/>
              </a:rPr>
              <a:t>子式乘积之和</a:t>
            </a:r>
            <a:r>
              <a:rPr lang="en-US" altLang="zh-CN" sz="2800" b="1" dirty="0">
                <a:ea typeface="楷体_GB2312" pitchFamily="49" charset="-122"/>
              </a:rPr>
              <a:t>. </a:t>
            </a:r>
            <a:r>
              <a:rPr lang="zh-CN" altLang="en-US" sz="2800" b="1" dirty="0">
                <a:ea typeface="楷体_GB2312" pitchFamily="49" charset="-122"/>
              </a:rPr>
              <a:t>即 </a:t>
            </a:r>
            <a:r>
              <a:rPr lang="zh-CN" altLang="en-US" sz="2800" b="1" dirty="0">
                <a:solidFill>
                  <a:srgbClr val="FF0000"/>
                </a:solidFill>
                <a:latin typeface="宋体" panose="02010600030101010101" pitchFamily="2" charset="-122"/>
              </a:rPr>
              <a:t>▲</a:t>
            </a:r>
            <a:endParaRPr lang="zh-CN" altLang="en-US" sz="2800" b="1" dirty="0">
              <a:ea typeface="楷体_GB2312" pitchFamily="49" charset="-122"/>
            </a:endParaRPr>
          </a:p>
        </p:txBody>
      </p:sp>
      <p:graphicFrame>
        <p:nvGraphicFramePr>
          <p:cNvPr id="7176" name="Object 6"/>
          <p:cNvGraphicFramePr>
            <a:graphicFrameLocks noChangeAspect="1"/>
          </p:cNvGraphicFramePr>
          <p:nvPr/>
        </p:nvGraphicFramePr>
        <p:xfrm>
          <a:off x="1265238" y="2709863"/>
          <a:ext cx="7061200" cy="431800"/>
        </p:xfrm>
        <a:graphic>
          <a:graphicData uri="http://schemas.openxmlformats.org/presentationml/2006/ole">
            <mc:AlternateContent xmlns:mc="http://schemas.openxmlformats.org/markup-compatibility/2006">
              <mc:Choice xmlns:v="urn:schemas-microsoft-com:vml" Requires="v">
                <p:oleObj spid="_x0000_s3080" name="" r:id="rId1" imgW="7061200" imgH="431800" progId="Equation.DSMT4">
                  <p:embed/>
                </p:oleObj>
              </mc:Choice>
              <mc:Fallback>
                <p:oleObj name="" r:id="rId1" imgW="7061200" imgH="431800" progId="Equation.DSMT4">
                  <p:embed/>
                  <p:pic>
                    <p:nvPicPr>
                      <p:cNvPr id="0" name="图片 3079"/>
                      <p:cNvPicPr/>
                      <p:nvPr/>
                    </p:nvPicPr>
                    <p:blipFill>
                      <a:blip r:embed="rId2"/>
                      <a:stretch>
                        <a:fillRect/>
                      </a:stretch>
                    </p:blipFill>
                    <p:spPr>
                      <a:xfrm>
                        <a:off x="1265238" y="2709863"/>
                        <a:ext cx="7061200" cy="431800"/>
                      </a:xfrm>
                      <a:prstGeom prst="rect">
                        <a:avLst/>
                      </a:prstGeom>
                      <a:noFill/>
                      <a:ln w="38100">
                        <a:noFill/>
                        <a:miter/>
                      </a:ln>
                    </p:spPr>
                  </p:pic>
                </p:oleObj>
              </mc:Fallback>
            </mc:AlternateContent>
          </a:graphicData>
        </a:graphic>
      </p:graphicFrame>
      <p:graphicFrame>
        <p:nvGraphicFramePr>
          <p:cNvPr id="7177" name="Object 7"/>
          <p:cNvGraphicFramePr>
            <a:graphicFrameLocks noChangeAspect="1"/>
          </p:cNvGraphicFramePr>
          <p:nvPr/>
        </p:nvGraphicFramePr>
        <p:xfrm>
          <a:off x="1150938" y="3259138"/>
          <a:ext cx="7289800" cy="482600"/>
        </p:xfrm>
        <a:graphic>
          <a:graphicData uri="http://schemas.openxmlformats.org/presentationml/2006/ole">
            <mc:AlternateContent xmlns:mc="http://schemas.openxmlformats.org/markup-compatibility/2006">
              <mc:Choice xmlns:v="urn:schemas-microsoft-com:vml" Requires="v">
                <p:oleObj spid="_x0000_s3078" name="" r:id="rId3" imgW="7289800" imgH="482600" progId="Equation.DSMT4">
                  <p:embed/>
                </p:oleObj>
              </mc:Choice>
              <mc:Fallback>
                <p:oleObj name="" r:id="rId3" imgW="7289800" imgH="482600" progId="Equation.DSMT4">
                  <p:embed/>
                  <p:pic>
                    <p:nvPicPr>
                      <p:cNvPr id="0" name="图片 3077"/>
                      <p:cNvPicPr/>
                      <p:nvPr/>
                    </p:nvPicPr>
                    <p:blipFill>
                      <a:blip r:embed="rId4"/>
                      <a:stretch>
                        <a:fillRect/>
                      </a:stretch>
                    </p:blipFill>
                    <p:spPr>
                      <a:xfrm>
                        <a:off x="1150938" y="3259138"/>
                        <a:ext cx="7289800" cy="482600"/>
                      </a:xfrm>
                      <a:prstGeom prst="rect">
                        <a:avLst/>
                      </a:prstGeom>
                      <a:noFill/>
                      <a:ln w="38100">
                        <a:noFill/>
                        <a:miter/>
                      </a:ln>
                    </p:spPr>
                  </p:pic>
                </p:oleObj>
              </mc:Fallback>
            </mc:AlternateContent>
          </a:graphicData>
        </a:graphic>
      </p:graphicFrame>
      <p:sp>
        <p:nvSpPr>
          <p:cNvPr id="7178" name="Rectangle 8"/>
          <p:cNvSpPr/>
          <p:nvPr/>
        </p:nvSpPr>
        <p:spPr>
          <a:xfrm>
            <a:off x="323850" y="3789363"/>
            <a:ext cx="47529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ij</a:t>
            </a:r>
            <a:r>
              <a:rPr lang="en-US" altLang="zh-CN" sz="2800" b="1" dirty="0">
                <a:ea typeface="楷体_GB2312" pitchFamily="49" charset="-122"/>
              </a:rPr>
              <a:t>)</a:t>
            </a:r>
            <a:r>
              <a:rPr lang="zh-CN" altLang="en-US" sz="2800" b="1" dirty="0">
                <a:ea typeface="楷体_GB2312" pitchFamily="49" charset="-122"/>
              </a:rPr>
              <a:t>为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阶方阵</a:t>
            </a:r>
            <a:r>
              <a:rPr lang="en-US" altLang="zh-CN" sz="2800" b="1" dirty="0">
                <a:ea typeface="楷体_GB2312" pitchFamily="49" charset="-122"/>
              </a:rPr>
              <a:t>, </a:t>
            </a:r>
            <a:r>
              <a:rPr lang="zh-CN" altLang="en-US" sz="2800" b="1" dirty="0">
                <a:ea typeface="楷体_GB2312" pitchFamily="49" charset="-122"/>
              </a:rPr>
              <a:t>则有</a:t>
            </a:r>
            <a:endParaRPr lang="zh-CN" altLang="en-US" sz="2800" b="1" dirty="0">
              <a:ea typeface="楷体_GB2312" pitchFamily="49" charset="-122"/>
            </a:endParaRPr>
          </a:p>
        </p:txBody>
      </p:sp>
      <p:graphicFrame>
        <p:nvGraphicFramePr>
          <p:cNvPr id="7179" name="Object 9"/>
          <p:cNvGraphicFramePr>
            <a:graphicFrameLocks noChangeAspect="1"/>
          </p:cNvGraphicFramePr>
          <p:nvPr/>
        </p:nvGraphicFramePr>
        <p:xfrm>
          <a:off x="1933575" y="4405313"/>
          <a:ext cx="5600700" cy="1485900"/>
        </p:xfrm>
        <a:graphic>
          <a:graphicData uri="http://schemas.openxmlformats.org/presentationml/2006/ole">
            <mc:AlternateContent xmlns:mc="http://schemas.openxmlformats.org/markup-compatibility/2006">
              <mc:Choice xmlns:v="urn:schemas-microsoft-com:vml" Requires="v">
                <p:oleObj spid="_x0000_s3079" name="" r:id="rId5" imgW="7454900" imgH="1968500" progId="Equation.DSMT4">
                  <p:embed/>
                </p:oleObj>
              </mc:Choice>
              <mc:Fallback>
                <p:oleObj name="" r:id="rId5" imgW="7454900" imgH="1968500" progId="Equation.DSMT4">
                  <p:embed/>
                  <p:pic>
                    <p:nvPicPr>
                      <p:cNvPr id="0" name="图片 3078"/>
                      <p:cNvPicPr/>
                      <p:nvPr/>
                    </p:nvPicPr>
                    <p:blipFill>
                      <a:blip r:embed="rId6">
                        <a:clrChange>
                          <a:clrFrom>
                            <a:srgbClr val="000000"/>
                          </a:clrFrom>
                          <a:clrTo>
                            <a:srgbClr val="0000FF"/>
                          </a:clrTo>
                        </a:clrChange>
                      </a:blip>
                      <a:stretch>
                        <a:fillRect/>
                      </a:stretch>
                    </p:blipFill>
                    <p:spPr>
                      <a:xfrm>
                        <a:off x="1933575" y="4405313"/>
                        <a:ext cx="5600700" cy="1485900"/>
                      </a:xfrm>
                      <a:prstGeom prst="rect">
                        <a:avLst/>
                      </a:prstGeom>
                      <a:noFill/>
                      <a:ln w="38100">
                        <a:noFill/>
                        <a:miter/>
                      </a:ln>
                    </p:spPr>
                  </p:pic>
                </p:oleObj>
              </mc:Fallback>
            </mc:AlternateContent>
          </a:graphicData>
        </a:graphic>
      </p:graphicFrame>
      <p:graphicFrame>
        <p:nvGraphicFramePr>
          <p:cNvPr id="7180" name="Object 10"/>
          <p:cNvGraphicFramePr>
            <a:graphicFrameLocks noChangeAspect="1"/>
          </p:cNvGraphicFramePr>
          <p:nvPr/>
        </p:nvGraphicFramePr>
        <p:xfrm>
          <a:off x="1628775" y="5984875"/>
          <a:ext cx="4051300" cy="482600"/>
        </p:xfrm>
        <a:graphic>
          <a:graphicData uri="http://schemas.openxmlformats.org/presentationml/2006/ole">
            <mc:AlternateContent xmlns:mc="http://schemas.openxmlformats.org/markup-compatibility/2006">
              <mc:Choice xmlns:v="urn:schemas-microsoft-com:vml" Requires="v">
                <p:oleObj spid="_x0000_s3076" name="" r:id="rId7" imgW="5384800" imgH="622300" progId="Equation.DSMT4">
                  <p:embed/>
                </p:oleObj>
              </mc:Choice>
              <mc:Fallback>
                <p:oleObj name="" r:id="rId7" imgW="5384800" imgH="622300" progId="Equation.DSMT4">
                  <p:embed/>
                  <p:pic>
                    <p:nvPicPr>
                      <p:cNvPr id="0" name="图片 3075"/>
                      <p:cNvPicPr/>
                      <p:nvPr/>
                    </p:nvPicPr>
                    <p:blipFill>
                      <a:blip r:embed="rId8">
                        <a:clrChange>
                          <a:clrFrom>
                            <a:srgbClr val="000000"/>
                          </a:clrFrom>
                          <a:clrTo>
                            <a:srgbClr val="0000FF"/>
                          </a:clrTo>
                        </a:clrChange>
                      </a:blip>
                      <a:stretch>
                        <a:fillRect/>
                      </a:stretch>
                    </p:blipFill>
                    <p:spPr>
                      <a:xfrm>
                        <a:off x="1628775" y="5984875"/>
                        <a:ext cx="4051300" cy="482600"/>
                      </a:xfrm>
                      <a:prstGeom prst="rect">
                        <a:avLst/>
                      </a:prstGeom>
                      <a:noFill/>
                      <a:ln w="38100">
                        <a:noFill/>
                        <a:miter/>
                      </a:ln>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8AA6445-2723-4A8C-8862-7CB30FB6D4B0}"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ECDD313-D0D2-4DFB-86A1-375EA104C22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4820" name="Text Box 2"/>
          <p:cNvSpPr txBox="1"/>
          <p:nvPr/>
        </p:nvSpPr>
        <p:spPr>
          <a:xfrm>
            <a:off x="250825" y="1196975"/>
            <a:ext cx="4826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CC0000"/>
                </a:solidFill>
                <a:latin typeface="华文新魏" panose="02010800040101010101" pitchFamily="2" charset="-122"/>
                <a:ea typeface="华文新魏" panose="02010800040101010101" pitchFamily="2" charset="-122"/>
              </a:rPr>
              <a:t>1.  </a:t>
            </a:r>
            <a:r>
              <a:rPr lang="zh-CN" altLang="en-US" sz="2800" b="1" dirty="0">
                <a:solidFill>
                  <a:srgbClr val="CC0000"/>
                </a:solidFill>
                <a:latin typeface="华文新魏" panose="02010800040101010101" pitchFamily="2" charset="-122"/>
                <a:ea typeface="华文新魏" panose="02010800040101010101" pitchFamily="2" charset="-122"/>
              </a:rPr>
              <a:t>二次型及其矩阵表示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34821" name="Rectangle 3"/>
          <p:cNvSpPr/>
          <p:nvPr/>
        </p:nvSpPr>
        <p:spPr>
          <a:xfrm>
            <a:off x="179388" y="1916113"/>
            <a:ext cx="77358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Arial" panose="020B0604020202020204" pitchFamily="34" charset="0"/>
              </a:rPr>
              <a:t>定义</a:t>
            </a:r>
            <a:r>
              <a:rPr lang="en-US" altLang="zh-CN" sz="2400" b="1" dirty="0">
                <a:latin typeface="Arial" panose="020B0604020202020204" pitchFamily="34" charset="0"/>
              </a:rPr>
              <a:t>6.1  </a:t>
            </a:r>
            <a:r>
              <a:rPr lang="zh-CN" altLang="en-US" sz="2400" b="1" dirty="0">
                <a:latin typeface="Arial" panose="020B0604020202020204" pitchFamily="34" charset="0"/>
              </a:rPr>
              <a:t>含有   个变量                          的二次齐次函数   </a:t>
            </a:r>
            <a:endParaRPr lang="zh-CN" altLang="en-US" sz="2400" b="1" dirty="0">
              <a:latin typeface="Arial" panose="020B0604020202020204" pitchFamily="34" charset="0"/>
            </a:endParaRPr>
          </a:p>
        </p:txBody>
      </p:sp>
      <p:graphicFrame>
        <p:nvGraphicFramePr>
          <p:cNvPr id="34822" name="Object 4"/>
          <p:cNvGraphicFramePr>
            <a:graphicFrameLocks noChangeAspect="1"/>
          </p:cNvGraphicFramePr>
          <p:nvPr/>
        </p:nvGraphicFramePr>
        <p:xfrm>
          <a:off x="2041525" y="1958975"/>
          <a:ext cx="376238" cy="433388"/>
        </p:xfrm>
        <a:graphic>
          <a:graphicData uri="http://schemas.openxmlformats.org/presentationml/2006/ole">
            <mc:AlternateContent xmlns:mc="http://schemas.openxmlformats.org/markup-compatibility/2006">
              <mc:Choice xmlns:v="urn:schemas-microsoft-com:vml" Requires="v">
                <p:oleObj spid="_x0000_s3365" name="" r:id="rId1" imgW="127000" imgH="139700" progId="Equation.3">
                  <p:embed/>
                </p:oleObj>
              </mc:Choice>
              <mc:Fallback>
                <p:oleObj name="" r:id="rId1" imgW="127000" imgH="139700" progId="Equation.3">
                  <p:embed/>
                  <p:pic>
                    <p:nvPicPr>
                      <p:cNvPr id="0" name="图片 3364"/>
                      <p:cNvPicPr/>
                      <p:nvPr/>
                    </p:nvPicPr>
                    <p:blipFill>
                      <a:blip r:embed="rId2"/>
                      <a:stretch>
                        <a:fillRect/>
                      </a:stretch>
                    </p:blipFill>
                    <p:spPr>
                      <a:xfrm>
                        <a:off x="2041525" y="1958975"/>
                        <a:ext cx="376238" cy="433388"/>
                      </a:xfrm>
                      <a:prstGeom prst="rect">
                        <a:avLst/>
                      </a:prstGeom>
                      <a:noFill/>
                      <a:ln w="38100">
                        <a:noFill/>
                        <a:miter/>
                      </a:ln>
                    </p:spPr>
                  </p:pic>
                </p:oleObj>
              </mc:Fallback>
            </mc:AlternateContent>
          </a:graphicData>
        </a:graphic>
      </p:graphicFrame>
      <p:graphicFrame>
        <p:nvGraphicFramePr>
          <p:cNvPr id="34823" name="Object 5"/>
          <p:cNvGraphicFramePr>
            <a:graphicFrameLocks noChangeAspect="1"/>
          </p:cNvGraphicFramePr>
          <p:nvPr/>
        </p:nvGraphicFramePr>
        <p:xfrm>
          <a:off x="3276600" y="1887538"/>
          <a:ext cx="2232025" cy="504825"/>
        </p:xfrm>
        <a:graphic>
          <a:graphicData uri="http://schemas.openxmlformats.org/presentationml/2006/ole">
            <mc:AlternateContent xmlns:mc="http://schemas.openxmlformats.org/markup-compatibility/2006">
              <mc:Choice xmlns:v="urn:schemas-microsoft-com:vml" Requires="v">
                <p:oleObj spid="_x0000_s3368" name="" r:id="rId3" imgW="761365" imgH="228600" progId="Equation.3">
                  <p:embed/>
                </p:oleObj>
              </mc:Choice>
              <mc:Fallback>
                <p:oleObj name="" r:id="rId3" imgW="761365" imgH="228600" progId="Equation.3">
                  <p:embed/>
                  <p:pic>
                    <p:nvPicPr>
                      <p:cNvPr id="0" name="图片 3367"/>
                      <p:cNvPicPr/>
                      <p:nvPr/>
                    </p:nvPicPr>
                    <p:blipFill>
                      <a:blip r:embed="rId4"/>
                      <a:stretch>
                        <a:fillRect/>
                      </a:stretch>
                    </p:blipFill>
                    <p:spPr>
                      <a:xfrm>
                        <a:off x="3276600" y="1887538"/>
                        <a:ext cx="2232025" cy="504825"/>
                      </a:xfrm>
                      <a:prstGeom prst="rect">
                        <a:avLst/>
                      </a:prstGeom>
                      <a:noFill/>
                      <a:ln w="38100">
                        <a:noFill/>
                        <a:miter/>
                      </a:ln>
                    </p:spPr>
                  </p:pic>
                </p:oleObj>
              </mc:Fallback>
            </mc:AlternateContent>
          </a:graphicData>
        </a:graphic>
      </p:graphicFrame>
      <p:graphicFrame>
        <p:nvGraphicFramePr>
          <p:cNvPr id="34824" name="Object 6"/>
          <p:cNvGraphicFramePr>
            <a:graphicFrameLocks noChangeAspect="1"/>
          </p:cNvGraphicFramePr>
          <p:nvPr/>
        </p:nvGraphicFramePr>
        <p:xfrm>
          <a:off x="611188" y="2535238"/>
          <a:ext cx="7848600" cy="1009650"/>
        </p:xfrm>
        <a:graphic>
          <a:graphicData uri="http://schemas.openxmlformats.org/presentationml/2006/ole">
            <mc:AlternateContent xmlns:mc="http://schemas.openxmlformats.org/markup-compatibility/2006">
              <mc:Choice xmlns:v="urn:schemas-microsoft-com:vml" Requires="v">
                <p:oleObj spid="_x0000_s3370" name="" r:id="rId5" imgW="3632200" imgH="482600" progId="Equation.3">
                  <p:embed/>
                </p:oleObj>
              </mc:Choice>
              <mc:Fallback>
                <p:oleObj name="" r:id="rId5" imgW="3632200" imgH="482600" progId="Equation.3">
                  <p:embed/>
                  <p:pic>
                    <p:nvPicPr>
                      <p:cNvPr id="0" name="图片 3369"/>
                      <p:cNvPicPr/>
                      <p:nvPr/>
                    </p:nvPicPr>
                    <p:blipFill>
                      <a:blip r:embed="rId6"/>
                      <a:stretch>
                        <a:fillRect/>
                      </a:stretch>
                    </p:blipFill>
                    <p:spPr>
                      <a:xfrm>
                        <a:off x="611188" y="2535238"/>
                        <a:ext cx="7848600" cy="1009650"/>
                      </a:xfrm>
                      <a:prstGeom prst="rect">
                        <a:avLst/>
                      </a:prstGeom>
                      <a:noFill/>
                      <a:ln w="38100">
                        <a:noFill/>
                        <a:miter/>
                      </a:ln>
                    </p:spPr>
                  </p:pic>
                </p:oleObj>
              </mc:Fallback>
            </mc:AlternateContent>
          </a:graphicData>
        </a:graphic>
      </p:graphicFrame>
      <p:sp>
        <p:nvSpPr>
          <p:cNvPr id="34825" name="Text Box 7"/>
          <p:cNvSpPr txBox="1"/>
          <p:nvPr/>
        </p:nvSpPr>
        <p:spPr>
          <a:xfrm>
            <a:off x="468313" y="3614738"/>
            <a:ext cx="46085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Arial" panose="020B0604020202020204" pitchFamily="34" charset="0"/>
              </a:rPr>
              <a:t>称为   元</a:t>
            </a:r>
            <a:r>
              <a:rPr lang="zh-CN" altLang="en-US" sz="2400" b="1" dirty="0">
                <a:solidFill>
                  <a:srgbClr val="CC0000"/>
                </a:solidFill>
                <a:latin typeface="Arial" panose="020B0604020202020204" pitchFamily="34" charset="0"/>
              </a:rPr>
              <a:t>二次型</a:t>
            </a:r>
            <a:r>
              <a:rPr lang="zh-CN" altLang="en-US" sz="2400" b="1" dirty="0">
                <a:latin typeface="Arial" panose="020B0604020202020204" pitchFamily="34" charset="0"/>
              </a:rPr>
              <a:t>，</a:t>
            </a:r>
            <a:endParaRPr lang="zh-CN" altLang="en-US" sz="2400" b="1" dirty="0">
              <a:latin typeface="Arial" panose="020B0604020202020204" pitchFamily="34" charset="0"/>
            </a:endParaRPr>
          </a:p>
        </p:txBody>
      </p:sp>
      <p:graphicFrame>
        <p:nvGraphicFramePr>
          <p:cNvPr id="34826" name="Object 8"/>
          <p:cNvGraphicFramePr>
            <a:graphicFrameLocks noChangeAspect="1"/>
          </p:cNvGraphicFramePr>
          <p:nvPr/>
        </p:nvGraphicFramePr>
        <p:xfrm>
          <a:off x="1116013" y="3687763"/>
          <a:ext cx="320675" cy="431800"/>
        </p:xfrm>
        <a:graphic>
          <a:graphicData uri="http://schemas.openxmlformats.org/presentationml/2006/ole">
            <mc:AlternateContent xmlns:mc="http://schemas.openxmlformats.org/markup-compatibility/2006">
              <mc:Choice xmlns:v="urn:schemas-microsoft-com:vml" Requires="v">
                <p:oleObj spid="_x0000_s3363" name="" r:id="rId7" imgW="127000" imgH="139700" progId="Equation.3">
                  <p:embed/>
                </p:oleObj>
              </mc:Choice>
              <mc:Fallback>
                <p:oleObj name="" r:id="rId7" imgW="127000" imgH="139700" progId="Equation.3">
                  <p:embed/>
                  <p:pic>
                    <p:nvPicPr>
                      <p:cNvPr id="0" name="图片 3362"/>
                      <p:cNvPicPr/>
                      <p:nvPr/>
                    </p:nvPicPr>
                    <p:blipFill>
                      <a:blip r:embed="rId8"/>
                      <a:stretch>
                        <a:fillRect/>
                      </a:stretch>
                    </p:blipFill>
                    <p:spPr>
                      <a:xfrm>
                        <a:off x="1116013" y="3687763"/>
                        <a:ext cx="320675" cy="431800"/>
                      </a:xfrm>
                      <a:prstGeom prst="rect">
                        <a:avLst/>
                      </a:prstGeom>
                      <a:noFill/>
                      <a:ln w="38100">
                        <a:noFill/>
                        <a:miter/>
                      </a:ln>
                    </p:spPr>
                  </p:pic>
                </p:oleObj>
              </mc:Fallback>
            </mc:AlternateContent>
          </a:graphicData>
        </a:graphic>
      </p:graphicFrame>
      <p:sp>
        <p:nvSpPr>
          <p:cNvPr id="34827" name="Rectangle 9"/>
          <p:cNvSpPr/>
          <p:nvPr/>
        </p:nvSpPr>
        <p:spPr>
          <a:xfrm>
            <a:off x="250825" y="4294188"/>
            <a:ext cx="2097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Arial" panose="020B0604020202020204" pitchFamily="34" charset="0"/>
              </a:rPr>
              <a:t>用矩阵表示为 </a:t>
            </a:r>
            <a:endParaRPr lang="zh-CN" altLang="en-US" sz="2400" b="1" dirty="0">
              <a:latin typeface="Arial" panose="020B0604020202020204" pitchFamily="34" charset="0"/>
            </a:endParaRPr>
          </a:p>
        </p:txBody>
      </p:sp>
      <p:graphicFrame>
        <p:nvGraphicFramePr>
          <p:cNvPr id="34828" name="Object 10"/>
          <p:cNvGraphicFramePr>
            <a:graphicFrameLocks noChangeAspect="1"/>
          </p:cNvGraphicFramePr>
          <p:nvPr/>
        </p:nvGraphicFramePr>
        <p:xfrm>
          <a:off x="2339975" y="4264025"/>
          <a:ext cx="2520950" cy="525463"/>
        </p:xfrm>
        <a:graphic>
          <a:graphicData uri="http://schemas.openxmlformats.org/presentationml/2006/ole">
            <mc:AlternateContent xmlns:mc="http://schemas.openxmlformats.org/markup-compatibility/2006">
              <mc:Choice xmlns:v="urn:schemas-microsoft-com:vml" Requires="v">
                <p:oleObj spid="_x0000_s3366" name="" r:id="rId9" imgW="990600" imgH="228600" progId="Equation.3">
                  <p:embed/>
                </p:oleObj>
              </mc:Choice>
              <mc:Fallback>
                <p:oleObj name="" r:id="rId9" imgW="990600" imgH="228600" progId="Equation.3">
                  <p:embed/>
                  <p:pic>
                    <p:nvPicPr>
                      <p:cNvPr id="0" name="图片 3365"/>
                      <p:cNvPicPr/>
                      <p:nvPr/>
                    </p:nvPicPr>
                    <p:blipFill>
                      <a:blip r:embed="rId10"/>
                      <a:stretch>
                        <a:fillRect/>
                      </a:stretch>
                    </p:blipFill>
                    <p:spPr>
                      <a:xfrm>
                        <a:off x="2339975" y="4264025"/>
                        <a:ext cx="2520950" cy="525463"/>
                      </a:xfrm>
                      <a:prstGeom prst="rect">
                        <a:avLst/>
                      </a:prstGeom>
                      <a:noFill/>
                      <a:ln w="38100">
                        <a:noFill/>
                        <a:miter/>
                      </a:ln>
                    </p:spPr>
                  </p:pic>
                </p:oleObj>
              </mc:Fallback>
            </mc:AlternateContent>
          </a:graphicData>
        </a:graphic>
      </p:graphicFrame>
      <p:sp>
        <p:nvSpPr>
          <p:cNvPr id="34829" name="Rectangle 11"/>
          <p:cNvSpPr/>
          <p:nvPr/>
        </p:nvSpPr>
        <p:spPr>
          <a:xfrm>
            <a:off x="0" y="5013325"/>
            <a:ext cx="14874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Arial" panose="020B0604020202020204" pitchFamily="34" charset="0"/>
              </a:rPr>
              <a:t>其中向量 </a:t>
            </a:r>
            <a:endParaRPr lang="zh-CN" altLang="en-US" sz="2400" b="1" dirty="0">
              <a:latin typeface="Arial" panose="020B0604020202020204" pitchFamily="34" charset="0"/>
            </a:endParaRPr>
          </a:p>
        </p:txBody>
      </p:sp>
      <p:graphicFrame>
        <p:nvGraphicFramePr>
          <p:cNvPr id="34830" name="Object 12"/>
          <p:cNvGraphicFramePr>
            <a:graphicFrameLocks noChangeAspect="1"/>
          </p:cNvGraphicFramePr>
          <p:nvPr/>
        </p:nvGraphicFramePr>
        <p:xfrm>
          <a:off x="1403350" y="4983163"/>
          <a:ext cx="2287588" cy="503237"/>
        </p:xfrm>
        <a:graphic>
          <a:graphicData uri="http://schemas.openxmlformats.org/presentationml/2006/ole">
            <mc:AlternateContent xmlns:mc="http://schemas.openxmlformats.org/markup-compatibility/2006">
              <mc:Choice xmlns:v="urn:schemas-microsoft-com:vml" Requires="v">
                <p:oleObj spid="_x0000_s3357" name="" r:id="rId11" imgW="1244600" imgH="241300" progId="Equation.3">
                  <p:embed/>
                </p:oleObj>
              </mc:Choice>
              <mc:Fallback>
                <p:oleObj name="" r:id="rId11" imgW="1244600" imgH="241300" progId="Equation.3">
                  <p:embed/>
                  <p:pic>
                    <p:nvPicPr>
                      <p:cNvPr id="0" name="图片 3356"/>
                      <p:cNvPicPr/>
                      <p:nvPr/>
                    </p:nvPicPr>
                    <p:blipFill>
                      <a:blip r:embed="rId12"/>
                      <a:stretch>
                        <a:fillRect/>
                      </a:stretch>
                    </p:blipFill>
                    <p:spPr>
                      <a:xfrm>
                        <a:off x="1403350" y="4983163"/>
                        <a:ext cx="2287588" cy="503237"/>
                      </a:xfrm>
                      <a:prstGeom prst="rect">
                        <a:avLst/>
                      </a:prstGeom>
                      <a:noFill/>
                      <a:ln w="38100">
                        <a:noFill/>
                        <a:miter/>
                      </a:ln>
                    </p:spPr>
                  </p:pic>
                </p:oleObj>
              </mc:Fallback>
            </mc:AlternateContent>
          </a:graphicData>
        </a:graphic>
      </p:graphicFrame>
      <p:graphicFrame>
        <p:nvGraphicFramePr>
          <p:cNvPr id="34831" name="Object 13"/>
          <p:cNvGraphicFramePr>
            <a:graphicFrameLocks noChangeAspect="1"/>
          </p:cNvGraphicFramePr>
          <p:nvPr/>
        </p:nvGraphicFramePr>
        <p:xfrm>
          <a:off x="4859338" y="4983163"/>
          <a:ext cx="2232025" cy="576262"/>
        </p:xfrm>
        <a:graphic>
          <a:graphicData uri="http://schemas.openxmlformats.org/presentationml/2006/ole">
            <mc:AlternateContent xmlns:mc="http://schemas.openxmlformats.org/markup-compatibility/2006">
              <mc:Choice xmlns:v="urn:schemas-microsoft-com:vml" Requires="v">
                <p:oleObj spid="_x0000_s3359" name="" r:id="rId13" imgW="1295400" imgH="241300" progId="Equation.3">
                  <p:embed/>
                </p:oleObj>
              </mc:Choice>
              <mc:Fallback>
                <p:oleObj name="" r:id="rId13" imgW="1295400" imgH="241300" progId="Equation.3">
                  <p:embed/>
                  <p:pic>
                    <p:nvPicPr>
                      <p:cNvPr id="0" name="图片 3358"/>
                      <p:cNvPicPr/>
                      <p:nvPr/>
                    </p:nvPicPr>
                    <p:blipFill>
                      <a:blip r:embed="rId14"/>
                      <a:stretch>
                        <a:fillRect/>
                      </a:stretch>
                    </p:blipFill>
                    <p:spPr>
                      <a:xfrm>
                        <a:off x="4859338" y="4983163"/>
                        <a:ext cx="2232025" cy="576262"/>
                      </a:xfrm>
                      <a:prstGeom prst="rect">
                        <a:avLst/>
                      </a:prstGeom>
                      <a:noFill/>
                      <a:ln w="38100">
                        <a:noFill/>
                        <a:miter/>
                      </a:ln>
                    </p:spPr>
                  </p:pic>
                </p:oleObj>
              </mc:Fallback>
            </mc:AlternateContent>
          </a:graphicData>
        </a:graphic>
      </p:graphicFrame>
      <p:graphicFrame>
        <p:nvGraphicFramePr>
          <p:cNvPr id="34832" name="Object 14"/>
          <p:cNvGraphicFramePr>
            <a:graphicFrameLocks noChangeAspect="1"/>
          </p:cNvGraphicFramePr>
          <p:nvPr/>
        </p:nvGraphicFramePr>
        <p:xfrm>
          <a:off x="7056438" y="5054600"/>
          <a:ext cx="1584325" cy="431800"/>
        </p:xfrm>
        <a:graphic>
          <a:graphicData uri="http://schemas.openxmlformats.org/presentationml/2006/ole">
            <mc:AlternateContent xmlns:mc="http://schemas.openxmlformats.org/markup-compatibility/2006">
              <mc:Choice xmlns:v="urn:schemas-microsoft-com:vml" Requires="v">
                <p:oleObj spid="_x0000_s3358" name="" r:id="rId15" imgW="989965" imgH="203200" progId="Equation.3">
                  <p:embed/>
                </p:oleObj>
              </mc:Choice>
              <mc:Fallback>
                <p:oleObj name="" r:id="rId15" imgW="989965" imgH="203200" progId="Equation.3">
                  <p:embed/>
                  <p:pic>
                    <p:nvPicPr>
                      <p:cNvPr id="0" name="图片 3357"/>
                      <p:cNvPicPr/>
                      <p:nvPr/>
                    </p:nvPicPr>
                    <p:blipFill>
                      <a:blip r:embed="rId16"/>
                      <a:stretch>
                        <a:fillRect/>
                      </a:stretch>
                    </p:blipFill>
                    <p:spPr>
                      <a:xfrm>
                        <a:off x="7056438" y="5054600"/>
                        <a:ext cx="1584325" cy="431800"/>
                      </a:xfrm>
                      <a:prstGeom prst="rect">
                        <a:avLst/>
                      </a:prstGeom>
                      <a:noFill/>
                      <a:ln w="38100">
                        <a:noFill/>
                        <a:miter/>
                      </a:ln>
                    </p:spPr>
                  </p:pic>
                </p:oleObj>
              </mc:Fallback>
            </mc:AlternateContent>
          </a:graphicData>
        </a:graphic>
      </p:graphicFrame>
      <p:sp>
        <p:nvSpPr>
          <p:cNvPr id="34833" name="Rectangle 15"/>
          <p:cNvSpPr/>
          <p:nvPr/>
        </p:nvSpPr>
        <p:spPr>
          <a:xfrm>
            <a:off x="3600450" y="5013325"/>
            <a:ext cx="12668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Arial" panose="020B0604020202020204" pitchFamily="34" charset="0"/>
              </a:rPr>
              <a:t> </a:t>
            </a:r>
            <a:r>
              <a:rPr lang="zh-CN" altLang="en-US" sz="2400" b="1" dirty="0">
                <a:latin typeface="Arial" panose="020B0604020202020204" pitchFamily="34" charset="0"/>
              </a:rPr>
              <a:t>，矩阵 </a:t>
            </a:r>
            <a:endParaRPr lang="zh-CN" altLang="en-US" sz="2400" b="1" dirty="0">
              <a:latin typeface="Arial" panose="020B0604020202020204" pitchFamily="34" charset="0"/>
            </a:endParaRPr>
          </a:p>
        </p:txBody>
      </p:sp>
      <p:sp>
        <p:nvSpPr>
          <p:cNvPr id="34834" name="Rectangle 16"/>
          <p:cNvSpPr/>
          <p:nvPr/>
        </p:nvSpPr>
        <p:spPr>
          <a:xfrm>
            <a:off x="179388" y="6135688"/>
            <a:ext cx="8640762"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Arial" panose="020B0604020202020204" pitchFamily="34" charset="0"/>
                <a:cs typeface="Times New Roman" panose="02020603050405020304" pitchFamily="18" charset="0"/>
              </a:rPr>
              <a:t>       </a:t>
            </a:r>
            <a:r>
              <a:rPr lang="zh-CN" altLang="en-US" sz="2400" b="1" dirty="0">
                <a:latin typeface="Arial" panose="020B0604020202020204" pitchFamily="34" charset="0"/>
                <a:cs typeface="Times New Roman" panose="02020603050405020304" pitchFamily="18" charset="0"/>
              </a:rPr>
              <a:t>称为对称矩阵    的二次型，并称    的秩为该</a:t>
            </a:r>
            <a:r>
              <a:rPr lang="zh-CN" altLang="en-US" sz="2400" b="1" dirty="0">
                <a:solidFill>
                  <a:srgbClr val="CC0000"/>
                </a:solidFill>
                <a:latin typeface="Arial" panose="020B0604020202020204" pitchFamily="34" charset="0"/>
                <a:cs typeface="Times New Roman" panose="02020603050405020304" pitchFamily="18" charset="0"/>
              </a:rPr>
              <a:t>二次型的秩</a:t>
            </a:r>
            <a:r>
              <a:rPr lang="zh-CN" altLang="en-US" sz="2400" b="1" dirty="0">
                <a:latin typeface="Arial" panose="020B0604020202020204" pitchFamily="34" charset="0"/>
                <a:cs typeface="Times New Roman" panose="02020603050405020304" pitchFamily="18" charset="0"/>
              </a:rPr>
              <a:t> </a:t>
            </a:r>
            <a:r>
              <a:rPr lang="en-US" altLang="zh-CN" sz="2400" b="1" dirty="0">
                <a:latin typeface="Arial" panose="020B0604020202020204" pitchFamily="34" charset="0"/>
                <a:cs typeface="Times New Roman" panose="02020603050405020304" pitchFamily="18" charset="0"/>
              </a:rPr>
              <a:t>.</a:t>
            </a:r>
            <a:endParaRPr lang="en-US" altLang="zh-CN" sz="2400" b="1" dirty="0">
              <a:latin typeface="Arial" panose="020B0604020202020204" pitchFamily="34" charset="0"/>
              <a:ea typeface="Times New Roman" panose="02020603050405020304" pitchFamily="18" charset="0"/>
            </a:endParaRPr>
          </a:p>
        </p:txBody>
      </p:sp>
      <p:graphicFrame>
        <p:nvGraphicFramePr>
          <p:cNvPr id="34835" name="Object 17"/>
          <p:cNvGraphicFramePr>
            <a:graphicFrameLocks noChangeAspect="1"/>
          </p:cNvGraphicFramePr>
          <p:nvPr/>
        </p:nvGraphicFramePr>
        <p:xfrm>
          <a:off x="1835150" y="5559425"/>
          <a:ext cx="282575" cy="358775"/>
        </p:xfrm>
        <a:graphic>
          <a:graphicData uri="http://schemas.openxmlformats.org/presentationml/2006/ole">
            <mc:AlternateContent xmlns:mc="http://schemas.openxmlformats.org/markup-compatibility/2006">
              <mc:Choice xmlns:v="urn:schemas-microsoft-com:vml" Requires="v">
                <p:oleObj spid="_x0000_s3360" name="" r:id="rId17" imgW="152400" imgH="165100" progId="Equation.3">
                  <p:embed/>
                </p:oleObj>
              </mc:Choice>
              <mc:Fallback>
                <p:oleObj name="" r:id="rId17" imgW="152400" imgH="165100" progId="Equation.3">
                  <p:embed/>
                  <p:pic>
                    <p:nvPicPr>
                      <p:cNvPr id="0" name="图片 3359"/>
                      <p:cNvPicPr/>
                      <p:nvPr/>
                    </p:nvPicPr>
                    <p:blipFill>
                      <a:blip r:embed="rId18"/>
                      <a:stretch>
                        <a:fillRect/>
                      </a:stretch>
                    </p:blipFill>
                    <p:spPr>
                      <a:xfrm>
                        <a:off x="1835150" y="5559425"/>
                        <a:ext cx="282575" cy="358775"/>
                      </a:xfrm>
                      <a:prstGeom prst="rect">
                        <a:avLst/>
                      </a:prstGeom>
                      <a:noFill/>
                      <a:ln w="38100">
                        <a:noFill/>
                        <a:miter/>
                      </a:ln>
                    </p:spPr>
                  </p:pic>
                </p:oleObj>
              </mc:Fallback>
            </mc:AlternateContent>
          </a:graphicData>
        </a:graphic>
      </p:graphicFrame>
      <p:graphicFrame>
        <p:nvGraphicFramePr>
          <p:cNvPr id="34836" name="Object 18"/>
          <p:cNvGraphicFramePr>
            <a:graphicFrameLocks noChangeAspect="1"/>
          </p:cNvGraphicFramePr>
          <p:nvPr/>
        </p:nvGraphicFramePr>
        <p:xfrm>
          <a:off x="3779838" y="5559425"/>
          <a:ext cx="401637" cy="365125"/>
        </p:xfrm>
        <a:graphic>
          <a:graphicData uri="http://schemas.openxmlformats.org/presentationml/2006/ole">
            <mc:AlternateContent xmlns:mc="http://schemas.openxmlformats.org/markup-compatibility/2006">
              <mc:Choice xmlns:v="urn:schemas-microsoft-com:vml" Requires="v">
                <p:oleObj spid="_x0000_s3361" name="" r:id="rId19" imgW="152400" imgH="165100" progId="Equation.3">
                  <p:embed/>
                </p:oleObj>
              </mc:Choice>
              <mc:Fallback>
                <p:oleObj name="" r:id="rId19" imgW="152400" imgH="165100" progId="Equation.3">
                  <p:embed/>
                  <p:pic>
                    <p:nvPicPr>
                      <p:cNvPr id="0" name="图片 3360"/>
                      <p:cNvPicPr/>
                      <p:nvPr/>
                    </p:nvPicPr>
                    <p:blipFill>
                      <a:blip r:embed="rId20"/>
                      <a:stretch>
                        <a:fillRect/>
                      </a:stretch>
                    </p:blipFill>
                    <p:spPr>
                      <a:xfrm>
                        <a:off x="3779838" y="5559425"/>
                        <a:ext cx="401637" cy="365125"/>
                      </a:xfrm>
                      <a:prstGeom prst="rect">
                        <a:avLst/>
                      </a:prstGeom>
                      <a:noFill/>
                      <a:ln w="38100">
                        <a:noFill/>
                        <a:miter/>
                      </a:ln>
                    </p:spPr>
                  </p:pic>
                </p:oleObj>
              </mc:Fallback>
            </mc:AlternateContent>
          </a:graphicData>
        </a:graphic>
      </p:graphicFrame>
      <p:graphicFrame>
        <p:nvGraphicFramePr>
          <p:cNvPr id="34837" name="Object 19"/>
          <p:cNvGraphicFramePr>
            <a:graphicFrameLocks noChangeAspect="1"/>
          </p:cNvGraphicFramePr>
          <p:nvPr/>
        </p:nvGraphicFramePr>
        <p:xfrm>
          <a:off x="5651500" y="5602288"/>
          <a:ext cx="649288" cy="388937"/>
        </p:xfrm>
        <a:graphic>
          <a:graphicData uri="http://schemas.openxmlformats.org/presentationml/2006/ole">
            <mc:AlternateContent xmlns:mc="http://schemas.openxmlformats.org/markup-compatibility/2006">
              <mc:Choice xmlns:v="urn:schemas-microsoft-com:vml" Requires="v">
                <p:oleObj spid="_x0000_s3362" name="" r:id="rId21" imgW="393700" imgH="203200" progId="Equation.3">
                  <p:embed/>
                </p:oleObj>
              </mc:Choice>
              <mc:Fallback>
                <p:oleObj name="" r:id="rId21" imgW="393700" imgH="203200" progId="Equation.3">
                  <p:embed/>
                  <p:pic>
                    <p:nvPicPr>
                      <p:cNvPr id="0" name="图片 3361"/>
                      <p:cNvPicPr/>
                      <p:nvPr/>
                    </p:nvPicPr>
                    <p:blipFill>
                      <a:blip r:embed="rId22"/>
                      <a:stretch>
                        <a:fillRect/>
                      </a:stretch>
                    </p:blipFill>
                    <p:spPr>
                      <a:xfrm>
                        <a:off x="5651500" y="5602288"/>
                        <a:ext cx="649288" cy="388937"/>
                      </a:xfrm>
                      <a:prstGeom prst="rect">
                        <a:avLst/>
                      </a:prstGeom>
                      <a:noFill/>
                      <a:ln w="38100">
                        <a:noFill/>
                        <a:miter/>
                      </a:ln>
                    </p:spPr>
                  </p:pic>
                </p:oleObj>
              </mc:Fallback>
            </mc:AlternateContent>
          </a:graphicData>
        </a:graphic>
      </p:graphicFrame>
      <p:sp>
        <p:nvSpPr>
          <p:cNvPr id="34838" name="Rectangle 20"/>
          <p:cNvSpPr/>
          <p:nvPr/>
        </p:nvSpPr>
        <p:spPr>
          <a:xfrm>
            <a:off x="1116013" y="5559425"/>
            <a:ext cx="7777162"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Arial" panose="020B0604020202020204" pitchFamily="34" charset="0"/>
                <a:cs typeface="Times New Roman" panose="02020603050405020304" pitchFamily="18" charset="0"/>
              </a:rPr>
              <a:t>所以   </a:t>
            </a:r>
            <a:r>
              <a:rPr lang="zh-CN" altLang="en-US" sz="2400" b="1" dirty="0">
                <a:solidFill>
                  <a:srgbClr val="CC0000"/>
                </a:solidFill>
                <a:latin typeface="Arial" panose="020B0604020202020204" pitchFamily="34" charset="0"/>
                <a:cs typeface="Times New Roman" panose="02020603050405020304" pitchFamily="18" charset="0"/>
              </a:rPr>
              <a:t>是对称矩阵</a:t>
            </a:r>
            <a:r>
              <a:rPr lang="zh-CN" altLang="en-US" sz="2400" b="1" dirty="0">
                <a:latin typeface="Arial" panose="020B0604020202020204" pitchFamily="34" charset="0"/>
                <a:cs typeface="Times New Roman" panose="02020603050405020304" pitchFamily="18" charset="0"/>
              </a:rPr>
              <a:t>，  称为二次型        的矩阵， </a:t>
            </a:r>
            <a:endParaRPr lang="zh-CN" altLang="en-US" sz="2400" b="1" dirty="0">
              <a:latin typeface="Arial" panose="020B0604020202020204" pitchFamily="34" charset="0"/>
              <a:ea typeface="Times New Roman" panose="02020603050405020304" pitchFamily="18" charset="0"/>
            </a:endParaRPr>
          </a:p>
        </p:txBody>
      </p:sp>
      <p:graphicFrame>
        <p:nvGraphicFramePr>
          <p:cNvPr id="34839" name="Object 21"/>
          <p:cNvGraphicFramePr>
            <a:graphicFrameLocks noChangeAspect="1"/>
          </p:cNvGraphicFramePr>
          <p:nvPr/>
        </p:nvGraphicFramePr>
        <p:xfrm>
          <a:off x="250825" y="6223000"/>
          <a:ext cx="574675" cy="344488"/>
        </p:xfrm>
        <a:graphic>
          <a:graphicData uri="http://schemas.openxmlformats.org/presentationml/2006/ole">
            <mc:AlternateContent xmlns:mc="http://schemas.openxmlformats.org/markup-compatibility/2006">
              <mc:Choice xmlns:v="urn:schemas-microsoft-com:vml" Requires="v">
                <p:oleObj spid="_x0000_s3379" name="" r:id="rId23" imgW="393700" imgH="203200" progId="Equation.3">
                  <p:embed/>
                </p:oleObj>
              </mc:Choice>
              <mc:Fallback>
                <p:oleObj name="" r:id="rId23" imgW="393700" imgH="203200" progId="Equation.3">
                  <p:embed/>
                  <p:pic>
                    <p:nvPicPr>
                      <p:cNvPr id="0" name="图片 3378"/>
                      <p:cNvPicPr/>
                      <p:nvPr/>
                    </p:nvPicPr>
                    <p:blipFill>
                      <a:blip r:embed="rId24"/>
                      <a:stretch>
                        <a:fillRect/>
                      </a:stretch>
                    </p:blipFill>
                    <p:spPr>
                      <a:xfrm>
                        <a:off x="250825" y="6223000"/>
                        <a:ext cx="574675" cy="344488"/>
                      </a:xfrm>
                      <a:prstGeom prst="rect">
                        <a:avLst/>
                      </a:prstGeom>
                      <a:noFill/>
                      <a:ln w="38100">
                        <a:noFill/>
                        <a:miter/>
                      </a:ln>
                    </p:spPr>
                  </p:pic>
                </p:oleObj>
              </mc:Fallback>
            </mc:AlternateContent>
          </a:graphicData>
        </a:graphic>
      </p:graphicFrame>
      <p:graphicFrame>
        <p:nvGraphicFramePr>
          <p:cNvPr id="34840" name="Object 22"/>
          <p:cNvGraphicFramePr>
            <a:graphicFrameLocks noChangeAspect="1"/>
          </p:cNvGraphicFramePr>
          <p:nvPr/>
        </p:nvGraphicFramePr>
        <p:xfrm>
          <a:off x="2624138" y="6135688"/>
          <a:ext cx="381000" cy="403225"/>
        </p:xfrm>
        <a:graphic>
          <a:graphicData uri="http://schemas.openxmlformats.org/presentationml/2006/ole">
            <mc:AlternateContent xmlns:mc="http://schemas.openxmlformats.org/markup-compatibility/2006">
              <mc:Choice xmlns:v="urn:schemas-microsoft-com:vml" Requires="v">
                <p:oleObj spid="_x0000_s3376" name="" r:id="rId25" imgW="152400" imgH="165100" progId="Equation.3">
                  <p:embed/>
                </p:oleObj>
              </mc:Choice>
              <mc:Fallback>
                <p:oleObj name="" r:id="rId25" imgW="152400" imgH="165100" progId="Equation.3">
                  <p:embed/>
                  <p:pic>
                    <p:nvPicPr>
                      <p:cNvPr id="0" name="图片 3375"/>
                      <p:cNvPicPr/>
                      <p:nvPr/>
                    </p:nvPicPr>
                    <p:blipFill>
                      <a:blip r:embed="rId26"/>
                      <a:stretch>
                        <a:fillRect/>
                      </a:stretch>
                    </p:blipFill>
                    <p:spPr>
                      <a:xfrm>
                        <a:off x="2624138" y="6135688"/>
                        <a:ext cx="381000" cy="403225"/>
                      </a:xfrm>
                      <a:prstGeom prst="rect">
                        <a:avLst/>
                      </a:prstGeom>
                      <a:noFill/>
                      <a:ln w="38100">
                        <a:noFill/>
                        <a:miter/>
                      </a:ln>
                    </p:spPr>
                  </p:pic>
                </p:oleObj>
              </mc:Fallback>
            </mc:AlternateContent>
          </a:graphicData>
        </a:graphic>
      </p:graphicFrame>
      <p:graphicFrame>
        <p:nvGraphicFramePr>
          <p:cNvPr id="34841" name="Object 23"/>
          <p:cNvGraphicFramePr>
            <a:graphicFrameLocks noChangeAspect="1"/>
          </p:cNvGraphicFramePr>
          <p:nvPr/>
        </p:nvGraphicFramePr>
        <p:xfrm>
          <a:off x="5148263" y="6135688"/>
          <a:ext cx="406400" cy="431800"/>
        </p:xfrm>
        <a:graphic>
          <a:graphicData uri="http://schemas.openxmlformats.org/presentationml/2006/ole">
            <mc:AlternateContent xmlns:mc="http://schemas.openxmlformats.org/markup-compatibility/2006">
              <mc:Choice xmlns:v="urn:schemas-microsoft-com:vml" Requires="v">
                <p:oleObj spid="_x0000_s3378" name="" r:id="rId27" imgW="152400" imgH="165100" progId="Equation.3">
                  <p:embed/>
                </p:oleObj>
              </mc:Choice>
              <mc:Fallback>
                <p:oleObj name="" r:id="rId27" imgW="152400" imgH="165100" progId="Equation.3">
                  <p:embed/>
                  <p:pic>
                    <p:nvPicPr>
                      <p:cNvPr id="0" name="图片 3377"/>
                      <p:cNvPicPr/>
                      <p:nvPr/>
                    </p:nvPicPr>
                    <p:blipFill>
                      <a:blip r:embed="rId20"/>
                      <a:stretch>
                        <a:fillRect/>
                      </a:stretch>
                    </p:blipFill>
                    <p:spPr>
                      <a:xfrm>
                        <a:off x="5148263" y="6135688"/>
                        <a:ext cx="406400" cy="431800"/>
                      </a:xfrm>
                      <a:prstGeom prst="rect">
                        <a:avLst/>
                      </a:prstGeom>
                      <a:noFill/>
                      <a:ln w="38100">
                        <a:noFill/>
                        <a:miter/>
                      </a:ln>
                    </p:spPr>
                  </p:pic>
                </p:oleObj>
              </mc:Fallback>
            </mc:AlternateContent>
          </a:graphicData>
        </a:graphic>
      </p:graphicFrame>
      <p:sp>
        <p:nvSpPr>
          <p:cNvPr id="34842" name="Line 24"/>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4843" name="Rectangle 25"/>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2D3E646-C8B5-4802-A162-A2CFDB1EB40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07CDE8D-2566-4246-A6EA-CBAB7A5DE16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5844" name="Rectangle 2"/>
          <p:cNvSpPr/>
          <p:nvPr/>
        </p:nvSpPr>
        <p:spPr>
          <a:xfrm>
            <a:off x="0" y="2997200"/>
            <a:ext cx="9144000" cy="5191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defTabSz="914400" eaLnBrk="1" hangingPunct="1">
              <a:spcBef>
                <a:spcPct val="0"/>
              </a:spcBef>
              <a:buNone/>
              <a:tabLst>
                <a:tab pos="228600" algn="l"/>
                <a:tab pos="342900" algn="l"/>
                <a:tab pos="457200" algn="l"/>
                <a:tab pos="685800" algn="l"/>
                <a:tab pos="800100" algn="l"/>
                <a:tab pos="914400" algn="l"/>
                <a:tab pos="1028700" algn="l"/>
                <a:tab pos="1143000" algn="l"/>
                <a:tab pos="1371600" algn="l"/>
              </a:tabLst>
            </a:pPr>
            <a:r>
              <a:rPr lang="zh-CN" altLang="en-US" sz="2800" b="1" dirty="0">
                <a:cs typeface="Times New Roman" panose="02020603050405020304" pitchFamily="18" charset="0"/>
              </a:rPr>
              <a:t>称为       </a:t>
            </a:r>
            <a:r>
              <a:rPr lang="zh-CN" altLang="en-US" sz="2800" b="1" dirty="0">
                <a:latin typeface="Arial" panose="020B0604020202020204" pitchFamily="34" charset="0"/>
                <a:cs typeface="Times New Roman" panose="02020603050405020304" pitchFamily="18" charset="0"/>
              </a:rPr>
              <a:t>的标准形或法式</a:t>
            </a:r>
            <a:r>
              <a:rPr lang="en-US" altLang="zh-CN" sz="2800" b="1" dirty="0">
                <a:latin typeface="Arial" panose="020B0604020202020204" pitchFamily="34" charset="0"/>
                <a:cs typeface="Times New Roman" panose="02020603050405020304" pitchFamily="18" charset="0"/>
              </a:rPr>
              <a:t>.</a:t>
            </a:r>
            <a:endParaRPr lang="en-US" altLang="zh-CN" sz="2800" b="1" dirty="0">
              <a:latin typeface="Arial" panose="020B0604020202020204" pitchFamily="34" charset="0"/>
              <a:ea typeface="Times New Roman" panose="02020603050405020304" pitchFamily="18" charset="0"/>
            </a:endParaRPr>
          </a:p>
        </p:txBody>
      </p:sp>
      <p:sp>
        <p:nvSpPr>
          <p:cNvPr id="35845" name="Rectangle 3"/>
          <p:cNvSpPr/>
          <p:nvPr/>
        </p:nvSpPr>
        <p:spPr>
          <a:xfrm>
            <a:off x="71438" y="4076700"/>
            <a:ext cx="9072562" cy="5191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cs typeface="Times New Roman" panose="02020603050405020304" pitchFamily="18" charset="0"/>
              </a:rPr>
              <a:t>称这时的标准形为       </a:t>
            </a:r>
            <a:r>
              <a:rPr lang="zh-CN" altLang="en-US" sz="2800" b="1" dirty="0">
                <a:latin typeface="Arial" panose="020B0604020202020204" pitchFamily="34" charset="0"/>
                <a:cs typeface="Times New Roman" panose="02020603050405020304" pitchFamily="18" charset="0"/>
              </a:rPr>
              <a:t>的</a:t>
            </a:r>
            <a:r>
              <a:rPr lang="zh-CN" altLang="en-US" sz="2800" b="1" dirty="0">
                <a:solidFill>
                  <a:srgbClr val="FF0000"/>
                </a:solidFill>
                <a:latin typeface="Arial" panose="020B0604020202020204" pitchFamily="34" charset="0"/>
                <a:cs typeface="Times New Roman" panose="02020603050405020304" pitchFamily="18" charset="0"/>
              </a:rPr>
              <a:t>规范形</a:t>
            </a:r>
            <a:r>
              <a:rPr lang="zh-CN" altLang="en-US" sz="2800" b="1" dirty="0">
                <a:latin typeface="Arial" panose="020B0604020202020204" pitchFamily="34" charset="0"/>
                <a:cs typeface="Times New Roman" panose="02020603050405020304" pitchFamily="18" charset="0"/>
              </a:rPr>
              <a:t>，即</a:t>
            </a:r>
            <a:endParaRPr lang="zh-CN" altLang="en-US" sz="2800" b="1" dirty="0">
              <a:latin typeface="Arial" panose="020B0604020202020204" pitchFamily="34" charset="0"/>
              <a:ea typeface="Times New Roman" panose="02020603050405020304" pitchFamily="18" charset="0"/>
            </a:endParaRPr>
          </a:p>
        </p:txBody>
      </p:sp>
      <p:sp>
        <p:nvSpPr>
          <p:cNvPr id="35846" name="Rectangle 4"/>
          <p:cNvSpPr/>
          <p:nvPr/>
        </p:nvSpPr>
        <p:spPr>
          <a:xfrm>
            <a:off x="0" y="3500438"/>
            <a:ext cx="9791700" cy="51911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304800" defTabSz="914400">
              <a:spcBef>
                <a:spcPct val="0"/>
              </a:spcBef>
              <a:buNone/>
              <a:tabLst>
                <a:tab pos="228600" algn="l"/>
                <a:tab pos="342900" algn="l"/>
                <a:tab pos="457200" algn="l"/>
                <a:tab pos="685800" algn="l"/>
                <a:tab pos="800100" algn="l"/>
                <a:tab pos="914400" algn="l"/>
                <a:tab pos="1028700" algn="l"/>
                <a:tab pos="1143000" algn="l"/>
                <a:tab pos="1371600" algn="l"/>
              </a:tabLst>
            </a:pPr>
            <a:r>
              <a:rPr lang="zh-CN" altLang="en-US" sz="2800" b="1" dirty="0">
                <a:cs typeface="Times New Roman" panose="02020603050405020304" pitchFamily="18" charset="0"/>
              </a:rPr>
              <a:t>特别地，当标准形中的系数                        </a:t>
            </a:r>
            <a:r>
              <a:rPr lang="zh-CN" altLang="en-US" sz="2800" b="1" dirty="0">
                <a:latin typeface="Arial" panose="020B0604020202020204" pitchFamily="34" charset="0"/>
                <a:cs typeface="Times New Roman" panose="02020603050405020304" pitchFamily="18" charset="0"/>
              </a:rPr>
              <a:t>只取</a:t>
            </a:r>
            <a:r>
              <a:rPr lang="en-US" altLang="zh-CN" sz="2800" b="1" dirty="0">
                <a:latin typeface="Arial" panose="020B0604020202020204" pitchFamily="34" charset="0"/>
                <a:cs typeface="Times New Roman" panose="02020603050405020304" pitchFamily="18" charset="0"/>
              </a:rPr>
              <a:t>1</a:t>
            </a:r>
            <a:r>
              <a:rPr lang="zh-CN" altLang="en-US" sz="2800" b="1" dirty="0">
                <a:latin typeface="Arial" panose="020B0604020202020204" pitchFamily="34" charset="0"/>
                <a:cs typeface="Times New Roman" panose="02020603050405020304" pitchFamily="18" charset="0"/>
              </a:rPr>
              <a:t>，</a:t>
            </a:r>
            <a:r>
              <a:rPr lang="en-US" altLang="zh-CN" sz="2800" b="1" dirty="0">
                <a:latin typeface="Arial" panose="020B0604020202020204" pitchFamily="34" charset="0"/>
                <a:cs typeface="Times New Roman" panose="02020603050405020304" pitchFamily="18" charset="0"/>
              </a:rPr>
              <a:t>-1</a:t>
            </a:r>
            <a:r>
              <a:rPr lang="zh-CN" altLang="en-US" sz="2800" b="1" dirty="0">
                <a:latin typeface="Arial" panose="020B0604020202020204" pitchFamily="34" charset="0"/>
                <a:cs typeface="Times New Roman" panose="02020603050405020304" pitchFamily="18" charset="0"/>
              </a:rPr>
              <a:t>或</a:t>
            </a:r>
            <a:r>
              <a:rPr lang="en-US" altLang="zh-CN" sz="2800" b="1" dirty="0">
                <a:latin typeface="Arial" panose="020B0604020202020204" pitchFamily="34" charset="0"/>
                <a:cs typeface="Times New Roman" panose="02020603050405020304" pitchFamily="18" charset="0"/>
              </a:rPr>
              <a:t>0</a:t>
            </a:r>
            <a:r>
              <a:rPr lang="zh-CN" altLang="en-US" sz="2800" b="1" dirty="0">
                <a:latin typeface="Arial" panose="020B0604020202020204" pitchFamily="34" charset="0"/>
                <a:cs typeface="Times New Roman" panose="02020603050405020304" pitchFamily="18" charset="0"/>
              </a:rPr>
              <a:t>时，  </a:t>
            </a:r>
            <a:endParaRPr lang="zh-CN" altLang="en-US" sz="2800" b="1" dirty="0">
              <a:latin typeface="Arial" panose="020B0604020202020204" pitchFamily="34" charset="0"/>
              <a:ea typeface="Times New Roman" panose="02020603050405020304" pitchFamily="18" charset="0"/>
            </a:endParaRPr>
          </a:p>
        </p:txBody>
      </p:sp>
      <p:sp>
        <p:nvSpPr>
          <p:cNvPr id="35847" name="Rectangle 5"/>
          <p:cNvSpPr/>
          <p:nvPr/>
        </p:nvSpPr>
        <p:spPr>
          <a:xfrm>
            <a:off x="250825" y="1989138"/>
            <a:ext cx="5040313" cy="519112"/>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685800" defTabSz="914400" eaLnBrk="1" hangingPunct="1">
              <a:spcBef>
                <a:spcPct val="0"/>
              </a:spcBef>
              <a:buNone/>
              <a:tabLst>
                <a:tab pos="114300" algn="l"/>
                <a:tab pos="228600" algn="l"/>
                <a:tab pos="342900" algn="l"/>
                <a:tab pos="457200" algn="l"/>
                <a:tab pos="685800" algn="l"/>
                <a:tab pos="800100" algn="l"/>
                <a:tab pos="914400" algn="l"/>
                <a:tab pos="1028700" algn="l"/>
                <a:tab pos="1143000" algn="l"/>
                <a:tab pos="1371600" algn="l"/>
              </a:tabLst>
            </a:pPr>
            <a:r>
              <a:rPr lang="zh-CN" altLang="en-US" sz="2800" b="1" dirty="0">
                <a:cs typeface="Times New Roman" panose="02020603050405020304" pitchFamily="18" charset="0"/>
              </a:rPr>
              <a:t>只含平方项的二次型   </a:t>
            </a:r>
            <a:endParaRPr lang="zh-CN" altLang="en-US" sz="2800" b="1" dirty="0">
              <a:latin typeface="Arial" panose="020B0604020202020204" pitchFamily="34" charset="0"/>
              <a:ea typeface="Times New Roman" panose="02020603050405020304" pitchFamily="18" charset="0"/>
            </a:endParaRPr>
          </a:p>
        </p:txBody>
      </p:sp>
      <p:sp>
        <p:nvSpPr>
          <p:cNvPr id="35848" name="Rectangle 6"/>
          <p:cNvSpPr/>
          <p:nvPr/>
        </p:nvSpPr>
        <p:spPr>
          <a:xfrm>
            <a:off x="250825" y="1412875"/>
            <a:ext cx="3152775"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CC0000"/>
                </a:solidFill>
                <a:latin typeface="华文新魏" panose="02010800040101010101" pitchFamily="2" charset="-122"/>
                <a:ea typeface="华文新魏" panose="02010800040101010101" pitchFamily="2" charset="-122"/>
              </a:rPr>
              <a:t>2. </a:t>
            </a:r>
            <a:r>
              <a:rPr lang="zh-CN" altLang="en-US" sz="2800" b="1" dirty="0">
                <a:solidFill>
                  <a:srgbClr val="CC0000"/>
                </a:solidFill>
                <a:latin typeface="华文新魏" panose="02010800040101010101" pitchFamily="2" charset="-122"/>
                <a:ea typeface="华文新魏" panose="02010800040101010101" pitchFamily="2" charset="-122"/>
              </a:rPr>
              <a:t>二次型的标准形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graphicFrame>
        <p:nvGraphicFramePr>
          <p:cNvPr id="35849" name="Object 7"/>
          <p:cNvGraphicFramePr>
            <a:graphicFrameLocks noChangeAspect="1"/>
          </p:cNvGraphicFramePr>
          <p:nvPr/>
        </p:nvGraphicFramePr>
        <p:xfrm>
          <a:off x="179388" y="2492375"/>
          <a:ext cx="8640762" cy="576263"/>
        </p:xfrm>
        <a:graphic>
          <a:graphicData uri="http://schemas.openxmlformats.org/presentationml/2006/ole">
            <mc:AlternateContent xmlns:mc="http://schemas.openxmlformats.org/markup-compatibility/2006">
              <mc:Choice xmlns:v="urn:schemas-microsoft-com:vml" Requires="v">
                <p:oleObj spid="_x0000_s3382" name="" r:id="rId1" imgW="3568700" imgH="241300" progId="Equation.3">
                  <p:embed/>
                </p:oleObj>
              </mc:Choice>
              <mc:Fallback>
                <p:oleObj name="" r:id="rId1" imgW="3568700" imgH="241300" progId="Equation.3">
                  <p:embed/>
                  <p:pic>
                    <p:nvPicPr>
                      <p:cNvPr id="0" name="图片 3381"/>
                      <p:cNvPicPr/>
                      <p:nvPr/>
                    </p:nvPicPr>
                    <p:blipFill>
                      <a:blip r:embed="rId2"/>
                      <a:stretch>
                        <a:fillRect/>
                      </a:stretch>
                    </p:blipFill>
                    <p:spPr>
                      <a:xfrm>
                        <a:off x="179388" y="2492375"/>
                        <a:ext cx="8640762" cy="576263"/>
                      </a:xfrm>
                      <a:prstGeom prst="rect">
                        <a:avLst/>
                      </a:prstGeom>
                      <a:noFill/>
                      <a:ln w="38100">
                        <a:noFill/>
                        <a:miter/>
                      </a:ln>
                    </p:spPr>
                  </p:pic>
                </p:oleObj>
              </mc:Fallback>
            </mc:AlternateContent>
          </a:graphicData>
        </a:graphic>
      </p:graphicFrame>
      <p:graphicFrame>
        <p:nvGraphicFramePr>
          <p:cNvPr id="35850" name="Object 8"/>
          <p:cNvGraphicFramePr>
            <a:graphicFrameLocks noChangeAspect="1"/>
          </p:cNvGraphicFramePr>
          <p:nvPr/>
        </p:nvGraphicFramePr>
        <p:xfrm>
          <a:off x="755650" y="3068638"/>
          <a:ext cx="719138" cy="439737"/>
        </p:xfrm>
        <a:graphic>
          <a:graphicData uri="http://schemas.openxmlformats.org/presentationml/2006/ole">
            <mc:AlternateContent xmlns:mc="http://schemas.openxmlformats.org/markup-compatibility/2006">
              <mc:Choice xmlns:v="urn:schemas-microsoft-com:vml" Requires="v">
                <p:oleObj spid="_x0000_s3377" name="" r:id="rId3" imgW="393700" imgH="203200" progId="Equation.3">
                  <p:embed/>
                </p:oleObj>
              </mc:Choice>
              <mc:Fallback>
                <p:oleObj name="" r:id="rId3" imgW="393700" imgH="203200" progId="Equation.3">
                  <p:embed/>
                  <p:pic>
                    <p:nvPicPr>
                      <p:cNvPr id="0" name="图片 3376"/>
                      <p:cNvPicPr/>
                      <p:nvPr/>
                    </p:nvPicPr>
                    <p:blipFill>
                      <a:blip r:embed="rId4"/>
                      <a:stretch>
                        <a:fillRect/>
                      </a:stretch>
                    </p:blipFill>
                    <p:spPr>
                      <a:xfrm>
                        <a:off x="755650" y="3068638"/>
                        <a:ext cx="719138" cy="439737"/>
                      </a:xfrm>
                      <a:prstGeom prst="rect">
                        <a:avLst/>
                      </a:prstGeom>
                      <a:noFill/>
                      <a:ln w="38100">
                        <a:noFill/>
                        <a:miter/>
                      </a:ln>
                    </p:spPr>
                  </p:pic>
                </p:oleObj>
              </mc:Fallback>
            </mc:AlternateContent>
          </a:graphicData>
        </a:graphic>
      </p:graphicFrame>
      <p:graphicFrame>
        <p:nvGraphicFramePr>
          <p:cNvPr id="35851" name="Object 9"/>
          <p:cNvGraphicFramePr>
            <a:graphicFrameLocks noChangeAspect="1"/>
          </p:cNvGraphicFramePr>
          <p:nvPr/>
        </p:nvGraphicFramePr>
        <p:xfrm>
          <a:off x="4572000" y="3429000"/>
          <a:ext cx="2303463" cy="576263"/>
        </p:xfrm>
        <a:graphic>
          <a:graphicData uri="http://schemas.openxmlformats.org/presentationml/2006/ole">
            <mc:AlternateContent xmlns:mc="http://schemas.openxmlformats.org/markup-compatibility/2006">
              <mc:Choice xmlns:v="urn:schemas-microsoft-com:vml" Requires="v">
                <p:oleObj spid="_x0000_s3373" name="" r:id="rId5" imgW="1002665" imgH="228600" progId="Equation.3">
                  <p:embed/>
                </p:oleObj>
              </mc:Choice>
              <mc:Fallback>
                <p:oleObj name="" r:id="rId5" imgW="1002665" imgH="228600" progId="Equation.3">
                  <p:embed/>
                  <p:pic>
                    <p:nvPicPr>
                      <p:cNvPr id="0" name="图片 3372"/>
                      <p:cNvPicPr/>
                      <p:nvPr/>
                    </p:nvPicPr>
                    <p:blipFill>
                      <a:blip r:embed="rId6"/>
                      <a:stretch>
                        <a:fillRect/>
                      </a:stretch>
                    </p:blipFill>
                    <p:spPr>
                      <a:xfrm>
                        <a:off x="4572000" y="3429000"/>
                        <a:ext cx="2303463" cy="576263"/>
                      </a:xfrm>
                      <a:prstGeom prst="rect">
                        <a:avLst/>
                      </a:prstGeom>
                      <a:noFill/>
                      <a:ln w="38100">
                        <a:noFill/>
                        <a:miter/>
                      </a:ln>
                    </p:spPr>
                  </p:pic>
                </p:oleObj>
              </mc:Fallback>
            </mc:AlternateContent>
          </a:graphicData>
        </a:graphic>
      </p:graphicFrame>
      <p:graphicFrame>
        <p:nvGraphicFramePr>
          <p:cNvPr id="35852" name="Object 10"/>
          <p:cNvGraphicFramePr>
            <a:graphicFrameLocks noChangeAspect="1"/>
          </p:cNvGraphicFramePr>
          <p:nvPr/>
        </p:nvGraphicFramePr>
        <p:xfrm>
          <a:off x="2987675" y="4149725"/>
          <a:ext cx="720725" cy="441325"/>
        </p:xfrm>
        <a:graphic>
          <a:graphicData uri="http://schemas.openxmlformats.org/presentationml/2006/ole">
            <mc:AlternateContent xmlns:mc="http://schemas.openxmlformats.org/markup-compatibility/2006">
              <mc:Choice xmlns:v="urn:schemas-microsoft-com:vml" Requires="v">
                <p:oleObj spid="_x0000_s3374" name="" r:id="rId7" imgW="393700" imgH="203200" progId="Equation.3">
                  <p:embed/>
                </p:oleObj>
              </mc:Choice>
              <mc:Fallback>
                <p:oleObj name="" r:id="rId7" imgW="393700" imgH="203200" progId="Equation.3">
                  <p:embed/>
                  <p:pic>
                    <p:nvPicPr>
                      <p:cNvPr id="0" name="图片 3373"/>
                      <p:cNvPicPr/>
                      <p:nvPr/>
                    </p:nvPicPr>
                    <p:blipFill>
                      <a:blip r:embed="rId4"/>
                      <a:stretch>
                        <a:fillRect/>
                      </a:stretch>
                    </p:blipFill>
                    <p:spPr>
                      <a:xfrm>
                        <a:off x="2987675" y="4149725"/>
                        <a:ext cx="720725" cy="441325"/>
                      </a:xfrm>
                      <a:prstGeom prst="rect">
                        <a:avLst/>
                      </a:prstGeom>
                      <a:noFill/>
                      <a:ln w="38100">
                        <a:noFill/>
                        <a:miter/>
                      </a:ln>
                    </p:spPr>
                  </p:pic>
                </p:oleObj>
              </mc:Fallback>
            </mc:AlternateContent>
          </a:graphicData>
        </a:graphic>
      </p:graphicFrame>
      <p:graphicFrame>
        <p:nvGraphicFramePr>
          <p:cNvPr id="35853" name="Object 11"/>
          <p:cNvGraphicFramePr>
            <a:graphicFrameLocks noChangeAspect="1"/>
          </p:cNvGraphicFramePr>
          <p:nvPr/>
        </p:nvGraphicFramePr>
        <p:xfrm>
          <a:off x="1116013" y="4652963"/>
          <a:ext cx="6696075" cy="720725"/>
        </p:xfrm>
        <a:graphic>
          <a:graphicData uri="http://schemas.openxmlformats.org/presentationml/2006/ole">
            <mc:AlternateContent xmlns:mc="http://schemas.openxmlformats.org/markup-compatibility/2006">
              <mc:Choice xmlns:v="urn:schemas-microsoft-com:vml" Requires="v">
                <p:oleObj spid="_x0000_s3383" name="" r:id="rId8" imgW="2717800" imgH="241300" progId="Equation.3">
                  <p:embed/>
                </p:oleObj>
              </mc:Choice>
              <mc:Fallback>
                <p:oleObj name="" r:id="rId8" imgW="2717800" imgH="241300" progId="Equation.3">
                  <p:embed/>
                  <p:pic>
                    <p:nvPicPr>
                      <p:cNvPr id="0" name="图片 3382"/>
                      <p:cNvPicPr/>
                      <p:nvPr/>
                    </p:nvPicPr>
                    <p:blipFill>
                      <a:blip r:embed="rId9"/>
                      <a:stretch>
                        <a:fillRect/>
                      </a:stretch>
                    </p:blipFill>
                    <p:spPr>
                      <a:xfrm>
                        <a:off x="1116013" y="4652963"/>
                        <a:ext cx="6696075" cy="720725"/>
                      </a:xfrm>
                      <a:prstGeom prst="rect">
                        <a:avLst/>
                      </a:prstGeom>
                      <a:noFill/>
                      <a:ln w="38100">
                        <a:noFill/>
                        <a:miter/>
                      </a:ln>
                    </p:spPr>
                  </p:pic>
                </p:oleObj>
              </mc:Fallback>
            </mc:AlternateContent>
          </a:graphicData>
        </a:graphic>
      </p:graphicFrame>
      <p:sp>
        <p:nvSpPr>
          <p:cNvPr id="35854" name="Text Box 12"/>
          <p:cNvSpPr txBox="1"/>
          <p:nvPr/>
        </p:nvSpPr>
        <p:spPr>
          <a:xfrm>
            <a:off x="0" y="5373688"/>
            <a:ext cx="9144000"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Arial" panose="020B0604020202020204" pitchFamily="34" charset="0"/>
              </a:rPr>
              <a:t>     </a:t>
            </a:r>
            <a:r>
              <a:rPr lang="zh-CN" altLang="en-US" sz="2800" b="1" dirty="0">
                <a:latin typeface="Arial" panose="020B0604020202020204" pitchFamily="34" charset="0"/>
              </a:rPr>
              <a:t>二次型的标准形不唯一，但其规范形唯一（在实变换</a:t>
            </a:r>
            <a:endParaRPr lang="zh-CN" altLang="en-US" sz="2800" b="1" dirty="0">
              <a:latin typeface="Arial" panose="020B0604020202020204" pitchFamily="34" charset="0"/>
            </a:endParaRPr>
          </a:p>
          <a:p>
            <a:pPr marL="0" lvl="0" indent="0" eaLnBrk="1" hangingPunct="1">
              <a:spcBef>
                <a:spcPct val="50000"/>
              </a:spcBef>
              <a:buNone/>
            </a:pPr>
            <a:r>
              <a:rPr lang="zh-CN" altLang="en-US" sz="2800" b="1" dirty="0">
                <a:latin typeface="Arial" panose="020B0604020202020204" pitchFamily="34" charset="0"/>
              </a:rPr>
              <a:t>下 ）</a:t>
            </a:r>
            <a:r>
              <a:rPr lang="en-US" altLang="zh-CN" sz="2800" b="1" dirty="0">
                <a:latin typeface="Arial" panose="020B0604020202020204" pitchFamily="34" charset="0"/>
              </a:rPr>
              <a:t>.</a:t>
            </a:r>
            <a:r>
              <a:rPr lang="zh-CN" altLang="en-US" sz="2800" b="1" dirty="0">
                <a:latin typeface="Arial" panose="020B0604020202020204" pitchFamily="34" charset="0"/>
              </a:rPr>
              <a:t>标准形中所含非零平方项的项数等于二次型的秩</a:t>
            </a:r>
            <a:r>
              <a:rPr lang="en-US" altLang="zh-CN" sz="2800" b="1" dirty="0">
                <a:latin typeface="Arial" panose="020B0604020202020204" pitchFamily="34" charset="0"/>
              </a:rPr>
              <a:t>.</a:t>
            </a:r>
            <a:r>
              <a:rPr lang="en-US" altLang="zh-CN" sz="2800" dirty="0">
                <a:latin typeface="Arial" panose="020B0604020202020204" pitchFamily="34" charset="0"/>
              </a:rPr>
              <a:t> </a:t>
            </a:r>
            <a:endParaRPr lang="en-US" altLang="zh-CN" sz="2800" dirty="0">
              <a:latin typeface="Arial" panose="020B0604020202020204" pitchFamily="34" charset="0"/>
            </a:endParaRPr>
          </a:p>
        </p:txBody>
      </p:sp>
      <p:sp>
        <p:nvSpPr>
          <p:cNvPr id="35855" name="Line 13"/>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5856" name="Rectangle 14"/>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C37EB2B-FA0A-44F6-A7B0-5D0EDABCDCD6}"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7553E50-7D62-447B-BC54-F3757D83ACB6}"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6868" name="Text Box 2"/>
          <p:cNvSpPr txBox="1"/>
          <p:nvPr/>
        </p:nvSpPr>
        <p:spPr>
          <a:xfrm>
            <a:off x="250825" y="981075"/>
            <a:ext cx="8893175" cy="56435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CC0000"/>
                </a:solidFill>
                <a:latin typeface="华文新魏" panose="02010800040101010101" pitchFamily="2" charset="-122"/>
                <a:ea typeface="华文新魏" panose="02010800040101010101" pitchFamily="2" charset="-122"/>
              </a:rPr>
              <a:t>3.</a:t>
            </a:r>
            <a:r>
              <a:rPr lang="zh-CN" altLang="en-US" sz="2800" b="1" dirty="0">
                <a:solidFill>
                  <a:srgbClr val="CC0000"/>
                </a:solidFill>
                <a:latin typeface="华文新魏" panose="02010800040101010101" pitchFamily="2" charset="-122"/>
                <a:ea typeface="华文新魏" panose="02010800040101010101" pitchFamily="2" charset="-122"/>
              </a:rPr>
              <a:t>合同变换</a:t>
            </a:r>
            <a:r>
              <a:rPr lang="zh-CN" altLang="en-US" sz="2800" b="1" dirty="0">
                <a:solidFill>
                  <a:srgbClr val="FF0000"/>
                </a:solidFill>
                <a:latin typeface="宋体" panose="02010600030101010101" pitchFamily="2" charset="-122"/>
              </a:rPr>
              <a:t>▲</a:t>
            </a:r>
            <a:r>
              <a:rPr lang="zh-CN" altLang="en-US" sz="2800" b="1" dirty="0">
                <a:latin typeface="Arial" panose="020B0604020202020204" pitchFamily="34" charset="0"/>
              </a:rPr>
              <a:t>  </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    对于    阶方阵         ，如果存在可逆方阵    ，使</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                           </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则称        为合同矩阵或称   与   合同，变换              称</a:t>
            </a:r>
            <a:endParaRPr lang="zh-CN" altLang="en-US" sz="2800" b="1" dirty="0">
              <a:latin typeface="Arial" panose="020B0604020202020204" pitchFamily="34" charset="0"/>
            </a:endParaRPr>
          </a:p>
          <a:p>
            <a:pPr marL="0" lvl="0" indent="0" eaLnBrk="1" hangingPunct="1">
              <a:spcBef>
                <a:spcPct val="0"/>
              </a:spcBef>
              <a:buNone/>
            </a:pP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为合同变换，矩阵    称为合同变换矩阵</a:t>
            </a:r>
            <a:r>
              <a:rPr lang="en-US" altLang="zh-CN" sz="2800" b="1" dirty="0">
                <a:latin typeface="Arial" panose="020B0604020202020204" pitchFamily="34" charset="0"/>
              </a:rPr>
              <a:t>.</a:t>
            </a:r>
            <a:endParaRPr lang="en-US" altLang="zh-CN" sz="2800" b="1" dirty="0">
              <a:latin typeface="Arial" panose="020B0604020202020204" pitchFamily="34" charset="0"/>
            </a:endParaRPr>
          </a:p>
          <a:p>
            <a:pPr marL="0" lvl="0" indent="0" eaLnBrk="1" hangingPunct="1">
              <a:spcBef>
                <a:spcPct val="0"/>
              </a:spcBef>
              <a:buNone/>
            </a:pPr>
            <a:endParaRPr lang="en-US" altLang="zh-CN" sz="2800" b="1" dirty="0">
              <a:latin typeface="Arial" panose="020B0604020202020204" pitchFamily="34" charset="0"/>
            </a:endParaRPr>
          </a:p>
          <a:p>
            <a:pPr marL="0" lvl="0" indent="0" eaLnBrk="1" hangingPunct="1">
              <a:spcBef>
                <a:spcPct val="0"/>
              </a:spcBef>
              <a:buNone/>
            </a:pPr>
            <a:r>
              <a:rPr lang="en-US" altLang="zh-CN" sz="2800" b="1" dirty="0">
                <a:latin typeface="Arial" panose="020B0604020202020204" pitchFamily="34" charset="0"/>
              </a:rPr>
              <a:t>   </a:t>
            </a:r>
            <a:r>
              <a:rPr lang="zh-CN" altLang="en-US" sz="2800" b="1" dirty="0">
                <a:latin typeface="Arial" panose="020B0604020202020204" pitchFamily="34" charset="0"/>
              </a:rPr>
              <a:t>对任意可逆方阵   ，若   对称，则           也对称且</a:t>
            </a:r>
            <a:endParaRPr lang="zh-CN" altLang="en-US" sz="2800" b="1" dirty="0">
              <a:latin typeface="Arial" panose="020B0604020202020204" pitchFamily="34" charset="0"/>
            </a:endParaRPr>
          </a:p>
          <a:p>
            <a:pPr marL="0" lvl="0" indent="0" eaLnBrk="1" hangingPunct="1">
              <a:spcBef>
                <a:spcPct val="0"/>
              </a:spcBef>
              <a:buNone/>
            </a:pP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 </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   用可逆变换把实二次型化为标准形等同于用合同变换</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把实对称矩阵化为对角矩阵</a:t>
            </a:r>
            <a:r>
              <a:rPr lang="en-US" altLang="zh-CN" sz="2800" b="1" dirty="0">
                <a:latin typeface="Arial" panose="020B0604020202020204" pitchFamily="34" charset="0"/>
              </a:rPr>
              <a:t>.</a:t>
            </a:r>
            <a:r>
              <a:rPr lang="zh-CN" altLang="en-US" sz="2800" b="1" dirty="0">
                <a:latin typeface="Arial" panose="020B0604020202020204" pitchFamily="34" charset="0"/>
              </a:rPr>
              <a:t>实对称矩阵可以用正交的相似变换对角化，又正交的相似变换也是合同变换</a:t>
            </a:r>
            <a:r>
              <a:rPr lang="en-US" altLang="zh-CN" sz="2800" b="1" dirty="0">
                <a:latin typeface="Arial" panose="020B0604020202020204" pitchFamily="34" charset="0"/>
              </a:rPr>
              <a:t>.</a:t>
            </a:r>
            <a:endParaRPr lang="en-US" altLang="zh-CN" sz="2800" b="1" dirty="0">
              <a:latin typeface="Arial" panose="020B0604020202020204" pitchFamily="34" charset="0"/>
            </a:endParaRPr>
          </a:p>
        </p:txBody>
      </p:sp>
      <p:graphicFrame>
        <p:nvGraphicFramePr>
          <p:cNvPr id="36869" name="Object 3"/>
          <p:cNvGraphicFramePr>
            <a:graphicFrameLocks noChangeAspect="1"/>
          </p:cNvGraphicFramePr>
          <p:nvPr/>
        </p:nvGraphicFramePr>
        <p:xfrm>
          <a:off x="1416050" y="1485900"/>
          <a:ext cx="373063" cy="431800"/>
        </p:xfrm>
        <a:graphic>
          <a:graphicData uri="http://schemas.openxmlformats.org/presentationml/2006/ole">
            <mc:AlternateContent xmlns:mc="http://schemas.openxmlformats.org/markup-compatibility/2006">
              <mc:Choice xmlns:v="urn:schemas-microsoft-com:vml" Requires="v">
                <p:oleObj spid="_x0000_s3381" name="" r:id="rId1" imgW="127000" imgH="139700" progId="Equation.3">
                  <p:embed/>
                </p:oleObj>
              </mc:Choice>
              <mc:Fallback>
                <p:oleObj name="" r:id="rId1" imgW="127000" imgH="139700" progId="Equation.3">
                  <p:embed/>
                  <p:pic>
                    <p:nvPicPr>
                      <p:cNvPr id="0" name="图片 3380"/>
                      <p:cNvPicPr/>
                      <p:nvPr/>
                    </p:nvPicPr>
                    <p:blipFill>
                      <a:blip r:embed="rId2"/>
                      <a:stretch>
                        <a:fillRect/>
                      </a:stretch>
                    </p:blipFill>
                    <p:spPr>
                      <a:xfrm>
                        <a:off x="1416050" y="1485900"/>
                        <a:ext cx="373063" cy="431800"/>
                      </a:xfrm>
                      <a:prstGeom prst="rect">
                        <a:avLst/>
                      </a:prstGeom>
                      <a:noFill/>
                      <a:ln w="38100">
                        <a:noFill/>
                        <a:miter/>
                      </a:ln>
                    </p:spPr>
                  </p:pic>
                </p:oleObj>
              </mc:Fallback>
            </mc:AlternateContent>
          </a:graphicData>
        </a:graphic>
      </p:graphicFrame>
      <p:graphicFrame>
        <p:nvGraphicFramePr>
          <p:cNvPr id="36870" name="Object 4"/>
          <p:cNvGraphicFramePr>
            <a:graphicFrameLocks noChangeAspect="1"/>
          </p:cNvGraphicFramePr>
          <p:nvPr/>
        </p:nvGraphicFramePr>
        <p:xfrm>
          <a:off x="2916238" y="1412875"/>
          <a:ext cx="865187" cy="504825"/>
        </p:xfrm>
        <a:graphic>
          <a:graphicData uri="http://schemas.openxmlformats.org/presentationml/2006/ole">
            <mc:AlternateContent xmlns:mc="http://schemas.openxmlformats.org/markup-compatibility/2006">
              <mc:Choice xmlns:v="urn:schemas-microsoft-com:vml" Requires="v">
                <p:oleObj spid="_x0000_s3380" name="" r:id="rId3" imgW="342900" imgH="203200" progId="Equation.3">
                  <p:embed/>
                </p:oleObj>
              </mc:Choice>
              <mc:Fallback>
                <p:oleObj name="" r:id="rId3" imgW="342900" imgH="203200" progId="Equation.3">
                  <p:embed/>
                  <p:pic>
                    <p:nvPicPr>
                      <p:cNvPr id="0" name="图片 3379"/>
                      <p:cNvPicPr/>
                      <p:nvPr/>
                    </p:nvPicPr>
                    <p:blipFill>
                      <a:blip r:embed="rId4"/>
                      <a:stretch>
                        <a:fillRect/>
                      </a:stretch>
                    </p:blipFill>
                    <p:spPr>
                      <a:xfrm>
                        <a:off x="2916238" y="1412875"/>
                        <a:ext cx="865187" cy="504825"/>
                      </a:xfrm>
                      <a:prstGeom prst="rect">
                        <a:avLst/>
                      </a:prstGeom>
                      <a:noFill/>
                      <a:ln w="38100">
                        <a:noFill/>
                        <a:miter/>
                      </a:ln>
                    </p:spPr>
                  </p:pic>
                </p:oleObj>
              </mc:Fallback>
            </mc:AlternateContent>
          </a:graphicData>
        </a:graphic>
      </p:graphicFrame>
      <p:graphicFrame>
        <p:nvGraphicFramePr>
          <p:cNvPr id="36871" name="Object 5"/>
          <p:cNvGraphicFramePr>
            <a:graphicFrameLocks noChangeAspect="1"/>
          </p:cNvGraphicFramePr>
          <p:nvPr/>
        </p:nvGraphicFramePr>
        <p:xfrm>
          <a:off x="6948488" y="1412875"/>
          <a:ext cx="365125" cy="433388"/>
        </p:xfrm>
        <a:graphic>
          <a:graphicData uri="http://schemas.openxmlformats.org/presentationml/2006/ole">
            <mc:AlternateContent xmlns:mc="http://schemas.openxmlformats.org/markup-compatibility/2006">
              <mc:Choice xmlns:v="urn:schemas-microsoft-com:vml" Requires="v">
                <p:oleObj spid="_x0000_s3375" name="" r:id="rId5" imgW="152400" imgH="177800" progId="Equation.3">
                  <p:embed/>
                </p:oleObj>
              </mc:Choice>
              <mc:Fallback>
                <p:oleObj name="" r:id="rId5" imgW="152400" imgH="177800" progId="Equation.3">
                  <p:embed/>
                  <p:pic>
                    <p:nvPicPr>
                      <p:cNvPr id="0" name="图片 3374"/>
                      <p:cNvPicPr/>
                      <p:nvPr/>
                    </p:nvPicPr>
                    <p:blipFill>
                      <a:blip r:embed="rId6"/>
                      <a:stretch>
                        <a:fillRect/>
                      </a:stretch>
                    </p:blipFill>
                    <p:spPr>
                      <a:xfrm>
                        <a:off x="6948488" y="1412875"/>
                        <a:ext cx="365125" cy="433388"/>
                      </a:xfrm>
                      <a:prstGeom prst="rect">
                        <a:avLst/>
                      </a:prstGeom>
                      <a:noFill/>
                      <a:ln w="38100">
                        <a:noFill/>
                        <a:miter/>
                      </a:ln>
                    </p:spPr>
                  </p:pic>
                </p:oleObj>
              </mc:Fallback>
            </mc:AlternateContent>
          </a:graphicData>
        </a:graphic>
      </p:graphicFrame>
      <p:graphicFrame>
        <p:nvGraphicFramePr>
          <p:cNvPr id="36872" name="Object 6"/>
          <p:cNvGraphicFramePr>
            <a:graphicFrameLocks noChangeAspect="1"/>
          </p:cNvGraphicFramePr>
          <p:nvPr/>
        </p:nvGraphicFramePr>
        <p:xfrm>
          <a:off x="3059113" y="1846263"/>
          <a:ext cx="1727200" cy="484187"/>
        </p:xfrm>
        <a:graphic>
          <a:graphicData uri="http://schemas.openxmlformats.org/presentationml/2006/ole">
            <mc:AlternateContent xmlns:mc="http://schemas.openxmlformats.org/markup-compatibility/2006">
              <mc:Choice xmlns:v="urn:schemas-microsoft-com:vml" Requires="v">
                <p:oleObj spid="_x0000_s3397" name="" r:id="rId7" imgW="711200" imgH="203200" progId="Equation.3">
                  <p:embed/>
                </p:oleObj>
              </mc:Choice>
              <mc:Fallback>
                <p:oleObj name="" r:id="rId7" imgW="711200" imgH="203200" progId="Equation.3">
                  <p:embed/>
                  <p:pic>
                    <p:nvPicPr>
                      <p:cNvPr id="0" name="图片 3396"/>
                      <p:cNvPicPr/>
                      <p:nvPr/>
                    </p:nvPicPr>
                    <p:blipFill>
                      <a:blip r:embed="rId8"/>
                      <a:stretch>
                        <a:fillRect/>
                      </a:stretch>
                    </p:blipFill>
                    <p:spPr>
                      <a:xfrm>
                        <a:off x="3059113" y="1846263"/>
                        <a:ext cx="1727200" cy="484187"/>
                      </a:xfrm>
                      <a:prstGeom prst="rect">
                        <a:avLst/>
                      </a:prstGeom>
                      <a:noFill/>
                      <a:ln w="38100">
                        <a:noFill/>
                        <a:miter/>
                      </a:ln>
                    </p:spPr>
                  </p:pic>
                </p:oleObj>
              </mc:Fallback>
            </mc:AlternateContent>
          </a:graphicData>
        </a:graphic>
      </p:graphicFrame>
      <p:graphicFrame>
        <p:nvGraphicFramePr>
          <p:cNvPr id="36873" name="Object 7"/>
          <p:cNvGraphicFramePr>
            <a:graphicFrameLocks noChangeAspect="1"/>
          </p:cNvGraphicFramePr>
          <p:nvPr>
            <p:ph sz="half" idx="1"/>
          </p:nvPr>
        </p:nvGraphicFramePr>
        <p:xfrm>
          <a:off x="2538413" y="4781550"/>
          <a:ext cx="107950" cy="195263"/>
        </p:xfrm>
        <a:graphic>
          <a:graphicData uri="http://schemas.openxmlformats.org/presentationml/2006/ole">
            <mc:AlternateContent xmlns:mc="http://schemas.openxmlformats.org/markup-compatibility/2006">
              <mc:Choice xmlns:v="urn:schemas-microsoft-com:vml" Requires="v">
                <p:oleObj spid="_x0000_s3386" name="" r:id="rId9" imgW="114300" imgH="215900" progId="Equation.3">
                  <p:embed/>
                </p:oleObj>
              </mc:Choice>
              <mc:Fallback>
                <p:oleObj name="" r:id="rId9" imgW="114300" imgH="215900" progId="Equation.3">
                  <p:embed/>
                  <p:pic>
                    <p:nvPicPr>
                      <p:cNvPr id="0" name="图片 3385"/>
                      <p:cNvPicPr/>
                      <p:nvPr/>
                    </p:nvPicPr>
                    <p:blipFill>
                      <a:blip r:embed="rId10"/>
                      <a:srcRect/>
                      <a:stretch>
                        <a:fillRect/>
                      </a:stretch>
                    </p:blipFill>
                    <p:spPr>
                      <a:xfrm>
                        <a:off x="2538413" y="4781550"/>
                        <a:ext cx="107950" cy="195263"/>
                      </a:xfrm>
                      <a:prstGeom prst="rect">
                        <a:avLst/>
                      </a:prstGeom>
                      <a:noFill/>
                      <a:ln w="38100">
                        <a:miter/>
                      </a:ln>
                    </p:spPr>
                  </p:pic>
                </p:oleObj>
              </mc:Fallback>
            </mc:AlternateContent>
          </a:graphicData>
        </a:graphic>
      </p:graphicFrame>
      <p:graphicFrame>
        <p:nvGraphicFramePr>
          <p:cNvPr id="36874" name="Object 8"/>
          <p:cNvGraphicFramePr>
            <a:graphicFrameLocks noChangeAspect="1"/>
          </p:cNvGraphicFramePr>
          <p:nvPr/>
        </p:nvGraphicFramePr>
        <p:xfrm>
          <a:off x="1042988" y="2278063"/>
          <a:ext cx="865187" cy="519112"/>
        </p:xfrm>
        <a:graphic>
          <a:graphicData uri="http://schemas.openxmlformats.org/presentationml/2006/ole">
            <mc:AlternateContent xmlns:mc="http://schemas.openxmlformats.org/markup-compatibility/2006">
              <mc:Choice xmlns:v="urn:schemas-microsoft-com:vml" Requires="v">
                <p:oleObj spid="_x0000_s3395" name="" r:id="rId11" imgW="304800" imgH="203200" progId="Equation.3">
                  <p:embed/>
                </p:oleObj>
              </mc:Choice>
              <mc:Fallback>
                <p:oleObj name="" r:id="rId11" imgW="304800" imgH="203200" progId="Equation.3">
                  <p:embed/>
                  <p:pic>
                    <p:nvPicPr>
                      <p:cNvPr id="0" name="图片 3394"/>
                      <p:cNvPicPr/>
                      <p:nvPr/>
                    </p:nvPicPr>
                    <p:blipFill>
                      <a:blip r:embed="rId12"/>
                      <a:stretch>
                        <a:fillRect/>
                      </a:stretch>
                    </p:blipFill>
                    <p:spPr>
                      <a:xfrm>
                        <a:off x="1042988" y="2278063"/>
                        <a:ext cx="865187" cy="519112"/>
                      </a:xfrm>
                      <a:prstGeom prst="rect">
                        <a:avLst/>
                      </a:prstGeom>
                      <a:noFill/>
                      <a:ln w="38100">
                        <a:noFill/>
                        <a:miter/>
                      </a:ln>
                    </p:spPr>
                  </p:pic>
                </p:oleObj>
              </mc:Fallback>
            </mc:AlternateContent>
          </a:graphicData>
        </a:graphic>
      </p:graphicFrame>
      <p:graphicFrame>
        <p:nvGraphicFramePr>
          <p:cNvPr id="36875" name="Object 9"/>
          <p:cNvGraphicFramePr>
            <a:graphicFrameLocks noChangeAspect="1"/>
          </p:cNvGraphicFramePr>
          <p:nvPr/>
        </p:nvGraphicFramePr>
        <p:xfrm>
          <a:off x="4284663" y="2278063"/>
          <a:ext cx="406400" cy="431800"/>
        </p:xfrm>
        <a:graphic>
          <a:graphicData uri="http://schemas.openxmlformats.org/presentationml/2006/ole">
            <mc:AlternateContent xmlns:mc="http://schemas.openxmlformats.org/markup-compatibility/2006">
              <mc:Choice xmlns:v="urn:schemas-microsoft-com:vml" Requires="v">
                <p:oleObj spid="_x0000_s3396" name="" r:id="rId13" imgW="152400" imgH="165100" progId="Equation.3">
                  <p:embed/>
                </p:oleObj>
              </mc:Choice>
              <mc:Fallback>
                <p:oleObj name="" r:id="rId13" imgW="152400" imgH="165100" progId="Equation.3">
                  <p:embed/>
                  <p:pic>
                    <p:nvPicPr>
                      <p:cNvPr id="0" name="图片 3395"/>
                      <p:cNvPicPr/>
                      <p:nvPr/>
                    </p:nvPicPr>
                    <p:blipFill>
                      <a:blip r:embed="rId14"/>
                      <a:stretch>
                        <a:fillRect/>
                      </a:stretch>
                    </p:blipFill>
                    <p:spPr>
                      <a:xfrm>
                        <a:off x="4284663" y="2278063"/>
                        <a:ext cx="406400" cy="431800"/>
                      </a:xfrm>
                      <a:prstGeom prst="rect">
                        <a:avLst/>
                      </a:prstGeom>
                      <a:noFill/>
                      <a:ln w="38100">
                        <a:noFill/>
                        <a:miter/>
                      </a:ln>
                    </p:spPr>
                  </p:pic>
                </p:oleObj>
              </mc:Fallback>
            </mc:AlternateContent>
          </a:graphicData>
        </a:graphic>
      </p:graphicFrame>
      <p:graphicFrame>
        <p:nvGraphicFramePr>
          <p:cNvPr id="36876" name="Object 10"/>
          <p:cNvGraphicFramePr>
            <a:graphicFrameLocks noChangeAspect="1"/>
          </p:cNvGraphicFramePr>
          <p:nvPr/>
        </p:nvGraphicFramePr>
        <p:xfrm>
          <a:off x="5003800" y="2278063"/>
          <a:ext cx="406400" cy="431800"/>
        </p:xfrm>
        <a:graphic>
          <a:graphicData uri="http://schemas.openxmlformats.org/presentationml/2006/ole">
            <mc:AlternateContent xmlns:mc="http://schemas.openxmlformats.org/markup-compatibility/2006">
              <mc:Choice xmlns:v="urn:schemas-microsoft-com:vml" Requires="v">
                <p:oleObj spid="_x0000_s3401" name="" r:id="rId15" imgW="152400" imgH="165100" progId="Equation.3">
                  <p:embed/>
                </p:oleObj>
              </mc:Choice>
              <mc:Fallback>
                <p:oleObj name="" r:id="rId15" imgW="152400" imgH="165100" progId="Equation.3">
                  <p:embed/>
                  <p:pic>
                    <p:nvPicPr>
                      <p:cNvPr id="0" name="图片 3400"/>
                      <p:cNvPicPr/>
                      <p:nvPr/>
                    </p:nvPicPr>
                    <p:blipFill>
                      <a:blip r:embed="rId16"/>
                      <a:stretch>
                        <a:fillRect/>
                      </a:stretch>
                    </p:blipFill>
                    <p:spPr>
                      <a:xfrm>
                        <a:off x="5003800" y="2278063"/>
                        <a:ext cx="406400" cy="431800"/>
                      </a:xfrm>
                      <a:prstGeom prst="rect">
                        <a:avLst/>
                      </a:prstGeom>
                      <a:noFill/>
                      <a:ln w="38100">
                        <a:noFill/>
                        <a:miter/>
                      </a:ln>
                    </p:spPr>
                  </p:pic>
                </p:oleObj>
              </mc:Fallback>
            </mc:AlternateContent>
          </a:graphicData>
        </a:graphic>
      </p:graphicFrame>
      <p:graphicFrame>
        <p:nvGraphicFramePr>
          <p:cNvPr id="36877" name="Object 11"/>
          <p:cNvGraphicFramePr>
            <a:graphicFrameLocks noChangeAspect="1"/>
          </p:cNvGraphicFramePr>
          <p:nvPr/>
        </p:nvGraphicFramePr>
        <p:xfrm>
          <a:off x="7092950" y="2278063"/>
          <a:ext cx="1296988" cy="434975"/>
        </p:xfrm>
        <a:graphic>
          <a:graphicData uri="http://schemas.openxmlformats.org/presentationml/2006/ole">
            <mc:AlternateContent xmlns:mc="http://schemas.openxmlformats.org/markup-compatibility/2006">
              <mc:Choice xmlns:v="urn:schemas-microsoft-com:vml" Requires="v">
                <p:oleObj spid="_x0000_s3398" name="" r:id="rId17" imgW="711200" imgH="203200" progId="Equation.3">
                  <p:embed/>
                </p:oleObj>
              </mc:Choice>
              <mc:Fallback>
                <p:oleObj name="" r:id="rId17" imgW="711200" imgH="203200" progId="Equation.3">
                  <p:embed/>
                  <p:pic>
                    <p:nvPicPr>
                      <p:cNvPr id="0" name="图片 3397"/>
                      <p:cNvPicPr/>
                      <p:nvPr/>
                    </p:nvPicPr>
                    <p:blipFill>
                      <a:blip r:embed="rId18"/>
                      <a:stretch>
                        <a:fillRect/>
                      </a:stretch>
                    </p:blipFill>
                    <p:spPr>
                      <a:xfrm>
                        <a:off x="7092950" y="2278063"/>
                        <a:ext cx="1296988" cy="434975"/>
                      </a:xfrm>
                      <a:prstGeom prst="rect">
                        <a:avLst/>
                      </a:prstGeom>
                      <a:noFill/>
                      <a:ln w="38100">
                        <a:noFill/>
                        <a:miter/>
                      </a:ln>
                    </p:spPr>
                  </p:pic>
                </p:oleObj>
              </mc:Fallback>
            </mc:AlternateContent>
          </a:graphicData>
        </a:graphic>
      </p:graphicFrame>
      <p:graphicFrame>
        <p:nvGraphicFramePr>
          <p:cNvPr id="36878" name="Object 12"/>
          <p:cNvGraphicFramePr>
            <a:graphicFrameLocks noChangeAspect="1"/>
          </p:cNvGraphicFramePr>
          <p:nvPr>
            <p:ph sz="quarter" idx="1"/>
          </p:nvPr>
        </p:nvGraphicFramePr>
        <p:xfrm>
          <a:off x="3203575" y="3141663"/>
          <a:ext cx="350838" cy="393700"/>
        </p:xfrm>
        <a:graphic>
          <a:graphicData uri="http://schemas.openxmlformats.org/presentationml/2006/ole">
            <mc:AlternateContent xmlns:mc="http://schemas.openxmlformats.org/markup-compatibility/2006">
              <mc:Choice xmlns:v="urn:schemas-microsoft-com:vml" Requires="v">
                <p:oleObj spid="_x0000_s3394" name="" r:id="rId19" imgW="152400" imgH="177800" progId="Equation.3">
                  <p:embed/>
                </p:oleObj>
              </mc:Choice>
              <mc:Fallback>
                <p:oleObj name="" r:id="rId19" imgW="152400" imgH="177800" progId="Equation.3">
                  <p:embed/>
                  <p:pic>
                    <p:nvPicPr>
                      <p:cNvPr id="0" name="图片 3393"/>
                      <p:cNvPicPr/>
                      <p:nvPr/>
                    </p:nvPicPr>
                    <p:blipFill>
                      <a:blip r:embed="rId6"/>
                      <a:srcRect/>
                      <a:stretch>
                        <a:fillRect/>
                      </a:stretch>
                    </p:blipFill>
                    <p:spPr>
                      <a:xfrm>
                        <a:off x="3203575" y="3141663"/>
                        <a:ext cx="350838" cy="393700"/>
                      </a:xfrm>
                      <a:prstGeom prst="rect">
                        <a:avLst/>
                      </a:prstGeom>
                      <a:noFill/>
                      <a:ln w="38100">
                        <a:miter/>
                      </a:ln>
                    </p:spPr>
                  </p:pic>
                </p:oleObj>
              </mc:Fallback>
            </mc:AlternateContent>
          </a:graphicData>
        </a:graphic>
      </p:graphicFrame>
      <p:graphicFrame>
        <p:nvGraphicFramePr>
          <p:cNvPr id="36879" name="Object 13"/>
          <p:cNvGraphicFramePr>
            <a:graphicFrameLocks noChangeAspect="1"/>
          </p:cNvGraphicFramePr>
          <p:nvPr/>
        </p:nvGraphicFramePr>
        <p:xfrm>
          <a:off x="3132138" y="4005263"/>
          <a:ext cx="361950" cy="430212"/>
        </p:xfrm>
        <a:graphic>
          <a:graphicData uri="http://schemas.openxmlformats.org/presentationml/2006/ole">
            <mc:AlternateContent xmlns:mc="http://schemas.openxmlformats.org/markup-compatibility/2006">
              <mc:Choice xmlns:v="urn:schemas-microsoft-com:vml" Requires="v">
                <p:oleObj spid="_x0000_s3384" name="" r:id="rId20" imgW="152400" imgH="177800" progId="Equation.3">
                  <p:embed/>
                </p:oleObj>
              </mc:Choice>
              <mc:Fallback>
                <p:oleObj name="" r:id="rId20" imgW="152400" imgH="177800" progId="Equation.3">
                  <p:embed/>
                  <p:pic>
                    <p:nvPicPr>
                      <p:cNvPr id="0" name="图片 3383"/>
                      <p:cNvPicPr/>
                      <p:nvPr/>
                    </p:nvPicPr>
                    <p:blipFill>
                      <a:blip r:embed="rId6"/>
                      <a:stretch>
                        <a:fillRect/>
                      </a:stretch>
                    </p:blipFill>
                    <p:spPr>
                      <a:xfrm>
                        <a:off x="3132138" y="4005263"/>
                        <a:ext cx="361950" cy="430212"/>
                      </a:xfrm>
                      <a:prstGeom prst="rect">
                        <a:avLst/>
                      </a:prstGeom>
                      <a:noFill/>
                      <a:ln w="38100">
                        <a:noFill/>
                        <a:miter/>
                      </a:ln>
                    </p:spPr>
                  </p:pic>
                </p:oleObj>
              </mc:Fallback>
            </mc:AlternateContent>
          </a:graphicData>
        </a:graphic>
      </p:graphicFrame>
      <p:graphicFrame>
        <p:nvGraphicFramePr>
          <p:cNvPr id="36880" name="Object 14"/>
          <p:cNvGraphicFramePr>
            <a:graphicFrameLocks noChangeAspect="1"/>
          </p:cNvGraphicFramePr>
          <p:nvPr/>
        </p:nvGraphicFramePr>
        <p:xfrm>
          <a:off x="4067175" y="4005263"/>
          <a:ext cx="428625" cy="431800"/>
        </p:xfrm>
        <a:graphic>
          <a:graphicData uri="http://schemas.openxmlformats.org/presentationml/2006/ole">
            <mc:AlternateContent xmlns:mc="http://schemas.openxmlformats.org/markup-compatibility/2006">
              <mc:Choice xmlns:v="urn:schemas-microsoft-com:vml" Requires="v">
                <p:oleObj spid="_x0000_s3400" name="" r:id="rId21" imgW="152400" imgH="165100" progId="Equation.3">
                  <p:embed/>
                </p:oleObj>
              </mc:Choice>
              <mc:Fallback>
                <p:oleObj name="" r:id="rId21" imgW="152400" imgH="165100" progId="Equation.3">
                  <p:embed/>
                  <p:pic>
                    <p:nvPicPr>
                      <p:cNvPr id="0" name="图片 3399"/>
                      <p:cNvPicPr/>
                      <p:nvPr/>
                    </p:nvPicPr>
                    <p:blipFill>
                      <a:blip r:embed="rId22"/>
                      <a:stretch>
                        <a:fillRect/>
                      </a:stretch>
                    </p:blipFill>
                    <p:spPr>
                      <a:xfrm>
                        <a:off x="4067175" y="4005263"/>
                        <a:ext cx="428625" cy="431800"/>
                      </a:xfrm>
                      <a:prstGeom prst="rect">
                        <a:avLst/>
                      </a:prstGeom>
                      <a:noFill/>
                      <a:ln w="38100">
                        <a:noFill/>
                        <a:miter/>
                      </a:ln>
                    </p:spPr>
                  </p:pic>
                </p:oleObj>
              </mc:Fallback>
            </mc:AlternateContent>
          </a:graphicData>
        </a:graphic>
      </p:graphicFrame>
      <p:graphicFrame>
        <p:nvGraphicFramePr>
          <p:cNvPr id="36881" name="Object 15"/>
          <p:cNvGraphicFramePr>
            <a:graphicFrameLocks noChangeAspect="1"/>
          </p:cNvGraphicFramePr>
          <p:nvPr/>
        </p:nvGraphicFramePr>
        <p:xfrm>
          <a:off x="5867400" y="3933825"/>
          <a:ext cx="1081088" cy="482600"/>
        </p:xfrm>
        <a:graphic>
          <a:graphicData uri="http://schemas.openxmlformats.org/presentationml/2006/ole">
            <mc:AlternateContent xmlns:mc="http://schemas.openxmlformats.org/markup-compatibility/2006">
              <mc:Choice xmlns:v="urn:schemas-microsoft-com:vml" Requires="v">
                <p:oleObj spid="_x0000_s3387" name="" r:id="rId23" imgW="444500" imgH="203200" progId="Equation.3">
                  <p:embed/>
                </p:oleObj>
              </mc:Choice>
              <mc:Fallback>
                <p:oleObj name="" r:id="rId23" imgW="444500" imgH="203200" progId="Equation.3">
                  <p:embed/>
                  <p:pic>
                    <p:nvPicPr>
                      <p:cNvPr id="0" name="图片 3386"/>
                      <p:cNvPicPr/>
                      <p:nvPr/>
                    </p:nvPicPr>
                    <p:blipFill>
                      <a:blip r:embed="rId24"/>
                      <a:stretch>
                        <a:fillRect/>
                      </a:stretch>
                    </p:blipFill>
                    <p:spPr>
                      <a:xfrm>
                        <a:off x="5867400" y="3933825"/>
                        <a:ext cx="1081088" cy="482600"/>
                      </a:xfrm>
                      <a:prstGeom prst="rect">
                        <a:avLst/>
                      </a:prstGeom>
                      <a:noFill/>
                      <a:ln w="38100">
                        <a:noFill/>
                        <a:miter/>
                      </a:ln>
                    </p:spPr>
                  </p:pic>
                </p:oleObj>
              </mc:Fallback>
            </mc:AlternateContent>
          </a:graphicData>
        </a:graphic>
      </p:graphicFrame>
      <p:graphicFrame>
        <p:nvGraphicFramePr>
          <p:cNvPr id="36882" name="Object 16"/>
          <p:cNvGraphicFramePr>
            <a:graphicFrameLocks noChangeAspect="1"/>
          </p:cNvGraphicFramePr>
          <p:nvPr/>
        </p:nvGraphicFramePr>
        <p:xfrm>
          <a:off x="2411413" y="4510088"/>
          <a:ext cx="3024187" cy="609600"/>
        </p:xfrm>
        <a:graphic>
          <a:graphicData uri="http://schemas.openxmlformats.org/presentationml/2006/ole">
            <mc:AlternateContent xmlns:mc="http://schemas.openxmlformats.org/markup-compatibility/2006">
              <mc:Choice xmlns:v="urn:schemas-microsoft-com:vml" Requires="v">
                <p:oleObj spid="_x0000_s3385" name="" r:id="rId25" imgW="1130300" imgH="228600" progId="Equation.3">
                  <p:embed/>
                </p:oleObj>
              </mc:Choice>
              <mc:Fallback>
                <p:oleObj name="" r:id="rId25" imgW="1130300" imgH="228600" progId="Equation.3">
                  <p:embed/>
                  <p:pic>
                    <p:nvPicPr>
                      <p:cNvPr id="0" name="图片 3384"/>
                      <p:cNvPicPr/>
                      <p:nvPr/>
                    </p:nvPicPr>
                    <p:blipFill>
                      <a:blip r:embed="rId26"/>
                      <a:stretch>
                        <a:fillRect/>
                      </a:stretch>
                    </p:blipFill>
                    <p:spPr>
                      <a:xfrm>
                        <a:off x="2411413" y="4510088"/>
                        <a:ext cx="3024187" cy="609600"/>
                      </a:xfrm>
                      <a:prstGeom prst="rect">
                        <a:avLst/>
                      </a:prstGeom>
                      <a:noFill/>
                      <a:ln w="38100">
                        <a:noFill/>
                        <a:miter/>
                      </a:ln>
                    </p:spPr>
                  </p:pic>
                </p:oleObj>
              </mc:Fallback>
            </mc:AlternateContent>
          </a:graphicData>
        </a:graphic>
      </p:graphicFrame>
      <p:sp>
        <p:nvSpPr>
          <p:cNvPr id="36883" name="Line 17"/>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6884" name="Rectangle 18"/>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59E86DE-0570-4AAD-A05A-82987A90106B}"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4AD8EAE-B815-4A89-8526-128586CB43B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7892" name="Text Box 2"/>
          <p:cNvSpPr txBox="1"/>
          <p:nvPr/>
        </p:nvSpPr>
        <p:spPr>
          <a:xfrm>
            <a:off x="539750" y="1412875"/>
            <a:ext cx="576103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CC0000"/>
                </a:solidFill>
                <a:latin typeface="华文新魏" panose="02010800040101010101" pitchFamily="2" charset="-122"/>
                <a:ea typeface="华文新魏" panose="02010800040101010101" pitchFamily="2" charset="-122"/>
              </a:rPr>
              <a:t>4.</a:t>
            </a:r>
            <a:r>
              <a:rPr lang="zh-CN" altLang="en-US" sz="2800" b="1" dirty="0">
                <a:solidFill>
                  <a:srgbClr val="CC0000"/>
                </a:solidFill>
                <a:latin typeface="华文新魏" panose="02010800040101010101" pitchFamily="2" charset="-122"/>
                <a:ea typeface="华文新魏" panose="02010800040101010101" pitchFamily="2" charset="-122"/>
              </a:rPr>
              <a:t>化二次型为标准型方法和步骤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37893" name="Text Box 3"/>
          <p:cNvSpPr txBox="1"/>
          <p:nvPr/>
        </p:nvSpPr>
        <p:spPr>
          <a:xfrm>
            <a:off x="468313" y="2943225"/>
            <a:ext cx="8101012" cy="3508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Arial" panose="020B0604020202020204" pitchFamily="34" charset="0"/>
              </a:rPr>
              <a:t>定理   任给实二次型                                           </a:t>
            </a:r>
            <a:endParaRPr lang="zh-CN" altLang="en-US" sz="2800" b="1" dirty="0">
              <a:latin typeface="Arial" panose="020B0604020202020204" pitchFamily="34" charset="0"/>
            </a:endParaRPr>
          </a:p>
          <a:p>
            <a:pPr marL="0" lvl="0" indent="0" eaLnBrk="1" hangingPunct="1">
              <a:spcBef>
                <a:spcPct val="0"/>
              </a:spcBef>
              <a:buNone/>
            </a:pP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总有正交变换                    </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 </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使        化为标准形  </a:t>
            </a:r>
            <a:endParaRPr lang="zh-CN" altLang="en-US" sz="2800" b="1" dirty="0">
              <a:latin typeface="Arial" panose="020B0604020202020204" pitchFamily="34" charset="0"/>
            </a:endParaRPr>
          </a:p>
          <a:p>
            <a:pPr marL="0" lvl="0" indent="0" eaLnBrk="1" hangingPunct="1">
              <a:spcBef>
                <a:spcPct val="0"/>
              </a:spcBef>
              <a:buNone/>
            </a:pPr>
            <a:endParaRPr lang="zh-CN" altLang="en-US" sz="2800" b="1" dirty="0">
              <a:latin typeface="Arial" panose="020B0604020202020204" pitchFamily="34" charset="0"/>
            </a:endParaRPr>
          </a:p>
          <a:p>
            <a:pPr marL="0" lvl="0" indent="0" eaLnBrk="1" hangingPunct="1">
              <a:spcBef>
                <a:spcPct val="0"/>
              </a:spcBef>
              <a:buNone/>
            </a:pP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其中                     是       的矩阵              的特征值</a:t>
            </a:r>
            <a:r>
              <a:rPr lang="en-US" altLang="zh-CN" sz="2800" b="1" dirty="0">
                <a:latin typeface="Arial" panose="020B0604020202020204" pitchFamily="34" charset="0"/>
              </a:rPr>
              <a:t>. </a:t>
            </a:r>
            <a:endParaRPr lang="en-US" altLang="zh-CN" sz="2800" b="1" dirty="0">
              <a:latin typeface="Arial" panose="020B0604020202020204" pitchFamily="34" charset="0"/>
            </a:endParaRPr>
          </a:p>
        </p:txBody>
      </p:sp>
      <p:graphicFrame>
        <p:nvGraphicFramePr>
          <p:cNvPr id="37894" name="Object 4"/>
          <p:cNvGraphicFramePr>
            <a:graphicFrameLocks noChangeAspect="1"/>
          </p:cNvGraphicFramePr>
          <p:nvPr/>
        </p:nvGraphicFramePr>
        <p:xfrm>
          <a:off x="3779838" y="2719388"/>
          <a:ext cx="4392612" cy="1008062"/>
        </p:xfrm>
        <a:graphic>
          <a:graphicData uri="http://schemas.openxmlformats.org/presentationml/2006/ole">
            <mc:AlternateContent xmlns:mc="http://schemas.openxmlformats.org/markup-compatibility/2006">
              <mc:Choice xmlns:v="urn:schemas-microsoft-com:vml" Requires="v">
                <p:oleObj spid="_x0000_s3388" name="" r:id="rId1" imgW="1815465" imgH="444500" progId="Equation.3">
                  <p:embed/>
                </p:oleObj>
              </mc:Choice>
              <mc:Fallback>
                <p:oleObj name="" r:id="rId1" imgW="1815465" imgH="444500" progId="Equation.3">
                  <p:embed/>
                  <p:pic>
                    <p:nvPicPr>
                      <p:cNvPr id="0" name="图片 3387"/>
                      <p:cNvPicPr/>
                      <p:nvPr/>
                    </p:nvPicPr>
                    <p:blipFill>
                      <a:blip r:embed="rId2"/>
                      <a:stretch>
                        <a:fillRect/>
                      </a:stretch>
                    </p:blipFill>
                    <p:spPr>
                      <a:xfrm>
                        <a:off x="3779838" y="2719388"/>
                        <a:ext cx="4392612" cy="1008062"/>
                      </a:xfrm>
                      <a:prstGeom prst="rect">
                        <a:avLst/>
                      </a:prstGeom>
                      <a:noFill/>
                      <a:ln w="38100">
                        <a:noFill/>
                        <a:miter/>
                      </a:ln>
                    </p:spPr>
                  </p:pic>
                </p:oleObj>
              </mc:Fallback>
            </mc:AlternateContent>
          </a:graphicData>
        </a:graphic>
      </p:graphicFrame>
      <p:graphicFrame>
        <p:nvGraphicFramePr>
          <p:cNvPr id="37895" name="Object 5"/>
          <p:cNvGraphicFramePr>
            <a:graphicFrameLocks noChangeAspect="1"/>
          </p:cNvGraphicFramePr>
          <p:nvPr/>
        </p:nvGraphicFramePr>
        <p:xfrm>
          <a:off x="3060700" y="3933825"/>
          <a:ext cx="1368425" cy="407988"/>
        </p:xfrm>
        <a:graphic>
          <a:graphicData uri="http://schemas.openxmlformats.org/presentationml/2006/ole">
            <mc:AlternateContent xmlns:mc="http://schemas.openxmlformats.org/markup-compatibility/2006">
              <mc:Choice xmlns:v="urn:schemas-microsoft-com:vml" Requires="v">
                <p:oleObj spid="_x0000_s3399" name="" r:id="rId3" imgW="545465" imgH="165100" progId="Equation.3">
                  <p:embed/>
                </p:oleObj>
              </mc:Choice>
              <mc:Fallback>
                <p:oleObj name="" r:id="rId3" imgW="545465" imgH="165100" progId="Equation.3">
                  <p:embed/>
                  <p:pic>
                    <p:nvPicPr>
                      <p:cNvPr id="0" name="图片 3398"/>
                      <p:cNvPicPr/>
                      <p:nvPr/>
                    </p:nvPicPr>
                    <p:blipFill>
                      <a:blip r:embed="rId4"/>
                      <a:stretch>
                        <a:fillRect/>
                      </a:stretch>
                    </p:blipFill>
                    <p:spPr>
                      <a:xfrm>
                        <a:off x="3060700" y="3933825"/>
                        <a:ext cx="1368425" cy="407988"/>
                      </a:xfrm>
                      <a:prstGeom prst="rect">
                        <a:avLst/>
                      </a:prstGeom>
                      <a:noFill/>
                      <a:ln w="38100">
                        <a:noFill/>
                        <a:miter/>
                      </a:ln>
                    </p:spPr>
                  </p:pic>
                </p:oleObj>
              </mc:Fallback>
            </mc:AlternateContent>
          </a:graphicData>
        </a:graphic>
      </p:graphicFrame>
      <p:sp>
        <p:nvSpPr>
          <p:cNvPr id="37896" name="Text Box 6"/>
          <p:cNvSpPr txBox="1"/>
          <p:nvPr/>
        </p:nvSpPr>
        <p:spPr>
          <a:xfrm>
            <a:off x="323850" y="2071688"/>
            <a:ext cx="597693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latin typeface="Arial" panose="020B0604020202020204" pitchFamily="34" charset="0"/>
              </a:rPr>
              <a:t>（</a:t>
            </a:r>
            <a:r>
              <a:rPr lang="en-US" altLang="zh-CN" sz="2800" b="1" dirty="0">
                <a:solidFill>
                  <a:srgbClr val="FF0000"/>
                </a:solidFill>
                <a:latin typeface="Arial" panose="020B0604020202020204" pitchFamily="34" charset="0"/>
              </a:rPr>
              <a:t>1</a:t>
            </a:r>
            <a:r>
              <a:rPr lang="zh-CN" altLang="en-US" sz="2800" b="1" dirty="0">
                <a:solidFill>
                  <a:srgbClr val="FF0000"/>
                </a:solidFill>
                <a:latin typeface="Arial" panose="020B0604020202020204" pitchFamily="34" charset="0"/>
              </a:rPr>
              <a:t>）用正交变换化二次型为标准形 </a:t>
            </a:r>
            <a:endParaRPr lang="zh-CN" altLang="en-US" sz="2800" b="1" dirty="0">
              <a:solidFill>
                <a:srgbClr val="FF0000"/>
              </a:solidFill>
              <a:latin typeface="Arial" panose="020B0604020202020204" pitchFamily="34" charset="0"/>
            </a:endParaRPr>
          </a:p>
        </p:txBody>
      </p:sp>
      <p:graphicFrame>
        <p:nvGraphicFramePr>
          <p:cNvPr id="37897" name="Object 7"/>
          <p:cNvGraphicFramePr>
            <a:graphicFrameLocks noChangeAspect="1"/>
          </p:cNvGraphicFramePr>
          <p:nvPr/>
        </p:nvGraphicFramePr>
        <p:xfrm>
          <a:off x="900113" y="4725988"/>
          <a:ext cx="792162" cy="406400"/>
        </p:xfrm>
        <a:graphic>
          <a:graphicData uri="http://schemas.openxmlformats.org/presentationml/2006/ole">
            <mc:AlternateContent xmlns:mc="http://schemas.openxmlformats.org/markup-compatibility/2006">
              <mc:Choice xmlns:v="urn:schemas-microsoft-com:vml" Requires="v">
                <p:oleObj spid="_x0000_s3389" name="" r:id="rId5" imgW="393700" imgH="203200" progId="Equation.3">
                  <p:embed/>
                </p:oleObj>
              </mc:Choice>
              <mc:Fallback>
                <p:oleObj name="" r:id="rId5" imgW="393700" imgH="203200" progId="Equation.3">
                  <p:embed/>
                  <p:pic>
                    <p:nvPicPr>
                      <p:cNvPr id="0" name="图片 3388"/>
                      <p:cNvPicPr/>
                      <p:nvPr/>
                    </p:nvPicPr>
                    <p:blipFill>
                      <a:blip r:embed="rId6"/>
                      <a:stretch>
                        <a:fillRect/>
                      </a:stretch>
                    </p:blipFill>
                    <p:spPr>
                      <a:xfrm>
                        <a:off x="900113" y="4725988"/>
                        <a:ext cx="792162" cy="406400"/>
                      </a:xfrm>
                      <a:prstGeom prst="rect">
                        <a:avLst/>
                      </a:prstGeom>
                      <a:noFill/>
                      <a:ln w="38100">
                        <a:noFill/>
                        <a:miter/>
                      </a:ln>
                    </p:spPr>
                  </p:pic>
                </p:oleObj>
              </mc:Fallback>
            </mc:AlternateContent>
          </a:graphicData>
        </a:graphic>
      </p:graphicFrame>
      <p:graphicFrame>
        <p:nvGraphicFramePr>
          <p:cNvPr id="37898" name="Object 8"/>
          <p:cNvGraphicFramePr>
            <a:graphicFrameLocks noChangeAspect="1"/>
          </p:cNvGraphicFramePr>
          <p:nvPr/>
        </p:nvGraphicFramePr>
        <p:xfrm>
          <a:off x="2771775" y="5300663"/>
          <a:ext cx="4392613" cy="358775"/>
        </p:xfrm>
        <a:graphic>
          <a:graphicData uri="http://schemas.openxmlformats.org/presentationml/2006/ole">
            <mc:AlternateContent xmlns:mc="http://schemas.openxmlformats.org/markup-compatibility/2006">
              <mc:Choice xmlns:v="urn:schemas-microsoft-com:vml" Requires="v">
                <p:oleObj spid="_x0000_s3390" name="" r:id="rId7" imgW="1866900" imgH="241300" progId="Equation.DSMT4">
                  <p:embed/>
                </p:oleObj>
              </mc:Choice>
              <mc:Fallback>
                <p:oleObj name="" r:id="rId7" imgW="1866900" imgH="241300" progId="Equation.DSMT4">
                  <p:embed/>
                  <p:pic>
                    <p:nvPicPr>
                      <p:cNvPr id="0" name="图片 3389"/>
                      <p:cNvPicPr/>
                      <p:nvPr/>
                    </p:nvPicPr>
                    <p:blipFill>
                      <a:blip r:embed="rId8"/>
                      <a:stretch>
                        <a:fillRect/>
                      </a:stretch>
                    </p:blipFill>
                    <p:spPr>
                      <a:xfrm>
                        <a:off x="2771775" y="5300663"/>
                        <a:ext cx="4392613" cy="358775"/>
                      </a:xfrm>
                      <a:prstGeom prst="rect">
                        <a:avLst/>
                      </a:prstGeom>
                      <a:noFill/>
                      <a:ln w="38100">
                        <a:noFill/>
                        <a:miter/>
                      </a:ln>
                    </p:spPr>
                  </p:pic>
                </p:oleObj>
              </mc:Fallback>
            </mc:AlternateContent>
          </a:graphicData>
        </a:graphic>
      </p:graphicFrame>
      <p:graphicFrame>
        <p:nvGraphicFramePr>
          <p:cNvPr id="37899" name="Object 9"/>
          <p:cNvGraphicFramePr>
            <a:graphicFrameLocks noChangeAspect="1"/>
          </p:cNvGraphicFramePr>
          <p:nvPr/>
        </p:nvGraphicFramePr>
        <p:xfrm>
          <a:off x="1260475" y="6005513"/>
          <a:ext cx="2160588" cy="576262"/>
        </p:xfrm>
        <a:graphic>
          <a:graphicData uri="http://schemas.openxmlformats.org/presentationml/2006/ole">
            <mc:AlternateContent xmlns:mc="http://schemas.openxmlformats.org/markup-compatibility/2006">
              <mc:Choice xmlns:v="urn:schemas-microsoft-com:vml" Requires="v">
                <p:oleObj spid="_x0000_s3391" name="" r:id="rId9" imgW="812165" imgH="228600" progId="Equation.3">
                  <p:embed/>
                </p:oleObj>
              </mc:Choice>
              <mc:Fallback>
                <p:oleObj name="" r:id="rId9" imgW="812165" imgH="228600" progId="Equation.3">
                  <p:embed/>
                  <p:pic>
                    <p:nvPicPr>
                      <p:cNvPr id="0" name="图片 3390"/>
                      <p:cNvPicPr/>
                      <p:nvPr/>
                    </p:nvPicPr>
                    <p:blipFill>
                      <a:blip r:embed="rId10"/>
                      <a:stretch>
                        <a:fillRect/>
                      </a:stretch>
                    </p:blipFill>
                    <p:spPr>
                      <a:xfrm>
                        <a:off x="1260475" y="6005513"/>
                        <a:ext cx="2160588" cy="576262"/>
                      </a:xfrm>
                      <a:prstGeom prst="rect">
                        <a:avLst/>
                      </a:prstGeom>
                      <a:noFill/>
                      <a:ln w="38100">
                        <a:noFill/>
                        <a:miter/>
                      </a:ln>
                    </p:spPr>
                  </p:pic>
                </p:oleObj>
              </mc:Fallback>
            </mc:AlternateContent>
          </a:graphicData>
        </a:graphic>
      </p:graphicFrame>
      <p:graphicFrame>
        <p:nvGraphicFramePr>
          <p:cNvPr id="37900" name="Object 10"/>
          <p:cNvGraphicFramePr>
            <a:graphicFrameLocks noChangeAspect="1"/>
          </p:cNvGraphicFramePr>
          <p:nvPr/>
        </p:nvGraphicFramePr>
        <p:xfrm>
          <a:off x="3636963" y="5972175"/>
          <a:ext cx="720725" cy="492125"/>
        </p:xfrm>
        <a:graphic>
          <a:graphicData uri="http://schemas.openxmlformats.org/presentationml/2006/ole">
            <mc:AlternateContent xmlns:mc="http://schemas.openxmlformats.org/markup-compatibility/2006">
              <mc:Choice xmlns:v="urn:schemas-microsoft-com:vml" Requires="v">
                <p:oleObj spid="_x0000_s3392" name="" r:id="rId11" imgW="393700" imgH="203200" progId="Equation.3">
                  <p:embed/>
                </p:oleObj>
              </mc:Choice>
              <mc:Fallback>
                <p:oleObj name="" r:id="rId11" imgW="393700" imgH="203200" progId="Equation.3">
                  <p:embed/>
                  <p:pic>
                    <p:nvPicPr>
                      <p:cNvPr id="0" name="图片 3391"/>
                      <p:cNvPicPr/>
                      <p:nvPr/>
                    </p:nvPicPr>
                    <p:blipFill>
                      <a:blip r:embed="rId6"/>
                      <a:stretch>
                        <a:fillRect/>
                      </a:stretch>
                    </p:blipFill>
                    <p:spPr>
                      <a:xfrm>
                        <a:off x="3636963" y="5972175"/>
                        <a:ext cx="720725" cy="492125"/>
                      </a:xfrm>
                      <a:prstGeom prst="rect">
                        <a:avLst/>
                      </a:prstGeom>
                      <a:noFill/>
                      <a:ln w="38100">
                        <a:noFill/>
                        <a:miter/>
                      </a:ln>
                    </p:spPr>
                  </p:pic>
                </p:oleObj>
              </mc:Fallback>
            </mc:AlternateContent>
          </a:graphicData>
        </a:graphic>
      </p:graphicFrame>
      <p:graphicFrame>
        <p:nvGraphicFramePr>
          <p:cNvPr id="37901" name="Object 11"/>
          <p:cNvGraphicFramePr>
            <a:graphicFrameLocks noChangeAspect="1"/>
          </p:cNvGraphicFramePr>
          <p:nvPr/>
        </p:nvGraphicFramePr>
        <p:xfrm>
          <a:off x="5437188" y="5938838"/>
          <a:ext cx="1439862" cy="627062"/>
        </p:xfrm>
        <a:graphic>
          <a:graphicData uri="http://schemas.openxmlformats.org/presentationml/2006/ole">
            <mc:AlternateContent xmlns:mc="http://schemas.openxmlformats.org/markup-compatibility/2006">
              <mc:Choice xmlns:v="urn:schemas-microsoft-com:vml" Requires="v">
                <p:oleObj spid="_x0000_s3393" name="" r:id="rId12" imgW="635000" imgH="241300" progId="Equation.3">
                  <p:embed/>
                </p:oleObj>
              </mc:Choice>
              <mc:Fallback>
                <p:oleObj name="" r:id="rId12" imgW="635000" imgH="241300" progId="Equation.3">
                  <p:embed/>
                  <p:pic>
                    <p:nvPicPr>
                      <p:cNvPr id="0" name="图片 3392"/>
                      <p:cNvPicPr/>
                      <p:nvPr/>
                    </p:nvPicPr>
                    <p:blipFill>
                      <a:blip r:embed="rId13"/>
                      <a:stretch>
                        <a:fillRect/>
                      </a:stretch>
                    </p:blipFill>
                    <p:spPr>
                      <a:xfrm>
                        <a:off x="5437188" y="5938838"/>
                        <a:ext cx="1439862" cy="627062"/>
                      </a:xfrm>
                      <a:prstGeom prst="rect">
                        <a:avLst/>
                      </a:prstGeom>
                      <a:noFill/>
                      <a:ln w="38100">
                        <a:noFill/>
                        <a:miter/>
                      </a:ln>
                    </p:spPr>
                  </p:pic>
                </p:oleObj>
              </mc:Fallback>
            </mc:AlternateContent>
          </a:graphicData>
        </a:graphic>
      </p:graphicFrame>
      <p:sp>
        <p:nvSpPr>
          <p:cNvPr id="37902" name="Line 1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7903" name="Rectangle 13"/>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C091FA8-0348-41DA-B9C5-E507B721441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05F8868-26E2-4248-B60C-76444B23A5F6}"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8916" name="Text Box 2"/>
          <p:cNvSpPr txBox="1"/>
          <p:nvPr/>
        </p:nvSpPr>
        <p:spPr>
          <a:xfrm>
            <a:off x="503238" y="1052513"/>
            <a:ext cx="8640762" cy="56435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latin typeface="华文新魏" panose="02010800040101010101" pitchFamily="2" charset="-122"/>
                <a:ea typeface="华文新魏" panose="02010800040101010101" pitchFamily="2" charset="-122"/>
              </a:rPr>
              <a:t>步骤</a:t>
            </a:r>
            <a:r>
              <a:rPr lang="en-US" altLang="zh-CN" sz="2800" b="1" dirty="0">
                <a:solidFill>
                  <a:srgbClr val="CC0000"/>
                </a:solidFill>
                <a:latin typeface="华文新魏" panose="02010800040101010101" pitchFamily="2" charset="-122"/>
                <a:ea typeface="华文新魏" panose="02010800040101010101" pitchFamily="2" charset="-122"/>
              </a:rPr>
              <a:t>:</a:t>
            </a:r>
            <a:endParaRPr lang="en-US" altLang="zh-CN" sz="2800" b="1" dirty="0">
              <a:solidFill>
                <a:srgbClr val="CC0000"/>
              </a:solidFill>
              <a:latin typeface="华文新魏" panose="02010800040101010101" pitchFamily="2" charset="-122"/>
              <a:ea typeface="华文新魏" panose="02010800040101010101" pitchFamily="2" charset="-122"/>
            </a:endParaRPr>
          </a:p>
          <a:p>
            <a:pPr marL="0" lvl="0" indent="0" eaLnBrk="1" hangingPunct="1">
              <a:spcBef>
                <a:spcPct val="0"/>
              </a:spcBef>
            </a:pPr>
            <a:r>
              <a:rPr lang="zh-CN" altLang="en-US" sz="2800" b="1" dirty="0">
                <a:latin typeface="隶书" panose="02010509060101010101" pitchFamily="49" charset="-122"/>
                <a:ea typeface="隶书" panose="02010509060101010101" pitchFamily="49" charset="-122"/>
              </a:rPr>
              <a:t>第一步 写出二次型      所对应的实对称矩阵   ；</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pPr>
            <a:r>
              <a:rPr lang="zh-CN" altLang="en-US" sz="2800" b="1" dirty="0">
                <a:latin typeface="隶书" panose="02010509060101010101" pitchFamily="49" charset="-122"/>
                <a:ea typeface="隶书" panose="02010509060101010101" pitchFamily="49" charset="-122"/>
              </a:rPr>
              <a:t>第二步 求出   的所有特征值；</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pPr>
            <a:r>
              <a:rPr lang="zh-CN" altLang="en-US" sz="2800" b="1" dirty="0">
                <a:latin typeface="隶书" panose="02010509060101010101" pitchFamily="49" charset="-122"/>
                <a:ea typeface="隶书" panose="02010509060101010101" pitchFamily="49" charset="-122"/>
              </a:rPr>
              <a:t>第三步 对   的每一特征值求出对应的特征向量，把对应于特征单根的特征向量规范化，对应于特征重根的特征向量正交化、规范化；</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pPr>
            <a:r>
              <a:rPr lang="zh-CN" altLang="en-US" sz="2800" b="1" dirty="0">
                <a:latin typeface="隶书" panose="02010509060101010101" pitchFamily="49" charset="-122"/>
                <a:ea typeface="隶书" panose="02010509060101010101" pitchFamily="49" charset="-122"/>
              </a:rPr>
              <a:t>第四步 以全体正交规范化向量为列向量构成正交矩阵    ，得正交变换                 ；</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pPr>
            <a:r>
              <a:rPr lang="zh-CN" altLang="en-US" sz="2800" b="1" dirty="0">
                <a:latin typeface="隶书" panose="02010509060101010101" pitchFamily="49" charset="-122"/>
                <a:ea typeface="隶书" panose="02010509060101010101" pitchFamily="49" charset="-122"/>
              </a:rPr>
              <a:t>第五步 写出标准形</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                                         ，</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其中            为   的特征值，其顺序应和   中的列特征向量顺序相对应</a:t>
            </a:r>
            <a:r>
              <a:rPr lang="en-US" altLang="zh-CN"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以上步骤与把实对称矩阵化为对角阵的步骤基本一致</a:t>
            </a:r>
            <a:r>
              <a:rPr lang="en-US" altLang="zh-CN"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sp>
        <p:nvSpPr>
          <p:cNvPr id="38917" name="Rectangle 3"/>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18" name="Object 4"/>
          <p:cNvGraphicFramePr>
            <a:graphicFrameLocks noChangeAspect="1"/>
          </p:cNvGraphicFramePr>
          <p:nvPr/>
        </p:nvGraphicFramePr>
        <p:xfrm>
          <a:off x="8064500" y="1484313"/>
          <a:ext cx="406400" cy="431800"/>
        </p:xfrm>
        <a:graphic>
          <a:graphicData uri="http://schemas.openxmlformats.org/presentationml/2006/ole">
            <mc:AlternateContent xmlns:mc="http://schemas.openxmlformats.org/markup-compatibility/2006">
              <mc:Choice xmlns:v="urn:schemas-microsoft-com:vml" Requires="v">
                <p:oleObj spid="_x0000_s3403" name="" r:id="rId1" imgW="152400" imgH="165100" progId="Equation.3">
                  <p:embed/>
                </p:oleObj>
              </mc:Choice>
              <mc:Fallback>
                <p:oleObj name="" r:id="rId1" imgW="152400" imgH="165100" progId="Equation.3">
                  <p:embed/>
                  <p:pic>
                    <p:nvPicPr>
                      <p:cNvPr id="0" name="图片 3402"/>
                      <p:cNvPicPr/>
                      <p:nvPr/>
                    </p:nvPicPr>
                    <p:blipFill>
                      <a:blip r:embed="rId2"/>
                      <a:stretch>
                        <a:fillRect/>
                      </a:stretch>
                    </p:blipFill>
                    <p:spPr>
                      <a:xfrm>
                        <a:off x="8064500" y="1484313"/>
                        <a:ext cx="406400" cy="431800"/>
                      </a:xfrm>
                      <a:prstGeom prst="rect">
                        <a:avLst/>
                      </a:prstGeom>
                      <a:noFill/>
                      <a:ln w="38100">
                        <a:noFill/>
                        <a:miter/>
                      </a:ln>
                    </p:spPr>
                  </p:pic>
                </p:oleObj>
              </mc:Fallback>
            </mc:AlternateContent>
          </a:graphicData>
        </a:graphic>
      </p:graphicFrame>
      <p:sp>
        <p:nvSpPr>
          <p:cNvPr id="38919" name="Rectangle 5"/>
          <p:cNvSpPr/>
          <p:nvPr/>
        </p:nvSpPr>
        <p:spPr>
          <a:xfrm>
            <a:off x="179388" y="3924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20" name="Object 6"/>
          <p:cNvGraphicFramePr>
            <a:graphicFrameLocks noChangeAspect="1"/>
          </p:cNvGraphicFramePr>
          <p:nvPr/>
        </p:nvGraphicFramePr>
        <p:xfrm>
          <a:off x="2735263" y="1917700"/>
          <a:ext cx="296862" cy="439738"/>
        </p:xfrm>
        <a:graphic>
          <a:graphicData uri="http://schemas.openxmlformats.org/presentationml/2006/ole">
            <mc:AlternateContent xmlns:mc="http://schemas.openxmlformats.org/markup-compatibility/2006">
              <mc:Choice xmlns:v="urn:schemas-microsoft-com:vml" Requires="v">
                <p:oleObj spid="_x0000_s3402" name="" r:id="rId3" imgW="152400" imgH="165100" progId="Equation.3">
                  <p:embed/>
                </p:oleObj>
              </mc:Choice>
              <mc:Fallback>
                <p:oleObj name="" r:id="rId3" imgW="152400" imgH="165100" progId="Equation.3">
                  <p:embed/>
                  <p:pic>
                    <p:nvPicPr>
                      <p:cNvPr id="0" name="图片 3401"/>
                      <p:cNvPicPr/>
                      <p:nvPr/>
                    </p:nvPicPr>
                    <p:blipFill>
                      <a:blip r:embed="rId2"/>
                      <a:stretch>
                        <a:fillRect/>
                      </a:stretch>
                    </p:blipFill>
                    <p:spPr>
                      <a:xfrm>
                        <a:off x="2735263" y="1917700"/>
                        <a:ext cx="296862" cy="439738"/>
                      </a:xfrm>
                      <a:prstGeom prst="rect">
                        <a:avLst/>
                      </a:prstGeom>
                      <a:noFill/>
                      <a:ln w="38100">
                        <a:noFill/>
                        <a:miter/>
                      </a:ln>
                    </p:spPr>
                  </p:pic>
                </p:oleObj>
              </mc:Fallback>
            </mc:AlternateContent>
          </a:graphicData>
        </a:graphic>
      </p:graphicFrame>
      <p:sp>
        <p:nvSpPr>
          <p:cNvPr id="38921" name="Rectangle 7"/>
          <p:cNvSpPr/>
          <p:nvPr/>
        </p:nvSpPr>
        <p:spPr>
          <a:xfrm>
            <a:off x="179388" y="39052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22" name="Object 8"/>
          <p:cNvGraphicFramePr>
            <a:graphicFrameLocks noChangeAspect="1"/>
          </p:cNvGraphicFramePr>
          <p:nvPr/>
        </p:nvGraphicFramePr>
        <p:xfrm>
          <a:off x="3814763" y="1582738"/>
          <a:ext cx="792162" cy="406400"/>
        </p:xfrm>
        <a:graphic>
          <a:graphicData uri="http://schemas.openxmlformats.org/presentationml/2006/ole">
            <mc:AlternateContent xmlns:mc="http://schemas.openxmlformats.org/markup-compatibility/2006">
              <mc:Choice xmlns:v="urn:schemas-microsoft-com:vml" Requires="v">
                <p:oleObj spid="_x0000_s3415" name="" r:id="rId4" imgW="393700" imgH="203200" progId="Equation.3">
                  <p:embed/>
                </p:oleObj>
              </mc:Choice>
              <mc:Fallback>
                <p:oleObj name="" r:id="rId4" imgW="393700" imgH="203200" progId="Equation.3">
                  <p:embed/>
                  <p:pic>
                    <p:nvPicPr>
                      <p:cNvPr id="0" name="图片 3414"/>
                      <p:cNvPicPr/>
                      <p:nvPr/>
                    </p:nvPicPr>
                    <p:blipFill>
                      <a:blip r:embed="rId5"/>
                      <a:stretch>
                        <a:fillRect/>
                      </a:stretch>
                    </p:blipFill>
                    <p:spPr>
                      <a:xfrm>
                        <a:off x="3814763" y="1582738"/>
                        <a:ext cx="792162" cy="406400"/>
                      </a:xfrm>
                      <a:prstGeom prst="rect">
                        <a:avLst/>
                      </a:prstGeom>
                      <a:noFill/>
                      <a:ln w="38100">
                        <a:noFill/>
                        <a:miter/>
                      </a:ln>
                    </p:spPr>
                  </p:pic>
                </p:oleObj>
              </mc:Fallback>
            </mc:AlternateContent>
          </a:graphicData>
        </a:graphic>
      </p:graphicFrame>
      <p:sp>
        <p:nvSpPr>
          <p:cNvPr id="38923" name="Rectangle 9"/>
          <p:cNvSpPr/>
          <p:nvPr/>
        </p:nvSpPr>
        <p:spPr>
          <a:xfrm>
            <a:off x="179388" y="3924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24" name="Object 10"/>
          <p:cNvGraphicFramePr>
            <a:graphicFrameLocks noChangeAspect="1"/>
          </p:cNvGraphicFramePr>
          <p:nvPr/>
        </p:nvGraphicFramePr>
        <p:xfrm>
          <a:off x="2374900" y="2349500"/>
          <a:ext cx="406400" cy="431800"/>
        </p:xfrm>
        <a:graphic>
          <a:graphicData uri="http://schemas.openxmlformats.org/presentationml/2006/ole">
            <mc:AlternateContent xmlns:mc="http://schemas.openxmlformats.org/markup-compatibility/2006">
              <mc:Choice xmlns:v="urn:schemas-microsoft-com:vml" Requires="v">
                <p:oleObj spid="_x0000_s3411" name="" r:id="rId6" imgW="152400" imgH="165100" progId="Equation.3">
                  <p:embed/>
                </p:oleObj>
              </mc:Choice>
              <mc:Fallback>
                <p:oleObj name="" r:id="rId6" imgW="152400" imgH="165100" progId="Equation.3">
                  <p:embed/>
                  <p:pic>
                    <p:nvPicPr>
                      <p:cNvPr id="0" name="图片 3410"/>
                      <p:cNvPicPr/>
                      <p:nvPr/>
                    </p:nvPicPr>
                    <p:blipFill>
                      <a:blip r:embed="rId7"/>
                      <a:stretch>
                        <a:fillRect/>
                      </a:stretch>
                    </p:blipFill>
                    <p:spPr>
                      <a:xfrm>
                        <a:off x="2374900" y="2349500"/>
                        <a:ext cx="406400" cy="431800"/>
                      </a:xfrm>
                      <a:prstGeom prst="rect">
                        <a:avLst/>
                      </a:prstGeom>
                      <a:noFill/>
                      <a:ln w="38100">
                        <a:noFill/>
                        <a:miter/>
                      </a:ln>
                    </p:spPr>
                  </p:pic>
                </p:oleObj>
              </mc:Fallback>
            </mc:AlternateContent>
          </a:graphicData>
        </a:graphic>
      </p:graphicFrame>
      <p:sp>
        <p:nvSpPr>
          <p:cNvPr id="38925" name="Rectangle 11"/>
          <p:cNvSpPr/>
          <p:nvPr/>
        </p:nvSpPr>
        <p:spPr>
          <a:xfrm>
            <a:off x="179388" y="3924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26" name="Object 12"/>
          <p:cNvGraphicFramePr>
            <a:graphicFrameLocks noChangeAspect="1"/>
          </p:cNvGraphicFramePr>
          <p:nvPr/>
        </p:nvGraphicFramePr>
        <p:xfrm>
          <a:off x="1006475" y="4076700"/>
          <a:ext cx="339725" cy="433388"/>
        </p:xfrm>
        <a:graphic>
          <a:graphicData uri="http://schemas.openxmlformats.org/presentationml/2006/ole">
            <mc:AlternateContent xmlns:mc="http://schemas.openxmlformats.org/markup-compatibility/2006">
              <mc:Choice xmlns:v="urn:schemas-microsoft-com:vml" Requires="v">
                <p:oleObj spid="_x0000_s3408" name="" r:id="rId8" imgW="152400" imgH="165100" progId="Equation.3">
                  <p:embed/>
                </p:oleObj>
              </mc:Choice>
              <mc:Fallback>
                <p:oleObj name="" r:id="rId8" imgW="152400" imgH="165100" progId="Equation.3">
                  <p:embed/>
                  <p:pic>
                    <p:nvPicPr>
                      <p:cNvPr id="0" name="图片 3407"/>
                      <p:cNvPicPr/>
                      <p:nvPr/>
                    </p:nvPicPr>
                    <p:blipFill>
                      <a:blip r:embed="rId9"/>
                      <a:stretch>
                        <a:fillRect/>
                      </a:stretch>
                    </p:blipFill>
                    <p:spPr>
                      <a:xfrm>
                        <a:off x="1006475" y="4076700"/>
                        <a:ext cx="339725" cy="433388"/>
                      </a:xfrm>
                      <a:prstGeom prst="rect">
                        <a:avLst/>
                      </a:prstGeom>
                      <a:noFill/>
                      <a:ln w="38100">
                        <a:noFill/>
                        <a:miter/>
                      </a:ln>
                    </p:spPr>
                  </p:pic>
                </p:oleObj>
              </mc:Fallback>
            </mc:AlternateContent>
          </a:graphicData>
        </a:graphic>
      </p:graphicFrame>
      <p:sp>
        <p:nvSpPr>
          <p:cNvPr id="38927" name="Rectangle 13"/>
          <p:cNvSpPr/>
          <p:nvPr/>
        </p:nvSpPr>
        <p:spPr>
          <a:xfrm>
            <a:off x="179388" y="3924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28" name="Object 14"/>
          <p:cNvGraphicFramePr>
            <a:graphicFrameLocks noChangeAspect="1"/>
          </p:cNvGraphicFramePr>
          <p:nvPr/>
        </p:nvGraphicFramePr>
        <p:xfrm>
          <a:off x="3959225" y="4076700"/>
          <a:ext cx="1439863" cy="430213"/>
        </p:xfrm>
        <a:graphic>
          <a:graphicData uri="http://schemas.openxmlformats.org/presentationml/2006/ole">
            <mc:AlternateContent xmlns:mc="http://schemas.openxmlformats.org/markup-compatibility/2006">
              <mc:Choice xmlns:v="urn:schemas-microsoft-com:vml" Requires="v">
                <p:oleObj spid="_x0000_s3412" name="" r:id="rId10" imgW="545465" imgH="165100" progId="Equation.3">
                  <p:embed/>
                </p:oleObj>
              </mc:Choice>
              <mc:Fallback>
                <p:oleObj name="" r:id="rId10" imgW="545465" imgH="165100" progId="Equation.3">
                  <p:embed/>
                  <p:pic>
                    <p:nvPicPr>
                      <p:cNvPr id="0" name="图片 3411"/>
                      <p:cNvPicPr/>
                      <p:nvPr/>
                    </p:nvPicPr>
                    <p:blipFill>
                      <a:blip r:embed="rId11"/>
                      <a:stretch>
                        <a:fillRect/>
                      </a:stretch>
                    </p:blipFill>
                    <p:spPr>
                      <a:xfrm>
                        <a:off x="3959225" y="4076700"/>
                        <a:ext cx="1439863" cy="430213"/>
                      </a:xfrm>
                      <a:prstGeom prst="rect">
                        <a:avLst/>
                      </a:prstGeom>
                      <a:noFill/>
                      <a:ln w="38100">
                        <a:noFill/>
                        <a:miter/>
                      </a:ln>
                    </p:spPr>
                  </p:pic>
                </p:oleObj>
              </mc:Fallback>
            </mc:AlternateContent>
          </a:graphicData>
        </a:graphic>
      </p:graphicFrame>
      <p:sp>
        <p:nvSpPr>
          <p:cNvPr id="38929" name="Rectangle 15"/>
          <p:cNvSpPr/>
          <p:nvPr/>
        </p:nvSpPr>
        <p:spPr>
          <a:xfrm>
            <a:off x="179388" y="38862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30" name="Object 16"/>
          <p:cNvGraphicFramePr>
            <a:graphicFrameLocks noChangeAspect="1"/>
          </p:cNvGraphicFramePr>
          <p:nvPr/>
        </p:nvGraphicFramePr>
        <p:xfrm>
          <a:off x="4067175" y="4508500"/>
          <a:ext cx="3932238" cy="588963"/>
        </p:xfrm>
        <a:graphic>
          <a:graphicData uri="http://schemas.openxmlformats.org/presentationml/2006/ole">
            <mc:AlternateContent xmlns:mc="http://schemas.openxmlformats.org/markup-compatibility/2006">
              <mc:Choice xmlns:v="urn:schemas-microsoft-com:vml" Requires="v">
                <p:oleObj spid="_x0000_s3409" name="" r:id="rId12" imgW="1968500" imgH="241300" progId="Equation.3">
                  <p:embed/>
                </p:oleObj>
              </mc:Choice>
              <mc:Fallback>
                <p:oleObj name="" r:id="rId12" imgW="1968500" imgH="241300" progId="Equation.3">
                  <p:embed/>
                  <p:pic>
                    <p:nvPicPr>
                      <p:cNvPr id="0" name="图片 3408"/>
                      <p:cNvPicPr/>
                      <p:nvPr/>
                    </p:nvPicPr>
                    <p:blipFill>
                      <a:blip r:embed="rId13"/>
                      <a:stretch>
                        <a:fillRect/>
                      </a:stretch>
                    </p:blipFill>
                    <p:spPr>
                      <a:xfrm>
                        <a:off x="4067175" y="4508500"/>
                        <a:ext cx="3932238" cy="588963"/>
                      </a:xfrm>
                      <a:prstGeom prst="rect">
                        <a:avLst/>
                      </a:prstGeom>
                      <a:noFill/>
                      <a:ln w="38100">
                        <a:noFill/>
                        <a:miter/>
                      </a:ln>
                    </p:spPr>
                  </p:pic>
                </p:oleObj>
              </mc:Fallback>
            </mc:AlternateContent>
          </a:graphicData>
        </a:graphic>
      </p:graphicFrame>
      <p:sp>
        <p:nvSpPr>
          <p:cNvPr id="38931" name="Rectangle 17"/>
          <p:cNvSpPr/>
          <p:nvPr/>
        </p:nvSpPr>
        <p:spPr>
          <a:xfrm>
            <a:off x="179388" y="38909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32" name="Object 18"/>
          <p:cNvGraphicFramePr>
            <a:graphicFrameLocks noChangeAspect="1"/>
          </p:cNvGraphicFramePr>
          <p:nvPr/>
        </p:nvGraphicFramePr>
        <p:xfrm>
          <a:off x="1511300" y="5445125"/>
          <a:ext cx="1604963" cy="479425"/>
        </p:xfrm>
        <a:graphic>
          <a:graphicData uri="http://schemas.openxmlformats.org/presentationml/2006/ole">
            <mc:AlternateContent xmlns:mc="http://schemas.openxmlformats.org/markup-compatibility/2006">
              <mc:Choice xmlns:v="urn:schemas-microsoft-com:vml" Requires="v">
                <p:oleObj spid="_x0000_s3416" name="" r:id="rId14" imgW="761365" imgH="228600" progId="Equation.3">
                  <p:embed/>
                </p:oleObj>
              </mc:Choice>
              <mc:Fallback>
                <p:oleObj name="" r:id="rId14" imgW="761365" imgH="228600" progId="Equation.3">
                  <p:embed/>
                  <p:pic>
                    <p:nvPicPr>
                      <p:cNvPr id="0" name="图片 3415"/>
                      <p:cNvPicPr/>
                      <p:nvPr/>
                    </p:nvPicPr>
                    <p:blipFill>
                      <a:blip r:embed="rId15"/>
                      <a:stretch>
                        <a:fillRect/>
                      </a:stretch>
                    </p:blipFill>
                    <p:spPr>
                      <a:xfrm>
                        <a:off x="1511300" y="5445125"/>
                        <a:ext cx="1604963" cy="479425"/>
                      </a:xfrm>
                      <a:prstGeom prst="rect">
                        <a:avLst/>
                      </a:prstGeom>
                      <a:noFill/>
                      <a:ln w="38100">
                        <a:noFill/>
                        <a:miter/>
                      </a:ln>
                    </p:spPr>
                  </p:pic>
                </p:oleObj>
              </mc:Fallback>
            </mc:AlternateContent>
          </a:graphicData>
        </a:graphic>
      </p:graphicFrame>
      <p:sp>
        <p:nvSpPr>
          <p:cNvPr id="38933" name="Rectangle 19"/>
          <p:cNvSpPr/>
          <p:nvPr/>
        </p:nvSpPr>
        <p:spPr>
          <a:xfrm>
            <a:off x="179388" y="3924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34" name="Object 20"/>
          <p:cNvGraphicFramePr>
            <a:graphicFrameLocks noChangeAspect="1"/>
          </p:cNvGraphicFramePr>
          <p:nvPr/>
        </p:nvGraphicFramePr>
        <p:xfrm>
          <a:off x="3959225" y="5373688"/>
          <a:ext cx="339725" cy="431800"/>
        </p:xfrm>
        <a:graphic>
          <a:graphicData uri="http://schemas.openxmlformats.org/presentationml/2006/ole">
            <mc:AlternateContent xmlns:mc="http://schemas.openxmlformats.org/markup-compatibility/2006">
              <mc:Choice xmlns:v="urn:schemas-microsoft-com:vml" Requires="v">
                <p:oleObj spid="_x0000_s3413" name="" r:id="rId16" imgW="152400" imgH="165100" progId="Equation.3">
                  <p:embed/>
                </p:oleObj>
              </mc:Choice>
              <mc:Fallback>
                <p:oleObj name="" r:id="rId16" imgW="152400" imgH="165100" progId="Equation.3">
                  <p:embed/>
                  <p:pic>
                    <p:nvPicPr>
                      <p:cNvPr id="0" name="图片 3412"/>
                      <p:cNvPicPr/>
                      <p:nvPr/>
                    </p:nvPicPr>
                    <p:blipFill>
                      <a:blip r:embed="rId7"/>
                      <a:stretch>
                        <a:fillRect/>
                      </a:stretch>
                    </p:blipFill>
                    <p:spPr>
                      <a:xfrm>
                        <a:off x="3959225" y="5373688"/>
                        <a:ext cx="339725" cy="431800"/>
                      </a:xfrm>
                      <a:prstGeom prst="rect">
                        <a:avLst/>
                      </a:prstGeom>
                      <a:noFill/>
                      <a:ln w="38100">
                        <a:noFill/>
                        <a:miter/>
                      </a:ln>
                    </p:spPr>
                  </p:pic>
                </p:oleObj>
              </mc:Fallback>
            </mc:AlternateContent>
          </a:graphicData>
        </a:graphic>
      </p:graphicFrame>
      <p:sp>
        <p:nvSpPr>
          <p:cNvPr id="38935" name="Rectangle 21"/>
          <p:cNvSpPr/>
          <p:nvPr/>
        </p:nvSpPr>
        <p:spPr>
          <a:xfrm>
            <a:off x="179388" y="3924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38936" name="Object 22"/>
          <p:cNvGraphicFramePr>
            <a:graphicFrameLocks noChangeAspect="1"/>
          </p:cNvGraphicFramePr>
          <p:nvPr/>
        </p:nvGraphicFramePr>
        <p:xfrm>
          <a:off x="7991475" y="5445125"/>
          <a:ext cx="339725" cy="431800"/>
        </p:xfrm>
        <a:graphic>
          <a:graphicData uri="http://schemas.openxmlformats.org/presentationml/2006/ole">
            <mc:AlternateContent xmlns:mc="http://schemas.openxmlformats.org/markup-compatibility/2006">
              <mc:Choice xmlns:v="urn:schemas-microsoft-com:vml" Requires="v">
                <p:oleObj spid="_x0000_s3414" name="" r:id="rId17" imgW="152400" imgH="165100" progId="Equation.3">
                  <p:embed/>
                </p:oleObj>
              </mc:Choice>
              <mc:Fallback>
                <p:oleObj name="" r:id="rId17" imgW="152400" imgH="165100" progId="Equation.3">
                  <p:embed/>
                  <p:pic>
                    <p:nvPicPr>
                      <p:cNvPr id="0" name="图片 3413"/>
                      <p:cNvPicPr/>
                      <p:nvPr/>
                    </p:nvPicPr>
                    <p:blipFill>
                      <a:blip r:embed="rId18"/>
                      <a:stretch>
                        <a:fillRect/>
                      </a:stretch>
                    </p:blipFill>
                    <p:spPr>
                      <a:xfrm>
                        <a:off x="7991475" y="5445125"/>
                        <a:ext cx="339725" cy="431800"/>
                      </a:xfrm>
                      <a:prstGeom prst="rect">
                        <a:avLst/>
                      </a:prstGeom>
                      <a:noFill/>
                      <a:ln w="38100">
                        <a:noFill/>
                        <a:miter/>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98003AD-AFFF-4E62-A358-B9820AC4F2D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103B687-1B93-4C22-98FC-86216292A0D4}"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9940" name="Text Box 2"/>
          <p:cNvSpPr txBox="1"/>
          <p:nvPr/>
        </p:nvSpPr>
        <p:spPr>
          <a:xfrm>
            <a:off x="250825" y="981075"/>
            <a:ext cx="8642350" cy="56435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CC0000"/>
                </a:solidFill>
                <a:latin typeface="华文新魏" panose="02010800040101010101" pitchFamily="2" charset="-122"/>
                <a:ea typeface="华文新魏" panose="02010800040101010101" pitchFamily="2" charset="-122"/>
              </a:rPr>
              <a:t>(2) </a:t>
            </a:r>
            <a:r>
              <a:rPr lang="zh-CN" altLang="en-US" sz="2800" b="1" dirty="0">
                <a:solidFill>
                  <a:srgbClr val="CC0000"/>
                </a:solidFill>
                <a:latin typeface="华文新魏" panose="02010800040101010101" pitchFamily="2" charset="-122"/>
                <a:ea typeface="华文新魏" panose="02010800040101010101" pitchFamily="2" charset="-122"/>
              </a:rPr>
              <a:t>用配方法化二次型为标准形</a:t>
            </a:r>
            <a:r>
              <a:rPr lang="zh-CN" altLang="en-US" sz="2800" b="1" dirty="0">
                <a:latin typeface="隶书" panose="02010509060101010101" pitchFamily="49" charset="-122"/>
                <a:ea typeface="隶书" panose="02010509060101010101" pitchFamily="49" charset="-122"/>
              </a:rPr>
              <a:t>  </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    这种方法是将二次型的各项归并成完全平方项，即不含交叉项，再对这些平方项引入新变量以达到二次型成为关于新变量的平方项之和</a:t>
            </a:r>
            <a:r>
              <a:rPr lang="en-US" altLang="zh-CN" sz="2800" b="1" dirty="0">
                <a:latin typeface="隶书" panose="02010509060101010101" pitchFamily="49" charset="-122"/>
                <a:ea typeface="隶书" panose="02010509060101010101" pitchFamily="49" charset="-122"/>
              </a:rPr>
              <a:t>.</a:t>
            </a:r>
            <a:r>
              <a:rPr lang="zh-CN" altLang="en-US" sz="2800" b="1" dirty="0">
                <a:latin typeface="隶书" panose="02010509060101010101" pitchFamily="49" charset="-122"/>
                <a:ea typeface="隶书" panose="02010509060101010101" pitchFamily="49" charset="-122"/>
              </a:rPr>
              <a:t>具体做法是：</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如果二次型中含有某    的平方项，则先把含   的各项集中，按    配成完全平方，然后按此法对其它变量配方，直至都配成平方项；如果二次型中不含平方项，但有某个           ，则先作一个可逆的线性变换：</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                  </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使二次型出现平方项，再按上面方法配方</a:t>
            </a:r>
            <a:r>
              <a:rPr lang="en-US" altLang="zh-CN" sz="2800" b="1" dirty="0">
                <a:latin typeface="隶书" panose="02010509060101010101" pitchFamily="49" charset="-122"/>
                <a:ea typeface="隶书" panose="02010509060101010101" pitchFamily="49" charset="-122"/>
              </a:rPr>
              <a:t>. </a:t>
            </a:r>
            <a:endParaRPr lang="en-US" altLang="zh-CN" sz="2800" b="1" dirty="0">
              <a:latin typeface="隶书" panose="02010509060101010101" pitchFamily="49" charset="-122"/>
              <a:ea typeface="隶书" panose="02010509060101010101" pitchFamily="49" charset="-122"/>
            </a:endParaRPr>
          </a:p>
        </p:txBody>
      </p:sp>
      <p:graphicFrame>
        <p:nvGraphicFramePr>
          <p:cNvPr id="39941" name="Object 3"/>
          <p:cNvGraphicFramePr>
            <a:graphicFrameLocks noChangeAspect="1"/>
          </p:cNvGraphicFramePr>
          <p:nvPr/>
        </p:nvGraphicFramePr>
        <p:xfrm>
          <a:off x="3779838" y="2636838"/>
          <a:ext cx="384175" cy="576262"/>
        </p:xfrm>
        <a:graphic>
          <a:graphicData uri="http://schemas.openxmlformats.org/presentationml/2006/ole">
            <mc:AlternateContent xmlns:mc="http://schemas.openxmlformats.org/markup-compatibility/2006">
              <mc:Choice xmlns:v="urn:schemas-microsoft-com:vml" Requires="v">
                <p:oleObj spid="_x0000_s3404" name="" r:id="rId1" imgW="152400" imgH="228600" progId="Equation.3">
                  <p:embed/>
                </p:oleObj>
              </mc:Choice>
              <mc:Fallback>
                <p:oleObj name="" r:id="rId1" imgW="152400" imgH="228600" progId="Equation.3">
                  <p:embed/>
                  <p:pic>
                    <p:nvPicPr>
                      <p:cNvPr id="0" name="图片 3403"/>
                      <p:cNvPicPr/>
                      <p:nvPr/>
                    </p:nvPicPr>
                    <p:blipFill>
                      <a:blip r:embed="rId2"/>
                      <a:stretch>
                        <a:fillRect/>
                      </a:stretch>
                    </p:blipFill>
                    <p:spPr>
                      <a:xfrm>
                        <a:off x="3779838" y="2636838"/>
                        <a:ext cx="384175" cy="576262"/>
                      </a:xfrm>
                      <a:prstGeom prst="rect">
                        <a:avLst/>
                      </a:prstGeom>
                      <a:noFill/>
                      <a:ln w="38100">
                        <a:noFill/>
                        <a:miter/>
                      </a:ln>
                    </p:spPr>
                  </p:pic>
                </p:oleObj>
              </mc:Fallback>
            </mc:AlternateContent>
          </a:graphicData>
        </a:graphic>
      </p:graphicFrame>
      <p:graphicFrame>
        <p:nvGraphicFramePr>
          <p:cNvPr id="39942" name="Object 4"/>
          <p:cNvGraphicFramePr>
            <a:graphicFrameLocks noChangeAspect="1"/>
          </p:cNvGraphicFramePr>
          <p:nvPr/>
        </p:nvGraphicFramePr>
        <p:xfrm>
          <a:off x="7596188" y="2636838"/>
          <a:ext cx="384175" cy="576262"/>
        </p:xfrm>
        <a:graphic>
          <a:graphicData uri="http://schemas.openxmlformats.org/presentationml/2006/ole">
            <mc:AlternateContent xmlns:mc="http://schemas.openxmlformats.org/markup-compatibility/2006">
              <mc:Choice xmlns:v="urn:schemas-microsoft-com:vml" Requires="v">
                <p:oleObj spid="_x0000_s3405" name="" r:id="rId3" imgW="152400" imgH="228600" progId="Equation.3">
                  <p:embed/>
                </p:oleObj>
              </mc:Choice>
              <mc:Fallback>
                <p:oleObj name="" r:id="rId3" imgW="152400" imgH="228600" progId="Equation.3">
                  <p:embed/>
                  <p:pic>
                    <p:nvPicPr>
                      <p:cNvPr id="0" name="图片 3404"/>
                      <p:cNvPicPr/>
                      <p:nvPr/>
                    </p:nvPicPr>
                    <p:blipFill>
                      <a:blip r:embed="rId2"/>
                      <a:stretch>
                        <a:fillRect/>
                      </a:stretch>
                    </p:blipFill>
                    <p:spPr>
                      <a:xfrm>
                        <a:off x="7596188" y="2636838"/>
                        <a:ext cx="384175" cy="576262"/>
                      </a:xfrm>
                      <a:prstGeom prst="rect">
                        <a:avLst/>
                      </a:prstGeom>
                      <a:noFill/>
                      <a:ln w="38100">
                        <a:noFill/>
                        <a:miter/>
                      </a:ln>
                    </p:spPr>
                  </p:pic>
                </p:oleObj>
              </mc:Fallback>
            </mc:AlternateContent>
          </a:graphicData>
        </a:graphic>
      </p:graphicFrame>
      <p:graphicFrame>
        <p:nvGraphicFramePr>
          <p:cNvPr id="39943" name="Object 5"/>
          <p:cNvGraphicFramePr>
            <a:graphicFrameLocks noChangeAspect="1"/>
          </p:cNvGraphicFramePr>
          <p:nvPr/>
        </p:nvGraphicFramePr>
        <p:xfrm>
          <a:off x="2268538" y="3068638"/>
          <a:ext cx="363537" cy="576262"/>
        </p:xfrm>
        <a:graphic>
          <a:graphicData uri="http://schemas.openxmlformats.org/presentationml/2006/ole">
            <mc:AlternateContent xmlns:mc="http://schemas.openxmlformats.org/markup-compatibility/2006">
              <mc:Choice xmlns:v="urn:schemas-microsoft-com:vml" Requires="v">
                <p:oleObj spid="_x0000_s3406" name="" r:id="rId4" imgW="152400" imgH="228600" progId="Equation.3">
                  <p:embed/>
                </p:oleObj>
              </mc:Choice>
              <mc:Fallback>
                <p:oleObj name="" r:id="rId4" imgW="152400" imgH="228600" progId="Equation.3">
                  <p:embed/>
                  <p:pic>
                    <p:nvPicPr>
                      <p:cNvPr id="0" name="图片 3405"/>
                      <p:cNvPicPr/>
                      <p:nvPr/>
                    </p:nvPicPr>
                    <p:blipFill>
                      <a:blip r:embed="rId2"/>
                      <a:stretch>
                        <a:fillRect/>
                      </a:stretch>
                    </p:blipFill>
                    <p:spPr>
                      <a:xfrm>
                        <a:off x="2268538" y="3068638"/>
                        <a:ext cx="363537" cy="576262"/>
                      </a:xfrm>
                      <a:prstGeom prst="rect">
                        <a:avLst/>
                      </a:prstGeom>
                      <a:noFill/>
                      <a:ln w="38100">
                        <a:noFill/>
                        <a:miter/>
                      </a:ln>
                    </p:spPr>
                  </p:pic>
                </p:oleObj>
              </mc:Fallback>
            </mc:AlternateContent>
          </a:graphicData>
        </a:graphic>
      </p:graphicFrame>
      <p:graphicFrame>
        <p:nvGraphicFramePr>
          <p:cNvPr id="39944" name="Object 6"/>
          <p:cNvGraphicFramePr>
            <a:graphicFrameLocks noChangeAspect="1"/>
          </p:cNvGraphicFramePr>
          <p:nvPr/>
        </p:nvGraphicFramePr>
        <p:xfrm>
          <a:off x="2627313" y="4005263"/>
          <a:ext cx="1800225" cy="600075"/>
        </p:xfrm>
        <a:graphic>
          <a:graphicData uri="http://schemas.openxmlformats.org/presentationml/2006/ole">
            <mc:AlternateContent xmlns:mc="http://schemas.openxmlformats.org/markup-compatibility/2006">
              <mc:Choice xmlns:v="urn:schemas-microsoft-com:vml" Requires="v">
                <p:oleObj spid="_x0000_s3407" name="" r:id="rId5" imgW="838200" imgH="241300" progId="Equation.3">
                  <p:embed/>
                </p:oleObj>
              </mc:Choice>
              <mc:Fallback>
                <p:oleObj name="" r:id="rId5" imgW="838200" imgH="241300" progId="Equation.3">
                  <p:embed/>
                  <p:pic>
                    <p:nvPicPr>
                      <p:cNvPr id="0" name="图片 3406"/>
                      <p:cNvPicPr/>
                      <p:nvPr/>
                    </p:nvPicPr>
                    <p:blipFill>
                      <a:blip r:embed="rId6"/>
                      <a:stretch>
                        <a:fillRect/>
                      </a:stretch>
                    </p:blipFill>
                    <p:spPr>
                      <a:xfrm>
                        <a:off x="2627313" y="4005263"/>
                        <a:ext cx="1800225" cy="600075"/>
                      </a:xfrm>
                      <a:prstGeom prst="rect">
                        <a:avLst/>
                      </a:prstGeom>
                      <a:noFill/>
                      <a:ln w="38100">
                        <a:noFill/>
                        <a:miter/>
                      </a:ln>
                    </p:spPr>
                  </p:pic>
                </p:oleObj>
              </mc:Fallback>
            </mc:AlternateContent>
          </a:graphicData>
        </a:graphic>
      </p:graphicFrame>
      <p:graphicFrame>
        <p:nvGraphicFramePr>
          <p:cNvPr id="39945" name="Object 7"/>
          <p:cNvGraphicFramePr>
            <a:graphicFrameLocks noChangeAspect="1"/>
          </p:cNvGraphicFramePr>
          <p:nvPr/>
        </p:nvGraphicFramePr>
        <p:xfrm>
          <a:off x="2484438" y="4581525"/>
          <a:ext cx="2665412" cy="1695450"/>
        </p:xfrm>
        <a:graphic>
          <a:graphicData uri="http://schemas.openxmlformats.org/presentationml/2006/ole">
            <mc:AlternateContent xmlns:mc="http://schemas.openxmlformats.org/markup-compatibility/2006">
              <mc:Choice xmlns:v="urn:schemas-microsoft-com:vml" Requires="v">
                <p:oleObj spid="_x0000_s3410" name="" r:id="rId7" imgW="1155700" imgH="736600" progId="Equation.3">
                  <p:embed/>
                </p:oleObj>
              </mc:Choice>
              <mc:Fallback>
                <p:oleObj name="" r:id="rId7" imgW="1155700" imgH="736600" progId="Equation.3">
                  <p:embed/>
                  <p:pic>
                    <p:nvPicPr>
                      <p:cNvPr id="0" name="图片 3409"/>
                      <p:cNvPicPr/>
                      <p:nvPr/>
                    </p:nvPicPr>
                    <p:blipFill>
                      <a:blip r:embed="rId8"/>
                      <a:stretch>
                        <a:fillRect/>
                      </a:stretch>
                    </p:blipFill>
                    <p:spPr>
                      <a:xfrm>
                        <a:off x="2484438" y="4581525"/>
                        <a:ext cx="2665412" cy="1695450"/>
                      </a:xfrm>
                      <a:prstGeom prst="rect">
                        <a:avLst/>
                      </a:prstGeom>
                      <a:noFill/>
                      <a:ln w="38100">
                        <a:noFill/>
                        <a:miter/>
                      </a:ln>
                    </p:spPr>
                  </p:pic>
                </p:oleObj>
              </mc:Fallback>
            </mc:AlternateContent>
          </a:graphicData>
        </a:graphic>
      </p:graphicFrame>
      <p:sp>
        <p:nvSpPr>
          <p:cNvPr id="39946" name="Line 8"/>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39947" name="Rectangle 9"/>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B2EEC12-7301-404E-B559-8FF977AE586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25D9DCB-0C8A-45D6-877A-5721DED4393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0964" name="Text Box 2"/>
          <p:cNvSpPr txBox="1"/>
          <p:nvPr/>
        </p:nvSpPr>
        <p:spPr>
          <a:xfrm>
            <a:off x="228600" y="1066800"/>
            <a:ext cx="8642350"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CC0000"/>
                </a:solidFill>
                <a:latin typeface="华文新魏" panose="02010800040101010101" pitchFamily="2" charset="-122"/>
                <a:ea typeface="华文新魏" panose="02010800040101010101" pitchFamily="2" charset="-122"/>
              </a:rPr>
              <a:t>5. </a:t>
            </a:r>
            <a:r>
              <a:rPr lang="zh-CN" altLang="en-US" sz="2800" b="1" dirty="0">
                <a:solidFill>
                  <a:srgbClr val="CC0000"/>
                </a:solidFill>
                <a:latin typeface="华文新魏" panose="02010800040101010101" pitchFamily="2" charset="-122"/>
                <a:ea typeface="华文新魏" panose="02010800040101010101" pitchFamily="2" charset="-122"/>
              </a:rPr>
              <a:t>惯性定理</a:t>
            </a:r>
            <a:endParaRPr lang="zh-CN" altLang="en-US" sz="2800" b="1" dirty="0">
              <a:solidFill>
                <a:srgbClr val="CC0000"/>
              </a:solidFill>
              <a:latin typeface="华文新魏" panose="02010800040101010101" pitchFamily="2" charset="-122"/>
              <a:ea typeface="华文新魏" panose="02010800040101010101" pitchFamily="2" charset="-122"/>
            </a:endParaRPr>
          </a:p>
          <a:p>
            <a:pPr marL="0" lvl="0" indent="0" eaLnBrk="1" hangingPunct="1">
              <a:spcBef>
                <a:spcPct val="0"/>
              </a:spcBef>
              <a:buNone/>
            </a:pPr>
            <a:r>
              <a:rPr lang="zh-CN" altLang="en-US" sz="2800" b="1" dirty="0">
                <a:latin typeface="Arial" panose="020B0604020202020204" pitchFamily="34" charset="0"/>
              </a:rPr>
              <a:t>   一个二次型的标准形是不唯一的，但其所含非零项</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的项数是确定的（即二次型的秩）</a:t>
            </a:r>
            <a:r>
              <a:rPr lang="en-US" altLang="zh-CN" sz="2800" b="1" dirty="0">
                <a:latin typeface="Arial" panose="020B0604020202020204" pitchFamily="34" charset="0"/>
              </a:rPr>
              <a:t>.</a:t>
            </a:r>
            <a:r>
              <a:rPr lang="zh-CN" altLang="en-US" sz="2800" b="1" dirty="0">
                <a:latin typeface="Arial" panose="020B0604020202020204" pitchFamily="34" charset="0"/>
              </a:rPr>
              <a:t>不仅如此，在限定</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变换为实变换时，标准形中正平方项的个数是不变的</a:t>
            </a:r>
            <a:endParaRPr lang="zh-CN" altLang="en-US" sz="2800" b="1" dirty="0">
              <a:latin typeface="Arial" panose="020B0604020202020204" pitchFamily="34" charset="0"/>
            </a:endParaRPr>
          </a:p>
          <a:p>
            <a:pPr marL="0" lvl="0" indent="0" eaLnBrk="1" hangingPunct="1">
              <a:spcBef>
                <a:spcPct val="0"/>
              </a:spcBef>
              <a:buNone/>
            </a:pPr>
            <a:r>
              <a:rPr lang="zh-CN" altLang="en-US" sz="2800" b="1" dirty="0">
                <a:latin typeface="Arial" panose="020B0604020202020204" pitchFamily="34" charset="0"/>
              </a:rPr>
              <a:t>（从而负平方项的个数也是不变的）</a:t>
            </a:r>
            <a:r>
              <a:rPr lang="en-US" altLang="zh-CN" sz="2800" b="1" dirty="0">
                <a:latin typeface="Arial" panose="020B0604020202020204" pitchFamily="34" charset="0"/>
              </a:rPr>
              <a:t>.</a:t>
            </a:r>
            <a:endParaRPr lang="en-US" altLang="zh-CN" sz="2800" b="1" dirty="0">
              <a:latin typeface="Arial" panose="020B0604020202020204" pitchFamily="34" charset="0"/>
            </a:endParaRPr>
          </a:p>
        </p:txBody>
      </p:sp>
      <p:sp>
        <p:nvSpPr>
          <p:cNvPr id="40965" name="Line 3"/>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40966" name="Rectangle 4"/>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
        <p:nvSpPr>
          <p:cNvPr id="40967" name="Text Box 5"/>
          <p:cNvSpPr txBox="1"/>
          <p:nvPr/>
        </p:nvSpPr>
        <p:spPr>
          <a:xfrm>
            <a:off x="152400" y="3200400"/>
            <a:ext cx="8534400" cy="28686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CC0000"/>
                </a:solidFill>
                <a:latin typeface="华文新魏" panose="02010800040101010101" pitchFamily="2" charset="-122"/>
                <a:ea typeface="华文新魏" panose="02010800040101010101" pitchFamily="2" charset="-122"/>
              </a:rPr>
              <a:t>6. </a:t>
            </a:r>
            <a:r>
              <a:rPr lang="zh-CN" altLang="en-US" sz="2800" b="1" dirty="0">
                <a:solidFill>
                  <a:srgbClr val="CC0000"/>
                </a:solidFill>
                <a:latin typeface="华文新魏" panose="02010800040101010101" pitchFamily="2" charset="-122"/>
                <a:ea typeface="华文新魏" panose="02010800040101010101" pitchFamily="2" charset="-122"/>
              </a:rPr>
              <a:t>正定二次型</a:t>
            </a:r>
            <a:r>
              <a:rPr lang="zh-CN" altLang="en-US" sz="2800" b="1" dirty="0">
                <a:solidFill>
                  <a:srgbClr val="FF0000"/>
                </a:solidFill>
                <a:latin typeface="宋体" panose="02010600030101010101" pitchFamily="2" charset="-122"/>
              </a:rPr>
              <a:t>▲</a:t>
            </a:r>
            <a:r>
              <a:rPr lang="zh-CN" altLang="en-US" sz="2800" b="1" dirty="0">
                <a:solidFill>
                  <a:srgbClr val="0000CC"/>
                </a:solidFill>
                <a:latin typeface="宋体" panose="02010600030101010101" pitchFamily="2" charset="-122"/>
              </a:rPr>
              <a:t> </a:t>
            </a:r>
            <a:endParaRPr lang="zh-CN" altLang="en-US" sz="2800" b="1" dirty="0">
              <a:solidFill>
                <a:srgbClr val="0000CC"/>
              </a:solidFill>
              <a:latin typeface="宋体" panose="02010600030101010101" pitchFamily="2" charset="-122"/>
            </a:endParaRPr>
          </a:p>
          <a:p>
            <a:pPr marL="0" lvl="0" indent="0" eaLnBrk="1" hangingPunct="1">
              <a:spcBef>
                <a:spcPct val="50000"/>
              </a:spcBef>
              <a:buNone/>
            </a:pPr>
            <a:r>
              <a:rPr lang="zh-CN" altLang="en-US" sz="2800" b="1" dirty="0">
                <a:latin typeface="宋体" panose="02010600030101010101" pitchFamily="2" charset="-122"/>
              </a:rPr>
              <a:t>    设有实二次型              ，如果对任何     都         （         ），则称     为</a:t>
            </a:r>
            <a:r>
              <a:rPr lang="zh-CN" altLang="en-US" sz="2800" b="1" dirty="0">
                <a:solidFill>
                  <a:srgbClr val="FF0000"/>
                </a:solidFill>
                <a:latin typeface="宋体" panose="02010600030101010101" pitchFamily="2" charset="-122"/>
              </a:rPr>
              <a:t>正定二次型</a:t>
            </a:r>
            <a:r>
              <a:rPr lang="zh-CN" altLang="en-US" sz="2800" b="1" dirty="0">
                <a:latin typeface="宋体" panose="02010600030101010101" pitchFamily="2" charset="-122"/>
              </a:rPr>
              <a:t>，并称对称矩阵  是正定的，记作     ；如果对任何     都有        则称       为</a:t>
            </a:r>
            <a:r>
              <a:rPr lang="zh-CN" altLang="en-US" sz="2800" b="1" dirty="0">
                <a:solidFill>
                  <a:srgbClr val="FF0000"/>
                </a:solidFill>
                <a:latin typeface="宋体" panose="02010600030101010101" pitchFamily="2" charset="-122"/>
              </a:rPr>
              <a:t>负定二次型</a:t>
            </a:r>
            <a:r>
              <a:rPr lang="zh-CN" altLang="en-US" sz="2800" b="1" dirty="0">
                <a:latin typeface="宋体" panose="02010600030101010101" pitchFamily="2" charset="-122"/>
              </a:rPr>
              <a:t>，并称对称矩阵  是负定的，记作      </a:t>
            </a:r>
            <a:r>
              <a:rPr lang="en-US" altLang="zh-CN" sz="2800" b="1" dirty="0">
                <a:latin typeface="宋体" panose="02010600030101010101" pitchFamily="2" charset="-122"/>
              </a:rPr>
              <a:t>. </a:t>
            </a:r>
            <a:endParaRPr lang="en-US" altLang="zh-CN" sz="2800" b="1" dirty="0">
              <a:latin typeface="宋体" panose="02010600030101010101" pitchFamily="2" charset="-122"/>
            </a:endParaRPr>
          </a:p>
        </p:txBody>
      </p:sp>
      <p:graphicFrame>
        <p:nvGraphicFramePr>
          <p:cNvPr id="40968" name="Object 6"/>
          <p:cNvGraphicFramePr>
            <a:graphicFrameLocks noChangeAspect="1"/>
          </p:cNvGraphicFramePr>
          <p:nvPr/>
        </p:nvGraphicFramePr>
        <p:xfrm>
          <a:off x="3124200" y="3886200"/>
          <a:ext cx="2384425" cy="493713"/>
        </p:xfrm>
        <a:graphic>
          <a:graphicData uri="http://schemas.openxmlformats.org/presentationml/2006/ole">
            <mc:AlternateContent xmlns:mc="http://schemas.openxmlformats.org/markup-compatibility/2006">
              <mc:Choice xmlns:v="urn:schemas-microsoft-com:vml" Requires="v">
                <p:oleObj spid="_x0000_s3427" name="" r:id="rId1" imgW="965200" imgH="228600" progId="Equation.3">
                  <p:embed/>
                </p:oleObj>
              </mc:Choice>
              <mc:Fallback>
                <p:oleObj name="" r:id="rId1" imgW="965200" imgH="228600" progId="Equation.3">
                  <p:embed/>
                  <p:pic>
                    <p:nvPicPr>
                      <p:cNvPr id="0" name="图片 3426"/>
                      <p:cNvPicPr/>
                      <p:nvPr/>
                    </p:nvPicPr>
                    <p:blipFill>
                      <a:blip r:embed="rId2"/>
                      <a:stretch>
                        <a:fillRect/>
                      </a:stretch>
                    </p:blipFill>
                    <p:spPr>
                      <a:xfrm>
                        <a:off x="3124200" y="3886200"/>
                        <a:ext cx="2384425" cy="493713"/>
                      </a:xfrm>
                      <a:prstGeom prst="rect">
                        <a:avLst/>
                      </a:prstGeom>
                      <a:noFill/>
                      <a:ln w="38100">
                        <a:noFill/>
                        <a:miter/>
                      </a:ln>
                    </p:spPr>
                  </p:pic>
                </p:oleObj>
              </mc:Fallback>
            </mc:AlternateContent>
          </a:graphicData>
        </a:graphic>
      </p:graphicFrame>
      <p:graphicFrame>
        <p:nvGraphicFramePr>
          <p:cNvPr id="40969" name="Object 7"/>
          <p:cNvGraphicFramePr>
            <a:graphicFrameLocks noChangeAspect="1"/>
          </p:cNvGraphicFramePr>
          <p:nvPr/>
        </p:nvGraphicFramePr>
        <p:xfrm>
          <a:off x="7772400" y="3886200"/>
          <a:ext cx="989013" cy="439738"/>
        </p:xfrm>
        <a:graphic>
          <a:graphicData uri="http://schemas.openxmlformats.org/presentationml/2006/ole">
            <mc:AlternateContent xmlns:mc="http://schemas.openxmlformats.org/markup-compatibility/2006">
              <mc:Choice xmlns:v="urn:schemas-microsoft-com:vml" Requires="v">
                <p:oleObj spid="_x0000_s3429" name="" r:id="rId3" imgW="405765" imgH="177800" progId="Equation.3">
                  <p:embed/>
                </p:oleObj>
              </mc:Choice>
              <mc:Fallback>
                <p:oleObj name="" r:id="rId3" imgW="405765" imgH="177800" progId="Equation.3">
                  <p:embed/>
                  <p:pic>
                    <p:nvPicPr>
                      <p:cNvPr id="0" name="图片 3428"/>
                      <p:cNvPicPr/>
                      <p:nvPr/>
                    </p:nvPicPr>
                    <p:blipFill>
                      <a:blip r:embed="rId4"/>
                      <a:stretch>
                        <a:fillRect/>
                      </a:stretch>
                    </p:blipFill>
                    <p:spPr>
                      <a:xfrm>
                        <a:off x="7772400" y="3886200"/>
                        <a:ext cx="989013" cy="439738"/>
                      </a:xfrm>
                      <a:prstGeom prst="rect">
                        <a:avLst/>
                      </a:prstGeom>
                      <a:noFill/>
                      <a:ln w="38100">
                        <a:noFill/>
                        <a:miter/>
                      </a:ln>
                    </p:spPr>
                  </p:pic>
                </p:oleObj>
              </mc:Fallback>
            </mc:AlternateContent>
          </a:graphicData>
        </a:graphic>
      </p:graphicFrame>
      <p:graphicFrame>
        <p:nvGraphicFramePr>
          <p:cNvPr id="40970" name="Object 8"/>
          <p:cNvGraphicFramePr>
            <a:graphicFrameLocks noChangeAspect="1"/>
          </p:cNvGraphicFramePr>
          <p:nvPr/>
        </p:nvGraphicFramePr>
        <p:xfrm>
          <a:off x="609600" y="4343400"/>
          <a:ext cx="1655763" cy="503238"/>
        </p:xfrm>
        <a:graphic>
          <a:graphicData uri="http://schemas.openxmlformats.org/presentationml/2006/ole">
            <mc:AlternateContent xmlns:mc="http://schemas.openxmlformats.org/markup-compatibility/2006">
              <mc:Choice xmlns:v="urn:schemas-microsoft-com:vml" Requires="v">
                <p:oleObj spid="_x0000_s3420" name="" r:id="rId5" imgW="622300" imgH="203200" progId="Equation.3">
                  <p:embed/>
                </p:oleObj>
              </mc:Choice>
              <mc:Fallback>
                <p:oleObj name="" r:id="rId5" imgW="622300" imgH="203200" progId="Equation.3">
                  <p:embed/>
                  <p:pic>
                    <p:nvPicPr>
                      <p:cNvPr id="0" name="图片 3419"/>
                      <p:cNvPicPr/>
                      <p:nvPr/>
                    </p:nvPicPr>
                    <p:blipFill>
                      <a:blip r:embed="rId6"/>
                      <a:stretch>
                        <a:fillRect/>
                      </a:stretch>
                    </p:blipFill>
                    <p:spPr>
                      <a:xfrm>
                        <a:off x="609600" y="4343400"/>
                        <a:ext cx="1655763" cy="503238"/>
                      </a:xfrm>
                      <a:prstGeom prst="rect">
                        <a:avLst/>
                      </a:prstGeom>
                      <a:noFill/>
                      <a:ln w="38100">
                        <a:noFill/>
                        <a:miter/>
                      </a:ln>
                    </p:spPr>
                  </p:pic>
                </p:oleObj>
              </mc:Fallback>
            </mc:AlternateContent>
          </a:graphicData>
        </a:graphic>
      </p:graphicFrame>
      <p:graphicFrame>
        <p:nvGraphicFramePr>
          <p:cNvPr id="40971" name="Object 9"/>
          <p:cNvGraphicFramePr>
            <a:graphicFrameLocks noChangeAspect="1"/>
          </p:cNvGraphicFramePr>
          <p:nvPr/>
        </p:nvGraphicFramePr>
        <p:xfrm>
          <a:off x="2590800" y="4267200"/>
          <a:ext cx="1584325" cy="554038"/>
        </p:xfrm>
        <a:graphic>
          <a:graphicData uri="http://schemas.openxmlformats.org/presentationml/2006/ole">
            <mc:AlternateContent xmlns:mc="http://schemas.openxmlformats.org/markup-compatibility/2006">
              <mc:Choice xmlns:v="urn:schemas-microsoft-com:vml" Requires="v">
                <p:oleObj spid="_x0000_s3417" name="" r:id="rId7" imgW="571500" imgH="203200" progId="Equation.3">
                  <p:embed/>
                </p:oleObj>
              </mc:Choice>
              <mc:Fallback>
                <p:oleObj name="" r:id="rId7" imgW="571500" imgH="203200" progId="Equation.3">
                  <p:embed/>
                  <p:pic>
                    <p:nvPicPr>
                      <p:cNvPr id="0" name="图片 3416"/>
                      <p:cNvPicPr/>
                      <p:nvPr/>
                    </p:nvPicPr>
                    <p:blipFill>
                      <a:blip r:embed="rId8"/>
                      <a:stretch>
                        <a:fillRect/>
                      </a:stretch>
                    </p:blipFill>
                    <p:spPr>
                      <a:xfrm>
                        <a:off x="2590800" y="4267200"/>
                        <a:ext cx="1584325" cy="554038"/>
                      </a:xfrm>
                      <a:prstGeom prst="rect">
                        <a:avLst/>
                      </a:prstGeom>
                      <a:noFill/>
                      <a:ln w="38100">
                        <a:noFill/>
                        <a:miter/>
                      </a:ln>
                    </p:spPr>
                  </p:pic>
                </p:oleObj>
              </mc:Fallback>
            </mc:AlternateContent>
          </a:graphicData>
        </a:graphic>
      </p:graphicFrame>
      <p:graphicFrame>
        <p:nvGraphicFramePr>
          <p:cNvPr id="40972" name="Object 10"/>
          <p:cNvGraphicFramePr>
            <a:graphicFrameLocks noChangeAspect="1"/>
          </p:cNvGraphicFramePr>
          <p:nvPr/>
        </p:nvGraphicFramePr>
        <p:xfrm>
          <a:off x="5562600" y="4343400"/>
          <a:ext cx="936625" cy="481013"/>
        </p:xfrm>
        <a:graphic>
          <a:graphicData uri="http://schemas.openxmlformats.org/presentationml/2006/ole">
            <mc:AlternateContent xmlns:mc="http://schemas.openxmlformats.org/markup-compatibility/2006">
              <mc:Choice xmlns:v="urn:schemas-microsoft-com:vml" Requires="v">
                <p:oleObj spid="_x0000_s3425" name="" r:id="rId9" imgW="393700" imgH="203200" progId="Equation.3">
                  <p:embed/>
                </p:oleObj>
              </mc:Choice>
              <mc:Fallback>
                <p:oleObj name="" r:id="rId9" imgW="393700" imgH="203200" progId="Equation.3">
                  <p:embed/>
                  <p:pic>
                    <p:nvPicPr>
                      <p:cNvPr id="0" name="图片 3424"/>
                      <p:cNvPicPr/>
                      <p:nvPr/>
                    </p:nvPicPr>
                    <p:blipFill>
                      <a:blip r:embed="rId10"/>
                      <a:stretch>
                        <a:fillRect/>
                      </a:stretch>
                    </p:blipFill>
                    <p:spPr>
                      <a:xfrm>
                        <a:off x="5562600" y="4343400"/>
                        <a:ext cx="936625" cy="481013"/>
                      </a:xfrm>
                      <a:prstGeom prst="rect">
                        <a:avLst/>
                      </a:prstGeom>
                      <a:noFill/>
                      <a:ln w="38100">
                        <a:noFill/>
                        <a:miter/>
                      </a:ln>
                    </p:spPr>
                  </p:pic>
                </p:oleObj>
              </mc:Fallback>
            </mc:AlternateContent>
          </a:graphicData>
        </a:graphic>
      </p:graphicFrame>
      <p:graphicFrame>
        <p:nvGraphicFramePr>
          <p:cNvPr id="40973" name="Object 11"/>
          <p:cNvGraphicFramePr>
            <a:graphicFrameLocks noChangeAspect="1"/>
          </p:cNvGraphicFramePr>
          <p:nvPr/>
        </p:nvGraphicFramePr>
        <p:xfrm>
          <a:off x="3048000" y="4724400"/>
          <a:ext cx="407988" cy="433388"/>
        </p:xfrm>
        <a:graphic>
          <a:graphicData uri="http://schemas.openxmlformats.org/presentationml/2006/ole">
            <mc:AlternateContent xmlns:mc="http://schemas.openxmlformats.org/markup-compatibility/2006">
              <mc:Choice xmlns:v="urn:schemas-microsoft-com:vml" Requires="v">
                <p:oleObj spid="_x0000_s3424" name="" r:id="rId11" imgW="152400" imgH="165100" progId="Equation.3">
                  <p:embed/>
                </p:oleObj>
              </mc:Choice>
              <mc:Fallback>
                <p:oleObj name="" r:id="rId11" imgW="152400" imgH="165100" progId="Equation.3">
                  <p:embed/>
                  <p:pic>
                    <p:nvPicPr>
                      <p:cNvPr id="0" name="图片 3423"/>
                      <p:cNvPicPr/>
                      <p:nvPr/>
                    </p:nvPicPr>
                    <p:blipFill>
                      <a:blip r:embed="rId12"/>
                      <a:stretch>
                        <a:fillRect/>
                      </a:stretch>
                    </p:blipFill>
                    <p:spPr>
                      <a:xfrm>
                        <a:off x="3048000" y="4724400"/>
                        <a:ext cx="407988" cy="433388"/>
                      </a:xfrm>
                      <a:prstGeom prst="rect">
                        <a:avLst/>
                      </a:prstGeom>
                      <a:noFill/>
                      <a:ln w="38100">
                        <a:noFill/>
                        <a:miter/>
                      </a:ln>
                    </p:spPr>
                  </p:pic>
                </p:oleObj>
              </mc:Fallback>
            </mc:AlternateContent>
          </a:graphicData>
        </a:graphic>
      </p:graphicFrame>
      <p:graphicFrame>
        <p:nvGraphicFramePr>
          <p:cNvPr id="40974" name="Object 12"/>
          <p:cNvGraphicFramePr>
            <a:graphicFrameLocks noChangeAspect="1"/>
          </p:cNvGraphicFramePr>
          <p:nvPr/>
        </p:nvGraphicFramePr>
        <p:xfrm>
          <a:off x="5943600" y="4724400"/>
          <a:ext cx="936625" cy="444500"/>
        </p:xfrm>
        <a:graphic>
          <a:graphicData uri="http://schemas.openxmlformats.org/presentationml/2006/ole">
            <mc:AlternateContent xmlns:mc="http://schemas.openxmlformats.org/markup-compatibility/2006">
              <mc:Choice xmlns:v="urn:schemas-microsoft-com:vml" Requires="v">
                <p:oleObj spid="_x0000_s3418" name="" r:id="rId13" imgW="380365" imgH="177800" progId="Equation.3">
                  <p:embed/>
                </p:oleObj>
              </mc:Choice>
              <mc:Fallback>
                <p:oleObj name="" r:id="rId13" imgW="380365" imgH="177800" progId="Equation.3">
                  <p:embed/>
                  <p:pic>
                    <p:nvPicPr>
                      <p:cNvPr id="0" name="图片 3417"/>
                      <p:cNvPicPr/>
                      <p:nvPr/>
                    </p:nvPicPr>
                    <p:blipFill>
                      <a:blip r:embed="rId14"/>
                      <a:stretch>
                        <a:fillRect/>
                      </a:stretch>
                    </p:blipFill>
                    <p:spPr>
                      <a:xfrm>
                        <a:off x="5943600" y="4724400"/>
                        <a:ext cx="936625" cy="444500"/>
                      </a:xfrm>
                      <a:prstGeom prst="rect">
                        <a:avLst/>
                      </a:prstGeom>
                      <a:noFill/>
                      <a:ln w="38100">
                        <a:noFill/>
                        <a:miter/>
                      </a:ln>
                    </p:spPr>
                  </p:pic>
                </p:oleObj>
              </mc:Fallback>
            </mc:AlternateContent>
          </a:graphicData>
        </a:graphic>
      </p:graphicFrame>
      <p:graphicFrame>
        <p:nvGraphicFramePr>
          <p:cNvPr id="40975" name="Object 13"/>
          <p:cNvGraphicFramePr>
            <a:graphicFrameLocks noChangeAspect="1"/>
          </p:cNvGraphicFramePr>
          <p:nvPr/>
        </p:nvGraphicFramePr>
        <p:xfrm>
          <a:off x="990600" y="5181600"/>
          <a:ext cx="863600" cy="444500"/>
        </p:xfrm>
        <a:graphic>
          <a:graphicData uri="http://schemas.openxmlformats.org/presentationml/2006/ole">
            <mc:AlternateContent xmlns:mc="http://schemas.openxmlformats.org/markup-compatibility/2006">
              <mc:Choice xmlns:v="urn:schemas-microsoft-com:vml" Requires="v">
                <p:oleObj spid="_x0000_s3423" name="" r:id="rId15" imgW="419100" imgH="177800" progId="Equation.3">
                  <p:embed/>
                </p:oleObj>
              </mc:Choice>
              <mc:Fallback>
                <p:oleObj name="" r:id="rId15" imgW="419100" imgH="177800" progId="Equation.3">
                  <p:embed/>
                  <p:pic>
                    <p:nvPicPr>
                      <p:cNvPr id="0" name="图片 3422"/>
                      <p:cNvPicPr/>
                      <p:nvPr/>
                    </p:nvPicPr>
                    <p:blipFill>
                      <a:blip r:embed="rId16"/>
                      <a:stretch>
                        <a:fillRect/>
                      </a:stretch>
                    </p:blipFill>
                    <p:spPr>
                      <a:xfrm>
                        <a:off x="990600" y="5181600"/>
                        <a:ext cx="863600" cy="444500"/>
                      </a:xfrm>
                      <a:prstGeom prst="rect">
                        <a:avLst/>
                      </a:prstGeom>
                      <a:noFill/>
                      <a:ln w="38100">
                        <a:noFill/>
                        <a:miter/>
                      </a:ln>
                    </p:spPr>
                  </p:pic>
                </p:oleObj>
              </mc:Fallback>
            </mc:AlternateContent>
          </a:graphicData>
        </a:graphic>
      </p:graphicFrame>
      <p:graphicFrame>
        <p:nvGraphicFramePr>
          <p:cNvPr id="40976" name="Object 14"/>
          <p:cNvGraphicFramePr>
            <a:graphicFrameLocks noChangeAspect="1"/>
          </p:cNvGraphicFramePr>
          <p:nvPr/>
        </p:nvGraphicFramePr>
        <p:xfrm>
          <a:off x="2590800" y="5181600"/>
          <a:ext cx="1439863" cy="465138"/>
        </p:xfrm>
        <a:graphic>
          <a:graphicData uri="http://schemas.openxmlformats.org/presentationml/2006/ole">
            <mc:AlternateContent xmlns:mc="http://schemas.openxmlformats.org/markup-compatibility/2006">
              <mc:Choice xmlns:v="urn:schemas-microsoft-com:vml" Requires="v">
                <p:oleObj spid="_x0000_s3428" name="" r:id="rId17" imgW="622300" imgH="203200" progId="Equation.3">
                  <p:embed/>
                </p:oleObj>
              </mc:Choice>
              <mc:Fallback>
                <p:oleObj name="" r:id="rId17" imgW="622300" imgH="203200" progId="Equation.3">
                  <p:embed/>
                  <p:pic>
                    <p:nvPicPr>
                      <p:cNvPr id="0" name="图片 3427"/>
                      <p:cNvPicPr/>
                      <p:nvPr/>
                    </p:nvPicPr>
                    <p:blipFill>
                      <a:blip r:embed="rId18"/>
                      <a:stretch>
                        <a:fillRect/>
                      </a:stretch>
                    </p:blipFill>
                    <p:spPr>
                      <a:xfrm>
                        <a:off x="2590800" y="5181600"/>
                        <a:ext cx="1439863" cy="465138"/>
                      </a:xfrm>
                      <a:prstGeom prst="rect">
                        <a:avLst/>
                      </a:prstGeom>
                      <a:noFill/>
                      <a:ln w="38100">
                        <a:noFill/>
                        <a:miter/>
                      </a:ln>
                    </p:spPr>
                  </p:pic>
                </p:oleObj>
              </mc:Fallback>
            </mc:AlternateContent>
          </a:graphicData>
        </a:graphic>
      </p:graphicFrame>
      <p:graphicFrame>
        <p:nvGraphicFramePr>
          <p:cNvPr id="40977" name="Object 15"/>
          <p:cNvGraphicFramePr>
            <a:graphicFrameLocks noChangeAspect="1"/>
          </p:cNvGraphicFramePr>
          <p:nvPr/>
        </p:nvGraphicFramePr>
        <p:xfrm>
          <a:off x="4800600" y="5181600"/>
          <a:ext cx="792163" cy="411163"/>
        </p:xfrm>
        <a:graphic>
          <a:graphicData uri="http://schemas.openxmlformats.org/presentationml/2006/ole">
            <mc:AlternateContent xmlns:mc="http://schemas.openxmlformats.org/markup-compatibility/2006">
              <mc:Choice xmlns:v="urn:schemas-microsoft-com:vml" Requires="v">
                <p:oleObj spid="_x0000_s3430" name="" r:id="rId19" imgW="393700" imgH="203200" progId="Equation.3">
                  <p:embed/>
                </p:oleObj>
              </mc:Choice>
              <mc:Fallback>
                <p:oleObj name="" r:id="rId19" imgW="393700" imgH="203200" progId="Equation.3">
                  <p:embed/>
                  <p:pic>
                    <p:nvPicPr>
                      <p:cNvPr id="0" name="图片 3429"/>
                      <p:cNvPicPr/>
                      <p:nvPr/>
                    </p:nvPicPr>
                    <p:blipFill>
                      <a:blip r:embed="rId10"/>
                      <a:stretch>
                        <a:fillRect/>
                      </a:stretch>
                    </p:blipFill>
                    <p:spPr>
                      <a:xfrm>
                        <a:off x="4800600" y="5181600"/>
                        <a:ext cx="792163" cy="411163"/>
                      </a:xfrm>
                      <a:prstGeom prst="rect">
                        <a:avLst/>
                      </a:prstGeom>
                      <a:noFill/>
                      <a:ln w="38100">
                        <a:noFill/>
                        <a:miter/>
                      </a:ln>
                    </p:spPr>
                  </p:pic>
                </p:oleObj>
              </mc:Fallback>
            </mc:AlternateContent>
          </a:graphicData>
        </a:graphic>
      </p:graphicFrame>
      <p:graphicFrame>
        <p:nvGraphicFramePr>
          <p:cNvPr id="40978" name="Object 16"/>
          <p:cNvGraphicFramePr>
            <a:graphicFrameLocks noChangeAspect="1"/>
          </p:cNvGraphicFramePr>
          <p:nvPr/>
        </p:nvGraphicFramePr>
        <p:xfrm>
          <a:off x="2362200" y="5562600"/>
          <a:ext cx="422275" cy="449263"/>
        </p:xfrm>
        <a:graphic>
          <a:graphicData uri="http://schemas.openxmlformats.org/presentationml/2006/ole">
            <mc:AlternateContent xmlns:mc="http://schemas.openxmlformats.org/markup-compatibility/2006">
              <mc:Choice xmlns:v="urn:schemas-microsoft-com:vml" Requires="v">
                <p:oleObj spid="_x0000_s3426" name="" r:id="rId20" imgW="152400" imgH="165100" progId="Equation.3">
                  <p:embed/>
                </p:oleObj>
              </mc:Choice>
              <mc:Fallback>
                <p:oleObj name="" r:id="rId20" imgW="152400" imgH="165100" progId="Equation.3">
                  <p:embed/>
                  <p:pic>
                    <p:nvPicPr>
                      <p:cNvPr id="0" name="图片 3425"/>
                      <p:cNvPicPr/>
                      <p:nvPr/>
                    </p:nvPicPr>
                    <p:blipFill>
                      <a:blip r:embed="rId12"/>
                      <a:stretch>
                        <a:fillRect/>
                      </a:stretch>
                    </p:blipFill>
                    <p:spPr>
                      <a:xfrm>
                        <a:off x="2362200" y="5562600"/>
                        <a:ext cx="422275" cy="449263"/>
                      </a:xfrm>
                      <a:prstGeom prst="rect">
                        <a:avLst/>
                      </a:prstGeom>
                      <a:noFill/>
                      <a:ln w="38100">
                        <a:noFill/>
                        <a:miter/>
                      </a:ln>
                    </p:spPr>
                  </p:pic>
                </p:oleObj>
              </mc:Fallback>
            </mc:AlternateContent>
          </a:graphicData>
        </a:graphic>
      </p:graphicFrame>
      <p:graphicFrame>
        <p:nvGraphicFramePr>
          <p:cNvPr id="40979" name="Object 17"/>
          <p:cNvGraphicFramePr>
            <a:graphicFrameLocks noChangeAspect="1"/>
          </p:cNvGraphicFramePr>
          <p:nvPr/>
        </p:nvGraphicFramePr>
        <p:xfrm>
          <a:off x="5257800" y="5562600"/>
          <a:ext cx="1081088" cy="447675"/>
        </p:xfrm>
        <a:graphic>
          <a:graphicData uri="http://schemas.openxmlformats.org/presentationml/2006/ole">
            <mc:AlternateContent xmlns:mc="http://schemas.openxmlformats.org/markup-compatibility/2006">
              <mc:Choice xmlns:v="urn:schemas-microsoft-com:vml" Requires="v">
                <p:oleObj spid="_x0000_s3419" name="" r:id="rId21" imgW="380365" imgH="177800" progId="Equation.3">
                  <p:embed/>
                </p:oleObj>
              </mc:Choice>
              <mc:Fallback>
                <p:oleObj name="" r:id="rId21" imgW="380365" imgH="177800" progId="Equation.3">
                  <p:embed/>
                  <p:pic>
                    <p:nvPicPr>
                      <p:cNvPr id="0" name="图片 3418"/>
                      <p:cNvPicPr/>
                      <p:nvPr/>
                    </p:nvPicPr>
                    <p:blipFill>
                      <a:blip r:embed="rId22"/>
                      <a:stretch>
                        <a:fillRect/>
                      </a:stretch>
                    </p:blipFill>
                    <p:spPr>
                      <a:xfrm>
                        <a:off x="5257800" y="5562600"/>
                        <a:ext cx="1081088" cy="447675"/>
                      </a:xfrm>
                      <a:prstGeom prst="rect">
                        <a:avLst/>
                      </a:prstGeom>
                      <a:noFill/>
                      <a:ln w="38100">
                        <a:noFill/>
                        <a:miter/>
                      </a:ln>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A08F48-A536-4439-BFBF-2C65BAE69E2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352DA6A-80E1-4366-85F9-14D7AD01510F}"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988" name="Text Box 2"/>
          <p:cNvSpPr txBox="1"/>
          <p:nvPr/>
        </p:nvSpPr>
        <p:spPr>
          <a:xfrm>
            <a:off x="533400" y="1219200"/>
            <a:ext cx="7991475"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latin typeface="华文新魏" panose="02010800040101010101" pitchFamily="2" charset="-122"/>
                <a:ea typeface="华文新魏" panose="02010800040101010101" pitchFamily="2" charset="-122"/>
              </a:rPr>
              <a:t>判断实二次型正定的充要条件</a:t>
            </a:r>
            <a:endParaRPr lang="zh-CN" altLang="en-US" sz="2800" b="1" dirty="0">
              <a:solidFill>
                <a:srgbClr val="CC0000"/>
              </a:solidFill>
              <a:latin typeface="华文新魏" panose="02010800040101010101" pitchFamily="2" charset="-122"/>
              <a:ea typeface="华文新魏" panose="02010800040101010101" pitchFamily="2"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1) </a:t>
            </a:r>
            <a:r>
              <a:rPr lang="zh-CN" altLang="en-US" sz="2800" b="1" dirty="0">
                <a:latin typeface="隶书" panose="02010509060101010101" pitchFamily="49" charset="-122"/>
                <a:ea typeface="隶书" panose="02010509060101010101" pitchFamily="49" charset="-122"/>
              </a:rPr>
              <a:t>实二次型标准形中的个系数全为正；</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2) </a:t>
            </a:r>
            <a:r>
              <a:rPr lang="zh-CN" altLang="en-US" sz="2800" b="1" dirty="0">
                <a:latin typeface="隶书" panose="02010509060101010101" pitchFamily="49" charset="-122"/>
                <a:ea typeface="隶书" panose="02010509060101010101" pitchFamily="49" charset="-122"/>
              </a:rPr>
              <a:t>实二次型的矩阵的特征值全为正；</a:t>
            </a:r>
            <a:endParaRPr lang="zh-CN" altLang="en-US"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3) </a:t>
            </a:r>
            <a:r>
              <a:rPr lang="zh-CN" altLang="en-US" sz="2800" b="1" dirty="0">
                <a:latin typeface="隶书" panose="02010509060101010101" pitchFamily="49" charset="-122"/>
                <a:ea typeface="隶书" panose="02010509060101010101" pitchFamily="49" charset="-122"/>
              </a:rPr>
              <a:t>实二次型的矩阵的各阶顺序主子式全大于零</a:t>
            </a:r>
            <a:r>
              <a:rPr lang="en-US" altLang="zh-CN"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a:p>
            <a:pPr marL="0" lvl="0" indent="0" eaLnBrk="1" hangingPunct="1">
              <a:spcBef>
                <a:spcPct val="0"/>
              </a:spcBef>
              <a:buNone/>
            </a:pPr>
            <a:r>
              <a:rPr lang="zh-CN" altLang="en-US" sz="2800" b="1" dirty="0">
                <a:latin typeface="隶书" panose="02010509060101010101" pitchFamily="49" charset="-122"/>
                <a:ea typeface="隶书" panose="02010509060101010101" pitchFamily="49" charset="-122"/>
              </a:rPr>
              <a:t>至于    的负定性可通过     的正定性来判断</a:t>
            </a:r>
            <a:r>
              <a:rPr lang="en-US" altLang="zh-CN"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graphicFrame>
        <p:nvGraphicFramePr>
          <p:cNvPr id="41989" name="Object 3"/>
          <p:cNvGraphicFramePr>
            <a:graphicFrameLocks noChangeAspect="1"/>
          </p:cNvGraphicFramePr>
          <p:nvPr/>
        </p:nvGraphicFramePr>
        <p:xfrm>
          <a:off x="1295400" y="3048000"/>
          <a:ext cx="647700" cy="384175"/>
        </p:xfrm>
        <a:graphic>
          <a:graphicData uri="http://schemas.openxmlformats.org/presentationml/2006/ole">
            <mc:AlternateContent xmlns:mc="http://schemas.openxmlformats.org/markup-compatibility/2006">
              <mc:Choice xmlns:v="urn:schemas-microsoft-com:vml" Requires="v">
                <p:oleObj spid="_x0000_s3421" name="" r:id="rId1" imgW="342900" imgH="203200" progId="Equation.3">
                  <p:embed/>
                </p:oleObj>
              </mc:Choice>
              <mc:Fallback>
                <p:oleObj name="" r:id="rId1" imgW="342900" imgH="203200" progId="Equation.3">
                  <p:embed/>
                  <p:pic>
                    <p:nvPicPr>
                      <p:cNvPr id="0" name="图片 3420"/>
                      <p:cNvPicPr/>
                      <p:nvPr/>
                    </p:nvPicPr>
                    <p:blipFill>
                      <a:blip r:embed="rId2"/>
                      <a:stretch>
                        <a:fillRect/>
                      </a:stretch>
                    </p:blipFill>
                    <p:spPr>
                      <a:xfrm>
                        <a:off x="1295400" y="3048000"/>
                        <a:ext cx="647700" cy="384175"/>
                      </a:xfrm>
                      <a:prstGeom prst="rect">
                        <a:avLst/>
                      </a:prstGeom>
                      <a:noFill/>
                      <a:ln w="38100">
                        <a:noFill/>
                        <a:miter/>
                      </a:ln>
                    </p:spPr>
                  </p:pic>
                </p:oleObj>
              </mc:Fallback>
            </mc:AlternateContent>
          </a:graphicData>
        </a:graphic>
      </p:graphicFrame>
      <p:graphicFrame>
        <p:nvGraphicFramePr>
          <p:cNvPr id="41990" name="Object 4"/>
          <p:cNvGraphicFramePr>
            <a:graphicFrameLocks noChangeAspect="1"/>
          </p:cNvGraphicFramePr>
          <p:nvPr/>
        </p:nvGraphicFramePr>
        <p:xfrm>
          <a:off x="4419600" y="2971800"/>
          <a:ext cx="935038" cy="468313"/>
        </p:xfrm>
        <a:graphic>
          <a:graphicData uri="http://schemas.openxmlformats.org/presentationml/2006/ole">
            <mc:AlternateContent xmlns:mc="http://schemas.openxmlformats.org/markup-compatibility/2006">
              <mc:Choice xmlns:v="urn:schemas-microsoft-com:vml" Requires="v">
                <p:oleObj spid="_x0000_s3422" name="" r:id="rId3" imgW="405765" imgH="203200" progId="Equation.3">
                  <p:embed/>
                </p:oleObj>
              </mc:Choice>
              <mc:Fallback>
                <p:oleObj name="" r:id="rId3" imgW="405765" imgH="203200" progId="Equation.3">
                  <p:embed/>
                  <p:pic>
                    <p:nvPicPr>
                      <p:cNvPr id="0" name="图片 3421"/>
                      <p:cNvPicPr/>
                      <p:nvPr/>
                    </p:nvPicPr>
                    <p:blipFill>
                      <a:blip r:embed="rId4"/>
                      <a:stretch>
                        <a:fillRect/>
                      </a:stretch>
                    </p:blipFill>
                    <p:spPr>
                      <a:xfrm>
                        <a:off x="4419600" y="2971800"/>
                        <a:ext cx="935038" cy="468313"/>
                      </a:xfrm>
                      <a:prstGeom prst="rect">
                        <a:avLst/>
                      </a:prstGeom>
                      <a:noFill/>
                      <a:ln w="38100">
                        <a:noFill/>
                        <a:miter/>
                      </a:ln>
                    </p:spPr>
                  </p:pic>
                </p:oleObj>
              </mc:Fallback>
            </mc:AlternateContent>
          </a:graphicData>
        </a:graphic>
      </p:graphicFrame>
      <p:sp>
        <p:nvSpPr>
          <p:cNvPr id="41991" name="Line 5"/>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41992" name="Rectangle 6"/>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a:t>
            </a:r>
            <a:r>
              <a:rPr lang="zh-CN" altLang="en-US" sz="2800" b="1" dirty="0">
                <a:solidFill>
                  <a:srgbClr val="CC0000"/>
                </a:solidFill>
                <a:latin typeface="华文新魏" panose="02010800040101010101" pitchFamily="2" charset="-122"/>
                <a:ea typeface="华文新魏" panose="02010800040101010101" pitchFamily="2" charset="-122"/>
              </a:rPr>
              <a:t>  </a:t>
            </a:r>
            <a:endParaRPr lang="zh-CN" altLang="en-US" sz="2800"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20B80D4-1A68-40AB-BB01-790ACE1CEC3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E10730B-24EF-4B82-926E-31E75B719D2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3012"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43013" name="Rectangle 3"/>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二、典 型 例 题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43014" name="Text Box 4"/>
          <p:cNvSpPr txBox="1"/>
          <p:nvPr/>
        </p:nvSpPr>
        <p:spPr>
          <a:xfrm>
            <a:off x="323850" y="1052513"/>
            <a:ext cx="85693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1</a:t>
            </a: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2</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3</a:t>
            </a:r>
            <a:r>
              <a:rPr lang="en-US" altLang="zh-CN" sz="2800" b="1" dirty="0">
                <a:ea typeface="楷体_GB2312" pitchFamily="49" charset="-122"/>
              </a:rPr>
              <a:t>,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均为</a:t>
            </a:r>
            <a:r>
              <a:rPr lang="en-US" altLang="zh-CN" sz="2800" b="1" dirty="0">
                <a:ea typeface="楷体_GB2312" pitchFamily="49" charset="-122"/>
              </a:rPr>
              <a:t>3</a:t>
            </a:r>
            <a:r>
              <a:rPr lang="zh-CN" altLang="en-US" sz="2800" b="1" dirty="0">
                <a:ea typeface="楷体_GB2312" pitchFamily="49" charset="-122"/>
              </a:rPr>
              <a:t>维列向量</a:t>
            </a:r>
            <a:r>
              <a:rPr lang="en-US" altLang="zh-CN" sz="2800" b="1" dirty="0">
                <a:ea typeface="楷体_GB2312" pitchFamily="49" charset="-122"/>
              </a:rPr>
              <a:t>, </a:t>
            </a:r>
            <a:r>
              <a:rPr lang="zh-CN" altLang="en-US" sz="2800" b="1" dirty="0">
                <a:ea typeface="楷体_GB2312" pitchFamily="49" charset="-122"/>
              </a:rPr>
              <a:t>矩阵</a:t>
            </a:r>
            <a:r>
              <a:rPr lang="en-US" altLang="zh-CN" sz="2800" b="1" i="1" dirty="0">
                <a:ea typeface="楷体_GB2312" pitchFamily="49" charset="-122"/>
              </a:rPr>
              <a:t>A </a:t>
            </a:r>
            <a:r>
              <a:rPr lang="en-US" altLang="zh-CN" sz="2800" b="1" dirty="0">
                <a:latin typeface="Symbol" panose="05050102010706020507" pitchFamily="18" charset="2"/>
                <a:ea typeface="楷体_GB2312" pitchFamily="49" charset="-122"/>
                <a:sym typeface="Symbol" panose="05050102010706020507" pitchFamily="18" charset="2"/>
              </a:rPr>
              <a:t>=</a:t>
            </a:r>
            <a:r>
              <a:rPr lang="en-US" altLang="zh-CN" sz="2800" b="1" dirty="0">
                <a:ea typeface="楷体_GB2312" pitchFamily="49" charset="-122"/>
                <a:sym typeface="Symbol" panose="05050102010706020507" pitchFamily="18" charset="2"/>
              </a:rPr>
              <a:t> </a:t>
            </a:r>
            <a:r>
              <a:rPr lang="en-US" altLang="zh-CN" sz="2800" b="1" dirty="0">
                <a:ea typeface="楷体_GB2312" pitchFamily="49" charset="-122"/>
              </a:rPr>
              <a:t>(</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2</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3</a:t>
            </a:r>
            <a:r>
              <a:rPr lang="en-US" altLang="zh-CN" sz="2800" b="1" dirty="0">
                <a:ea typeface="楷体_GB2312" pitchFamily="49" charset="-122"/>
              </a:rPr>
              <a:t>),</a:t>
            </a:r>
            <a:r>
              <a:rPr lang="en-US" altLang="zh-CN" sz="2800" dirty="0">
                <a:solidFill>
                  <a:schemeClr val="tx2"/>
                </a:solidFill>
                <a:ea typeface="楷体_GB2312" pitchFamily="49" charset="-122"/>
              </a:rPr>
              <a:t> </a:t>
            </a:r>
            <a:endParaRPr lang="en-US" altLang="zh-CN" sz="2800" dirty="0">
              <a:solidFill>
                <a:schemeClr val="tx2"/>
              </a:solidFill>
              <a:ea typeface="楷体_GB2312" pitchFamily="49" charset="-122"/>
            </a:endParaRPr>
          </a:p>
        </p:txBody>
      </p:sp>
      <p:sp>
        <p:nvSpPr>
          <p:cNvPr id="2" name="Rectangle 5"/>
          <p:cNvSpPr/>
          <p:nvPr/>
        </p:nvSpPr>
        <p:spPr>
          <a:xfrm>
            <a:off x="323850" y="2651125"/>
            <a:ext cx="576263" cy="561975"/>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800" b="1" dirty="0">
                <a:solidFill>
                  <a:srgbClr val="CC0000"/>
                </a:solidFill>
                <a:ea typeface="楷体_GB2312" pitchFamily="49" charset="-122"/>
              </a:rPr>
              <a:t>解</a:t>
            </a:r>
            <a:endParaRPr lang="zh-CN" altLang="en-US" sz="2800" b="1" dirty="0">
              <a:ea typeface="楷体_GB2312" pitchFamily="49" charset="-122"/>
            </a:endParaRPr>
          </a:p>
        </p:txBody>
      </p:sp>
      <p:graphicFrame>
        <p:nvGraphicFramePr>
          <p:cNvPr id="3" name="Object 6"/>
          <p:cNvGraphicFramePr>
            <a:graphicFrameLocks noChangeAspect="1"/>
          </p:cNvGraphicFramePr>
          <p:nvPr/>
        </p:nvGraphicFramePr>
        <p:xfrm>
          <a:off x="1187450" y="2781300"/>
          <a:ext cx="4686300" cy="431800"/>
        </p:xfrm>
        <a:graphic>
          <a:graphicData uri="http://schemas.openxmlformats.org/presentationml/2006/ole">
            <mc:AlternateContent xmlns:mc="http://schemas.openxmlformats.org/markup-compatibility/2006">
              <mc:Choice xmlns:v="urn:schemas-microsoft-com:vml" Requires="v">
                <p:oleObj spid="_x0000_s3438" name="" r:id="rId1" imgW="4686300" imgH="431800" progId="Equation.DSMT4">
                  <p:embed/>
                </p:oleObj>
              </mc:Choice>
              <mc:Fallback>
                <p:oleObj name="" r:id="rId1" imgW="4686300" imgH="431800" progId="Equation.DSMT4">
                  <p:embed/>
                  <p:pic>
                    <p:nvPicPr>
                      <p:cNvPr id="0" name="图片 3437"/>
                      <p:cNvPicPr/>
                      <p:nvPr/>
                    </p:nvPicPr>
                    <p:blipFill>
                      <a:blip r:embed="rId2"/>
                      <a:stretch>
                        <a:fillRect/>
                      </a:stretch>
                    </p:blipFill>
                    <p:spPr>
                      <a:xfrm>
                        <a:off x="1187450" y="2781300"/>
                        <a:ext cx="4686300" cy="431800"/>
                      </a:xfrm>
                      <a:prstGeom prst="rect">
                        <a:avLst/>
                      </a:prstGeom>
                      <a:noFill/>
                      <a:ln w="38100">
                        <a:noFill/>
                        <a:miter/>
                      </a:ln>
                    </p:spPr>
                  </p:pic>
                </p:oleObj>
              </mc:Fallback>
            </mc:AlternateContent>
          </a:graphicData>
        </a:graphic>
      </p:graphicFrame>
      <p:sp>
        <p:nvSpPr>
          <p:cNvPr id="43017" name="Text Box 7"/>
          <p:cNvSpPr txBox="1"/>
          <p:nvPr/>
        </p:nvSpPr>
        <p:spPr>
          <a:xfrm>
            <a:off x="323850" y="1484313"/>
            <a:ext cx="8351838"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i="1" dirty="0">
                <a:ea typeface="楷体_GB2312" pitchFamily="49" charset="-122"/>
              </a:rPr>
              <a:t>B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dirty="0">
                <a:ea typeface="楷体_GB2312" pitchFamily="49" charset="-122"/>
              </a:rPr>
              <a:t>(3</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2</a:t>
            </a:r>
            <a:r>
              <a:rPr lang="en-US" altLang="zh-CN" sz="2800" b="1" i="1" dirty="0">
                <a:ea typeface="楷体_GB2312" pitchFamily="49" charset="-122"/>
              </a:rPr>
              <a:t>a</a:t>
            </a:r>
            <a:r>
              <a:rPr lang="en-US" altLang="zh-CN" sz="2800" b="1" baseline="-25000" dirty="0">
                <a:ea typeface="楷体_GB2312" pitchFamily="49" charset="-122"/>
              </a:rPr>
              <a:t>2</a:t>
            </a:r>
            <a:r>
              <a:rPr lang="en-US" altLang="zh-CN" sz="2800" b="1" dirty="0">
                <a:ea typeface="楷体_GB2312" pitchFamily="49" charset="-122"/>
              </a:rPr>
              <a:t>,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且已知行列式 </a:t>
            </a:r>
            <a:r>
              <a:rPr lang="en-US" altLang="zh-CN" sz="2800" b="1" dirty="0">
                <a:ea typeface="楷体_GB2312" pitchFamily="49" charset="-122"/>
              </a:rPr>
              <a:t>det </a:t>
            </a:r>
            <a:r>
              <a:rPr lang="en-US" altLang="zh-CN" sz="2800" b="1" i="1" dirty="0">
                <a:ea typeface="楷体_GB2312" pitchFamily="49" charset="-122"/>
              </a:rPr>
              <a:t>A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2, det </a:t>
            </a:r>
            <a:r>
              <a:rPr lang="en-US" altLang="zh-CN" sz="2800" b="1" i="1" dirty="0">
                <a:ea typeface="楷体_GB2312" pitchFamily="49" charset="-122"/>
              </a:rPr>
              <a:t>B</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sym typeface="Symbol" panose="05050102010706020507" pitchFamily="18" charset="2"/>
              </a:rPr>
              <a:t>=</a:t>
            </a:r>
            <a:r>
              <a:rPr lang="en-US" altLang="zh-CN" sz="2800" b="1" dirty="0">
                <a:ea typeface="楷体_GB2312" pitchFamily="49" charset="-122"/>
                <a:sym typeface="Symbol" panose="05050102010706020507" pitchFamily="18" charset="2"/>
              </a:rPr>
              <a:t>  </a:t>
            </a:r>
            <a:r>
              <a:rPr lang="en-US" altLang="zh-CN" sz="2800" b="1" dirty="0">
                <a:ea typeface="楷体_GB2312" pitchFamily="49" charset="-122"/>
              </a:rPr>
              <a:t>6.</a:t>
            </a:r>
            <a:endParaRPr lang="en-US" altLang="zh-CN" sz="2800" b="1"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计算 </a:t>
            </a:r>
            <a:r>
              <a:rPr lang="en-US" altLang="zh-CN" sz="2800" b="1" dirty="0">
                <a:ea typeface="楷体_GB2312" pitchFamily="49" charset="-122"/>
              </a:rPr>
              <a:t>det (3</a:t>
            </a:r>
            <a:r>
              <a:rPr lang="en-US" altLang="zh-CN" sz="2800" b="1" i="1" dirty="0">
                <a:ea typeface="楷体_GB2312" pitchFamily="49" charset="-122"/>
              </a:rPr>
              <a:t>A</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和 </a:t>
            </a:r>
            <a:r>
              <a:rPr lang="en-US" altLang="zh-CN" sz="2800" b="1" dirty="0">
                <a:ea typeface="楷体_GB2312" pitchFamily="49" charset="-122"/>
              </a:rPr>
              <a:t>det (3</a:t>
            </a:r>
            <a:r>
              <a:rPr lang="en-US" altLang="zh-CN" sz="2800" b="1" i="1" dirty="0">
                <a:ea typeface="楷体_GB2312" pitchFamily="49" charset="-122"/>
              </a:rPr>
              <a:t>A</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B</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47112" name="Object 8"/>
          <p:cNvGraphicFramePr>
            <a:graphicFrameLocks noChangeAspect="1"/>
          </p:cNvGraphicFramePr>
          <p:nvPr/>
        </p:nvGraphicFramePr>
        <p:xfrm>
          <a:off x="5940425" y="2824163"/>
          <a:ext cx="495300" cy="317500"/>
        </p:xfrm>
        <a:graphic>
          <a:graphicData uri="http://schemas.openxmlformats.org/presentationml/2006/ole">
            <mc:AlternateContent xmlns:mc="http://schemas.openxmlformats.org/markup-compatibility/2006">
              <mc:Choice xmlns:v="urn:schemas-microsoft-com:vml" Requires="v">
                <p:oleObj spid="_x0000_s3445" name="" r:id="rId3" imgW="494665" imgH="317500" progId="Equation.DSMT4">
                  <p:embed/>
                </p:oleObj>
              </mc:Choice>
              <mc:Fallback>
                <p:oleObj name="" r:id="rId3" imgW="494665" imgH="317500" progId="Equation.DSMT4">
                  <p:embed/>
                  <p:pic>
                    <p:nvPicPr>
                      <p:cNvPr id="0" name="图片 3444"/>
                      <p:cNvPicPr/>
                      <p:nvPr/>
                    </p:nvPicPr>
                    <p:blipFill>
                      <a:blip r:embed="rId4"/>
                      <a:stretch>
                        <a:fillRect/>
                      </a:stretch>
                    </p:blipFill>
                    <p:spPr>
                      <a:xfrm>
                        <a:off x="5940425" y="2824163"/>
                        <a:ext cx="495300" cy="317500"/>
                      </a:xfrm>
                      <a:prstGeom prst="rect">
                        <a:avLst/>
                      </a:prstGeom>
                      <a:noFill/>
                      <a:ln w="38100">
                        <a:noFill/>
                        <a:miter/>
                      </a:ln>
                    </p:spPr>
                  </p:pic>
                </p:oleObj>
              </mc:Fallback>
            </mc:AlternateContent>
          </a:graphicData>
        </a:graphic>
      </p:graphicFrame>
      <p:graphicFrame>
        <p:nvGraphicFramePr>
          <p:cNvPr id="4" name="Object 9"/>
          <p:cNvGraphicFramePr>
            <a:graphicFrameLocks noChangeAspect="1"/>
          </p:cNvGraphicFramePr>
          <p:nvPr/>
        </p:nvGraphicFramePr>
        <p:xfrm>
          <a:off x="1187450" y="3357563"/>
          <a:ext cx="5194300" cy="431800"/>
        </p:xfrm>
        <a:graphic>
          <a:graphicData uri="http://schemas.openxmlformats.org/presentationml/2006/ole">
            <mc:AlternateContent xmlns:mc="http://schemas.openxmlformats.org/markup-compatibility/2006">
              <mc:Choice xmlns:v="urn:schemas-microsoft-com:vml" Requires="v">
                <p:oleObj spid="_x0000_s3443" name="" r:id="rId5" imgW="5194300" imgH="431800" progId="Equation.DSMT4">
                  <p:embed/>
                </p:oleObj>
              </mc:Choice>
              <mc:Fallback>
                <p:oleObj name="" r:id="rId5" imgW="5194300" imgH="431800" progId="Equation.DSMT4">
                  <p:embed/>
                  <p:pic>
                    <p:nvPicPr>
                      <p:cNvPr id="0" name="图片 3442"/>
                      <p:cNvPicPr/>
                      <p:nvPr/>
                    </p:nvPicPr>
                    <p:blipFill>
                      <a:blip r:embed="rId6"/>
                      <a:stretch>
                        <a:fillRect/>
                      </a:stretch>
                    </p:blipFill>
                    <p:spPr>
                      <a:xfrm>
                        <a:off x="1187450" y="3357563"/>
                        <a:ext cx="5194300" cy="431800"/>
                      </a:xfrm>
                      <a:prstGeom prst="rect">
                        <a:avLst/>
                      </a:prstGeom>
                      <a:noFill/>
                      <a:ln w="38100">
                        <a:noFill/>
                        <a:miter/>
                      </a:ln>
                    </p:spPr>
                  </p:pic>
                </p:oleObj>
              </mc:Fallback>
            </mc:AlternateContent>
          </a:graphicData>
        </a:graphic>
      </p:graphicFrame>
      <p:graphicFrame>
        <p:nvGraphicFramePr>
          <p:cNvPr id="47114" name="Object 10"/>
          <p:cNvGraphicFramePr>
            <a:graphicFrameLocks noChangeAspect="1"/>
          </p:cNvGraphicFramePr>
          <p:nvPr/>
        </p:nvGraphicFramePr>
        <p:xfrm>
          <a:off x="1187450" y="4005263"/>
          <a:ext cx="3390900" cy="431800"/>
        </p:xfrm>
        <a:graphic>
          <a:graphicData uri="http://schemas.openxmlformats.org/presentationml/2006/ole">
            <mc:AlternateContent xmlns:mc="http://schemas.openxmlformats.org/markup-compatibility/2006">
              <mc:Choice xmlns:v="urn:schemas-microsoft-com:vml" Requires="v">
                <p:oleObj spid="_x0000_s3432" name="" r:id="rId7" imgW="3390900" imgH="431800" progId="Equation.DSMT4">
                  <p:embed/>
                </p:oleObj>
              </mc:Choice>
              <mc:Fallback>
                <p:oleObj name="" r:id="rId7" imgW="3390900" imgH="431800" progId="Equation.DSMT4">
                  <p:embed/>
                  <p:pic>
                    <p:nvPicPr>
                      <p:cNvPr id="0" name="图片 3431"/>
                      <p:cNvPicPr/>
                      <p:nvPr/>
                    </p:nvPicPr>
                    <p:blipFill>
                      <a:blip r:embed="rId8"/>
                      <a:stretch>
                        <a:fillRect/>
                      </a:stretch>
                    </p:blipFill>
                    <p:spPr>
                      <a:xfrm>
                        <a:off x="1187450" y="4005263"/>
                        <a:ext cx="3390900" cy="431800"/>
                      </a:xfrm>
                      <a:prstGeom prst="rect">
                        <a:avLst/>
                      </a:prstGeom>
                      <a:noFill/>
                      <a:ln w="38100">
                        <a:noFill/>
                        <a:miter/>
                      </a:ln>
                    </p:spPr>
                  </p:pic>
                </p:oleObj>
              </mc:Fallback>
            </mc:AlternateContent>
          </a:graphicData>
        </a:graphic>
      </p:graphicFrame>
      <p:graphicFrame>
        <p:nvGraphicFramePr>
          <p:cNvPr id="47115" name="Object 11"/>
          <p:cNvGraphicFramePr>
            <a:graphicFrameLocks noChangeAspect="1"/>
          </p:cNvGraphicFramePr>
          <p:nvPr/>
        </p:nvGraphicFramePr>
        <p:xfrm>
          <a:off x="1187450" y="4652963"/>
          <a:ext cx="5232400" cy="431800"/>
        </p:xfrm>
        <a:graphic>
          <a:graphicData uri="http://schemas.openxmlformats.org/presentationml/2006/ole">
            <mc:AlternateContent xmlns:mc="http://schemas.openxmlformats.org/markup-compatibility/2006">
              <mc:Choice xmlns:v="urn:schemas-microsoft-com:vml" Requires="v">
                <p:oleObj spid="_x0000_s3446" name="" r:id="rId9" imgW="5232400" imgH="431800" progId="Equation.DSMT4">
                  <p:embed/>
                </p:oleObj>
              </mc:Choice>
              <mc:Fallback>
                <p:oleObj name="" r:id="rId9" imgW="5232400" imgH="431800" progId="Equation.DSMT4">
                  <p:embed/>
                  <p:pic>
                    <p:nvPicPr>
                      <p:cNvPr id="0" name="图片 3445"/>
                      <p:cNvPicPr/>
                      <p:nvPr/>
                    </p:nvPicPr>
                    <p:blipFill>
                      <a:blip r:embed="rId10"/>
                      <a:stretch>
                        <a:fillRect/>
                      </a:stretch>
                    </p:blipFill>
                    <p:spPr>
                      <a:xfrm>
                        <a:off x="1187450" y="4652963"/>
                        <a:ext cx="5232400" cy="431800"/>
                      </a:xfrm>
                      <a:prstGeom prst="rect">
                        <a:avLst/>
                      </a:prstGeom>
                      <a:noFill/>
                      <a:ln w="38100">
                        <a:noFill/>
                        <a:miter/>
                      </a:ln>
                    </p:spPr>
                  </p:pic>
                </p:oleObj>
              </mc:Fallback>
            </mc:AlternateContent>
          </a:graphicData>
        </a:graphic>
      </p:graphicFrame>
      <p:graphicFrame>
        <p:nvGraphicFramePr>
          <p:cNvPr id="47116" name="Object 12"/>
          <p:cNvGraphicFramePr>
            <a:graphicFrameLocks noChangeAspect="1"/>
          </p:cNvGraphicFramePr>
          <p:nvPr/>
        </p:nvGraphicFramePr>
        <p:xfrm>
          <a:off x="1187450" y="5183188"/>
          <a:ext cx="3276600" cy="838200"/>
        </p:xfrm>
        <a:graphic>
          <a:graphicData uri="http://schemas.openxmlformats.org/presentationml/2006/ole">
            <mc:AlternateContent xmlns:mc="http://schemas.openxmlformats.org/markup-compatibility/2006">
              <mc:Choice xmlns:v="urn:schemas-microsoft-com:vml" Requires="v">
                <p:oleObj spid="_x0000_s3447" name="" r:id="rId11" imgW="3276600" imgH="838200" progId="Equation.DSMT4">
                  <p:embed/>
                </p:oleObj>
              </mc:Choice>
              <mc:Fallback>
                <p:oleObj name="" r:id="rId11" imgW="3276600" imgH="838200" progId="Equation.DSMT4">
                  <p:embed/>
                  <p:pic>
                    <p:nvPicPr>
                      <p:cNvPr id="0" name="图片 3446"/>
                      <p:cNvPicPr/>
                      <p:nvPr/>
                    </p:nvPicPr>
                    <p:blipFill>
                      <a:blip r:embed="rId12"/>
                      <a:stretch>
                        <a:fillRect/>
                      </a:stretch>
                    </p:blipFill>
                    <p:spPr>
                      <a:xfrm>
                        <a:off x="1187450" y="5183188"/>
                        <a:ext cx="3276600" cy="838200"/>
                      </a:xfrm>
                      <a:prstGeom prst="rect">
                        <a:avLst/>
                      </a:prstGeom>
                      <a:noFill/>
                      <a:ln w="38100">
                        <a:noFill/>
                        <a:miter/>
                      </a:ln>
                    </p:spPr>
                  </p:pic>
                </p:oleObj>
              </mc:Fallback>
            </mc:AlternateContent>
          </a:graphicData>
        </a:graphic>
      </p:graphicFrame>
      <p:graphicFrame>
        <p:nvGraphicFramePr>
          <p:cNvPr id="47117" name="Object 13"/>
          <p:cNvGraphicFramePr>
            <a:graphicFrameLocks noChangeAspect="1"/>
          </p:cNvGraphicFramePr>
          <p:nvPr/>
        </p:nvGraphicFramePr>
        <p:xfrm>
          <a:off x="4525963" y="5445125"/>
          <a:ext cx="838200" cy="317500"/>
        </p:xfrm>
        <a:graphic>
          <a:graphicData uri="http://schemas.openxmlformats.org/presentationml/2006/ole">
            <mc:AlternateContent xmlns:mc="http://schemas.openxmlformats.org/markup-compatibility/2006">
              <mc:Choice xmlns:v="urn:schemas-microsoft-com:vml" Requires="v">
                <p:oleObj spid="_x0000_s3441" name="" r:id="rId13" imgW="837565" imgH="317500" progId="Equation.DSMT4">
                  <p:embed/>
                </p:oleObj>
              </mc:Choice>
              <mc:Fallback>
                <p:oleObj name="" r:id="rId13" imgW="837565" imgH="317500" progId="Equation.DSMT4">
                  <p:embed/>
                  <p:pic>
                    <p:nvPicPr>
                      <p:cNvPr id="0" name="图片 3440"/>
                      <p:cNvPicPr/>
                      <p:nvPr/>
                    </p:nvPicPr>
                    <p:blipFill>
                      <a:blip r:embed="rId14"/>
                      <a:stretch>
                        <a:fillRect/>
                      </a:stretch>
                    </p:blipFill>
                    <p:spPr>
                      <a:xfrm>
                        <a:off x="4525963" y="5445125"/>
                        <a:ext cx="838200" cy="317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charRg st="0" end="2"/>
                                            </p:txEl>
                                          </p:spTgt>
                                        </p:tgtEl>
                                        <p:attrNameLst>
                                          <p:attrName>style.visibility</p:attrName>
                                        </p:attrNameLst>
                                      </p:cBhvr>
                                      <p:to>
                                        <p:strVal val="visible"/>
                                      </p:to>
                                    </p:set>
                                    <p:animEffect transition="in" filter="wipe(left)">
                                      <p:cBhvr>
                                        <p:cTn id="7" dur="500"/>
                                        <p:tgtEl>
                                          <p:spTgt spid="2">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12"/>
                                        </p:tgtEl>
                                        <p:attrNameLst>
                                          <p:attrName>style.visibility</p:attrName>
                                        </p:attrNameLst>
                                      </p:cBhvr>
                                      <p:to>
                                        <p:strVal val="visible"/>
                                      </p:to>
                                    </p:set>
                                    <p:animEffect transition="in" filter="wipe(left)">
                                      <p:cBhvr>
                                        <p:cTn id="17" dur="500"/>
                                        <p:tgtEl>
                                          <p:spTgt spid="471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4"/>
                                        </p:tgtEl>
                                        <p:attrNameLst>
                                          <p:attrName>style.visibility</p:attrName>
                                        </p:attrNameLst>
                                      </p:cBhvr>
                                      <p:to>
                                        <p:strVal val="visible"/>
                                      </p:to>
                                    </p:set>
                                    <p:animEffect transition="in" filter="wipe(left)">
                                      <p:cBhvr>
                                        <p:cTn id="27" dur="500"/>
                                        <p:tgtEl>
                                          <p:spTgt spid="471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15"/>
                                        </p:tgtEl>
                                        <p:attrNameLst>
                                          <p:attrName>style.visibility</p:attrName>
                                        </p:attrNameLst>
                                      </p:cBhvr>
                                      <p:to>
                                        <p:strVal val="visible"/>
                                      </p:to>
                                    </p:set>
                                    <p:animEffect transition="in" filter="wipe(left)">
                                      <p:cBhvr>
                                        <p:cTn id="32" dur="500"/>
                                        <p:tgtEl>
                                          <p:spTgt spid="471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16"/>
                                        </p:tgtEl>
                                        <p:attrNameLst>
                                          <p:attrName>style.visibility</p:attrName>
                                        </p:attrNameLst>
                                      </p:cBhvr>
                                      <p:to>
                                        <p:strVal val="visible"/>
                                      </p:to>
                                    </p:set>
                                    <p:animEffect transition="in" filter="wipe(left)">
                                      <p:cBhvr>
                                        <p:cTn id="37" dur="500"/>
                                        <p:tgtEl>
                                          <p:spTgt spid="471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117"/>
                                        </p:tgtEl>
                                        <p:attrNameLst>
                                          <p:attrName>style.visibility</p:attrName>
                                        </p:attrNameLst>
                                      </p:cBhvr>
                                      <p:to>
                                        <p:strVal val="visible"/>
                                      </p:to>
                                    </p:set>
                                    <p:animEffect transition="in" filter="wipe(left)">
                                      <p:cBhvr>
                                        <p:cTn id="42" dur="500"/>
                                        <p:tgtEl>
                                          <p:spTgt spid="47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3234A46-6EF1-4610-8B6B-F1A8E723F162}"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1DB97F8-5722-4B00-A6D5-730D9E41D82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44036" name="Object 2"/>
          <p:cNvGraphicFramePr>
            <a:graphicFrameLocks noChangeAspect="1"/>
          </p:cNvGraphicFramePr>
          <p:nvPr/>
        </p:nvGraphicFramePr>
        <p:xfrm>
          <a:off x="5576888" y="790575"/>
          <a:ext cx="2667000" cy="419100"/>
        </p:xfrm>
        <a:graphic>
          <a:graphicData uri="http://schemas.openxmlformats.org/presentationml/2006/ole">
            <mc:AlternateContent xmlns:mc="http://schemas.openxmlformats.org/markup-compatibility/2006">
              <mc:Choice xmlns:v="urn:schemas-microsoft-com:vml" Requires="v">
                <p:oleObj spid="_x0000_s3444" name="" r:id="rId1" imgW="2667000" imgH="419100" progId="Equation.DSMT4">
                  <p:embed/>
                </p:oleObj>
              </mc:Choice>
              <mc:Fallback>
                <p:oleObj name="" r:id="rId1" imgW="2667000" imgH="419100" progId="Equation.DSMT4">
                  <p:embed/>
                  <p:pic>
                    <p:nvPicPr>
                      <p:cNvPr id="0" name="图片 3443"/>
                      <p:cNvPicPr/>
                      <p:nvPr/>
                    </p:nvPicPr>
                    <p:blipFill>
                      <a:blip r:embed="rId2"/>
                      <a:stretch>
                        <a:fillRect/>
                      </a:stretch>
                    </p:blipFill>
                    <p:spPr>
                      <a:xfrm>
                        <a:off x="5576888" y="790575"/>
                        <a:ext cx="2667000" cy="419100"/>
                      </a:xfrm>
                      <a:prstGeom prst="rect">
                        <a:avLst/>
                      </a:prstGeom>
                      <a:noFill/>
                      <a:ln w="38100">
                        <a:noFill/>
                        <a:miter/>
                      </a:ln>
                    </p:spPr>
                  </p:pic>
                </p:oleObj>
              </mc:Fallback>
            </mc:AlternateContent>
          </a:graphicData>
        </a:graphic>
      </p:graphicFrame>
      <p:graphicFrame>
        <p:nvGraphicFramePr>
          <p:cNvPr id="44037" name="Object 3"/>
          <p:cNvGraphicFramePr>
            <a:graphicFrameLocks noChangeAspect="1"/>
          </p:cNvGraphicFramePr>
          <p:nvPr/>
        </p:nvGraphicFramePr>
        <p:xfrm>
          <a:off x="1541463" y="188913"/>
          <a:ext cx="3175000" cy="1625600"/>
        </p:xfrm>
        <a:graphic>
          <a:graphicData uri="http://schemas.openxmlformats.org/presentationml/2006/ole">
            <mc:AlternateContent xmlns:mc="http://schemas.openxmlformats.org/markup-compatibility/2006">
              <mc:Choice xmlns:v="urn:schemas-microsoft-com:vml" Requires="v">
                <p:oleObj spid="_x0000_s3439" name="" r:id="rId3" imgW="3175000" imgH="1625600" progId="Equation.DSMT4">
                  <p:embed/>
                </p:oleObj>
              </mc:Choice>
              <mc:Fallback>
                <p:oleObj name="" r:id="rId3" imgW="3175000" imgH="1625600" progId="Equation.DSMT4">
                  <p:embed/>
                  <p:pic>
                    <p:nvPicPr>
                      <p:cNvPr id="0" name="图片 3438"/>
                      <p:cNvPicPr/>
                      <p:nvPr/>
                    </p:nvPicPr>
                    <p:blipFill>
                      <a:blip r:embed="rId4"/>
                      <a:stretch>
                        <a:fillRect/>
                      </a:stretch>
                    </p:blipFill>
                    <p:spPr>
                      <a:xfrm>
                        <a:off x="1541463" y="188913"/>
                        <a:ext cx="3175000" cy="1625600"/>
                      </a:xfrm>
                      <a:prstGeom prst="rect">
                        <a:avLst/>
                      </a:prstGeom>
                      <a:noFill/>
                      <a:ln w="38100">
                        <a:noFill/>
                        <a:miter/>
                      </a:ln>
                    </p:spPr>
                  </p:pic>
                </p:oleObj>
              </mc:Fallback>
            </mc:AlternateContent>
          </a:graphicData>
        </a:graphic>
      </p:graphicFrame>
      <p:graphicFrame>
        <p:nvGraphicFramePr>
          <p:cNvPr id="2" name="Object 4"/>
          <p:cNvGraphicFramePr>
            <a:graphicFrameLocks noChangeAspect="1"/>
          </p:cNvGraphicFramePr>
          <p:nvPr/>
        </p:nvGraphicFramePr>
        <p:xfrm>
          <a:off x="1101725" y="2951163"/>
          <a:ext cx="2527300" cy="1511300"/>
        </p:xfrm>
        <a:graphic>
          <a:graphicData uri="http://schemas.openxmlformats.org/presentationml/2006/ole">
            <mc:AlternateContent xmlns:mc="http://schemas.openxmlformats.org/markup-compatibility/2006">
              <mc:Choice xmlns:v="urn:schemas-microsoft-com:vml" Requires="v">
                <p:oleObj spid="_x0000_s3431" name="" r:id="rId5" imgW="2527300" imgH="1511300" progId="Equation.DSMT4">
                  <p:embed/>
                </p:oleObj>
              </mc:Choice>
              <mc:Fallback>
                <p:oleObj name="" r:id="rId5" imgW="2527300" imgH="1511300" progId="Equation.DSMT4">
                  <p:embed/>
                  <p:pic>
                    <p:nvPicPr>
                      <p:cNvPr id="0" name="图片 3430"/>
                      <p:cNvPicPr/>
                      <p:nvPr/>
                    </p:nvPicPr>
                    <p:blipFill>
                      <a:blip r:embed="rId6"/>
                      <a:stretch>
                        <a:fillRect/>
                      </a:stretch>
                    </p:blipFill>
                    <p:spPr>
                      <a:xfrm>
                        <a:off x="1101725" y="2951163"/>
                        <a:ext cx="2527300" cy="1511300"/>
                      </a:xfrm>
                      <a:prstGeom prst="rect">
                        <a:avLst/>
                      </a:prstGeom>
                      <a:noFill/>
                      <a:ln w="38100">
                        <a:noFill/>
                        <a:miter/>
                      </a:ln>
                    </p:spPr>
                  </p:pic>
                </p:oleObj>
              </mc:Fallback>
            </mc:AlternateContent>
          </a:graphicData>
        </a:graphic>
      </p:graphicFrame>
      <p:graphicFrame>
        <p:nvGraphicFramePr>
          <p:cNvPr id="3" name="Object 5"/>
          <p:cNvGraphicFramePr>
            <a:graphicFrameLocks noChangeAspect="1"/>
          </p:cNvGraphicFramePr>
          <p:nvPr/>
        </p:nvGraphicFramePr>
        <p:xfrm>
          <a:off x="3716338" y="2852738"/>
          <a:ext cx="965200" cy="1676400"/>
        </p:xfrm>
        <a:graphic>
          <a:graphicData uri="http://schemas.openxmlformats.org/presentationml/2006/ole">
            <mc:AlternateContent xmlns:mc="http://schemas.openxmlformats.org/markup-compatibility/2006">
              <mc:Choice xmlns:v="urn:schemas-microsoft-com:vml" Requires="v">
                <p:oleObj spid="_x0000_s3442" name="" r:id="rId7" imgW="482600" imgH="837565" progId="Equation.DSMT4">
                  <p:embed/>
                </p:oleObj>
              </mc:Choice>
              <mc:Fallback>
                <p:oleObj name="" r:id="rId7" imgW="482600" imgH="837565" progId="Equation.DSMT4">
                  <p:embed/>
                  <p:pic>
                    <p:nvPicPr>
                      <p:cNvPr id="0" name="图片 3441"/>
                      <p:cNvPicPr/>
                      <p:nvPr/>
                    </p:nvPicPr>
                    <p:blipFill>
                      <a:blip r:embed="rId8"/>
                      <a:stretch>
                        <a:fillRect/>
                      </a:stretch>
                    </p:blipFill>
                    <p:spPr>
                      <a:xfrm>
                        <a:off x="3716338" y="2852738"/>
                        <a:ext cx="965200" cy="1676400"/>
                      </a:xfrm>
                      <a:prstGeom prst="rect">
                        <a:avLst/>
                      </a:prstGeom>
                      <a:noFill/>
                      <a:ln w="38100">
                        <a:noFill/>
                        <a:miter/>
                      </a:ln>
                    </p:spPr>
                  </p:pic>
                </p:oleObj>
              </mc:Fallback>
            </mc:AlternateContent>
          </a:graphicData>
        </a:graphic>
      </p:graphicFrame>
      <p:graphicFrame>
        <p:nvGraphicFramePr>
          <p:cNvPr id="48134" name="Object 6"/>
          <p:cNvGraphicFramePr>
            <a:graphicFrameLocks noChangeAspect="1"/>
          </p:cNvGraphicFramePr>
          <p:nvPr/>
        </p:nvGraphicFramePr>
        <p:xfrm>
          <a:off x="4643438" y="2928938"/>
          <a:ext cx="2159000" cy="1574800"/>
        </p:xfrm>
        <a:graphic>
          <a:graphicData uri="http://schemas.openxmlformats.org/presentationml/2006/ole">
            <mc:AlternateContent xmlns:mc="http://schemas.openxmlformats.org/markup-compatibility/2006">
              <mc:Choice xmlns:v="urn:schemas-microsoft-com:vml" Requires="v">
                <p:oleObj spid="_x0000_s3435" name="" r:id="rId9" imgW="1079500" imgH="787400" progId="Equation.DSMT4">
                  <p:embed/>
                </p:oleObj>
              </mc:Choice>
              <mc:Fallback>
                <p:oleObj name="" r:id="rId9" imgW="1079500" imgH="787400" progId="Equation.DSMT4">
                  <p:embed/>
                  <p:pic>
                    <p:nvPicPr>
                      <p:cNvPr id="0" name="图片 3434"/>
                      <p:cNvPicPr/>
                      <p:nvPr/>
                    </p:nvPicPr>
                    <p:blipFill>
                      <a:blip r:embed="rId10"/>
                      <a:stretch>
                        <a:fillRect/>
                      </a:stretch>
                    </p:blipFill>
                    <p:spPr>
                      <a:xfrm>
                        <a:off x="4643438" y="2928938"/>
                        <a:ext cx="2159000" cy="1574800"/>
                      </a:xfrm>
                      <a:prstGeom prst="rect">
                        <a:avLst/>
                      </a:prstGeom>
                      <a:noFill/>
                      <a:ln w="38100">
                        <a:noFill/>
                        <a:miter/>
                      </a:ln>
                    </p:spPr>
                  </p:pic>
                </p:oleObj>
              </mc:Fallback>
            </mc:AlternateContent>
          </a:graphicData>
        </a:graphic>
      </p:graphicFrame>
      <p:graphicFrame>
        <p:nvGraphicFramePr>
          <p:cNvPr id="48135" name="Object 7"/>
          <p:cNvGraphicFramePr>
            <a:graphicFrameLocks noChangeAspect="1"/>
          </p:cNvGraphicFramePr>
          <p:nvPr/>
        </p:nvGraphicFramePr>
        <p:xfrm>
          <a:off x="1073150" y="4510088"/>
          <a:ext cx="2212975" cy="1220787"/>
        </p:xfrm>
        <a:graphic>
          <a:graphicData uri="http://schemas.openxmlformats.org/presentationml/2006/ole">
            <mc:AlternateContent xmlns:mc="http://schemas.openxmlformats.org/markup-compatibility/2006">
              <mc:Choice xmlns:v="urn:schemas-microsoft-com:vml" Requires="v">
                <p:oleObj spid="_x0000_s3436" name="" r:id="rId11" imgW="1104900" imgH="609600" progId="Equation.DSMT4">
                  <p:embed/>
                </p:oleObj>
              </mc:Choice>
              <mc:Fallback>
                <p:oleObj name="" r:id="rId11" imgW="1104900" imgH="609600" progId="Equation.DSMT4">
                  <p:embed/>
                  <p:pic>
                    <p:nvPicPr>
                      <p:cNvPr id="0" name="图片 3435"/>
                      <p:cNvPicPr/>
                      <p:nvPr/>
                    </p:nvPicPr>
                    <p:blipFill>
                      <a:blip r:embed="rId12"/>
                      <a:stretch>
                        <a:fillRect/>
                      </a:stretch>
                    </p:blipFill>
                    <p:spPr>
                      <a:xfrm>
                        <a:off x="1073150" y="4510088"/>
                        <a:ext cx="2212975" cy="1220787"/>
                      </a:xfrm>
                      <a:prstGeom prst="rect">
                        <a:avLst/>
                      </a:prstGeom>
                      <a:noFill/>
                      <a:ln w="38100">
                        <a:noFill/>
                        <a:miter/>
                      </a:ln>
                    </p:spPr>
                  </p:pic>
                </p:oleObj>
              </mc:Fallback>
            </mc:AlternateContent>
          </a:graphicData>
        </a:graphic>
      </p:graphicFrame>
      <p:graphicFrame>
        <p:nvGraphicFramePr>
          <p:cNvPr id="48136" name="Object 8"/>
          <p:cNvGraphicFramePr>
            <a:graphicFrameLocks noChangeAspect="1"/>
          </p:cNvGraphicFramePr>
          <p:nvPr/>
        </p:nvGraphicFramePr>
        <p:xfrm>
          <a:off x="3341688" y="4270375"/>
          <a:ext cx="1042987" cy="1679575"/>
        </p:xfrm>
        <a:graphic>
          <a:graphicData uri="http://schemas.openxmlformats.org/presentationml/2006/ole">
            <mc:AlternateContent xmlns:mc="http://schemas.openxmlformats.org/markup-compatibility/2006">
              <mc:Choice xmlns:v="urn:schemas-microsoft-com:vml" Requires="v">
                <p:oleObj spid="_x0000_s3433" name="" r:id="rId13" imgW="520700" imgH="838200" progId="Equation.DSMT4">
                  <p:embed/>
                </p:oleObj>
              </mc:Choice>
              <mc:Fallback>
                <p:oleObj name="" r:id="rId13" imgW="520700" imgH="838200" progId="Equation.DSMT4">
                  <p:embed/>
                  <p:pic>
                    <p:nvPicPr>
                      <p:cNvPr id="0" name="图片 3432"/>
                      <p:cNvPicPr/>
                      <p:nvPr/>
                    </p:nvPicPr>
                    <p:blipFill>
                      <a:blip r:embed="rId14"/>
                      <a:stretch>
                        <a:fillRect/>
                      </a:stretch>
                    </p:blipFill>
                    <p:spPr>
                      <a:xfrm>
                        <a:off x="3341688" y="4270375"/>
                        <a:ext cx="1042987" cy="1679575"/>
                      </a:xfrm>
                      <a:prstGeom prst="rect">
                        <a:avLst/>
                      </a:prstGeom>
                      <a:noFill/>
                      <a:ln w="38100">
                        <a:noFill/>
                        <a:miter/>
                      </a:ln>
                    </p:spPr>
                  </p:pic>
                </p:oleObj>
              </mc:Fallback>
            </mc:AlternateContent>
          </a:graphicData>
        </a:graphic>
      </p:graphicFrame>
      <p:graphicFrame>
        <p:nvGraphicFramePr>
          <p:cNvPr id="48137" name="Object 9"/>
          <p:cNvGraphicFramePr>
            <a:graphicFrameLocks noChangeAspect="1"/>
          </p:cNvGraphicFramePr>
          <p:nvPr/>
        </p:nvGraphicFramePr>
        <p:xfrm>
          <a:off x="4405313" y="4510088"/>
          <a:ext cx="2111375" cy="1220787"/>
        </p:xfrm>
        <a:graphic>
          <a:graphicData uri="http://schemas.openxmlformats.org/presentationml/2006/ole">
            <mc:AlternateContent xmlns:mc="http://schemas.openxmlformats.org/markup-compatibility/2006">
              <mc:Choice xmlns:v="urn:schemas-microsoft-com:vml" Requires="v">
                <p:oleObj spid="_x0000_s3434" name="" r:id="rId15" imgW="1054100" imgH="609600" progId="Equation.DSMT4">
                  <p:embed/>
                </p:oleObj>
              </mc:Choice>
              <mc:Fallback>
                <p:oleObj name="" r:id="rId15" imgW="1054100" imgH="609600" progId="Equation.DSMT4">
                  <p:embed/>
                  <p:pic>
                    <p:nvPicPr>
                      <p:cNvPr id="0" name="图片 3433"/>
                      <p:cNvPicPr/>
                      <p:nvPr/>
                    </p:nvPicPr>
                    <p:blipFill>
                      <a:blip r:embed="rId16"/>
                      <a:stretch>
                        <a:fillRect/>
                      </a:stretch>
                    </p:blipFill>
                    <p:spPr>
                      <a:xfrm>
                        <a:off x="4405313" y="4510088"/>
                        <a:ext cx="2111375" cy="1220787"/>
                      </a:xfrm>
                      <a:prstGeom prst="rect">
                        <a:avLst/>
                      </a:prstGeom>
                      <a:noFill/>
                      <a:ln w="38100">
                        <a:noFill/>
                        <a:miter/>
                      </a:ln>
                    </p:spPr>
                  </p:pic>
                </p:oleObj>
              </mc:Fallback>
            </mc:AlternateContent>
          </a:graphicData>
        </a:graphic>
      </p:graphicFrame>
      <p:graphicFrame>
        <p:nvGraphicFramePr>
          <p:cNvPr id="48138" name="Object 10"/>
          <p:cNvGraphicFramePr>
            <a:graphicFrameLocks noChangeAspect="1"/>
          </p:cNvGraphicFramePr>
          <p:nvPr/>
        </p:nvGraphicFramePr>
        <p:xfrm>
          <a:off x="1069975" y="5741988"/>
          <a:ext cx="4121150" cy="839787"/>
        </p:xfrm>
        <a:graphic>
          <a:graphicData uri="http://schemas.openxmlformats.org/presentationml/2006/ole">
            <mc:AlternateContent xmlns:mc="http://schemas.openxmlformats.org/markup-compatibility/2006">
              <mc:Choice xmlns:v="urn:schemas-microsoft-com:vml" Requires="v">
                <p:oleObj spid="_x0000_s3440" name="" r:id="rId17" imgW="2057400" imgH="419100" progId="Equation.DSMT4">
                  <p:embed/>
                </p:oleObj>
              </mc:Choice>
              <mc:Fallback>
                <p:oleObj name="" r:id="rId17" imgW="2057400" imgH="419100" progId="Equation.DSMT4">
                  <p:embed/>
                  <p:pic>
                    <p:nvPicPr>
                      <p:cNvPr id="0" name="图片 3439"/>
                      <p:cNvPicPr/>
                      <p:nvPr/>
                    </p:nvPicPr>
                    <p:blipFill>
                      <a:blip r:embed="rId18"/>
                      <a:stretch>
                        <a:fillRect/>
                      </a:stretch>
                    </p:blipFill>
                    <p:spPr>
                      <a:xfrm>
                        <a:off x="1069975" y="5741988"/>
                        <a:ext cx="4121150" cy="839787"/>
                      </a:xfrm>
                      <a:prstGeom prst="rect">
                        <a:avLst/>
                      </a:prstGeom>
                      <a:noFill/>
                      <a:ln w="38100">
                        <a:noFill/>
                        <a:miter/>
                      </a:ln>
                    </p:spPr>
                  </p:pic>
                </p:oleObj>
              </mc:Fallback>
            </mc:AlternateContent>
          </a:graphicData>
        </a:graphic>
      </p:graphicFrame>
      <p:sp>
        <p:nvSpPr>
          <p:cNvPr id="48139" name="Rectangle 11"/>
          <p:cNvSpPr/>
          <p:nvPr/>
        </p:nvSpPr>
        <p:spPr>
          <a:xfrm>
            <a:off x="323850" y="1763713"/>
            <a:ext cx="5397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解</a:t>
            </a:r>
            <a:endParaRPr lang="zh-CN" altLang="en-US" sz="2800" b="1" dirty="0">
              <a:solidFill>
                <a:srgbClr val="CC0000"/>
              </a:solidFill>
              <a:ea typeface="楷体_GB2312" pitchFamily="49" charset="-122"/>
            </a:endParaRPr>
          </a:p>
        </p:txBody>
      </p:sp>
      <p:sp>
        <p:nvSpPr>
          <p:cNvPr id="44046" name="Rectangle 12"/>
          <p:cNvSpPr/>
          <p:nvPr/>
        </p:nvSpPr>
        <p:spPr>
          <a:xfrm>
            <a:off x="107950" y="676275"/>
            <a:ext cx="1655763" cy="52228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2 </a:t>
            </a:r>
            <a:r>
              <a:rPr lang="zh-CN" altLang="en-US" sz="2800" b="1" dirty="0">
                <a:solidFill>
                  <a:srgbClr val="FF0000"/>
                </a:solidFill>
                <a:latin typeface="宋体" panose="02010600030101010101" pitchFamily="2" charset="-122"/>
              </a:rPr>
              <a:t>▲</a:t>
            </a:r>
            <a:r>
              <a:rPr lang="zh-CN" altLang="en-US" sz="2800" b="1" dirty="0">
                <a:ea typeface="楷体_GB2312" pitchFamily="49" charset="-122"/>
              </a:rPr>
              <a:t>设 </a:t>
            </a:r>
            <a:endParaRPr lang="zh-CN" altLang="en-US" sz="2800" b="1" dirty="0">
              <a:ea typeface="楷体_GB2312" pitchFamily="49" charset="-122"/>
            </a:endParaRPr>
          </a:p>
        </p:txBody>
      </p:sp>
      <p:sp>
        <p:nvSpPr>
          <p:cNvPr id="44047" name="Rectangle 13"/>
          <p:cNvSpPr/>
          <p:nvPr/>
        </p:nvSpPr>
        <p:spPr>
          <a:xfrm>
            <a:off x="4684713" y="677863"/>
            <a:ext cx="89852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计算</a:t>
            </a:r>
            <a:endParaRPr lang="zh-CN" altLang="en-US" sz="2800" b="1" dirty="0">
              <a:ea typeface="楷体_GB2312" pitchFamily="49" charset="-122"/>
            </a:endParaRPr>
          </a:p>
        </p:txBody>
      </p:sp>
      <p:graphicFrame>
        <p:nvGraphicFramePr>
          <p:cNvPr id="4" name="Object 14"/>
          <p:cNvGraphicFramePr>
            <a:graphicFrameLocks noChangeAspect="1"/>
          </p:cNvGraphicFramePr>
          <p:nvPr/>
        </p:nvGraphicFramePr>
        <p:xfrm>
          <a:off x="1374775" y="1895475"/>
          <a:ext cx="2565400" cy="419100"/>
        </p:xfrm>
        <a:graphic>
          <a:graphicData uri="http://schemas.openxmlformats.org/presentationml/2006/ole">
            <mc:AlternateContent xmlns:mc="http://schemas.openxmlformats.org/markup-compatibility/2006">
              <mc:Choice xmlns:v="urn:schemas-microsoft-com:vml" Requires="v">
                <p:oleObj spid="_x0000_s3437" name="" r:id="rId19" imgW="2565400" imgH="419100" progId="Equation.DSMT4">
                  <p:embed/>
                </p:oleObj>
              </mc:Choice>
              <mc:Fallback>
                <p:oleObj name="" r:id="rId19" imgW="2565400" imgH="419100" progId="Equation.DSMT4">
                  <p:embed/>
                  <p:pic>
                    <p:nvPicPr>
                      <p:cNvPr id="0" name="图片 3436"/>
                      <p:cNvPicPr/>
                      <p:nvPr/>
                    </p:nvPicPr>
                    <p:blipFill>
                      <a:blip r:embed="rId20"/>
                      <a:stretch>
                        <a:fillRect/>
                      </a:stretch>
                    </p:blipFill>
                    <p:spPr>
                      <a:xfrm>
                        <a:off x="1374775" y="1895475"/>
                        <a:ext cx="2565400" cy="419100"/>
                      </a:xfrm>
                      <a:prstGeom prst="rect">
                        <a:avLst/>
                      </a:prstGeom>
                      <a:noFill/>
                      <a:ln w="38100">
                        <a:noFill/>
                        <a:miter/>
                      </a:ln>
                    </p:spPr>
                  </p:pic>
                </p:oleObj>
              </mc:Fallback>
            </mc:AlternateContent>
          </a:graphicData>
        </a:graphic>
      </p:graphicFrame>
      <p:graphicFrame>
        <p:nvGraphicFramePr>
          <p:cNvPr id="5" name="Object 15"/>
          <p:cNvGraphicFramePr>
            <a:graphicFrameLocks noChangeAspect="1"/>
          </p:cNvGraphicFramePr>
          <p:nvPr/>
        </p:nvGraphicFramePr>
        <p:xfrm>
          <a:off x="1116013" y="2408238"/>
          <a:ext cx="4178300" cy="419100"/>
        </p:xfrm>
        <a:graphic>
          <a:graphicData uri="http://schemas.openxmlformats.org/presentationml/2006/ole">
            <mc:AlternateContent xmlns:mc="http://schemas.openxmlformats.org/markup-compatibility/2006">
              <mc:Choice xmlns:v="urn:schemas-microsoft-com:vml" Requires="v">
                <p:oleObj spid="_x0000_s3454" name="" r:id="rId21" imgW="4178300" imgH="419100" progId="Equation.DSMT4">
                  <p:embed/>
                </p:oleObj>
              </mc:Choice>
              <mc:Fallback>
                <p:oleObj name="" r:id="rId21" imgW="4178300" imgH="419100" progId="Equation.DSMT4">
                  <p:embed/>
                  <p:pic>
                    <p:nvPicPr>
                      <p:cNvPr id="0" name="图片 3453"/>
                      <p:cNvPicPr/>
                      <p:nvPr/>
                    </p:nvPicPr>
                    <p:blipFill>
                      <a:blip r:embed="rId22"/>
                      <a:stretch>
                        <a:fillRect/>
                      </a:stretch>
                    </p:blipFill>
                    <p:spPr>
                      <a:xfrm>
                        <a:off x="1116013" y="2408238"/>
                        <a:ext cx="4178300" cy="4191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9"/>
                                        </p:tgtEl>
                                        <p:attrNameLst>
                                          <p:attrName>style.visibility</p:attrName>
                                        </p:attrNameLst>
                                      </p:cBhvr>
                                      <p:to>
                                        <p:strVal val="visible"/>
                                      </p:to>
                                    </p:set>
                                    <p:animEffect transition="in" filter="wipe(left)">
                                      <p:cBhvr>
                                        <p:cTn id="7" dur="500"/>
                                        <p:tgtEl>
                                          <p:spTgt spid="48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8134"/>
                                        </p:tgtEl>
                                        <p:attrNameLst>
                                          <p:attrName>style.visibility</p:attrName>
                                        </p:attrNameLst>
                                      </p:cBhvr>
                                      <p:to>
                                        <p:strVal val="visible"/>
                                      </p:to>
                                    </p:set>
                                    <p:animEffect transition="in" filter="wipe(left)">
                                      <p:cBhvr>
                                        <p:cTn id="32" dur="500"/>
                                        <p:tgtEl>
                                          <p:spTgt spid="481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135"/>
                                        </p:tgtEl>
                                        <p:attrNameLst>
                                          <p:attrName>style.visibility</p:attrName>
                                        </p:attrNameLst>
                                      </p:cBhvr>
                                      <p:to>
                                        <p:strVal val="visible"/>
                                      </p:to>
                                    </p:set>
                                    <p:animEffect transition="in" filter="wipe(left)">
                                      <p:cBhvr>
                                        <p:cTn id="37" dur="500"/>
                                        <p:tgtEl>
                                          <p:spTgt spid="481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136"/>
                                        </p:tgtEl>
                                        <p:attrNameLst>
                                          <p:attrName>style.visibility</p:attrName>
                                        </p:attrNameLst>
                                      </p:cBhvr>
                                      <p:to>
                                        <p:strVal val="visible"/>
                                      </p:to>
                                    </p:set>
                                    <p:animEffect transition="in" filter="wipe(left)">
                                      <p:cBhvr>
                                        <p:cTn id="42" dur="500"/>
                                        <p:tgtEl>
                                          <p:spTgt spid="481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137"/>
                                        </p:tgtEl>
                                        <p:attrNameLst>
                                          <p:attrName>style.visibility</p:attrName>
                                        </p:attrNameLst>
                                      </p:cBhvr>
                                      <p:to>
                                        <p:strVal val="visible"/>
                                      </p:to>
                                    </p:set>
                                    <p:animEffect transition="in" filter="wipe(left)">
                                      <p:cBhvr>
                                        <p:cTn id="47" dur="500"/>
                                        <p:tgtEl>
                                          <p:spTgt spid="481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138"/>
                                        </p:tgtEl>
                                        <p:attrNameLst>
                                          <p:attrName>style.visibility</p:attrName>
                                        </p:attrNameLst>
                                      </p:cBhvr>
                                      <p:to>
                                        <p:strVal val="visible"/>
                                      </p:to>
                                    </p:set>
                                    <p:animEffect transition="in" filter="wipe(left)">
                                      <p:cBhvr>
                                        <p:cTn id="52" dur="500"/>
                                        <p:tgtEl>
                                          <p:spTgt spid="4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D63B0A3-41A4-4690-A763-9080E7717732}"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B741E32-B7C3-46C0-8F55-B4714A4F183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196"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8197" name="Rectangle 3"/>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行楷" panose="02010800040101010101" pitchFamily="2" charset="-122"/>
                <a:ea typeface="华文行楷" panose="02010800040101010101" pitchFamily="2" charset="-122"/>
              </a:rPr>
              <a:t>一、内 容 提 要  </a:t>
            </a:r>
            <a:endParaRPr lang="zh-CN" altLang="en-US" b="1" dirty="0">
              <a:solidFill>
                <a:srgbClr val="CC0000"/>
              </a:solidFill>
              <a:latin typeface="华文行楷" panose="02010800040101010101" pitchFamily="2" charset="-122"/>
              <a:ea typeface="华文行楷" panose="02010800040101010101" pitchFamily="2" charset="-122"/>
            </a:endParaRPr>
          </a:p>
        </p:txBody>
      </p:sp>
      <p:sp>
        <p:nvSpPr>
          <p:cNvPr id="8198" name="Rectangle 4"/>
          <p:cNvSpPr/>
          <p:nvPr/>
        </p:nvSpPr>
        <p:spPr>
          <a:xfrm>
            <a:off x="323850" y="1125538"/>
            <a:ext cx="15684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行楷" panose="02010800040101010101" pitchFamily="2" charset="-122"/>
              </a:rPr>
              <a:t>伴随阵</a:t>
            </a:r>
            <a:endParaRPr lang="zh-CN" altLang="en-US" sz="2800" b="1" dirty="0">
              <a:solidFill>
                <a:srgbClr val="CC0000"/>
              </a:solidFill>
              <a:ea typeface="华文行楷" panose="02010800040101010101" pitchFamily="2" charset="-122"/>
            </a:endParaRPr>
          </a:p>
        </p:txBody>
      </p:sp>
      <p:sp>
        <p:nvSpPr>
          <p:cNvPr id="8199" name="Rectangle 5"/>
          <p:cNvSpPr/>
          <p:nvPr/>
        </p:nvSpPr>
        <p:spPr>
          <a:xfrm>
            <a:off x="323850" y="1628775"/>
            <a:ext cx="817403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为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阶方阵</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ij </a:t>
            </a:r>
            <a:r>
              <a:rPr lang="zh-CN" altLang="en-US" sz="2800" b="1" dirty="0">
                <a:ea typeface="楷体_GB2312" pitchFamily="49" charset="-122"/>
              </a:rPr>
              <a:t>为</a:t>
            </a:r>
            <a:r>
              <a:rPr lang="en-US" altLang="zh-CN" sz="2800" b="1" dirty="0">
                <a:ea typeface="楷体_GB2312" pitchFamily="49" charset="-122"/>
              </a:rPr>
              <a:t>(</a:t>
            </a:r>
            <a:r>
              <a:rPr lang="en-US" altLang="zh-CN" sz="2800" b="1" i="1" dirty="0">
                <a:ea typeface="楷体_GB2312" pitchFamily="49" charset="-122"/>
              </a:rPr>
              <a:t>i</a:t>
            </a:r>
            <a:r>
              <a:rPr lang="en-US" altLang="zh-CN" sz="2800" b="1" dirty="0">
                <a:ea typeface="楷体_GB2312" pitchFamily="49" charset="-122"/>
              </a:rPr>
              <a:t>, </a:t>
            </a:r>
            <a:r>
              <a:rPr lang="en-US" altLang="zh-CN" sz="2800" b="1" i="1" dirty="0">
                <a:ea typeface="楷体_GB2312" pitchFamily="49" charset="-122"/>
              </a:rPr>
              <a:t>j</a:t>
            </a:r>
            <a:r>
              <a:rPr lang="en-US" altLang="zh-CN" sz="2800" b="1" dirty="0">
                <a:ea typeface="楷体_GB2312" pitchFamily="49" charset="-122"/>
              </a:rPr>
              <a:t>)</a:t>
            </a:r>
            <a:r>
              <a:rPr lang="zh-CN" altLang="en-US" sz="2800" b="1" dirty="0">
                <a:ea typeface="楷体_GB2312" pitchFamily="49" charset="-122"/>
              </a:rPr>
              <a:t>元的代数余子式</a:t>
            </a:r>
            <a:r>
              <a:rPr lang="en-US" altLang="zh-CN" sz="2800" b="1" dirty="0">
                <a:ea typeface="楷体_GB2312" pitchFamily="49" charset="-122"/>
              </a:rPr>
              <a:t>, </a:t>
            </a:r>
            <a:r>
              <a:rPr lang="zh-CN" altLang="en-US" sz="2800" b="1" dirty="0">
                <a:ea typeface="楷体_GB2312" pitchFamily="49" charset="-122"/>
              </a:rPr>
              <a:t>记</a:t>
            </a:r>
            <a:endParaRPr lang="zh-CN" altLang="en-US" sz="2800" b="1" dirty="0">
              <a:ea typeface="楷体_GB2312" pitchFamily="49" charset="-122"/>
            </a:endParaRPr>
          </a:p>
        </p:txBody>
      </p:sp>
      <p:graphicFrame>
        <p:nvGraphicFramePr>
          <p:cNvPr id="8200" name="Object 6"/>
          <p:cNvGraphicFramePr>
            <a:graphicFrameLocks noChangeAspect="1"/>
          </p:cNvGraphicFramePr>
          <p:nvPr/>
        </p:nvGraphicFramePr>
        <p:xfrm>
          <a:off x="2357438" y="2185988"/>
          <a:ext cx="4089400" cy="1816100"/>
        </p:xfrm>
        <a:graphic>
          <a:graphicData uri="http://schemas.openxmlformats.org/presentationml/2006/ole">
            <mc:AlternateContent xmlns:mc="http://schemas.openxmlformats.org/markup-compatibility/2006">
              <mc:Choice xmlns:v="urn:schemas-microsoft-com:vml" Requires="v">
                <p:oleObj spid="_x0000_s3077" name="" r:id="rId1" imgW="4089400" imgH="1816100" progId="Equation.DSMT4">
                  <p:embed/>
                </p:oleObj>
              </mc:Choice>
              <mc:Fallback>
                <p:oleObj name="" r:id="rId1" imgW="4089400" imgH="1816100" progId="Equation.DSMT4">
                  <p:embed/>
                  <p:pic>
                    <p:nvPicPr>
                      <p:cNvPr id="0" name="图片 3076"/>
                      <p:cNvPicPr/>
                      <p:nvPr/>
                    </p:nvPicPr>
                    <p:blipFill>
                      <a:blip r:embed="rId2"/>
                      <a:stretch>
                        <a:fillRect/>
                      </a:stretch>
                    </p:blipFill>
                    <p:spPr>
                      <a:xfrm>
                        <a:off x="2357438" y="2185988"/>
                        <a:ext cx="4089400" cy="1816100"/>
                      </a:xfrm>
                      <a:prstGeom prst="rect">
                        <a:avLst/>
                      </a:prstGeom>
                      <a:noFill/>
                      <a:ln w="38100">
                        <a:noFill/>
                        <a:miter/>
                      </a:ln>
                    </p:spPr>
                  </p:pic>
                </p:oleObj>
              </mc:Fallback>
            </mc:AlternateContent>
          </a:graphicData>
        </a:graphic>
      </p:graphicFrame>
      <p:sp>
        <p:nvSpPr>
          <p:cNvPr id="8201" name="Rectangle 7"/>
          <p:cNvSpPr/>
          <p:nvPr/>
        </p:nvSpPr>
        <p:spPr>
          <a:xfrm>
            <a:off x="323850" y="3989388"/>
            <a:ext cx="501650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称 </a:t>
            </a:r>
            <a:r>
              <a:rPr lang="en-US" altLang="zh-CN" sz="2800" b="1" i="1" dirty="0">
                <a:ea typeface="楷体_GB2312" pitchFamily="49" charset="-122"/>
              </a:rPr>
              <a:t>A</a:t>
            </a:r>
            <a:r>
              <a:rPr lang="en-US" altLang="zh-CN" sz="2800" b="1" baseline="50000" dirty="0">
                <a:ea typeface="楷体_GB2312" pitchFamily="49" charset="-122"/>
                <a:sym typeface="Symbol" panose="05050102010706020507" pitchFamily="18" charset="2"/>
              </a:rPr>
              <a:t></a:t>
            </a:r>
            <a:r>
              <a:rPr lang="en-US" altLang="zh-CN" sz="2800" b="1" dirty="0">
                <a:ea typeface="楷体_GB2312" pitchFamily="49" charset="-122"/>
              </a:rPr>
              <a:t> </a:t>
            </a:r>
            <a:r>
              <a:rPr lang="zh-CN" altLang="en-US" sz="2800" b="1" dirty="0">
                <a:ea typeface="楷体_GB2312" pitchFamily="49" charset="-122"/>
              </a:rPr>
              <a:t>为方阵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a:t>
            </a:r>
            <a:r>
              <a:rPr lang="en-US" altLang="zh-CN" sz="2800" b="1" dirty="0">
                <a:ea typeface="楷体_GB2312" pitchFamily="49" charset="-122"/>
              </a:rPr>
              <a:t>[</a:t>
            </a:r>
            <a:r>
              <a:rPr lang="zh-CN" altLang="en-US" sz="2800" b="1" dirty="0">
                <a:solidFill>
                  <a:srgbClr val="CC0000"/>
                </a:solidFill>
                <a:ea typeface="楷体_GB2312" pitchFamily="49" charset="-122"/>
              </a:rPr>
              <a:t>转置</a:t>
            </a:r>
            <a:r>
              <a:rPr lang="en-US" altLang="zh-CN" sz="2800" b="1" dirty="0">
                <a:ea typeface="楷体_GB2312" pitchFamily="49" charset="-122"/>
              </a:rPr>
              <a:t>]</a:t>
            </a:r>
            <a:r>
              <a:rPr lang="zh-CN" altLang="en-US" sz="2800" b="1" dirty="0">
                <a:ea typeface="楷体_GB2312" pitchFamily="49" charset="-122"/>
              </a:rPr>
              <a:t>伴随阵</a:t>
            </a:r>
            <a:r>
              <a:rPr lang="en-US" altLang="zh-CN" sz="2800" b="1" dirty="0">
                <a:ea typeface="楷体_GB2312" pitchFamily="49" charset="-122"/>
              </a:rPr>
              <a:t>.</a:t>
            </a:r>
            <a:endParaRPr lang="en-US" altLang="zh-CN" sz="2800" b="1" dirty="0">
              <a:ea typeface="楷体_GB2312" pitchFamily="49" charset="-122"/>
            </a:endParaRPr>
          </a:p>
        </p:txBody>
      </p:sp>
      <p:sp>
        <p:nvSpPr>
          <p:cNvPr id="8202" name="Rectangle 8"/>
          <p:cNvSpPr/>
          <p:nvPr/>
        </p:nvSpPr>
        <p:spPr>
          <a:xfrm>
            <a:off x="339725" y="4494213"/>
            <a:ext cx="26352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行楷" panose="02010800040101010101" pitchFamily="2" charset="-122"/>
              </a:rPr>
              <a:t>伴随阵的性质</a:t>
            </a:r>
            <a:endParaRPr lang="zh-CN" altLang="en-US" sz="2800" b="1" dirty="0">
              <a:solidFill>
                <a:srgbClr val="CC0000"/>
              </a:solidFill>
              <a:ea typeface="华文行楷" panose="02010800040101010101" pitchFamily="2" charset="-122"/>
            </a:endParaRPr>
          </a:p>
        </p:txBody>
      </p:sp>
      <p:graphicFrame>
        <p:nvGraphicFramePr>
          <p:cNvPr id="8203" name="Object 9"/>
          <p:cNvGraphicFramePr>
            <a:graphicFrameLocks noChangeAspect="1"/>
          </p:cNvGraphicFramePr>
          <p:nvPr/>
        </p:nvGraphicFramePr>
        <p:xfrm>
          <a:off x="409575" y="5551488"/>
          <a:ext cx="3644900" cy="508000"/>
        </p:xfrm>
        <a:graphic>
          <a:graphicData uri="http://schemas.openxmlformats.org/presentationml/2006/ole">
            <mc:AlternateContent xmlns:mc="http://schemas.openxmlformats.org/markup-compatibility/2006">
              <mc:Choice xmlns:v="urn:schemas-microsoft-com:vml" Requires="v">
                <p:oleObj spid="_x0000_s3085" name="" r:id="rId3" imgW="4838700" imgH="660400" progId="Equation.DSMT4">
                  <p:embed/>
                </p:oleObj>
              </mc:Choice>
              <mc:Fallback>
                <p:oleObj name="" r:id="rId3" imgW="4838700" imgH="660400" progId="Equation.DSMT4">
                  <p:embed/>
                  <p:pic>
                    <p:nvPicPr>
                      <p:cNvPr id="0" name="图片 3084"/>
                      <p:cNvPicPr/>
                      <p:nvPr/>
                    </p:nvPicPr>
                    <p:blipFill>
                      <a:blip r:embed="rId4">
                        <a:clrChange>
                          <a:clrFrom>
                            <a:srgbClr val="000000"/>
                          </a:clrFrom>
                          <a:clrTo>
                            <a:srgbClr val="0000FF"/>
                          </a:clrTo>
                        </a:clrChange>
                      </a:blip>
                      <a:stretch>
                        <a:fillRect/>
                      </a:stretch>
                    </p:blipFill>
                    <p:spPr>
                      <a:xfrm>
                        <a:off x="409575" y="5551488"/>
                        <a:ext cx="3644900" cy="508000"/>
                      </a:xfrm>
                      <a:prstGeom prst="rect">
                        <a:avLst/>
                      </a:prstGeom>
                      <a:noFill/>
                      <a:ln w="38100">
                        <a:noFill/>
                        <a:miter/>
                      </a:ln>
                    </p:spPr>
                  </p:pic>
                </p:oleObj>
              </mc:Fallback>
            </mc:AlternateContent>
          </a:graphicData>
        </a:graphic>
      </p:graphicFrame>
      <p:graphicFrame>
        <p:nvGraphicFramePr>
          <p:cNvPr id="8204" name="Object 10"/>
          <p:cNvGraphicFramePr>
            <a:graphicFrameLocks noChangeAspect="1"/>
          </p:cNvGraphicFramePr>
          <p:nvPr/>
        </p:nvGraphicFramePr>
        <p:xfrm>
          <a:off x="384175" y="6048375"/>
          <a:ext cx="2692400" cy="495300"/>
        </p:xfrm>
        <a:graphic>
          <a:graphicData uri="http://schemas.openxmlformats.org/presentationml/2006/ole">
            <mc:AlternateContent xmlns:mc="http://schemas.openxmlformats.org/markup-compatibility/2006">
              <mc:Choice xmlns:v="urn:schemas-microsoft-com:vml" Requires="v">
                <p:oleObj spid="_x0000_s3084" name="" r:id="rId5" imgW="3568700" imgH="647700" progId="Equation.DSMT4">
                  <p:embed/>
                </p:oleObj>
              </mc:Choice>
              <mc:Fallback>
                <p:oleObj name="" r:id="rId5" imgW="3568700" imgH="647700" progId="Equation.DSMT4">
                  <p:embed/>
                  <p:pic>
                    <p:nvPicPr>
                      <p:cNvPr id="0" name="图片 3083"/>
                      <p:cNvPicPr/>
                      <p:nvPr/>
                    </p:nvPicPr>
                    <p:blipFill>
                      <a:blip r:embed="rId6">
                        <a:clrChange>
                          <a:clrFrom>
                            <a:srgbClr val="000000"/>
                          </a:clrFrom>
                          <a:clrTo>
                            <a:srgbClr val="0000FF"/>
                          </a:clrTo>
                        </a:clrChange>
                      </a:blip>
                      <a:stretch>
                        <a:fillRect/>
                      </a:stretch>
                    </p:blipFill>
                    <p:spPr>
                      <a:xfrm>
                        <a:off x="384175" y="6048375"/>
                        <a:ext cx="2692400" cy="495300"/>
                      </a:xfrm>
                      <a:prstGeom prst="rect">
                        <a:avLst/>
                      </a:prstGeom>
                      <a:noFill/>
                      <a:ln w="38100">
                        <a:noFill/>
                        <a:miter/>
                      </a:ln>
                    </p:spPr>
                  </p:pic>
                </p:oleObj>
              </mc:Fallback>
            </mc:AlternateContent>
          </a:graphicData>
        </a:graphic>
      </p:graphicFrame>
      <p:sp>
        <p:nvSpPr>
          <p:cNvPr id="8205" name="Rectangle 11"/>
          <p:cNvSpPr/>
          <p:nvPr/>
        </p:nvSpPr>
        <p:spPr>
          <a:xfrm>
            <a:off x="323850" y="4997450"/>
            <a:ext cx="63277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baseline="50000" dirty="0">
                <a:ea typeface="楷体_GB2312" pitchFamily="49" charset="-122"/>
                <a:sym typeface="Symbol" panose="05050102010706020507" pitchFamily="18" charset="2"/>
              </a:rPr>
              <a:t></a:t>
            </a:r>
            <a:r>
              <a:rPr lang="en-US" altLang="zh-CN" sz="2800" b="1" dirty="0">
                <a:ea typeface="楷体_GB2312" pitchFamily="49" charset="-122"/>
              </a:rPr>
              <a:t> </a:t>
            </a:r>
            <a:r>
              <a:rPr lang="zh-CN" altLang="en-US" sz="2800" b="1" dirty="0">
                <a:ea typeface="楷体_GB2312" pitchFamily="49" charset="-122"/>
              </a:rPr>
              <a:t>为</a:t>
            </a:r>
            <a:r>
              <a:rPr lang="zh-CN" altLang="en-US" sz="2800" b="1" i="1" dirty="0">
                <a:ea typeface="楷体_GB2312" pitchFamily="49" charset="-122"/>
              </a:rPr>
              <a:t> </a:t>
            </a:r>
            <a:r>
              <a:rPr lang="en-US" altLang="zh-CN" sz="2800" b="1" i="1" dirty="0">
                <a:ea typeface="楷体_GB2312" pitchFamily="49" charset="-122"/>
              </a:rPr>
              <a:t>n </a:t>
            </a:r>
            <a:r>
              <a:rPr lang="zh-CN" altLang="en-US" sz="2800" b="1" dirty="0">
                <a:ea typeface="楷体_GB2312" pitchFamily="49" charset="-122"/>
              </a:rPr>
              <a:t>阶方阵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的伴随阵</a:t>
            </a:r>
            <a:r>
              <a:rPr lang="en-US" altLang="zh-CN" sz="2800" b="1" dirty="0">
                <a:ea typeface="楷体_GB2312" pitchFamily="49" charset="-122"/>
              </a:rPr>
              <a:t>, </a:t>
            </a:r>
            <a:r>
              <a:rPr lang="zh-CN" altLang="en-US" sz="2800" b="1" dirty="0">
                <a:ea typeface="楷体_GB2312" pitchFamily="49" charset="-122"/>
              </a:rPr>
              <a:t>则有</a:t>
            </a:r>
            <a:endParaRPr lang="zh-CN" altLang="en-US" sz="2800" b="1" dirty="0">
              <a:ea typeface="楷体_GB2312"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B2A3517-67E4-4DA2-82BA-5B05F9442F7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E7791A7-86B8-4B3E-8322-EFD9B8C93D2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5060" name="Text Box 2"/>
          <p:cNvSpPr txBox="1"/>
          <p:nvPr/>
        </p:nvSpPr>
        <p:spPr>
          <a:xfrm>
            <a:off x="684213" y="476250"/>
            <a:ext cx="1235075" cy="519113"/>
          </a:xfrm>
          <a:prstGeom prst="rect">
            <a:avLst/>
          </a:prstGeom>
          <a:noFill/>
          <a:ln w="2857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rPr>
              <a:t>例</a:t>
            </a:r>
            <a:r>
              <a:rPr lang="en-US" altLang="zh-CN" sz="2800" b="1" dirty="0">
                <a:solidFill>
                  <a:srgbClr val="FF3300"/>
                </a:solidFill>
              </a:rPr>
              <a:t>3</a:t>
            </a:r>
            <a:endParaRPr lang="en-US" altLang="zh-CN" sz="2800" b="1" dirty="0">
              <a:solidFill>
                <a:srgbClr val="FF3300"/>
              </a:solidFill>
            </a:endParaRPr>
          </a:p>
        </p:txBody>
      </p:sp>
      <p:graphicFrame>
        <p:nvGraphicFramePr>
          <p:cNvPr id="45061" name="Object 3"/>
          <p:cNvGraphicFramePr>
            <a:graphicFrameLocks noChangeAspect="1"/>
          </p:cNvGraphicFramePr>
          <p:nvPr/>
        </p:nvGraphicFramePr>
        <p:xfrm>
          <a:off x="1600200" y="533400"/>
          <a:ext cx="5346700" cy="520700"/>
        </p:xfrm>
        <a:graphic>
          <a:graphicData uri="http://schemas.openxmlformats.org/presentationml/2006/ole">
            <mc:AlternateContent xmlns:mc="http://schemas.openxmlformats.org/markup-compatibility/2006">
              <mc:Choice xmlns:v="urn:schemas-microsoft-com:vml" Requires="v">
                <p:oleObj spid="_x0000_s3451" name="" r:id="rId1" imgW="5346700" imgH="520700" progId="Equation.3">
                  <p:embed/>
                </p:oleObj>
              </mc:Choice>
              <mc:Fallback>
                <p:oleObj name="" r:id="rId1" imgW="5346700" imgH="520700" progId="Equation.3">
                  <p:embed/>
                  <p:pic>
                    <p:nvPicPr>
                      <p:cNvPr id="0" name="图片 3450"/>
                      <p:cNvPicPr/>
                      <p:nvPr/>
                    </p:nvPicPr>
                    <p:blipFill>
                      <a:blip r:embed="rId2"/>
                      <a:stretch>
                        <a:fillRect/>
                      </a:stretch>
                    </p:blipFill>
                    <p:spPr>
                      <a:xfrm>
                        <a:off x="1600200" y="533400"/>
                        <a:ext cx="5346700" cy="520700"/>
                      </a:xfrm>
                      <a:prstGeom prst="rect">
                        <a:avLst/>
                      </a:prstGeom>
                      <a:noFill/>
                      <a:ln w="38100">
                        <a:noFill/>
                        <a:miter/>
                      </a:ln>
                    </p:spPr>
                  </p:pic>
                </p:oleObj>
              </mc:Fallback>
            </mc:AlternateContent>
          </a:graphicData>
        </a:graphic>
      </p:graphicFrame>
      <p:graphicFrame>
        <p:nvGraphicFramePr>
          <p:cNvPr id="45062" name="Object 4"/>
          <p:cNvGraphicFramePr>
            <a:graphicFrameLocks noChangeAspect="1"/>
          </p:cNvGraphicFramePr>
          <p:nvPr/>
        </p:nvGraphicFramePr>
        <p:xfrm>
          <a:off x="7086600" y="609600"/>
          <a:ext cx="1130300" cy="520700"/>
        </p:xfrm>
        <a:graphic>
          <a:graphicData uri="http://schemas.openxmlformats.org/presentationml/2006/ole">
            <mc:AlternateContent xmlns:mc="http://schemas.openxmlformats.org/markup-compatibility/2006">
              <mc:Choice xmlns:v="urn:schemas-microsoft-com:vml" Requires="v">
                <p:oleObj spid="_x0000_s3453" name="" r:id="rId3" imgW="1129665" imgH="520700" progId="Equation.3">
                  <p:embed/>
                </p:oleObj>
              </mc:Choice>
              <mc:Fallback>
                <p:oleObj name="" r:id="rId3" imgW="1129665" imgH="520700" progId="Equation.3">
                  <p:embed/>
                  <p:pic>
                    <p:nvPicPr>
                      <p:cNvPr id="0" name="图片 3452"/>
                      <p:cNvPicPr/>
                      <p:nvPr/>
                    </p:nvPicPr>
                    <p:blipFill>
                      <a:blip r:embed="rId4"/>
                      <a:stretch>
                        <a:fillRect/>
                      </a:stretch>
                    </p:blipFill>
                    <p:spPr>
                      <a:xfrm>
                        <a:off x="7086600" y="609600"/>
                        <a:ext cx="1130300" cy="520700"/>
                      </a:xfrm>
                      <a:prstGeom prst="rect">
                        <a:avLst/>
                      </a:prstGeom>
                      <a:noFill/>
                      <a:ln w="38100">
                        <a:noFill/>
                        <a:miter/>
                      </a:ln>
                    </p:spPr>
                  </p:pic>
                </p:oleObj>
              </mc:Fallback>
            </mc:AlternateContent>
          </a:graphicData>
        </a:graphic>
      </p:graphicFrame>
      <p:sp>
        <p:nvSpPr>
          <p:cNvPr id="2" name="Text Box 5"/>
          <p:cNvSpPr txBox="1">
            <a:spLocks noChangeArrowheads="1"/>
          </p:cNvSpPr>
          <p:nvPr/>
        </p:nvSpPr>
        <p:spPr bwMode="auto">
          <a:xfrm>
            <a:off x="444500" y="1463675"/>
            <a:ext cx="1081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R="0" defTabSz="914400" eaLnBrk="1" hangingPunct="1">
              <a:spcBef>
                <a:spcPct val="50000"/>
              </a:spcBef>
              <a:buClrTx/>
              <a:buSzTx/>
              <a:buFontTx/>
              <a:defRPr/>
            </a:pPr>
            <a:r>
              <a:rPr kumimoji="1" lang="zh-CN" altLang="en-US" kern="1200" cap="none" spc="0" normalizeH="0" baseline="0" noProof="0">
                <a:effectLst>
                  <a:outerShdw blurRad="38100" dist="38100" dir="2700000" algn="tl">
                    <a:srgbClr val="FFFFFF"/>
                  </a:outerShdw>
                </a:effectLst>
                <a:latin typeface="Times New Roman" panose="02020603050405020304" pitchFamily="18" charset="0"/>
                <a:ea typeface="黑体" panose="02010609060101010101" pitchFamily="49" charset="-122"/>
                <a:cs typeface="+mn-cs"/>
              </a:rPr>
              <a:t>解</a:t>
            </a:r>
            <a:endParaRPr kumimoji="1" lang="zh-CN" altLang="en-US" kern="1200" cap="none" spc="0" normalizeH="0" baseline="0" noProof="0">
              <a:effectLst>
                <a:outerShdw blurRad="38100" dist="38100" dir="2700000" algn="tl">
                  <a:srgbClr val="FFFFFF"/>
                </a:outerShdw>
              </a:effectLst>
              <a:latin typeface="Times New Roman" panose="02020603050405020304" pitchFamily="18" charset="0"/>
              <a:ea typeface="黑体" panose="02010609060101010101" pitchFamily="49" charset="-122"/>
              <a:cs typeface="+mn-cs"/>
            </a:endParaRPr>
          </a:p>
        </p:txBody>
      </p:sp>
      <p:graphicFrame>
        <p:nvGraphicFramePr>
          <p:cNvPr id="3" name="Object 6"/>
          <p:cNvGraphicFramePr>
            <a:graphicFrameLocks noChangeAspect="1"/>
          </p:cNvGraphicFramePr>
          <p:nvPr/>
        </p:nvGraphicFramePr>
        <p:xfrm>
          <a:off x="985838" y="1752600"/>
          <a:ext cx="3757612" cy="1284288"/>
        </p:xfrm>
        <a:graphic>
          <a:graphicData uri="http://schemas.openxmlformats.org/presentationml/2006/ole">
            <mc:AlternateContent xmlns:mc="http://schemas.openxmlformats.org/markup-compatibility/2006">
              <mc:Choice xmlns:v="urn:schemas-microsoft-com:vml" Requires="v">
                <p:oleObj spid="_x0000_s3458" name="" r:id="rId5" imgW="4419600" imgH="1511300" progId="Equation.3">
                  <p:embed/>
                </p:oleObj>
              </mc:Choice>
              <mc:Fallback>
                <p:oleObj name="" r:id="rId5" imgW="4419600" imgH="1511300" progId="Equation.3">
                  <p:embed/>
                  <p:pic>
                    <p:nvPicPr>
                      <p:cNvPr id="0" name="图片 3457"/>
                      <p:cNvPicPr/>
                      <p:nvPr/>
                    </p:nvPicPr>
                    <p:blipFill>
                      <a:blip r:embed="rId6"/>
                      <a:stretch>
                        <a:fillRect/>
                      </a:stretch>
                    </p:blipFill>
                    <p:spPr>
                      <a:xfrm>
                        <a:off x="985838" y="1752600"/>
                        <a:ext cx="3757612" cy="1284288"/>
                      </a:xfrm>
                      <a:prstGeom prst="rect">
                        <a:avLst/>
                      </a:prstGeom>
                      <a:noFill/>
                      <a:ln w="38100">
                        <a:noFill/>
                        <a:miter/>
                      </a:ln>
                    </p:spPr>
                  </p:pic>
                </p:oleObj>
              </mc:Fallback>
            </mc:AlternateContent>
          </a:graphicData>
        </a:graphic>
      </p:graphicFrame>
      <p:graphicFrame>
        <p:nvGraphicFramePr>
          <p:cNvPr id="49159" name="Object 7"/>
          <p:cNvGraphicFramePr>
            <a:graphicFrameLocks noChangeAspect="1"/>
          </p:cNvGraphicFramePr>
          <p:nvPr/>
        </p:nvGraphicFramePr>
        <p:xfrm>
          <a:off x="1047750" y="3649663"/>
          <a:ext cx="2959100" cy="508000"/>
        </p:xfrm>
        <a:graphic>
          <a:graphicData uri="http://schemas.openxmlformats.org/presentationml/2006/ole">
            <mc:AlternateContent xmlns:mc="http://schemas.openxmlformats.org/markup-compatibility/2006">
              <mc:Choice xmlns:v="urn:schemas-microsoft-com:vml" Requires="v">
                <p:oleObj spid="_x0000_s3459" name="" r:id="rId7" imgW="2959100" imgH="508000" progId="Equation.3">
                  <p:embed/>
                </p:oleObj>
              </mc:Choice>
              <mc:Fallback>
                <p:oleObj name="" r:id="rId7" imgW="2959100" imgH="508000" progId="Equation.3">
                  <p:embed/>
                  <p:pic>
                    <p:nvPicPr>
                      <p:cNvPr id="0" name="图片 3458"/>
                      <p:cNvPicPr/>
                      <p:nvPr/>
                    </p:nvPicPr>
                    <p:blipFill>
                      <a:blip r:embed="rId8"/>
                      <a:stretch>
                        <a:fillRect/>
                      </a:stretch>
                    </p:blipFill>
                    <p:spPr>
                      <a:xfrm>
                        <a:off x="1047750" y="3649663"/>
                        <a:ext cx="2959100" cy="508000"/>
                      </a:xfrm>
                      <a:prstGeom prst="rect">
                        <a:avLst/>
                      </a:prstGeom>
                      <a:noFill/>
                      <a:ln w="38100">
                        <a:noFill/>
                        <a:miter/>
                      </a:ln>
                    </p:spPr>
                  </p:pic>
                </p:oleObj>
              </mc:Fallback>
            </mc:AlternateContent>
          </a:graphicData>
        </a:graphic>
      </p:graphicFrame>
      <p:graphicFrame>
        <p:nvGraphicFramePr>
          <p:cNvPr id="49160" name="Object 8"/>
          <p:cNvGraphicFramePr>
            <a:graphicFrameLocks noChangeAspect="1"/>
          </p:cNvGraphicFramePr>
          <p:nvPr/>
        </p:nvGraphicFramePr>
        <p:xfrm>
          <a:off x="6230938" y="3649663"/>
          <a:ext cx="1612900" cy="508000"/>
        </p:xfrm>
        <a:graphic>
          <a:graphicData uri="http://schemas.openxmlformats.org/presentationml/2006/ole">
            <mc:AlternateContent xmlns:mc="http://schemas.openxmlformats.org/markup-compatibility/2006">
              <mc:Choice xmlns:v="urn:schemas-microsoft-com:vml" Requires="v">
                <p:oleObj spid="_x0000_s3463" name="" r:id="rId9" imgW="1612900" imgH="508000" progId="Equation.3">
                  <p:embed/>
                </p:oleObj>
              </mc:Choice>
              <mc:Fallback>
                <p:oleObj name="" r:id="rId9" imgW="1612900" imgH="508000" progId="Equation.3">
                  <p:embed/>
                  <p:pic>
                    <p:nvPicPr>
                      <p:cNvPr id="0" name="图片 3462"/>
                      <p:cNvPicPr/>
                      <p:nvPr/>
                    </p:nvPicPr>
                    <p:blipFill>
                      <a:blip r:embed="rId10"/>
                      <a:stretch>
                        <a:fillRect/>
                      </a:stretch>
                    </p:blipFill>
                    <p:spPr>
                      <a:xfrm>
                        <a:off x="6230938" y="3649663"/>
                        <a:ext cx="1612900" cy="508000"/>
                      </a:xfrm>
                      <a:prstGeom prst="rect">
                        <a:avLst/>
                      </a:prstGeom>
                      <a:noFill/>
                      <a:ln w="38100">
                        <a:noFill/>
                        <a:miter/>
                      </a:ln>
                    </p:spPr>
                  </p:pic>
                </p:oleObj>
              </mc:Fallback>
            </mc:AlternateContent>
          </a:graphicData>
        </a:graphic>
      </p:graphicFrame>
      <p:graphicFrame>
        <p:nvGraphicFramePr>
          <p:cNvPr id="49161" name="Object 9"/>
          <p:cNvGraphicFramePr>
            <a:graphicFrameLocks noChangeAspect="1"/>
          </p:cNvGraphicFramePr>
          <p:nvPr/>
        </p:nvGraphicFramePr>
        <p:xfrm>
          <a:off x="935038" y="4594225"/>
          <a:ext cx="4000500" cy="508000"/>
        </p:xfrm>
        <a:graphic>
          <a:graphicData uri="http://schemas.openxmlformats.org/presentationml/2006/ole">
            <mc:AlternateContent xmlns:mc="http://schemas.openxmlformats.org/markup-compatibility/2006">
              <mc:Choice xmlns:v="urn:schemas-microsoft-com:vml" Requires="v">
                <p:oleObj spid="_x0000_s3455" name="" r:id="rId11" imgW="4000500" imgH="508000" progId="Equation.3">
                  <p:embed/>
                </p:oleObj>
              </mc:Choice>
              <mc:Fallback>
                <p:oleObj name="" r:id="rId11" imgW="4000500" imgH="508000" progId="Equation.3">
                  <p:embed/>
                  <p:pic>
                    <p:nvPicPr>
                      <p:cNvPr id="0" name="图片 3454"/>
                      <p:cNvPicPr/>
                      <p:nvPr/>
                    </p:nvPicPr>
                    <p:blipFill>
                      <a:blip r:embed="rId12"/>
                      <a:stretch>
                        <a:fillRect/>
                      </a:stretch>
                    </p:blipFill>
                    <p:spPr>
                      <a:xfrm>
                        <a:off x="935038" y="4594225"/>
                        <a:ext cx="4000500" cy="508000"/>
                      </a:xfrm>
                      <a:prstGeom prst="rect">
                        <a:avLst/>
                      </a:prstGeom>
                      <a:noFill/>
                      <a:ln w="38100">
                        <a:noFill/>
                        <a:miter/>
                      </a:ln>
                    </p:spPr>
                  </p:pic>
                </p:oleObj>
              </mc:Fallback>
            </mc:AlternateContent>
          </a:graphicData>
        </a:graphic>
      </p:graphicFrame>
      <p:grpSp>
        <p:nvGrpSpPr>
          <p:cNvPr id="49162" name="Group 10"/>
          <p:cNvGrpSpPr/>
          <p:nvPr/>
        </p:nvGrpSpPr>
        <p:grpSpPr>
          <a:xfrm>
            <a:off x="4044950" y="3649663"/>
            <a:ext cx="2147888" cy="508000"/>
            <a:chOff x="2426" y="2618"/>
            <a:chExt cx="1353" cy="320"/>
          </a:xfrm>
        </p:grpSpPr>
        <p:graphicFrame>
          <p:nvGraphicFramePr>
            <p:cNvPr id="45074" name="Object 11"/>
            <p:cNvGraphicFramePr>
              <a:graphicFrameLocks noChangeAspect="1"/>
            </p:cNvGraphicFramePr>
            <p:nvPr/>
          </p:nvGraphicFramePr>
          <p:xfrm>
            <a:off x="3275" y="2622"/>
            <a:ext cx="504" cy="312"/>
          </p:xfrm>
          <a:graphic>
            <a:graphicData uri="http://schemas.openxmlformats.org/presentationml/2006/ole">
              <mc:AlternateContent xmlns:mc="http://schemas.openxmlformats.org/markup-compatibility/2006">
                <mc:Choice xmlns:v="urn:schemas-microsoft-com:vml" Requires="v">
                  <p:oleObj spid="_x0000_s3448" name="" r:id="rId13" imgW="799465" imgH="495300" progId="Equation.3">
                    <p:embed/>
                  </p:oleObj>
                </mc:Choice>
                <mc:Fallback>
                  <p:oleObj name="" r:id="rId13" imgW="799465" imgH="495300" progId="Equation.3">
                    <p:embed/>
                    <p:pic>
                      <p:nvPicPr>
                        <p:cNvPr id="0" name="图片 3447"/>
                        <p:cNvPicPr/>
                        <p:nvPr/>
                      </p:nvPicPr>
                      <p:blipFill>
                        <a:blip r:embed="rId14"/>
                        <a:stretch>
                          <a:fillRect/>
                        </a:stretch>
                      </p:blipFill>
                      <p:spPr>
                        <a:xfrm>
                          <a:off x="3275" y="2622"/>
                          <a:ext cx="504" cy="312"/>
                        </a:xfrm>
                        <a:prstGeom prst="rect">
                          <a:avLst/>
                        </a:prstGeom>
                        <a:noFill/>
                        <a:ln w="38100">
                          <a:noFill/>
                          <a:miter/>
                        </a:ln>
                      </p:spPr>
                    </p:pic>
                  </p:oleObj>
                </mc:Fallback>
              </mc:AlternateContent>
            </a:graphicData>
          </a:graphic>
        </p:graphicFrame>
        <p:graphicFrame>
          <p:nvGraphicFramePr>
            <p:cNvPr id="45075" name="Object 12"/>
            <p:cNvGraphicFramePr>
              <a:graphicFrameLocks noChangeAspect="1"/>
            </p:cNvGraphicFramePr>
            <p:nvPr/>
          </p:nvGraphicFramePr>
          <p:xfrm>
            <a:off x="2665" y="2618"/>
            <a:ext cx="608" cy="320"/>
          </p:xfrm>
          <a:graphic>
            <a:graphicData uri="http://schemas.openxmlformats.org/presentationml/2006/ole">
              <mc:AlternateContent xmlns:mc="http://schemas.openxmlformats.org/markup-compatibility/2006">
                <mc:Choice xmlns:v="urn:schemas-microsoft-com:vml" Requires="v">
                  <p:oleObj spid="_x0000_s3462" name="" r:id="rId15" imgW="1270000" imgH="660400" progId="Equation.3">
                    <p:embed/>
                  </p:oleObj>
                </mc:Choice>
                <mc:Fallback>
                  <p:oleObj name="" r:id="rId15" imgW="1270000" imgH="660400" progId="Equation.3">
                    <p:embed/>
                    <p:pic>
                      <p:nvPicPr>
                        <p:cNvPr id="0" name="图片 3461"/>
                        <p:cNvPicPr/>
                        <p:nvPr/>
                      </p:nvPicPr>
                      <p:blipFill>
                        <a:blip r:embed="rId16">
                          <a:clrChange>
                            <a:clrFrom>
                              <a:srgbClr val="000000"/>
                            </a:clrFrom>
                            <a:clrTo>
                              <a:srgbClr val="FF0000"/>
                            </a:clrTo>
                          </a:clrChange>
                        </a:blip>
                        <a:stretch>
                          <a:fillRect/>
                        </a:stretch>
                      </p:blipFill>
                      <p:spPr>
                        <a:xfrm>
                          <a:off x="2665" y="2618"/>
                          <a:ext cx="608" cy="320"/>
                        </a:xfrm>
                        <a:prstGeom prst="rect">
                          <a:avLst/>
                        </a:prstGeom>
                        <a:noFill/>
                        <a:ln w="38100">
                          <a:noFill/>
                          <a:miter/>
                        </a:ln>
                      </p:spPr>
                    </p:pic>
                  </p:oleObj>
                </mc:Fallback>
              </mc:AlternateContent>
            </a:graphicData>
          </a:graphic>
        </p:graphicFrame>
        <p:graphicFrame>
          <p:nvGraphicFramePr>
            <p:cNvPr id="45076" name="Object 13"/>
            <p:cNvGraphicFramePr>
              <a:graphicFrameLocks noChangeAspect="1"/>
            </p:cNvGraphicFramePr>
            <p:nvPr/>
          </p:nvGraphicFramePr>
          <p:xfrm>
            <a:off x="2426" y="2727"/>
            <a:ext cx="176" cy="152"/>
          </p:xfrm>
          <a:graphic>
            <a:graphicData uri="http://schemas.openxmlformats.org/presentationml/2006/ole">
              <mc:AlternateContent xmlns:mc="http://schemas.openxmlformats.org/markup-compatibility/2006">
                <mc:Choice xmlns:v="urn:schemas-microsoft-com:vml" Requires="v">
                  <p:oleObj spid="_x0000_s3460" name="" r:id="rId17" imgW="279400" imgH="241300" progId="Equation.3">
                    <p:embed/>
                  </p:oleObj>
                </mc:Choice>
                <mc:Fallback>
                  <p:oleObj name="" r:id="rId17" imgW="279400" imgH="241300" progId="Equation.3">
                    <p:embed/>
                    <p:pic>
                      <p:nvPicPr>
                        <p:cNvPr id="0" name="图片 3459"/>
                        <p:cNvPicPr/>
                        <p:nvPr/>
                      </p:nvPicPr>
                      <p:blipFill>
                        <a:blip r:embed="rId18"/>
                        <a:stretch>
                          <a:fillRect/>
                        </a:stretch>
                      </p:blipFill>
                      <p:spPr>
                        <a:xfrm>
                          <a:off x="2426" y="2727"/>
                          <a:ext cx="176" cy="152"/>
                        </a:xfrm>
                        <a:prstGeom prst="rect">
                          <a:avLst/>
                        </a:prstGeom>
                        <a:noFill/>
                        <a:ln w="38100">
                          <a:noFill/>
                          <a:miter/>
                        </a:ln>
                      </p:spPr>
                    </p:pic>
                  </p:oleObj>
                </mc:Fallback>
              </mc:AlternateContent>
            </a:graphicData>
          </a:graphic>
        </p:graphicFrame>
      </p:grpSp>
      <p:graphicFrame>
        <p:nvGraphicFramePr>
          <p:cNvPr id="49166" name="Object 14"/>
          <p:cNvGraphicFramePr>
            <a:graphicFrameLocks noChangeAspect="1"/>
          </p:cNvGraphicFramePr>
          <p:nvPr/>
        </p:nvGraphicFramePr>
        <p:xfrm>
          <a:off x="5486400" y="1752600"/>
          <a:ext cx="2786063" cy="1284288"/>
        </p:xfrm>
        <a:graphic>
          <a:graphicData uri="http://schemas.openxmlformats.org/presentationml/2006/ole">
            <mc:AlternateContent xmlns:mc="http://schemas.openxmlformats.org/markup-compatibility/2006">
              <mc:Choice xmlns:v="urn:schemas-microsoft-com:vml" Requires="v">
                <p:oleObj spid="_x0000_s3449" name="" r:id="rId19" imgW="4356100" imgH="1993900" progId="Equation.3">
                  <p:embed/>
                </p:oleObj>
              </mc:Choice>
              <mc:Fallback>
                <p:oleObj name="" r:id="rId19" imgW="4356100" imgH="1993900" progId="Equation.3">
                  <p:embed/>
                  <p:pic>
                    <p:nvPicPr>
                      <p:cNvPr id="0" name="图片 3448"/>
                      <p:cNvPicPr/>
                      <p:nvPr/>
                    </p:nvPicPr>
                    <p:blipFill>
                      <a:blip r:embed="rId20">
                        <a:clrChange>
                          <a:clrFrom>
                            <a:srgbClr val="000000"/>
                          </a:clrFrom>
                          <a:clrTo>
                            <a:srgbClr val="0000FF"/>
                          </a:clrTo>
                        </a:clrChange>
                      </a:blip>
                      <a:stretch>
                        <a:fillRect/>
                      </a:stretch>
                    </p:blipFill>
                    <p:spPr>
                      <a:xfrm>
                        <a:off x="5486400" y="1752600"/>
                        <a:ext cx="2786063" cy="1284288"/>
                      </a:xfrm>
                      <a:prstGeom prst="rect">
                        <a:avLst/>
                      </a:prstGeom>
                      <a:noFill/>
                      <a:ln w="38100">
                        <a:noFill/>
                        <a:miter/>
                      </a:ln>
                    </p:spPr>
                  </p:pic>
                </p:oleObj>
              </mc:Fallback>
            </mc:AlternateContent>
          </a:graphicData>
        </a:graphic>
      </p:graphicFrame>
      <p:grpSp>
        <p:nvGrpSpPr>
          <p:cNvPr id="49167" name="Group 15"/>
          <p:cNvGrpSpPr/>
          <p:nvPr/>
        </p:nvGrpSpPr>
        <p:grpSpPr>
          <a:xfrm>
            <a:off x="2584450" y="5127625"/>
            <a:ext cx="1604963" cy="476250"/>
            <a:chOff x="1415" y="3521"/>
            <a:chExt cx="1011" cy="300"/>
          </a:xfrm>
        </p:grpSpPr>
        <p:sp>
          <p:nvSpPr>
            <p:cNvPr id="45072" name="AutoShape 16"/>
            <p:cNvSpPr/>
            <p:nvPr/>
          </p:nvSpPr>
          <p:spPr>
            <a:xfrm rot="-5400000">
              <a:off x="1864" y="3072"/>
              <a:ext cx="113" cy="1011"/>
            </a:xfrm>
            <a:prstGeom prst="leftBrace">
              <a:avLst>
                <a:gd name="adj1" fmla="val 74557"/>
                <a:gd name="adj2" fmla="val 50000"/>
              </a:avLst>
            </a:prstGeom>
            <a:noFill/>
            <a:ln w="28575" cap="flat" cmpd="sng">
              <a:solidFill>
                <a:srgbClr val="FF0000"/>
              </a:solidFill>
              <a:prstDash val="solid"/>
              <a:headEnd type="none" w="med" len="med"/>
              <a:tailEnd type="none" w="lg" len="lg"/>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45073" name="Object 17"/>
            <p:cNvGraphicFramePr>
              <a:graphicFrameLocks noChangeAspect="1"/>
            </p:cNvGraphicFramePr>
            <p:nvPr/>
          </p:nvGraphicFramePr>
          <p:xfrm>
            <a:off x="1791" y="3660"/>
            <a:ext cx="277" cy="161"/>
          </p:xfrm>
          <a:graphic>
            <a:graphicData uri="http://schemas.openxmlformats.org/presentationml/2006/ole">
              <mc:AlternateContent xmlns:mc="http://schemas.openxmlformats.org/markup-compatibility/2006">
                <mc:Choice xmlns:v="urn:schemas-microsoft-com:vml" Requires="v">
                  <p:oleObj spid="_x0000_s3461" name="" r:id="rId21" imgW="545465" imgH="317500" progId="Equation.3">
                    <p:embed/>
                  </p:oleObj>
                </mc:Choice>
                <mc:Fallback>
                  <p:oleObj name="" r:id="rId21" imgW="545465" imgH="317500" progId="Equation.3">
                    <p:embed/>
                    <p:pic>
                      <p:nvPicPr>
                        <p:cNvPr id="0" name="图片 3460"/>
                        <p:cNvPicPr/>
                        <p:nvPr/>
                      </p:nvPicPr>
                      <p:blipFill>
                        <a:blip r:embed="rId22"/>
                        <a:stretch>
                          <a:fillRect/>
                        </a:stretch>
                      </p:blipFill>
                      <p:spPr>
                        <a:xfrm>
                          <a:off x="1791" y="3660"/>
                          <a:ext cx="277" cy="161"/>
                        </a:xfrm>
                        <a:prstGeom prst="rect">
                          <a:avLst/>
                        </a:prstGeom>
                        <a:noFill/>
                        <a:ln w="38100">
                          <a:noFill/>
                          <a:miter/>
                        </a:ln>
                      </p:spPr>
                    </p:pic>
                  </p:oleObj>
                </mc:Fallback>
              </mc:AlternateContent>
            </a:graphicData>
          </a:graphic>
        </p:graphicFrame>
      </p:grpSp>
      <p:graphicFrame>
        <p:nvGraphicFramePr>
          <p:cNvPr id="49170" name="Object 18"/>
          <p:cNvGraphicFramePr>
            <a:graphicFrameLocks noChangeAspect="1"/>
          </p:cNvGraphicFramePr>
          <p:nvPr/>
        </p:nvGraphicFramePr>
        <p:xfrm>
          <a:off x="5021263" y="4594225"/>
          <a:ext cx="3810000" cy="508000"/>
        </p:xfrm>
        <a:graphic>
          <a:graphicData uri="http://schemas.openxmlformats.org/presentationml/2006/ole">
            <mc:AlternateContent xmlns:mc="http://schemas.openxmlformats.org/markup-compatibility/2006">
              <mc:Choice xmlns:v="urn:schemas-microsoft-com:vml" Requires="v">
                <p:oleObj spid="_x0000_s3452" name="" r:id="rId23" imgW="3810000" imgH="508000" progId="Equation.3">
                  <p:embed/>
                </p:oleObj>
              </mc:Choice>
              <mc:Fallback>
                <p:oleObj name="" r:id="rId23" imgW="3810000" imgH="508000" progId="Equation.3">
                  <p:embed/>
                  <p:pic>
                    <p:nvPicPr>
                      <p:cNvPr id="0" name="图片 3451"/>
                      <p:cNvPicPr/>
                      <p:nvPr/>
                    </p:nvPicPr>
                    <p:blipFill>
                      <a:blip r:embed="rId24"/>
                      <a:stretch>
                        <a:fillRect/>
                      </a:stretch>
                    </p:blipFill>
                    <p:spPr>
                      <a:xfrm>
                        <a:off x="5021263" y="4594225"/>
                        <a:ext cx="3810000" cy="5080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66"/>
                                        </p:tgtEl>
                                        <p:attrNameLst>
                                          <p:attrName>style.visibility</p:attrName>
                                        </p:attrNameLst>
                                      </p:cBhvr>
                                      <p:to>
                                        <p:strVal val="visible"/>
                                      </p:to>
                                    </p:set>
                                    <p:animEffect transition="in" filter="wipe(left)">
                                      <p:cBhvr>
                                        <p:cTn id="17" dur="500"/>
                                        <p:tgtEl>
                                          <p:spTgt spid="491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162"/>
                                        </p:tgtEl>
                                        <p:attrNameLst>
                                          <p:attrName>style.visibility</p:attrName>
                                        </p:attrNameLst>
                                      </p:cBhvr>
                                      <p:to>
                                        <p:strVal val="visible"/>
                                      </p:to>
                                    </p:set>
                                    <p:animEffect transition="in" filter="wipe(left)">
                                      <p:cBhvr>
                                        <p:cTn id="27" dur="500"/>
                                        <p:tgtEl>
                                          <p:spTgt spid="49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160"/>
                                        </p:tgtEl>
                                        <p:attrNameLst>
                                          <p:attrName>style.visibility</p:attrName>
                                        </p:attrNameLst>
                                      </p:cBhvr>
                                      <p:to>
                                        <p:strVal val="visible"/>
                                      </p:to>
                                    </p:set>
                                    <p:animEffect transition="in" filter="wipe(left)">
                                      <p:cBhvr>
                                        <p:cTn id="32" dur="500"/>
                                        <p:tgtEl>
                                          <p:spTgt spid="49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161"/>
                                        </p:tgtEl>
                                        <p:attrNameLst>
                                          <p:attrName>style.visibility</p:attrName>
                                        </p:attrNameLst>
                                      </p:cBhvr>
                                      <p:to>
                                        <p:strVal val="visible"/>
                                      </p:to>
                                    </p:set>
                                    <p:animEffect transition="in" filter="wipe(left)">
                                      <p:cBhvr>
                                        <p:cTn id="37" dur="500"/>
                                        <p:tgtEl>
                                          <p:spTgt spid="4916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9167"/>
                                        </p:tgtEl>
                                        <p:attrNameLst>
                                          <p:attrName>style.visibility</p:attrName>
                                        </p:attrNameLst>
                                      </p:cBhvr>
                                      <p:to>
                                        <p:strVal val="visible"/>
                                      </p:to>
                                    </p:set>
                                    <p:anim calcmode="lin" valueType="num">
                                      <p:cBhvr additive="base">
                                        <p:cTn id="42" dur="500" fill="hold"/>
                                        <p:tgtEl>
                                          <p:spTgt spid="49167"/>
                                        </p:tgtEl>
                                        <p:attrNameLst>
                                          <p:attrName>ppt_x</p:attrName>
                                        </p:attrNameLst>
                                      </p:cBhvr>
                                      <p:tavLst>
                                        <p:tav tm="0">
                                          <p:val>
                                            <p:strVal val="#ppt_x"/>
                                          </p:val>
                                        </p:tav>
                                        <p:tav tm="100000">
                                          <p:val>
                                            <p:strVal val="#ppt_x"/>
                                          </p:val>
                                        </p:tav>
                                      </p:tavLst>
                                    </p:anim>
                                    <p:anim calcmode="lin" valueType="num">
                                      <p:cBhvr additive="base">
                                        <p:cTn id="43" dur="500" fill="hold"/>
                                        <p:tgtEl>
                                          <p:spTgt spid="4916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9170"/>
                                        </p:tgtEl>
                                        <p:attrNameLst>
                                          <p:attrName>style.visibility</p:attrName>
                                        </p:attrNameLst>
                                      </p:cBhvr>
                                      <p:to>
                                        <p:strVal val="visible"/>
                                      </p:to>
                                    </p:set>
                                    <p:animEffect transition="in" filter="wipe(left)">
                                      <p:cBhvr>
                                        <p:cTn id="48" dur="500"/>
                                        <p:tgtEl>
                                          <p:spTgt spid="49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5806770-BAAD-4326-8AE2-7558B39E025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35AE79A-0DE2-45F0-B993-F7705D2C1EEB}"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47108" name="Object 2"/>
          <p:cNvGraphicFramePr>
            <a:graphicFrameLocks noChangeAspect="1"/>
          </p:cNvGraphicFramePr>
          <p:nvPr/>
        </p:nvGraphicFramePr>
        <p:xfrm>
          <a:off x="250825" y="692150"/>
          <a:ext cx="6764338" cy="1865313"/>
        </p:xfrm>
        <a:graphic>
          <a:graphicData uri="http://schemas.openxmlformats.org/presentationml/2006/ole">
            <mc:AlternateContent xmlns:mc="http://schemas.openxmlformats.org/markup-compatibility/2006">
              <mc:Choice xmlns:v="urn:schemas-microsoft-com:vml" Requires="v">
                <p:oleObj spid="_x0000_s3456" name="" r:id="rId1" imgW="3314700" imgH="914400" progId="Equation.DSMT4">
                  <p:embed/>
                </p:oleObj>
              </mc:Choice>
              <mc:Fallback>
                <p:oleObj name="" r:id="rId1" imgW="3314700" imgH="914400" progId="Equation.DSMT4">
                  <p:embed/>
                  <p:pic>
                    <p:nvPicPr>
                      <p:cNvPr id="0" name="图片 3455"/>
                      <p:cNvPicPr/>
                      <p:nvPr/>
                    </p:nvPicPr>
                    <p:blipFill>
                      <a:blip r:embed="rId2"/>
                      <a:stretch>
                        <a:fillRect/>
                      </a:stretch>
                    </p:blipFill>
                    <p:spPr>
                      <a:xfrm>
                        <a:off x="250825" y="692150"/>
                        <a:ext cx="6764338" cy="1865313"/>
                      </a:xfrm>
                      <a:prstGeom prst="rect">
                        <a:avLst/>
                      </a:prstGeom>
                      <a:noFill/>
                      <a:ln w="38100">
                        <a:noFill/>
                        <a:miter/>
                      </a:ln>
                    </p:spPr>
                  </p:pic>
                </p:oleObj>
              </mc:Fallback>
            </mc:AlternateContent>
          </a:graphicData>
        </a:graphic>
      </p:graphicFrame>
      <p:graphicFrame>
        <p:nvGraphicFramePr>
          <p:cNvPr id="120835" name="Object 3"/>
          <p:cNvGraphicFramePr>
            <a:graphicFrameLocks noChangeAspect="1"/>
          </p:cNvGraphicFramePr>
          <p:nvPr/>
        </p:nvGraphicFramePr>
        <p:xfrm>
          <a:off x="323850" y="2565400"/>
          <a:ext cx="6705600" cy="1917700"/>
        </p:xfrm>
        <a:graphic>
          <a:graphicData uri="http://schemas.openxmlformats.org/presentationml/2006/ole">
            <mc:AlternateContent xmlns:mc="http://schemas.openxmlformats.org/markup-compatibility/2006">
              <mc:Choice xmlns:v="urn:schemas-microsoft-com:vml" Requires="v">
                <p:oleObj spid="_x0000_s3457" name="" r:id="rId3" imgW="3200400" imgH="914400" progId="Equation.3">
                  <p:embed/>
                </p:oleObj>
              </mc:Choice>
              <mc:Fallback>
                <p:oleObj name="" r:id="rId3" imgW="3200400" imgH="914400" progId="Equation.3">
                  <p:embed/>
                  <p:pic>
                    <p:nvPicPr>
                      <p:cNvPr id="0" name="图片 3456"/>
                      <p:cNvPicPr/>
                      <p:nvPr/>
                    </p:nvPicPr>
                    <p:blipFill>
                      <a:blip r:embed="rId4"/>
                      <a:stretch>
                        <a:fillRect/>
                      </a:stretch>
                    </p:blipFill>
                    <p:spPr>
                      <a:xfrm>
                        <a:off x="323850" y="2565400"/>
                        <a:ext cx="6705600" cy="1917700"/>
                      </a:xfrm>
                      <a:prstGeom prst="rect">
                        <a:avLst/>
                      </a:prstGeom>
                      <a:noFill/>
                      <a:ln w="38100">
                        <a:noFill/>
                        <a:miter/>
                      </a:ln>
                    </p:spPr>
                  </p:pic>
                </p:oleObj>
              </mc:Fallback>
            </mc:AlternateContent>
          </a:graphicData>
        </a:graphic>
      </p:graphicFrame>
      <p:graphicFrame>
        <p:nvGraphicFramePr>
          <p:cNvPr id="120836" name="Object 4"/>
          <p:cNvGraphicFramePr>
            <a:graphicFrameLocks noChangeAspect="1"/>
          </p:cNvGraphicFramePr>
          <p:nvPr/>
        </p:nvGraphicFramePr>
        <p:xfrm>
          <a:off x="468313" y="4941888"/>
          <a:ext cx="7924800" cy="403225"/>
        </p:xfrm>
        <a:graphic>
          <a:graphicData uri="http://schemas.openxmlformats.org/presentationml/2006/ole">
            <mc:AlternateContent xmlns:mc="http://schemas.openxmlformats.org/markup-compatibility/2006">
              <mc:Choice xmlns:v="urn:schemas-microsoft-com:vml" Requires="v">
                <p:oleObj spid="_x0000_s3450" name="" r:id="rId5" imgW="4241800" imgH="215900" progId="Equation.3">
                  <p:embed/>
                </p:oleObj>
              </mc:Choice>
              <mc:Fallback>
                <p:oleObj name="" r:id="rId5" imgW="4241800" imgH="215900" progId="Equation.3">
                  <p:embed/>
                  <p:pic>
                    <p:nvPicPr>
                      <p:cNvPr id="0" name="图片 3449"/>
                      <p:cNvPicPr/>
                      <p:nvPr/>
                    </p:nvPicPr>
                    <p:blipFill>
                      <a:blip r:embed="rId6"/>
                      <a:stretch>
                        <a:fillRect/>
                      </a:stretch>
                    </p:blipFill>
                    <p:spPr>
                      <a:xfrm>
                        <a:off x="468313" y="4941888"/>
                        <a:ext cx="7924800" cy="403225"/>
                      </a:xfrm>
                      <a:prstGeom prst="rect">
                        <a:avLst/>
                      </a:prstGeom>
                      <a:noFill/>
                      <a:ln w="38100">
                        <a:noFill/>
                        <a:miter/>
                      </a:ln>
                    </p:spPr>
                  </p:pic>
                </p:oleObj>
              </mc:Fallback>
            </mc:AlternateContent>
          </a:graphicData>
        </a:graphic>
      </p:graphicFrame>
      <p:sp>
        <p:nvSpPr>
          <p:cNvPr id="47111" name="Text Box 2"/>
          <p:cNvSpPr txBox="1"/>
          <p:nvPr/>
        </p:nvSpPr>
        <p:spPr>
          <a:xfrm>
            <a:off x="6877050" y="1341438"/>
            <a:ext cx="23828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latin typeface="宋体" panose="02010600030101010101" pitchFamily="2" charset="-122"/>
              </a:rPr>
              <a:t>的根的个数。</a:t>
            </a:r>
            <a:endParaRPr lang="zh-CN" altLang="en-US" sz="2400"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additive="base">
                                        <p:cTn id="7" dur="500" fill="hold"/>
                                        <p:tgtEl>
                                          <p:spTgt spid="120835"/>
                                        </p:tgtEl>
                                        <p:attrNameLst>
                                          <p:attrName>ppt_x</p:attrName>
                                        </p:attrNameLst>
                                      </p:cBhvr>
                                      <p:tavLst>
                                        <p:tav tm="0">
                                          <p:val>
                                            <p:strVal val="0-#ppt_w/2"/>
                                          </p:val>
                                        </p:tav>
                                        <p:tav tm="100000">
                                          <p:val>
                                            <p:strVal val="#ppt_x"/>
                                          </p:val>
                                        </p:tav>
                                      </p:tavLst>
                                    </p:anim>
                                    <p:anim calcmode="lin" valueType="num">
                                      <p:cBhvr additive="base">
                                        <p:cTn id="8" dur="500" fill="hold"/>
                                        <p:tgtEl>
                                          <p:spTgt spid="1208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 calcmode="lin" valueType="num">
                                      <p:cBhvr additive="base">
                                        <p:cTn id="13" dur="500" fill="hold"/>
                                        <p:tgtEl>
                                          <p:spTgt spid="120836"/>
                                        </p:tgtEl>
                                        <p:attrNameLst>
                                          <p:attrName>ppt_x</p:attrName>
                                        </p:attrNameLst>
                                      </p:cBhvr>
                                      <p:tavLst>
                                        <p:tav tm="0">
                                          <p:val>
                                            <p:strVal val="0-#ppt_w/2"/>
                                          </p:val>
                                        </p:tav>
                                        <p:tav tm="100000">
                                          <p:val>
                                            <p:strVal val="#ppt_x"/>
                                          </p:val>
                                        </p:tav>
                                      </p:tavLst>
                                    </p:anim>
                                    <p:anim calcmode="lin" valueType="num">
                                      <p:cBhvr additive="base">
                                        <p:cTn id="14" dur="500" fill="hold"/>
                                        <p:tgtEl>
                                          <p:spTgt spid="120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41F68EB-D1E1-404D-9025-222964192C3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863D693-12A9-4559-BD6A-90695E5035B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48132" name="Object 2"/>
          <p:cNvGraphicFramePr>
            <a:graphicFrameLocks noChangeAspect="1"/>
          </p:cNvGraphicFramePr>
          <p:nvPr/>
        </p:nvGraphicFramePr>
        <p:xfrm>
          <a:off x="323850" y="765175"/>
          <a:ext cx="5486400" cy="2066925"/>
        </p:xfrm>
        <a:graphic>
          <a:graphicData uri="http://schemas.openxmlformats.org/presentationml/2006/ole">
            <mc:AlternateContent xmlns:mc="http://schemas.openxmlformats.org/markup-compatibility/2006">
              <mc:Choice xmlns:v="urn:schemas-microsoft-com:vml" Requires="v">
                <p:oleObj spid="_x0000_s3470" name="" r:id="rId1" imgW="3098800" imgH="1168400" progId="Equation.3">
                  <p:embed/>
                </p:oleObj>
              </mc:Choice>
              <mc:Fallback>
                <p:oleObj name="" r:id="rId1" imgW="3098800" imgH="1168400" progId="Equation.3">
                  <p:embed/>
                  <p:pic>
                    <p:nvPicPr>
                      <p:cNvPr id="0" name="图片 3469"/>
                      <p:cNvPicPr/>
                      <p:nvPr/>
                    </p:nvPicPr>
                    <p:blipFill>
                      <a:blip r:embed="rId2"/>
                      <a:stretch>
                        <a:fillRect/>
                      </a:stretch>
                    </p:blipFill>
                    <p:spPr>
                      <a:xfrm>
                        <a:off x="323850" y="765175"/>
                        <a:ext cx="5486400" cy="2066925"/>
                      </a:xfrm>
                      <a:prstGeom prst="rect">
                        <a:avLst/>
                      </a:prstGeom>
                      <a:noFill/>
                      <a:ln w="38100">
                        <a:noFill/>
                        <a:miter/>
                      </a:ln>
                    </p:spPr>
                  </p:pic>
                </p:oleObj>
              </mc:Fallback>
            </mc:AlternateContent>
          </a:graphicData>
        </a:graphic>
      </p:graphicFrame>
      <p:graphicFrame>
        <p:nvGraphicFramePr>
          <p:cNvPr id="121859" name="Object 3"/>
          <p:cNvGraphicFramePr>
            <a:graphicFrameLocks noChangeAspect="1"/>
          </p:cNvGraphicFramePr>
          <p:nvPr/>
        </p:nvGraphicFramePr>
        <p:xfrm>
          <a:off x="395288" y="2997200"/>
          <a:ext cx="5334000" cy="1620838"/>
        </p:xfrm>
        <a:graphic>
          <a:graphicData uri="http://schemas.openxmlformats.org/presentationml/2006/ole">
            <mc:AlternateContent xmlns:mc="http://schemas.openxmlformats.org/markup-compatibility/2006">
              <mc:Choice xmlns:v="urn:schemas-microsoft-com:vml" Requires="v">
                <p:oleObj spid="_x0000_s3469" name="" r:id="rId3" imgW="3009900" imgH="914400" progId="Equation.3">
                  <p:embed/>
                </p:oleObj>
              </mc:Choice>
              <mc:Fallback>
                <p:oleObj name="" r:id="rId3" imgW="3009900" imgH="914400" progId="Equation.3">
                  <p:embed/>
                  <p:pic>
                    <p:nvPicPr>
                      <p:cNvPr id="0" name="图片 3468"/>
                      <p:cNvPicPr/>
                      <p:nvPr/>
                    </p:nvPicPr>
                    <p:blipFill>
                      <a:blip r:embed="rId4"/>
                      <a:stretch>
                        <a:fillRect/>
                      </a:stretch>
                    </p:blipFill>
                    <p:spPr>
                      <a:xfrm>
                        <a:off x="395288" y="2997200"/>
                        <a:ext cx="5334000" cy="1620838"/>
                      </a:xfrm>
                      <a:prstGeom prst="rect">
                        <a:avLst/>
                      </a:prstGeom>
                      <a:noFill/>
                      <a:ln w="38100">
                        <a:noFill/>
                        <a:miter/>
                      </a:ln>
                    </p:spPr>
                  </p:pic>
                </p:oleObj>
              </mc:Fallback>
            </mc:AlternateContent>
          </a:graphicData>
        </a:graphic>
      </p:graphicFrame>
      <p:graphicFrame>
        <p:nvGraphicFramePr>
          <p:cNvPr id="121860" name="Object 4"/>
          <p:cNvGraphicFramePr>
            <a:graphicFrameLocks noChangeAspect="1"/>
          </p:cNvGraphicFramePr>
          <p:nvPr/>
        </p:nvGraphicFramePr>
        <p:xfrm>
          <a:off x="395288" y="4868863"/>
          <a:ext cx="8056562" cy="814387"/>
        </p:xfrm>
        <a:graphic>
          <a:graphicData uri="http://schemas.openxmlformats.org/presentationml/2006/ole">
            <mc:AlternateContent xmlns:mc="http://schemas.openxmlformats.org/markup-compatibility/2006">
              <mc:Choice xmlns:v="urn:schemas-microsoft-com:vml" Requires="v">
                <p:oleObj spid="_x0000_s3468" name="" r:id="rId5" imgW="4254500" imgH="431800" progId="Equation.3">
                  <p:embed/>
                </p:oleObj>
              </mc:Choice>
              <mc:Fallback>
                <p:oleObj name="" r:id="rId5" imgW="4254500" imgH="431800" progId="Equation.3">
                  <p:embed/>
                  <p:pic>
                    <p:nvPicPr>
                      <p:cNvPr id="0" name="图片 3467"/>
                      <p:cNvPicPr/>
                      <p:nvPr/>
                    </p:nvPicPr>
                    <p:blipFill>
                      <a:blip r:embed="rId6"/>
                      <a:stretch>
                        <a:fillRect/>
                      </a:stretch>
                    </p:blipFill>
                    <p:spPr>
                      <a:xfrm>
                        <a:off x="395288" y="4868863"/>
                        <a:ext cx="8056562" cy="814387"/>
                      </a:xfrm>
                      <a:prstGeom prst="rect">
                        <a:avLst/>
                      </a:prstGeom>
                      <a:noFill/>
                      <a:ln w="38100">
                        <a:noFill/>
                        <a:miter/>
                      </a:ln>
                    </p:spPr>
                  </p:pic>
                </p:oleObj>
              </mc:Fallback>
            </mc:AlternateContent>
          </a:graphicData>
        </a:graphic>
      </p:graphicFrame>
      <p:sp useBgFill="1">
        <p:nvSpPr>
          <p:cNvPr id="48135" name="Rectangle 5"/>
          <p:cNvSpPr/>
          <p:nvPr/>
        </p:nvSpPr>
        <p:spPr>
          <a:xfrm>
            <a:off x="304800" y="685800"/>
            <a:ext cx="685800" cy="457200"/>
          </a:xfrm>
          <a:prstGeom prst="rect">
            <a:avLst/>
          </a:prstGeom>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CC0000"/>
                </a:solidFill>
                <a:latin typeface="Arial" panose="020B0604020202020204" pitchFamily="34" charset="0"/>
              </a:rPr>
              <a:t>例</a:t>
            </a:r>
            <a:r>
              <a:rPr lang="en-US" altLang="zh-CN" sz="2400" b="1" dirty="0">
                <a:solidFill>
                  <a:srgbClr val="CC0000"/>
                </a:solidFill>
                <a:latin typeface="Arial" panose="020B0604020202020204" pitchFamily="34" charset="0"/>
              </a:rPr>
              <a:t>5</a:t>
            </a:r>
            <a:endParaRPr lang="en-US" altLang="zh-CN" sz="2400" b="1" dirty="0">
              <a:solidFill>
                <a:srgbClr val="CC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additive="base">
                                        <p:cTn id="7" dur="500" fill="hold"/>
                                        <p:tgtEl>
                                          <p:spTgt spid="121859"/>
                                        </p:tgtEl>
                                        <p:attrNameLst>
                                          <p:attrName>ppt_x</p:attrName>
                                        </p:attrNameLst>
                                      </p:cBhvr>
                                      <p:tavLst>
                                        <p:tav tm="0">
                                          <p:val>
                                            <p:strVal val="0-#ppt_w/2"/>
                                          </p:val>
                                        </p:tav>
                                        <p:tav tm="100000">
                                          <p:val>
                                            <p:strVal val="#ppt_x"/>
                                          </p:val>
                                        </p:tav>
                                      </p:tavLst>
                                    </p:anim>
                                    <p:anim calcmode="lin" valueType="num">
                                      <p:cBhvr additive="base">
                                        <p:cTn id="8"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1860"/>
                                        </p:tgtEl>
                                        <p:attrNameLst>
                                          <p:attrName>style.visibility</p:attrName>
                                        </p:attrNameLst>
                                      </p:cBhvr>
                                      <p:to>
                                        <p:strVal val="visible"/>
                                      </p:to>
                                    </p:set>
                                    <p:anim calcmode="lin" valueType="num">
                                      <p:cBhvr additive="base">
                                        <p:cTn id="13" dur="500" fill="hold"/>
                                        <p:tgtEl>
                                          <p:spTgt spid="121860"/>
                                        </p:tgtEl>
                                        <p:attrNameLst>
                                          <p:attrName>ppt_x</p:attrName>
                                        </p:attrNameLst>
                                      </p:cBhvr>
                                      <p:tavLst>
                                        <p:tav tm="0">
                                          <p:val>
                                            <p:strVal val="0-#ppt_w/2"/>
                                          </p:val>
                                        </p:tav>
                                        <p:tav tm="100000">
                                          <p:val>
                                            <p:strVal val="#ppt_x"/>
                                          </p:val>
                                        </p:tav>
                                      </p:tavLst>
                                    </p:anim>
                                    <p:anim calcmode="lin" valueType="num">
                                      <p:cBhvr additive="base">
                                        <p:cTn id="14"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CADA2E7-7229-4A2A-AC0C-D2B63D813EE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227858A-BB24-42BB-94EA-3F7A5DD036D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49156" name="Object 2"/>
          <p:cNvGraphicFramePr>
            <a:graphicFrameLocks noChangeAspect="1"/>
          </p:cNvGraphicFramePr>
          <p:nvPr/>
        </p:nvGraphicFramePr>
        <p:xfrm>
          <a:off x="2339975" y="836613"/>
          <a:ext cx="4254500" cy="2311400"/>
        </p:xfrm>
        <a:graphic>
          <a:graphicData uri="http://schemas.openxmlformats.org/presentationml/2006/ole">
            <mc:AlternateContent xmlns:mc="http://schemas.openxmlformats.org/markup-compatibility/2006">
              <mc:Choice xmlns:v="urn:schemas-microsoft-com:vml" Requires="v">
                <p:oleObj spid="_x0000_s3465" name="" r:id="rId1" imgW="4254500" imgH="2311400" progId="Equation.DSMT4">
                  <p:embed/>
                </p:oleObj>
              </mc:Choice>
              <mc:Fallback>
                <p:oleObj name="" r:id="rId1" imgW="4254500" imgH="2311400" progId="Equation.DSMT4">
                  <p:embed/>
                  <p:pic>
                    <p:nvPicPr>
                      <p:cNvPr id="0" name="图片 3464"/>
                      <p:cNvPicPr/>
                      <p:nvPr/>
                    </p:nvPicPr>
                    <p:blipFill>
                      <a:blip r:embed="rId2"/>
                      <a:stretch>
                        <a:fillRect/>
                      </a:stretch>
                    </p:blipFill>
                    <p:spPr>
                      <a:xfrm>
                        <a:off x="2339975" y="836613"/>
                        <a:ext cx="4254500" cy="2311400"/>
                      </a:xfrm>
                      <a:prstGeom prst="rect">
                        <a:avLst/>
                      </a:prstGeom>
                      <a:noFill/>
                      <a:ln w="38100">
                        <a:noFill/>
                        <a:miter/>
                      </a:ln>
                    </p:spPr>
                  </p:pic>
                </p:oleObj>
              </mc:Fallback>
            </mc:AlternateContent>
          </a:graphicData>
        </a:graphic>
      </p:graphicFrame>
      <p:graphicFrame>
        <p:nvGraphicFramePr>
          <p:cNvPr id="52227" name="Object 3"/>
          <p:cNvGraphicFramePr>
            <a:graphicFrameLocks noChangeAspect="1"/>
          </p:cNvGraphicFramePr>
          <p:nvPr/>
        </p:nvGraphicFramePr>
        <p:xfrm>
          <a:off x="4356100" y="3716338"/>
          <a:ext cx="3276600" cy="457200"/>
        </p:xfrm>
        <a:graphic>
          <a:graphicData uri="http://schemas.openxmlformats.org/presentationml/2006/ole">
            <mc:AlternateContent xmlns:mc="http://schemas.openxmlformats.org/markup-compatibility/2006">
              <mc:Choice xmlns:v="urn:schemas-microsoft-com:vml" Requires="v">
                <p:oleObj spid="_x0000_s3471" name="" r:id="rId3" imgW="3276600" imgH="457200" progId="Equation.DSMT4">
                  <p:embed/>
                </p:oleObj>
              </mc:Choice>
              <mc:Fallback>
                <p:oleObj name="" r:id="rId3" imgW="3276600" imgH="457200" progId="Equation.DSMT4">
                  <p:embed/>
                  <p:pic>
                    <p:nvPicPr>
                      <p:cNvPr id="0" name="图片 3470"/>
                      <p:cNvPicPr/>
                      <p:nvPr/>
                    </p:nvPicPr>
                    <p:blipFill>
                      <a:blip r:embed="rId4"/>
                      <a:stretch>
                        <a:fillRect/>
                      </a:stretch>
                    </p:blipFill>
                    <p:spPr>
                      <a:xfrm>
                        <a:off x="4356100" y="3716338"/>
                        <a:ext cx="3276600" cy="457200"/>
                      </a:xfrm>
                      <a:prstGeom prst="rect">
                        <a:avLst/>
                      </a:prstGeom>
                      <a:noFill/>
                      <a:ln w="38100">
                        <a:noFill/>
                        <a:miter/>
                      </a:ln>
                    </p:spPr>
                  </p:pic>
                </p:oleObj>
              </mc:Fallback>
            </mc:AlternateContent>
          </a:graphicData>
        </a:graphic>
      </p:graphicFrame>
      <p:graphicFrame>
        <p:nvGraphicFramePr>
          <p:cNvPr id="52228" name="Object 4"/>
          <p:cNvGraphicFramePr>
            <a:graphicFrameLocks noChangeAspect="1"/>
          </p:cNvGraphicFramePr>
          <p:nvPr/>
        </p:nvGraphicFramePr>
        <p:xfrm>
          <a:off x="1169988" y="5170488"/>
          <a:ext cx="7505700" cy="419100"/>
        </p:xfrm>
        <a:graphic>
          <a:graphicData uri="http://schemas.openxmlformats.org/presentationml/2006/ole">
            <mc:AlternateContent xmlns:mc="http://schemas.openxmlformats.org/markup-compatibility/2006">
              <mc:Choice xmlns:v="urn:schemas-microsoft-com:vml" Requires="v">
                <p:oleObj spid="_x0000_s3464" name="" r:id="rId5" imgW="7505700" imgH="419100" progId="Equation.DSMT4">
                  <p:embed/>
                </p:oleObj>
              </mc:Choice>
              <mc:Fallback>
                <p:oleObj name="" r:id="rId5" imgW="7505700" imgH="419100" progId="Equation.DSMT4">
                  <p:embed/>
                  <p:pic>
                    <p:nvPicPr>
                      <p:cNvPr id="0" name="图片 3463"/>
                      <p:cNvPicPr/>
                      <p:nvPr/>
                    </p:nvPicPr>
                    <p:blipFill>
                      <a:blip r:embed="rId6"/>
                      <a:stretch>
                        <a:fillRect/>
                      </a:stretch>
                    </p:blipFill>
                    <p:spPr>
                      <a:xfrm>
                        <a:off x="1169988" y="5170488"/>
                        <a:ext cx="7505700" cy="419100"/>
                      </a:xfrm>
                      <a:prstGeom prst="rect">
                        <a:avLst/>
                      </a:prstGeom>
                      <a:noFill/>
                      <a:ln w="38100">
                        <a:noFill/>
                        <a:miter/>
                      </a:ln>
                    </p:spPr>
                  </p:pic>
                </p:oleObj>
              </mc:Fallback>
            </mc:AlternateContent>
          </a:graphicData>
        </a:graphic>
      </p:graphicFrame>
      <p:graphicFrame>
        <p:nvGraphicFramePr>
          <p:cNvPr id="52229" name="Object 5"/>
          <p:cNvGraphicFramePr>
            <a:graphicFrameLocks noChangeAspect="1"/>
          </p:cNvGraphicFramePr>
          <p:nvPr/>
        </p:nvGraphicFramePr>
        <p:xfrm>
          <a:off x="1187450" y="5584825"/>
          <a:ext cx="2324100" cy="939800"/>
        </p:xfrm>
        <a:graphic>
          <a:graphicData uri="http://schemas.openxmlformats.org/presentationml/2006/ole">
            <mc:AlternateContent xmlns:mc="http://schemas.openxmlformats.org/markup-compatibility/2006">
              <mc:Choice xmlns:v="urn:schemas-microsoft-com:vml" Requires="v">
                <p:oleObj spid="_x0000_s3466" name="" r:id="rId7" imgW="2324100" imgH="939800" progId="Equation.DSMT4">
                  <p:embed/>
                </p:oleObj>
              </mc:Choice>
              <mc:Fallback>
                <p:oleObj name="" r:id="rId7" imgW="2324100" imgH="939800" progId="Equation.DSMT4">
                  <p:embed/>
                  <p:pic>
                    <p:nvPicPr>
                      <p:cNvPr id="0" name="图片 3465"/>
                      <p:cNvPicPr/>
                      <p:nvPr/>
                    </p:nvPicPr>
                    <p:blipFill>
                      <a:blip r:embed="rId8"/>
                      <a:stretch>
                        <a:fillRect/>
                      </a:stretch>
                    </p:blipFill>
                    <p:spPr>
                      <a:xfrm>
                        <a:off x="1187450" y="5584825"/>
                        <a:ext cx="2324100" cy="939800"/>
                      </a:xfrm>
                      <a:prstGeom prst="rect">
                        <a:avLst/>
                      </a:prstGeom>
                      <a:noFill/>
                      <a:ln w="38100">
                        <a:noFill/>
                        <a:miter/>
                      </a:ln>
                    </p:spPr>
                  </p:pic>
                </p:oleObj>
              </mc:Fallback>
            </mc:AlternateContent>
          </a:graphicData>
        </a:graphic>
      </p:graphicFrame>
      <p:sp>
        <p:nvSpPr>
          <p:cNvPr id="49160" name="Rectangle 6"/>
          <p:cNvSpPr/>
          <p:nvPr/>
        </p:nvSpPr>
        <p:spPr>
          <a:xfrm>
            <a:off x="323850" y="260350"/>
            <a:ext cx="52990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6  </a:t>
            </a:r>
            <a:r>
              <a:rPr lang="zh-CN" altLang="en-US" sz="2800" b="1" dirty="0">
                <a:ea typeface="楷体_GB2312" pitchFamily="49" charset="-122"/>
              </a:rPr>
              <a:t>计算矩阵 </a:t>
            </a:r>
            <a:r>
              <a:rPr lang="en-US" altLang="zh-CN" sz="2800" b="1" i="1" dirty="0">
                <a:ea typeface="楷体_GB2312" pitchFamily="49" charset="-122"/>
              </a:rPr>
              <a:t>A</a:t>
            </a:r>
            <a:r>
              <a:rPr lang="en-US" altLang="zh-CN" sz="2800" b="1" baseline="-25000" dirty="0">
                <a:ea typeface="楷体_GB2312" pitchFamily="49" charset="-122"/>
              </a:rPr>
              <a:t>2</a:t>
            </a:r>
            <a:r>
              <a:rPr lang="en-US" altLang="zh-CN" sz="2800" b="1" i="1" baseline="-25000"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的行列式</a:t>
            </a:r>
            <a:r>
              <a:rPr lang="en-US" altLang="zh-CN" sz="2800" b="1" dirty="0">
                <a:ea typeface="楷体_GB2312" pitchFamily="49" charset="-122"/>
              </a:rPr>
              <a:t>, </a:t>
            </a:r>
            <a:r>
              <a:rPr lang="zh-CN" altLang="en-US" sz="2800" b="1" dirty="0">
                <a:ea typeface="楷体_GB2312" pitchFamily="49" charset="-122"/>
              </a:rPr>
              <a:t>其中</a:t>
            </a:r>
            <a:endParaRPr lang="zh-CN" altLang="en-US" sz="2800" b="1" dirty="0">
              <a:ea typeface="楷体_GB2312" pitchFamily="49" charset="-122"/>
            </a:endParaRPr>
          </a:p>
        </p:txBody>
      </p:sp>
      <p:sp>
        <p:nvSpPr>
          <p:cNvPr id="52231" name="Rectangle 7"/>
          <p:cNvSpPr/>
          <p:nvPr/>
        </p:nvSpPr>
        <p:spPr>
          <a:xfrm>
            <a:off x="323850" y="3643313"/>
            <a:ext cx="5397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latin typeface="楷体_GB2312" pitchFamily="49" charset="-122"/>
                <a:ea typeface="楷体_GB2312" pitchFamily="49" charset="-122"/>
              </a:rPr>
              <a:t>解</a:t>
            </a:r>
            <a:endParaRPr lang="zh-CN" altLang="en-US" sz="2800" b="1" dirty="0">
              <a:latin typeface="楷体_GB2312" pitchFamily="49" charset="-122"/>
              <a:ea typeface="楷体_GB2312" pitchFamily="49" charset="-122"/>
            </a:endParaRPr>
          </a:p>
        </p:txBody>
      </p:sp>
      <p:graphicFrame>
        <p:nvGraphicFramePr>
          <p:cNvPr id="52232" name="Object 8"/>
          <p:cNvGraphicFramePr>
            <a:graphicFrameLocks noChangeAspect="1"/>
          </p:cNvGraphicFramePr>
          <p:nvPr/>
        </p:nvGraphicFramePr>
        <p:xfrm>
          <a:off x="1157288" y="3284538"/>
          <a:ext cx="3162300" cy="1295400"/>
        </p:xfrm>
        <a:graphic>
          <a:graphicData uri="http://schemas.openxmlformats.org/presentationml/2006/ole">
            <mc:AlternateContent xmlns:mc="http://schemas.openxmlformats.org/markup-compatibility/2006">
              <mc:Choice xmlns:v="urn:schemas-microsoft-com:vml" Requires="v">
                <p:oleObj spid="_x0000_s3467" name="" r:id="rId9" imgW="3162300" imgH="1295400" progId="Equation.DSMT4">
                  <p:embed/>
                </p:oleObj>
              </mc:Choice>
              <mc:Fallback>
                <p:oleObj name="" r:id="rId9" imgW="3162300" imgH="1295400" progId="Equation.DSMT4">
                  <p:embed/>
                  <p:pic>
                    <p:nvPicPr>
                      <p:cNvPr id="0" name="图片 3466"/>
                      <p:cNvPicPr/>
                      <p:nvPr/>
                    </p:nvPicPr>
                    <p:blipFill>
                      <a:blip r:embed="rId10"/>
                      <a:stretch>
                        <a:fillRect/>
                      </a:stretch>
                    </p:blipFill>
                    <p:spPr>
                      <a:xfrm>
                        <a:off x="1157288" y="3284538"/>
                        <a:ext cx="3162300" cy="1295400"/>
                      </a:xfrm>
                      <a:prstGeom prst="rect">
                        <a:avLst/>
                      </a:prstGeom>
                      <a:noFill/>
                      <a:ln w="38100">
                        <a:noFill/>
                        <a:miter/>
                      </a:ln>
                    </p:spPr>
                  </p:pic>
                </p:oleObj>
              </mc:Fallback>
            </mc:AlternateContent>
          </a:graphicData>
        </a:graphic>
      </p:graphicFrame>
      <p:graphicFrame>
        <p:nvGraphicFramePr>
          <p:cNvPr id="52233" name="Object 9"/>
          <p:cNvGraphicFramePr>
            <a:graphicFrameLocks noChangeAspect="1"/>
          </p:cNvGraphicFramePr>
          <p:nvPr/>
        </p:nvGraphicFramePr>
        <p:xfrm>
          <a:off x="1187450" y="4652963"/>
          <a:ext cx="6007100" cy="457200"/>
        </p:xfrm>
        <a:graphic>
          <a:graphicData uri="http://schemas.openxmlformats.org/presentationml/2006/ole">
            <mc:AlternateContent xmlns:mc="http://schemas.openxmlformats.org/markup-compatibility/2006">
              <mc:Choice xmlns:v="urn:schemas-microsoft-com:vml" Requires="v">
                <p:oleObj spid="_x0000_s3473" name="" r:id="rId11" imgW="6007100" imgH="457200" progId="Equation.DSMT4">
                  <p:embed/>
                </p:oleObj>
              </mc:Choice>
              <mc:Fallback>
                <p:oleObj name="" r:id="rId11" imgW="6007100" imgH="457200" progId="Equation.DSMT4">
                  <p:embed/>
                  <p:pic>
                    <p:nvPicPr>
                      <p:cNvPr id="0" name="图片 3472"/>
                      <p:cNvPicPr/>
                      <p:nvPr/>
                    </p:nvPicPr>
                    <p:blipFill>
                      <a:blip r:embed="rId12"/>
                      <a:stretch>
                        <a:fillRect/>
                      </a:stretch>
                    </p:blipFill>
                    <p:spPr>
                      <a:xfrm>
                        <a:off x="1187450" y="4652963"/>
                        <a:ext cx="6007100" cy="457200"/>
                      </a:xfrm>
                      <a:prstGeom prst="rect">
                        <a:avLst/>
                      </a:prstGeom>
                      <a:noFill/>
                      <a:ln w="38100">
                        <a:noFill/>
                        <a:miter/>
                      </a:ln>
                    </p:spPr>
                  </p:pic>
                </p:oleObj>
              </mc:Fallback>
            </mc:AlternateContent>
          </a:graphicData>
        </a:graphic>
      </p:graphicFrame>
      <p:graphicFrame>
        <p:nvGraphicFramePr>
          <p:cNvPr id="52234" name="Object 10"/>
          <p:cNvGraphicFramePr>
            <a:graphicFrameLocks noChangeAspect="1"/>
          </p:cNvGraphicFramePr>
          <p:nvPr/>
        </p:nvGraphicFramePr>
        <p:xfrm>
          <a:off x="7235825" y="4797425"/>
          <a:ext cx="584200" cy="190500"/>
        </p:xfrm>
        <a:graphic>
          <a:graphicData uri="http://schemas.openxmlformats.org/presentationml/2006/ole">
            <mc:AlternateContent xmlns:mc="http://schemas.openxmlformats.org/markup-compatibility/2006">
              <mc:Choice xmlns:v="urn:schemas-microsoft-com:vml" Requires="v">
                <p:oleObj spid="_x0000_s3472" name="" r:id="rId13" imgW="584200" imgH="190500" progId="Equation.DSMT4">
                  <p:embed/>
                </p:oleObj>
              </mc:Choice>
              <mc:Fallback>
                <p:oleObj name="" r:id="rId13" imgW="584200" imgH="190500" progId="Equation.DSMT4">
                  <p:embed/>
                  <p:pic>
                    <p:nvPicPr>
                      <p:cNvPr id="0" name="图片 3471"/>
                      <p:cNvPicPr/>
                      <p:nvPr/>
                    </p:nvPicPr>
                    <p:blipFill>
                      <a:blip r:embed="rId14"/>
                      <a:stretch>
                        <a:fillRect/>
                      </a:stretch>
                    </p:blipFill>
                    <p:spPr>
                      <a:xfrm>
                        <a:off x="7235825" y="4797425"/>
                        <a:ext cx="584200" cy="190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wipe(left)">
                                      <p:cBhvr>
                                        <p:cTn id="7" dur="500"/>
                                        <p:tgtEl>
                                          <p:spTgt spid="522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wipe(left)">
                                      <p:cBhvr>
                                        <p:cTn id="12" dur="500"/>
                                        <p:tgtEl>
                                          <p:spTgt spid="52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animEffect transition="in" filter="wipe(left)">
                                      <p:cBhvr>
                                        <p:cTn id="17" dur="500"/>
                                        <p:tgtEl>
                                          <p:spTgt spid="522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33"/>
                                        </p:tgtEl>
                                        <p:attrNameLst>
                                          <p:attrName>style.visibility</p:attrName>
                                        </p:attrNameLst>
                                      </p:cBhvr>
                                      <p:to>
                                        <p:strVal val="visible"/>
                                      </p:to>
                                    </p:set>
                                    <p:animEffect transition="in" filter="wipe(left)">
                                      <p:cBhvr>
                                        <p:cTn id="22" dur="500"/>
                                        <p:tgtEl>
                                          <p:spTgt spid="522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234"/>
                                        </p:tgtEl>
                                        <p:attrNameLst>
                                          <p:attrName>style.visibility</p:attrName>
                                        </p:attrNameLst>
                                      </p:cBhvr>
                                      <p:to>
                                        <p:strVal val="visible"/>
                                      </p:to>
                                    </p:set>
                                    <p:animEffect transition="in" filter="wipe(left)">
                                      <p:cBhvr>
                                        <p:cTn id="27" dur="500"/>
                                        <p:tgtEl>
                                          <p:spTgt spid="522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228"/>
                                        </p:tgtEl>
                                        <p:attrNameLst>
                                          <p:attrName>style.visibility</p:attrName>
                                        </p:attrNameLst>
                                      </p:cBhvr>
                                      <p:to>
                                        <p:strVal val="visible"/>
                                      </p:to>
                                    </p:set>
                                    <p:animEffect transition="in" filter="wipe(left)">
                                      <p:cBhvr>
                                        <p:cTn id="32" dur="500"/>
                                        <p:tgtEl>
                                          <p:spTgt spid="522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229"/>
                                        </p:tgtEl>
                                        <p:attrNameLst>
                                          <p:attrName>style.visibility</p:attrName>
                                        </p:attrNameLst>
                                      </p:cBhvr>
                                      <p:to>
                                        <p:strVal val="visible"/>
                                      </p:to>
                                    </p:set>
                                    <p:animEffect transition="in" filter="wipe(left)">
                                      <p:cBhvr>
                                        <p:cTn id="37"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4446960-24D4-40F1-9249-2654074407B3}"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983A24A-BDA3-4D29-B551-DFD1A89B169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0180" name="Rectangle 2"/>
          <p:cNvSpPr/>
          <p:nvPr/>
        </p:nvSpPr>
        <p:spPr>
          <a:xfrm>
            <a:off x="914400" y="1066800"/>
            <a:ext cx="621030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0000"/>
                </a:solidFill>
              </a:rPr>
              <a:t> </a:t>
            </a:r>
            <a:r>
              <a:rPr lang="zh-CN" altLang="en-US" sz="2400" b="1" dirty="0">
                <a:solidFill>
                  <a:srgbClr val="FF0000"/>
                </a:solidFill>
              </a:rPr>
              <a:t>例</a:t>
            </a:r>
            <a:r>
              <a:rPr lang="en-US" altLang="zh-CN" sz="2400" b="1" dirty="0">
                <a:solidFill>
                  <a:srgbClr val="FF0000"/>
                </a:solidFill>
              </a:rPr>
              <a:t>7</a:t>
            </a:r>
            <a:r>
              <a:rPr lang="en-US" altLang="zh-CN" sz="2400" b="1" dirty="0">
                <a:solidFill>
                  <a:srgbClr val="FF0000"/>
                </a:solidFill>
                <a:sym typeface="Symbol" panose="05050102010706020507" pitchFamily="18" charset="2"/>
              </a:rPr>
              <a:t></a:t>
            </a:r>
            <a:r>
              <a:rPr lang="en-US" altLang="zh-CN" sz="2400" b="1" dirty="0"/>
              <a:t> </a:t>
            </a:r>
            <a:r>
              <a:rPr lang="zh-CN" altLang="en-US" sz="2400" b="1" dirty="0">
                <a:sym typeface="Symbol" panose="05050102010706020507" pitchFamily="18" charset="2"/>
              </a:rPr>
              <a:t>设</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dirty="0"/>
              <a:t>diag(1</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dirty="0"/>
              <a:t>2</a:t>
            </a:r>
            <a:r>
              <a:rPr lang="en-US" altLang="zh-CN" sz="2400" b="1" dirty="0">
                <a:sym typeface="Symbol" panose="05050102010706020507" pitchFamily="18" charset="2"/>
              </a:rPr>
              <a:t></a:t>
            </a:r>
            <a:r>
              <a:rPr lang="en-US" altLang="zh-CN" sz="2400" b="1" dirty="0"/>
              <a:t> 1)</a:t>
            </a:r>
            <a:r>
              <a:rPr lang="en-US" altLang="zh-CN" sz="2400" b="1" dirty="0">
                <a:sym typeface="Symbol" panose="05050102010706020507" pitchFamily="18" charset="2"/>
              </a:rPr>
              <a:t></a:t>
            </a:r>
            <a:r>
              <a:rPr lang="en-US" altLang="zh-CN" sz="2400" b="1" dirty="0"/>
              <a:t> </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i="1" dirty="0">
                <a:sym typeface="Symbol" panose="05050102010706020507" pitchFamily="18" charset="2"/>
              </a:rPr>
              <a:t>BA</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BA</a:t>
            </a:r>
            <a:r>
              <a:rPr lang="en-US" altLang="zh-CN" sz="2400" b="1" dirty="0">
                <a:sym typeface="Symbol" panose="05050102010706020507" pitchFamily="18" charset="2"/>
              </a:rPr>
              <a:t></a:t>
            </a:r>
            <a:r>
              <a:rPr lang="en-US" altLang="zh-CN" sz="2400" b="1" dirty="0"/>
              <a:t>8</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dirty="0"/>
              <a:t> </a:t>
            </a:r>
            <a:r>
              <a:rPr lang="zh-CN" altLang="en-US" sz="2400" b="1" dirty="0">
                <a:sym typeface="Symbol" panose="05050102010706020507" pitchFamily="18" charset="2"/>
              </a:rPr>
              <a:t>求</a:t>
            </a:r>
            <a:r>
              <a:rPr lang="en-US" altLang="zh-CN" sz="2400" b="1" i="1" dirty="0">
                <a:sym typeface="Symbol" panose="05050102010706020507" pitchFamily="18" charset="2"/>
              </a:rPr>
              <a:t>B</a:t>
            </a:r>
            <a:r>
              <a:rPr lang="en-US" altLang="zh-CN" sz="2400" b="1" dirty="0">
                <a:sym typeface="Symbol" panose="05050102010706020507" pitchFamily="18" charset="2"/>
              </a:rPr>
              <a:t></a:t>
            </a:r>
            <a:r>
              <a:rPr lang="en-US" altLang="zh-CN" sz="2400" b="1" dirty="0"/>
              <a:t> </a:t>
            </a:r>
            <a:endParaRPr lang="en-US" altLang="zh-CN" sz="2400" b="1" dirty="0"/>
          </a:p>
        </p:txBody>
      </p:sp>
      <p:sp>
        <p:nvSpPr>
          <p:cNvPr id="122883" name="Rectangle 3"/>
          <p:cNvSpPr>
            <a:spLocks noChangeArrowheads="1"/>
          </p:cNvSpPr>
          <p:nvPr/>
        </p:nvSpPr>
        <p:spPr bwMode="auto">
          <a:xfrm>
            <a:off x="1143000" y="1828800"/>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解</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
        <p:nvSpPr>
          <p:cNvPr id="122884" name="Rectangle 4"/>
          <p:cNvSpPr/>
          <p:nvPr/>
        </p:nvSpPr>
        <p:spPr>
          <a:xfrm>
            <a:off x="2057400" y="1905000"/>
            <a:ext cx="306070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t>由 </a:t>
            </a:r>
            <a:r>
              <a:rPr lang="de-DE" altLang="zh-CN" sz="2400" b="1" i="1" dirty="0"/>
              <a:t>A</a:t>
            </a:r>
            <a:r>
              <a:rPr lang="de-DE" altLang="zh-CN" sz="2400" b="1" dirty="0"/>
              <a:t>*</a:t>
            </a:r>
            <a:r>
              <a:rPr lang="de-DE" altLang="zh-CN" sz="2400" b="1" i="1" dirty="0"/>
              <a:t>BA</a:t>
            </a:r>
            <a:r>
              <a:rPr lang="en-US" altLang="zh-CN" sz="2400" b="1" dirty="0">
                <a:sym typeface="Symbol" panose="05050102010706020507" pitchFamily="18" charset="2"/>
              </a:rPr>
              <a:t></a:t>
            </a:r>
            <a:r>
              <a:rPr lang="de-DE" altLang="zh-CN" sz="2400" b="1" dirty="0"/>
              <a:t>2</a:t>
            </a:r>
            <a:r>
              <a:rPr lang="de-DE" altLang="zh-CN" sz="2400" b="1" i="1" dirty="0">
                <a:sym typeface="Symbol" panose="05050102010706020507" pitchFamily="18" charset="2"/>
              </a:rPr>
              <a:t>BA</a:t>
            </a:r>
            <a:r>
              <a:rPr lang="en-US" altLang="zh-CN" sz="2400" b="1" dirty="0">
                <a:sym typeface="Symbol" panose="05050102010706020507" pitchFamily="18" charset="2"/>
              </a:rPr>
              <a:t></a:t>
            </a:r>
            <a:r>
              <a:rPr lang="de-DE" altLang="zh-CN" sz="2400" b="1" dirty="0"/>
              <a:t>8</a:t>
            </a:r>
            <a:r>
              <a:rPr lang="de-DE" altLang="zh-CN" sz="2400" b="1" i="1" dirty="0">
                <a:sym typeface="Symbol" panose="05050102010706020507" pitchFamily="18" charset="2"/>
              </a:rPr>
              <a:t>E </a:t>
            </a:r>
            <a:r>
              <a:rPr lang="zh-CN" altLang="en-US" sz="2400" b="1" dirty="0">
                <a:sym typeface="Symbol" panose="05050102010706020507" pitchFamily="18" charset="2"/>
              </a:rPr>
              <a:t>得</a:t>
            </a:r>
            <a:r>
              <a:rPr lang="en-US" altLang="zh-CN" sz="2400" b="1" dirty="0">
                <a:sym typeface="Symbol" panose="05050102010706020507" pitchFamily="18" charset="2"/>
              </a:rPr>
              <a:t>:</a:t>
            </a:r>
            <a:endParaRPr lang="en-US" altLang="zh-CN" sz="2400" b="1" dirty="0">
              <a:sym typeface="Symbol" panose="05050102010706020507" pitchFamily="18" charset="2"/>
            </a:endParaRPr>
          </a:p>
        </p:txBody>
      </p:sp>
      <p:sp>
        <p:nvSpPr>
          <p:cNvPr id="122885" name="Rectangle 5"/>
          <p:cNvSpPr/>
          <p:nvPr/>
        </p:nvSpPr>
        <p:spPr>
          <a:xfrm>
            <a:off x="3429000" y="2514600"/>
            <a:ext cx="25892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de-DE" sz="2400" b="1" dirty="0"/>
              <a:t> </a:t>
            </a:r>
            <a:r>
              <a:rPr lang="de-DE" altLang="zh-CN" sz="2400" b="1" dirty="0"/>
              <a:t>(</a:t>
            </a:r>
            <a:r>
              <a:rPr lang="de-DE" altLang="zh-CN" sz="2400" b="1" i="1" dirty="0"/>
              <a:t>A</a:t>
            </a:r>
            <a:r>
              <a:rPr lang="de-DE" altLang="zh-CN" sz="2400" b="1" dirty="0"/>
              <a:t>*</a:t>
            </a:r>
            <a:r>
              <a:rPr lang="en-US" altLang="zh-CN" sz="2400" b="1" dirty="0">
                <a:sym typeface="Symbol" panose="05050102010706020507" pitchFamily="18" charset="2"/>
              </a:rPr>
              <a:t></a:t>
            </a:r>
            <a:r>
              <a:rPr lang="de-DE" altLang="zh-CN" sz="2400" b="1" dirty="0"/>
              <a:t>2</a:t>
            </a:r>
            <a:r>
              <a:rPr lang="de-DE" altLang="zh-CN" sz="2400" b="1" i="1" dirty="0">
                <a:sym typeface="Symbol" panose="05050102010706020507" pitchFamily="18" charset="2"/>
              </a:rPr>
              <a:t>E</a:t>
            </a:r>
            <a:r>
              <a:rPr lang="de-DE" altLang="zh-CN" sz="2400" b="1" dirty="0">
                <a:sym typeface="Symbol" panose="05050102010706020507" pitchFamily="18" charset="2"/>
              </a:rPr>
              <a:t>)</a:t>
            </a:r>
            <a:r>
              <a:rPr lang="de-DE" altLang="zh-CN" sz="2400" b="1" i="1" dirty="0">
                <a:sym typeface="Symbol" panose="05050102010706020507" pitchFamily="18" charset="2"/>
              </a:rPr>
              <a:t>BA</a:t>
            </a:r>
            <a:r>
              <a:rPr lang="en-US" altLang="zh-CN" sz="2400" b="1" dirty="0">
                <a:sym typeface="Symbol" panose="05050102010706020507" pitchFamily="18" charset="2"/>
              </a:rPr>
              <a:t></a:t>
            </a:r>
            <a:r>
              <a:rPr lang="de-DE" altLang="zh-CN" sz="2400" b="1" dirty="0"/>
              <a:t>8</a:t>
            </a:r>
            <a:r>
              <a:rPr lang="de-DE"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dirty="0"/>
              <a:t> </a:t>
            </a:r>
            <a:endParaRPr lang="en-US" altLang="zh-CN" sz="2400" b="1" dirty="0"/>
          </a:p>
        </p:txBody>
      </p:sp>
      <p:sp>
        <p:nvSpPr>
          <p:cNvPr id="122886" name="Rectangle 6"/>
          <p:cNvSpPr/>
          <p:nvPr/>
        </p:nvSpPr>
        <p:spPr>
          <a:xfrm>
            <a:off x="2743200" y="3124200"/>
            <a:ext cx="265906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t>B</a:t>
            </a:r>
            <a:r>
              <a:rPr lang="en-US" altLang="zh-CN" sz="2400" b="1" dirty="0">
                <a:sym typeface="Symbol" panose="05050102010706020507" pitchFamily="18" charset="2"/>
              </a:rPr>
              <a:t> </a:t>
            </a:r>
            <a:r>
              <a:rPr lang="en-US" altLang="zh-CN" sz="2400" b="1" dirty="0"/>
              <a:t>8(</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r>
              <a:rPr lang="en-US" altLang="zh-CN" sz="2400" b="1" i="1" dirty="0">
                <a:sym typeface="Symbol" panose="05050102010706020507" pitchFamily="18" charset="2"/>
              </a:rPr>
              <a:t>A</a:t>
            </a:r>
            <a:r>
              <a:rPr lang="en-US" altLang="zh-CN" sz="2400" b="1" baseline="30000" dirty="0">
                <a:sym typeface="Symbol" panose="05050102010706020507" pitchFamily="18" charset="2"/>
              </a:rPr>
              <a:t></a:t>
            </a:r>
            <a:r>
              <a:rPr lang="en-US" altLang="zh-CN" sz="2400" b="1" baseline="30000" dirty="0"/>
              <a:t>1</a:t>
            </a:r>
            <a:endParaRPr lang="en-US" altLang="zh-CN" sz="2400" b="1" baseline="30000" dirty="0"/>
          </a:p>
        </p:txBody>
      </p:sp>
      <p:sp>
        <p:nvSpPr>
          <p:cNvPr id="122887" name="Rectangle 7"/>
          <p:cNvSpPr/>
          <p:nvPr/>
        </p:nvSpPr>
        <p:spPr>
          <a:xfrm>
            <a:off x="5257800" y="3124200"/>
            <a:ext cx="25225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ym typeface="Symbol" panose="05050102010706020507" pitchFamily="18" charset="2"/>
              </a:rPr>
              <a:t> </a:t>
            </a:r>
            <a:r>
              <a:rPr lang="en-US" altLang="zh-CN" sz="2400" b="1" dirty="0"/>
              <a:t>8[</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r>
              <a:rPr lang="en-US" altLang="zh-CN" sz="2400" b="1" dirty="0">
                <a:sym typeface="Symbol" panose="05050102010706020507" pitchFamily="18" charset="2"/>
              </a:rPr>
              <a:t> </a:t>
            </a:r>
            <a:endParaRPr lang="en-US" altLang="zh-CN" sz="2400" b="1" dirty="0">
              <a:sym typeface="Symbol" panose="05050102010706020507" pitchFamily="18" charset="2"/>
            </a:endParaRPr>
          </a:p>
        </p:txBody>
      </p:sp>
      <p:sp>
        <p:nvSpPr>
          <p:cNvPr id="122888" name="Rectangle 8"/>
          <p:cNvSpPr/>
          <p:nvPr/>
        </p:nvSpPr>
        <p:spPr>
          <a:xfrm>
            <a:off x="2895600" y="3657600"/>
            <a:ext cx="22431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ym typeface="Symbol" panose="05050102010706020507" pitchFamily="18" charset="2"/>
              </a:rPr>
              <a:t> </a:t>
            </a:r>
            <a:r>
              <a:rPr lang="en-US" altLang="zh-CN" sz="2400" b="1" dirty="0"/>
              <a:t>8(</a:t>
            </a:r>
            <a:r>
              <a:rPr lang="en-US" altLang="zh-CN" sz="2400" b="1" i="1" dirty="0">
                <a:sym typeface="Symbol" panose="05050102010706020507" pitchFamily="18" charset="2"/>
              </a:rPr>
              <a:t>AA</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endParaRPr lang="en-US" altLang="zh-CN" sz="2400" b="1" baseline="30000" dirty="0"/>
          </a:p>
        </p:txBody>
      </p:sp>
      <p:sp>
        <p:nvSpPr>
          <p:cNvPr id="122889" name="Rectangle 9"/>
          <p:cNvSpPr/>
          <p:nvPr/>
        </p:nvSpPr>
        <p:spPr>
          <a:xfrm>
            <a:off x="4953000" y="3657600"/>
            <a:ext cx="2300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t> </a:t>
            </a:r>
            <a:r>
              <a:rPr lang="en-US" altLang="zh-CN" sz="2400" b="1" dirty="0">
                <a:sym typeface="Symbol" panose="05050102010706020507" pitchFamily="18" charset="2"/>
              </a:rPr>
              <a:t> </a:t>
            </a:r>
            <a:r>
              <a:rPr lang="en-US" altLang="zh-CN" sz="2400" b="1" dirty="0"/>
              <a:t>8(|</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endParaRPr lang="en-US" altLang="zh-CN" sz="2400" b="1" baseline="30000" dirty="0"/>
          </a:p>
        </p:txBody>
      </p:sp>
      <p:sp>
        <p:nvSpPr>
          <p:cNvPr id="122890" name="Rectangle 10"/>
          <p:cNvSpPr/>
          <p:nvPr/>
        </p:nvSpPr>
        <p:spPr>
          <a:xfrm>
            <a:off x="2895600" y="4222750"/>
            <a:ext cx="22066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ym typeface="Symbol" panose="05050102010706020507" pitchFamily="18" charset="2"/>
              </a:rPr>
              <a:t> </a:t>
            </a:r>
            <a:r>
              <a:rPr lang="en-US" altLang="zh-CN" sz="2400" b="1" dirty="0"/>
              <a:t>8(</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dirty="0"/>
              <a:t>2</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endParaRPr lang="en-US" altLang="zh-CN" sz="2400" b="1" baseline="30000" dirty="0"/>
          </a:p>
        </p:txBody>
      </p:sp>
      <p:sp>
        <p:nvSpPr>
          <p:cNvPr id="122891" name="Rectangle 11"/>
          <p:cNvSpPr/>
          <p:nvPr/>
        </p:nvSpPr>
        <p:spPr>
          <a:xfrm>
            <a:off x="4953000" y="4267200"/>
            <a:ext cx="15684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ym typeface="Symbol" panose="05050102010706020507" pitchFamily="18" charset="2"/>
              </a:rPr>
              <a:t> </a:t>
            </a:r>
            <a:r>
              <a:rPr lang="en-US" altLang="zh-CN" sz="2400" b="1" dirty="0"/>
              <a:t>4(</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i="1" dirty="0"/>
              <a:t>A</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endParaRPr lang="en-US" altLang="zh-CN" sz="2400" b="1" baseline="30000" dirty="0"/>
          </a:p>
        </p:txBody>
      </p:sp>
      <p:sp>
        <p:nvSpPr>
          <p:cNvPr id="122892" name="Rectangle 12"/>
          <p:cNvSpPr/>
          <p:nvPr/>
        </p:nvSpPr>
        <p:spPr>
          <a:xfrm>
            <a:off x="2895600" y="4724400"/>
            <a:ext cx="26860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ym typeface="Symbol" panose="05050102010706020507" pitchFamily="18" charset="2"/>
              </a:rPr>
              <a:t> </a:t>
            </a:r>
            <a:r>
              <a:rPr lang="en-US" altLang="zh-CN" sz="2400" b="1" dirty="0"/>
              <a:t>4[diag(2</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dirty="0"/>
              <a:t>1</a:t>
            </a:r>
            <a:r>
              <a:rPr lang="en-US" altLang="zh-CN" sz="2400" b="1" dirty="0">
                <a:sym typeface="Symbol" panose="05050102010706020507" pitchFamily="18" charset="2"/>
              </a:rPr>
              <a:t></a:t>
            </a:r>
            <a:r>
              <a:rPr lang="en-US" altLang="zh-CN" sz="2400" b="1" dirty="0"/>
              <a:t> 2)]</a:t>
            </a:r>
            <a:r>
              <a:rPr lang="en-US" altLang="zh-CN" sz="2400" b="1" baseline="30000" dirty="0">
                <a:sym typeface="Symbol" panose="05050102010706020507" pitchFamily="18" charset="2"/>
              </a:rPr>
              <a:t></a:t>
            </a:r>
            <a:r>
              <a:rPr lang="en-US" altLang="zh-CN" sz="2400" b="1" baseline="30000" dirty="0"/>
              <a:t>1</a:t>
            </a:r>
            <a:endParaRPr lang="en-US" altLang="zh-CN" sz="2400" b="1" baseline="30000" dirty="0"/>
          </a:p>
        </p:txBody>
      </p:sp>
      <p:sp>
        <p:nvSpPr>
          <p:cNvPr id="50191" name="Rectangle 13"/>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122894" name="Object 14"/>
          <p:cNvGraphicFramePr>
            <a:graphicFrameLocks noChangeAspect="1"/>
          </p:cNvGraphicFramePr>
          <p:nvPr/>
        </p:nvGraphicFramePr>
        <p:xfrm>
          <a:off x="2971800" y="5257800"/>
          <a:ext cx="2024063" cy="604838"/>
        </p:xfrm>
        <a:graphic>
          <a:graphicData uri="http://schemas.openxmlformats.org/presentationml/2006/ole">
            <mc:AlternateContent xmlns:mc="http://schemas.openxmlformats.org/markup-compatibility/2006">
              <mc:Choice xmlns:v="urn:schemas-microsoft-com:vml" Requires="v">
                <p:oleObj spid="_x0000_s3477" name="" r:id="rId1" imgW="2019300" imgH="609600" progId="Equation.DSMT4">
                  <p:embed/>
                </p:oleObj>
              </mc:Choice>
              <mc:Fallback>
                <p:oleObj name="" r:id="rId1" imgW="2019300" imgH="609600" progId="Equation.DSMT4">
                  <p:embed/>
                  <p:pic>
                    <p:nvPicPr>
                      <p:cNvPr id="0" name="图片 3476"/>
                      <p:cNvPicPr/>
                      <p:nvPr/>
                    </p:nvPicPr>
                    <p:blipFill>
                      <a:blip r:embed="rId2"/>
                      <a:stretch>
                        <a:fillRect/>
                      </a:stretch>
                    </p:blipFill>
                    <p:spPr>
                      <a:xfrm>
                        <a:off x="2971800" y="5257800"/>
                        <a:ext cx="2024063" cy="604838"/>
                      </a:xfrm>
                      <a:prstGeom prst="rect">
                        <a:avLst/>
                      </a:prstGeom>
                      <a:noFill/>
                      <a:ln w="38100">
                        <a:noFill/>
                        <a:miter/>
                      </a:ln>
                    </p:spPr>
                  </p:pic>
                </p:oleObj>
              </mc:Fallback>
            </mc:AlternateContent>
          </a:graphicData>
        </a:graphic>
      </p:graphicFrame>
      <p:sp>
        <p:nvSpPr>
          <p:cNvPr id="122895" name="Rectangle 15"/>
          <p:cNvSpPr/>
          <p:nvPr/>
        </p:nvSpPr>
        <p:spPr>
          <a:xfrm>
            <a:off x="4953000" y="5257800"/>
            <a:ext cx="24225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ym typeface="Symbol" panose="05050102010706020507" pitchFamily="18" charset="2"/>
              </a:rPr>
              <a:t> </a:t>
            </a:r>
            <a:r>
              <a:rPr lang="en-US" altLang="zh-CN" sz="2400" b="1" dirty="0"/>
              <a:t>2diag(1</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dirty="0"/>
              <a:t>2</a:t>
            </a:r>
            <a:r>
              <a:rPr lang="en-US" altLang="zh-CN" sz="2400" b="1" dirty="0">
                <a:sym typeface="Symbol" panose="05050102010706020507" pitchFamily="18" charset="2"/>
              </a:rPr>
              <a:t></a:t>
            </a:r>
            <a:r>
              <a:rPr lang="en-US" altLang="zh-CN" sz="2400" b="1" dirty="0"/>
              <a:t> 1)</a:t>
            </a:r>
            <a:r>
              <a:rPr lang="en-US" altLang="zh-CN" sz="2400" b="1" dirty="0">
                <a:sym typeface="Symbol" panose="05050102010706020507" pitchFamily="18" charset="2"/>
              </a:rPr>
              <a:t></a:t>
            </a:r>
            <a:r>
              <a:rPr lang="en-US" altLang="zh-CN" sz="2400" b="1" dirty="0"/>
              <a:t> </a:t>
            </a:r>
            <a:endParaRPr lang="en-US"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left)">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wipe(left)">
                                      <p:cBhvr>
                                        <p:cTn id="12" dur="500"/>
                                        <p:tgtEl>
                                          <p:spTgt spid="122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gtEl>
                                        <p:attrNameLst>
                                          <p:attrName>style.visibility</p:attrName>
                                        </p:attrNameLst>
                                      </p:cBhvr>
                                      <p:to>
                                        <p:strVal val="visible"/>
                                      </p:to>
                                    </p:set>
                                    <p:animEffect transition="in" filter="wipe(left)">
                                      <p:cBhvr>
                                        <p:cTn id="17" dur="500"/>
                                        <p:tgtEl>
                                          <p:spTgt spid="1228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6"/>
                                        </p:tgtEl>
                                        <p:attrNameLst>
                                          <p:attrName>style.visibility</p:attrName>
                                        </p:attrNameLst>
                                      </p:cBhvr>
                                      <p:to>
                                        <p:strVal val="visible"/>
                                      </p:to>
                                    </p:set>
                                    <p:animEffect transition="in" filter="wipe(left)">
                                      <p:cBhvr>
                                        <p:cTn id="22" dur="500"/>
                                        <p:tgtEl>
                                          <p:spTgt spid="1228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7"/>
                                        </p:tgtEl>
                                        <p:attrNameLst>
                                          <p:attrName>style.visibility</p:attrName>
                                        </p:attrNameLst>
                                      </p:cBhvr>
                                      <p:to>
                                        <p:strVal val="visible"/>
                                      </p:to>
                                    </p:set>
                                    <p:animEffect transition="in" filter="wipe(left)">
                                      <p:cBhvr>
                                        <p:cTn id="27" dur="500"/>
                                        <p:tgtEl>
                                          <p:spTgt spid="1228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88"/>
                                        </p:tgtEl>
                                        <p:attrNameLst>
                                          <p:attrName>style.visibility</p:attrName>
                                        </p:attrNameLst>
                                      </p:cBhvr>
                                      <p:to>
                                        <p:strVal val="visible"/>
                                      </p:to>
                                    </p:set>
                                    <p:animEffect transition="in" filter="wipe(left)">
                                      <p:cBhvr>
                                        <p:cTn id="32" dur="500"/>
                                        <p:tgtEl>
                                          <p:spTgt spid="1228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89"/>
                                        </p:tgtEl>
                                        <p:attrNameLst>
                                          <p:attrName>style.visibility</p:attrName>
                                        </p:attrNameLst>
                                      </p:cBhvr>
                                      <p:to>
                                        <p:strVal val="visible"/>
                                      </p:to>
                                    </p:set>
                                    <p:animEffect transition="in" filter="wipe(left)">
                                      <p:cBhvr>
                                        <p:cTn id="37" dur="500"/>
                                        <p:tgtEl>
                                          <p:spTgt spid="1228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890"/>
                                        </p:tgtEl>
                                        <p:attrNameLst>
                                          <p:attrName>style.visibility</p:attrName>
                                        </p:attrNameLst>
                                      </p:cBhvr>
                                      <p:to>
                                        <p:strVal val="visible"/>
                                      </p:to>
                                    </p:set>
                                    <p:animEffect transition="in" filter="wipe(left)">
                                      <p:cBhvr>
                                        <p:cTn id="42" dur="500"/>
                                        <p:tgtEl>
                                          <p:spTgt spid="1228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891"/>
                                        </p:tgtEl>
                                        <p:attrNameLst>
                                          <p:attrName>style.visibility</p:attrName>
                                        </p:attrNameLst>
                                      </p:cBhvr>
                                      <p:to>
                                        <p:strVal val="visible"/>
                                      </p:to>
                                    </p:set>
                                    <p:animEffect transition="in" filter="wipe(left)">
                                      <p:cBhvr>
                                        <p:cTn id="47" dur="500"/>
                                        <p:tgtEl>
                                          <p:spTgt spid="1228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2892"/>
                                        </p:tgtEl>
                                        <p:attrNameLst>
                                          <p:attrName>style.visibility</p:attrName>
                                        </p:attrNameLst>
                                      </p:cBhvr>
                                      <p:to>
                                        <p:strVal val="visible"/>
                                      </p:to>
                                    </p:set>
                                    <p:animEffect transition="in" filter="wipe(left)">
                                      <p:cBhvr>
                                        <p:cTn id="52" dur="500"/>
                                        <p:tgtEl>
                                          <p:spTgt spid="12289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2894"/>
                                        </p:tgtEl>
                                        <p:attrNameLst>
                                          <p:attrName>style.visibility</p:attrName>
                                        </p:attrNameLst>
                                      </p:cBhvr>
                                      <p:to>
                                        <p:strVal val="visible"/>
                                      </p:to>
                                    </p:set>
                                    <p:animEffect transition="in" filter="wipe(left)">
                                      <p:cBhvr>
                                        <p:cTn id="57" dur="500"/>
                                        <p:tgtEl>
                                          <p:spTgt spid="1228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2895"/>
                                        </p:tgtEl>
                                        <p:attrNameLst>
                                          <p:attrName>style.visibility</p:attrName>
                                        </p:attrNameLst>
                                      </p:cBhvr>
                                      <p:to>
                                        <p:strVal val="visible"/>
                                      </p:to>
                                    </p:set>
                                    <p:animEffect transition="in" filter="wipe(left)">
                                      <p:cBhvr>
                                        <p:cTn id="62" dur="500"/>
                                        <p:tgtEl>
                                          <p:spTgt spid="12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4" grpId="0"/>
      <p:bldP spid="122885" grpId="0"/>
      <p:bldP spid="122886" grpId="0"/>
      <p:bldP spid="122887" grpId="0"/>
      <p:bldP spid="122888" grpId="0"/>
      <p:bldP spid="122889" grpId="0"/>
      <p:bldP spid="122890" grpId="0"/>
      <p:bldP spid="122891" grpId="0"/>
      <p:bldP spid="122892" grpId="0"/>
      <p:bldP spid="12289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435FC39-F24A-4115-805D-2626B29CED2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82BDF18-9107-46E2-AF11-3C8CB296FE8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51204" name="Group 2"/>
          <p:cNvGrpSpPr/>
          <p:nvPr/>
        </p:nvGrpSpPr>
        <p:grpSpPr>
          <a:xfrm>
            <a:off x="838200" y="762000"/>
            <a:ext cx="6254750" cy="1493838"/>
            <a:chOff x="576" y="864"/>
            <a:chExt cx="3940" cy="941"/>
          </a:xfrm>
        </p:grpSpPr>
        <p:graphicFrame>
          <p:nvGraphicFramePr>
            <p:cNvPr id="51214" name="Object 3"/>
            <p:cNvGraphicFramePr>
              <a:graphicFrameLocks noChangeAspect="1"/>
            </p:cNvGraphicFramePr>
            <p:nvPr/>
          </p:nvGraphicFramePr>
          <p:xfrm>
            <a:off x="2880" y="864"/>
            <a:ext cx="1357" cy="941"/>
          </p:xfrm>
          <a:graphic>
            <a:graphicData uri="http://schemas.openxmlformats.org/presentationml/2006/ole">
              <mc:AlternateContent xmlns:mc="http://schemas.openxmlformats.org/markup-compatibility/2006">
                <mc:Choice xmlns:v="urn:schemas-microsoft-com:vml" Requires="v">
                  <p:oleObj spid="_x0000_s3479" name="" r:id="rId1" imgW="2159000" imgH="1498600" progId="Equation.DSMT4">
                    <p:embed/>
                  </p:oleObj>
                </mc:Choice>
                <mc:Fallback>
                  <p:oleObj name="" r:id="rId1" imgW="2159000" imgH="1498600" progId="Equation.DSMT4">
                    <p:embed/>
                    <p:pic>
                      <p:nvPicPr>
                        <p:cNvPr id="0" name="图片 3478"/>
                        <p:cNvPicPr/>
                        <p:nvPr/>
                      </p:nvPicPr>
                      <p:blipFill>
                        <a:blip r:embed="rId2"/>
                        <a:stretch>
                          <a:fillRect/>
                        </a:stretch>
                      </p:blipFill>
                      <p:spPr>
                        <a:xfrm>
                          <a:off x="2880" y="864"/>
                          <a:ext cx="1357" cy="941"/>
                        </a:xfrm>
                        <a:prstGeom prst="rect">
                          <a:avLst/>
                        </a:prstGeom>
                        <a:noFill/>
                        <a:ln w="38100">
                          <a:noFill/>
                          <a:miter/>
                        </a:ln>
                      </p:spPr>
                    </p:pic>
                  </p:oleObj>
                </mc:Fallback>
              </mc:AlternateContent>
            </a:graphicData>
          </a:graphic>
        </p:graphicFrame>
        <p:sp>
          <p:nvSpPr>
            <p:cNvPr id="51215" name="Rectangle 4"/>
            <p:cNvSpPr/>
            <p:nvPr/>
          </p:nvSpPr>
          <p:spPr>
            <a:xfrm>
              <a:off x="576" y="1152"/>
              <a:ext cx="394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400" b="1" dirty="0">
                  <a:solidFill>
                    <a:srgbClr val="FF0000"/>
                  </a:solidFill>
                </a:rPr>
                <a:t>例</a:t>
              </a:r>
              <a:r>
                <a:rPr lang="en-US" altLang="zh-CN" sz="2400" b="1" dirty="0">
                  <a:solidFill>
                    <a:srgbClr val="FF0000"/>
                  </a:solidFill>
                </a:rPr>
                <a:t>8</a:t>
              </a:r>
              <a:r>
                <a:rPr lang="en-US" altLang="zh-CN" sz="2400" b="1" dirty="0">
                  <a:solidFill>
                    <a:srgbClr val="FF0000"/>
                  </a:solidFill>
                  <a:sym typeface="Symbol" panose="05050102010706020507" pitchFamily="18" charset="2"/>
                </a:rPr>
                <a:t></a:t>
              </a:r>
              <a:r>
                <a:rPr lang="en-US" altLang="zh-CN" sz="2400" b="1" dirty="0"/>
                <a:t> </a:t>
              </a:r>
              <a:r>
                <a:rPr lang="zh-CN" altLang="en-US" sz="2400" b="1" dirty="0">
                  <a:sym typeface="Symbol" panose="05050102010706020507" pitchFamily="18" charset="2"/>
                </a:rPr>
                <a:t>已知矩阵</a:t>
              </a:r>
              <a:r>
                <a:rPr lang="en-US" altLang="zh-CN" sz="2400" b="1" i="1" dirty="0">
                  <a:sym typeface="Symbol" panose="05050102010706020507" pitchFamily="18" charset="2"/>
                </a:rPr>
                <a:t>A</a:t>
              </a:r>
              <a:r>
                <a:rPr lang="zh-CN" altLang="en-US" sz="2400" b="1" dirty="0">
                  <a:sym typeface="Symbol" panose="05050102010706020507" pitchFamily="18" charset="2"/>
                </a:rPr>
                <a:t>的伴随矩阵                              </a:t>
              </a:r>
              <a:r>
                <a:rPr lang="zh-CN" altLang="en-US" sz="2400" b="1" dirty="0"/>
                <a:t>  </a:t>
              </a:r>
              <a:endParaRPr lang="zh-CN" altLang="en-US" sz="2400" b="1" dirty="0"/>
            </a:p>
          </p:txBody>
        </p:sp>
      </p:grpSp>
      <p:sp>
        <p:nvSpPr>
          <p:cNvPr id="123909" name="Rectangle 5"/>
          <p:cNvSpPr/>
          <p:nvPr/>
        </p:nvSpPr>
        <p:spPr>
          <a:xfrm>
            <a:off x="533400" y="1981200"/>
            <a:ext cx="3435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400" b="1" dirty="0">
                <a:sym typeface="Symbol" panose="05050102010706020507" pitchFamily="18" charset="2"/>
              </a:rPr>
              <a:t>且</a:t>
            </a:r>
            <a:r>
              <a:rPr lang="en-US" altLang="zh-CN" sz="2400" b="1" i="1" dirty="0">
                <a:sym typeface="Symbol" panose="05050102010706020507" pitchFamily="18" charset="2"/>
              </a:rPr>
              <a:t>ABA</a:t>
            </a:r>
            <a:r>
              <a:rPr lang="en-US" altLang="zh-CN" sz="2400" b="1" baseline="30000" dirty="0">
                <a:sym typeface="Symbol" panose="05050102010706020507" pitchFamily="18" charset="2"/>
              </a:rPr>
              <a:t></a:t>
            </a:r>
            <a:r>
              <a:rPr lang="en-US" altLang="zh-CN" sz="2400" b="1" baseline="30000" dirty="0"/>
              <a:t>1</a:t>
            </a:r>
            <a:r>
              <a:rPr lang="en-US" altLang="zh-CN" sz="2400" b="1" dirty="0">
                <a:sym typeface="Symbol" panose="05050102010706020507" pitchFamily="18" charset="2"/>
              </a:rPr>
              <a:t></a:t>
            </a:r>
            <a:r>
              <a:rPr lang="en-US" altLang="zh-CN" sz="2400" b="1" i="1" dirty="0"/>
              <a:t>BA</a:t>
            </a:r>
            <a:r>
              <a:rPr lang="en-US" altLang="zh-CN" sz="2400" b="1" baseline="30000" dirty="0">
                <a:sym typeface="Symbol" panose="05050102010706020507" pitchFamily="18" charset="2"/>
              </a:rPr>
              <a:t></a:t>
            </a:r>
            <a:r>
              <a:rPr lang="en-US" altLang="zh-CN" sz="2400" b="1" baseline="30000" dirty="0"/>
              <a:t>1</a:t>
            </a:r>
            <a:r>
              <a:rPr lang="en-US" altLang="zh-CN" sz="2400" b="1" dirty="0">
                <a:sym typeface="Symbol" panose="05050102010706020507" pitchFamily="18" charset="2"/>
              </a:rPr>
              <a:t></a:t>
            </a:r>
            <a:r>
              <a:rPr lang="en-US" altLang="zh-CN" sz="2400" b="1" dirty="0"/>
              <a:t>3</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dirty="0"/>
              <a:t> </a:t>
            </a:r>
            <a:r>
              <a:rPr lang="zh-CN" altLang="en-US" sz="2400" b="1" dirty="0">
                <a:sym typeface="Symbol" panose="05050102010706020507" pitchFamily="18" charset="2"/>
              </a:rPr>
              <a:t>求</a:t>
            </a:r>
            <a:r>
              <a:rPr lang="en-US" altLang="zh-CN" sz="2400" b="1" i="1" dirty="0">
                <a:sym typeface="Symbol" panose="05050102010706020507" pitchFamily="18" charset="2"/>
              </a:rPr>
              <a:t>B</a:t>
            </a:r>
            <a:r>
              <a:rPr lang="en-US" altLang="zh-CN" sz="2400" b="1" dirty="0">
                <a:sym typeface="Symbol" panose="05050102010706020507" pitchFamily="18" charset="2"/>
              </a:rPr>
              <a:t></a:t>
            </a:r>
            <a:r>
              <a:rPr lang="en-US" altLang="zh-CN" sz="2400" b="1" dirty="0"/>
              <a:t> </a:t>
            </a:r>
            <a:endParaRPr lang="en-US" altLang="zh-CN" sz="2400" b="1" dirty="0"/>
          </a:p>
        </p:txBody>
      </p:sp>
      <p:sp>
        <p:nvSpPr>
          <p:cNvPr id="123910" name="Rectangle 6"/>
          <p:cNvSpPr>
            <a:spLocks noChangeArrowheads="1"/>
          </p:cNvSpPr>
          <p:nvPr/>
        </p:nvSpPr>
        <p:spPr bwMode="auto">
          <a:xfrm>
            <a:off x="1219200" y="2514600"/>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FF"/>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解</a:t>
            </a:r>
            <a:endParaRPr kumimoji="0"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endParaRPr>
          </a:p>
        </p:txBody>
      </p:sp>
      <p:sp>
        <p:nvSpPr>
          <p:cNvPr id="123911" name="Rectangle 7"/>
          <p:cNvSpPr/>
          <p:nvPr/>
        </p:nvSpPr>
        <p:spPr>
          <a:xfrm>
            <a:off x="2209800" y="2514600"/>
            <a:ext cx="33226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t>由 </a:t>
            </a:r>
            <a:r>
              <a:rPr lang="en-US" altLang="zh-CN" sz="2400" b="1" dirty="0"/>
              <a:t>|</a:t>
            </a:r>
            <a:r>
              <a:rPr lang="en-US" altLang="zh-CN" sz="2400" b="1" i="1" dirty="0"/>
              <a:t>A</a:t>
            </a:r>
            <a:r>
              <a:rPr lang="en-US" altLang="zh-CN" sz="2400" b="1" dirty="0"/>
              <a:t>*|</a:t>
            </a:r>
            <a:r>
              <a:rPr lang="en-US" altLang="zh-CN" sz="2400" b="1" dirty="0">
                <a:sym typeface="Symbol" panose="05050102010706020507" pitchFamily="18" charset="2"/>
              </a:rPr>
              <a:t></a:t>
            </a:r>
            <a:r>
              <a:rPr lang="en-US" altLang="zh-CN" sz="2400" b="1" dirty="0"/>
              <a:t>|</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baseline="30000" dirty="0">
                <a:sym typeface="Symbol" panose="05050102010706020507" pitchFamily="18" charset="2"/>
              </a:rPr>
              <a:t>3</a:t>
            </a:r>
            <a:r>
              <a:rPr lang="en-US" altLang="zh-CN" sz="2400" b="1" dirty="0">
                <a:sym typeface="Symbol" panose="05050102010706020507" pitchFamily="18" charset="2"/>
              </a:rPr>
              <a:t></a:t>
            </a:r>
            <a:r>
              <a:rPr lang="en-US" altLang="zh-CN" sz="2400" b="1" dirty="0"/>
              <a:t>8</a:t>
            </a:r>
            <a:r>
              <a:rPr lang="en-US" altLang="zh-CN" sz="2400" b="1" dirty="0">
                <a:sym typeface="Symbol" panose="05050102010706020507" pitchFamily="18" charset="2"/>
              </a:rPr>
              <a:t></a:t>
            </a:r>
            <a:r>
              <a:rPr lang="en-US" altLang="zh-CN" sz="2400" b="1" dirty="0"/>
              <a:t> </a:t>
            </a:r>
            <a:r>
              <a:rPr lang="zh-CN" altLang="en-US" sz="2400" b="1" dirty="0">
                <a:sym typeface="Symbol" panose="05050102010706020507" pitchFamily="18" charset="2"/>
              </a:rPr>
              <a:t>得 </a:t>
            </a:r>
            <a:r>
              <a:rPr lang="en-US" altLang="zh-CN" sz="2400" b="1" dirty="0">
                <a:sym typeface="Symbol" panose="05050102010706020507" pitchFamily="18" charset="2"/>
              </a:rPr>
              <a:t>|</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dirty="0"/>
              <a:t>2</a:t>
            </a:r>
            <a:r>
              <a:rPr lang="en-US" altLang="zh-CN" sz="2400" b="1" dirty="0">
                <a:sym typeface="Symbol" panose="05050102010706020507" pitchFamily="18" charset="2"/>
              </a:rPr>
              <a:t></a:t>
            </a:r>
            <a:r>
              <a:rPr lang="en-US" altLang="zh-CN" sz="2400" b="1" dirty="0"/>
              <a:t> </a:t>
            </a:r>
            <a:endParaRPr lang="en-US" altLang="zh-CN" sz="2400" b="1" dirty="0"/>
          </a:p>
        </p:txBody>
      </p:sp>
      <p:sp>
        <p:nvSpPr>
          <p:cNvPr id="123912" name="Rectangle 8"/>
          <p:cNvSpPr/>
          <p:nvPr/>
        </p:nvSpPr>
        <p:spPr>
          <a:xfrm>
            <a:off x="1143000" y="3048000"/>
            <a:ext cx="34623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t> </a:t>
            </a:r>
            <a:r>
              <a:rPr lang="zh-CN" altLang="en-US" sz="2400" b="1" dirty="0"/>
              <a:t>由 </a:t>
            </a:r>
            <a:r>
              <a:rPr lang="en-US" altLang="zh-CN" sz="2400" b="1" i="1" dirty="0"/>
              <a:t>ABA</a:t>
            </a:r>
            <a:r>
              <a:rPr lang="en-US" altLang="zh-CN" sz="2400" b="1" baseline="30000" dirty="0">
                <a:sym typeface="Symbol" panose="05050102010706020507" pitchFamily="18" charset="2"/>
              </a:rPr>
              <a:t></a:t>
            </a:r>
            <a:r>
              <a:rPr lang="en-US" altLang="zh-CN" sz="2400" b="1" baseline="30000" dirty="0"/>
              <a:t>1</a:t>
            </a:r>
            <a:r>
              <a:rPr lang="en-US" altLang="zh-CN" sz="2400" b="1" dirty="0">
                <a:sym typeface="Symbol" panose="05050102010706020507" pitchFamily="18" charset="2"/>
              </a:rPr>
              <a:t></a:t>
            </a:r>
            <a:r>
              <a:rPr lang="en-US" altLang="zh-CN" sz="2400" b="1" i="1" dirty="0"/>
              <a:t>BA</a:t>
            </a:r>
            <a:r>
              <a:rPr lang="en-US" altLang="zh-CN" sz="2400" b="1" baseline="30000" dirty="0">
                <a:sym typeface="Symbol" panose="05050102010706020507" pitchFamily="18" charset="2"/>
              </a:rPr>
              <a:t></a:t>
            </a:r>
            <a:r>
              <a:rPr lang="en-US" altLang="zh-CN" sz="2400" b="1" baseline="30000" dirty="0"/>
              <a:t>1</a:t>
            </a:r>
            <a:r>
              <a:rPr lang="en-US" altLang="zh-CN" sz="2400" b="1" dirty="0">
                <a:sym typeface="Symbol" panose="05050102010706020507" pitchFamily="18" charset="2"/>
              </a:rPr>
              <a:t></a:t>
            </a:r>
            <a:r>
              <a:rPr lang="en-US" altLang="zh-CN" sz="2400" b="1" dirty="0"/>
              <a:t>3</a:t>
            </a:r>
            <a:r>
              <a:rPr lang="en-US" altLang="zh-CN" sz="2400" b="1" i="1" dirty="0">
                <a:sym typeface="Symbol" panose="05050102010706020507" pitchFamily="18" charset="2"/>
              </a:rPr>
              <a:t>E </a:t>
            </a:r>
            <a:r>
              <a:rPr lang="zh-CN" altLang="en-US" sz="2400" b="1" dirty="0">
                <a:sym typeface="Symbol" panose="05050102010706020507" pitchFamily="18" charset="2"/>
              </a:rPr>
              <a:t>得：</a:t>
            </a:r>
            <a:endParaRPr lang="zh-CN" altLang="en-US" sz="2400" b="1" dirty="0">
              <a:sym typeface="Symbol" panose="05050102010706020507" pitchFamily="18" charset="2"/>
            </a:endParaRPr>
          </a:p>
        </p:txBody>
      </p:sp>
      <p:sp>
        <p:nvSpPr>
          <p:cNvPr id="123913" name="Rectangle 9"/>
          <p:cNvSpPr/>
          <p:nvPr/>
        </p:nvSpPr>
        <p:spPr>
          <a:xfrm>
            <a:off x="4495800" y="3048000"/>
            <a:ext cx="16351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t>AB</a:t>
            </a:r>
            <a:r>
              <a:rPr lang="en-US" altLang="zh-CN" sz="2400" b="1" dirty="0">
                <a:sym typeface="Symbol" panose="05050102010706020507" pitchFamily="18" charset="2"/>
              </a:rPr>
              <a:t></a:t>
            </a:r>
            <a:r>
              <a:rPr lang="en-US" altLang="zh-CN" sz="2400" b="1" i="1" dirty="0"/>
              <a:t>B</a:t>
            </a:r>
            <a:r>
              <a:rPr lang="en-US" altLang="zh-CN" sz="2400" b="1" dirty="0">
                <a:sym typeface="Symbol" panose="05050102010706020507" pitchFamily="18" charset="2"/>
              </a:rPr>
              <a:t></a:t>
            </a:r>
            <a:r>
              <a:rPr lang="en-US" altLang="zh-CN" sz="2400" b="1" dirty="0"/>
              <a:t>3</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dirty="0"/>
              <a:t> </a:t>
            </a:r>
            <a:endParaRPr lang="en-US" altLang="zh-CN" sz="2400" b="1" dirty="0"/>
          </a:p>
        </p:txBody>
      </p:sp>
      <p:sp>
        <p:nvSpPr>
          <p:cNvPr id="123914" name="Rectangle 10"/>
          <p:cNvSpPr/>
          <p:nvPr/>
        </p:nvSpPr>
        <p:spPr>
          <a:xfrm>
            <a:off x="381000" y="3581400"/>
            <a:ext cx="61626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t> </a:t>
            </a:r>
            <a:r>
              <a:rPr lang="zh-CN" altLang="en-US" sz="2400" b="1" dirty="0"/>
              <a:t>于是               </a:t>
            </a:r>
            <a:r>
              <a:rPr lang="en-US" altLang="zh-CN" sz="2400" b="1" i="1" dirty="0"/>
              <a:t>B </a:t>
            </a:r>
            <a:r>
              <a:rPr lang="en-US" altLang="zh-CN" sz="2400" b="1" dirty="0">
                <a:sym typeface="Symbol" panose="05050102010706020507" pitchFamily="18" charset="2"/>
              </a:rPr>
              <a:t> </a:t>
            </a:r>
            <a:r>
              <a:rPr lang="en-US" altLang="zh-CN" sz="2400" b="1" dirty="0"/>
              <a:t>3(</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i="1" dirty="0"/>
              <a:t>E</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r>
              <a:rPr lang="en-US" altLang="zh-CN" sz="2400" b="1" i="1" dirty="0">
                <a:sym typeface="Symbol" panose="05050102010706020507" pitchFamily="18" charset="2"/>
              </a:rPr>
              <a:t>A </a:t>
            </a:r>
            <a:r>
              <a:rPr lang="en-US" altLang="zh-CN" sz="2400" b="1" dirty="0">
                <a:sym typeface="Symbol" panose="05050102010706020507" pitchFamily="18" charset="2"/>
              </a:rPr>
              <a:t> </a:t>
            </a:r>
            <a:r>
              <a:rPr lang="en-US" altLang="zh-CN" sz="2400" b="1" dirty="0"/>
              <a:t>3[</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i="1" dirty="0"/>
              <a:t>A</a:t>
            </a:r>
            <a:r>
              <a:rPr lang="en-US" altLang="zh-CN" sz="2400" b="1" baseline="30000" dirty="0">
                <a:sym typeface="Symbol" panose="05050102010706020507" pitchFamily="18" charset="2"/>
              </a:rPr>
              <a:t></a:t>
            </a:r>
            <a:r>
              <a:rPr lang="en-US" altLang="zh-CN" sz="2400" b="1" baseline="30000" dirty="0"/>
              <a:t>1</a:t>
            </a:r>
            <a:r>
              <a:rPr lang="en-US" altLang="zh-CN" sz="2400" b="1" dirty="0">
                <a:sym typeface="Symbol" panose="05050102010706020507" pitchFamily="18" charset="2"/>
              </a:rPr>
              <a:t>)]</a:t>
            </a:r>
            <a:r>
              <a:rPr lang="en-US" altLang="zh-CN" sz="2400" b="1" baseline="30000" dirty="0">
                <a:sym typeface="Symbol" panose="05050102010706020507" pitchFamily="18" charset="2"/>
              </a:rPr>
              <a:t></a:t>
            </a:r>
            <a:r>
              <a:rPr lang="en-US" altLang="zh-CN" sz="2400" b="1" baseline="30000" dirty="0"/>
              <a:t>1</a:t>
            </a:r>
            <a:r>
              <a:rPr lang="en-US" altLang="zh-CN" sz="2400" b="1" i="1" dirty="0">
                <a:sym typeface="Symbol" panose="05050102010706020507" pitchFamily="18" charset="2"/>
              </a:rPr>
              <a:t>A</a:t>
            </a:r>
            <a:endParaRPr lang="en-US" altLang="zh-CN" sz="2400" b="1" i="1" dirty="0">
              <a:sym typeface="Symbol" panose="05050102010706020507" pitchFamily="18" charset="2"/>
            </a:endParaRPr>
          </a:p>
        </p:txBody>
      </p:sp>
      <p:sp>
        <p:nvSpPr>
          <p:cNvPr id="51211" name="Rectangle 11"/>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123916" name="Object 12"/>
          <p:cNvGraphicFramePr>
            <a:graphicFrameLocks noChangeAspect="1"/>
          </p:cNvGraphicFramePr>
          <p:nvPr/>
        </p:nvGraphicFramePr>
        <p:xfrm>
          <a:off x="2514600" y="4114800"/>
          <a:ext cx="3398838" cy="668338"/>
        </p:xfrm>
        <a:graphic>
          <a:graphicData uri="http://schemas.openxmlformats.org/presentationml/2006/ole">
            <mc:AlternateContent xmlns:mc="http://schemas.openxmlformats.org/markup-compatibility/2006">
              <mc:Choice xmlns:v="urn:schemas-microsoft-com:vml" Requires="v">
                <p:oleObj spid="_x0000_s3474" name="" r:id="rId3" imgW="3403600" imgH="673100" progId="Equation.DSMT4">
                  <p:embed/>
                </p:oleObj>
              </mc:Choice>
              <mc:Fallback>
                <p:oleObj name="" r:id="rId3" imgW="3403600" imgH="673100" progId="Equation.DSMT4">
                  <p:embed/>
                  <p:pic>
                    <p:nvPicPr>
                      <p:cNvPr id="0" name="图片 3473"/>
                      <p:cNvPicPr/>
                      <p:nvPr/>
                    </p:nvPicPr>
                    <p:blipFill>
                      <a:blip r:embed="rId4"/>
                      <a:stretch>
                        <a:fillRect/>
                      </a:stretch>
                    </p:blipFill>
                    <p:spPr>
                      <a:xfrm>
                        <a:off x="2514600" y="4114800"/>
                        <a:ext cx="3398838" cy="668338"/>
                      </a:xfrm>
                      <a:prstGeom prst="rect">
                        <a:avLst/>
                      </a:prstGeom>
                      <a:noFill/>
                      <a:ln w="38100">
                        <a:noFill/>
                        <a:miter/>
                      </a:ln>
                    </p:spPr>
                  </p:pic>
                </p:oleObj>
              </mc:Fallback>
            </mc:AlternateContent>
          </a:graphicData>
        </a:graphic>
      </p:graphicFrame>
      <p:graphicFrame>
        <p:nvGraphicFramePr>
          <p:cNvPr id="123917" name="Object 13"/>
          <p:cNvGraphicFramePr>
            <a:graphicFrameLocks noChangeAspect="1"/>
          </p:cNvGraphicFramePr>
          <p:nvPr/>
        </p:nvGraphicFramePr>
        <p:xfrm>
          <a:off x="2362200" y="4800600"/>
          <a:ext cx="3714750" cy="1404938"/>
        </p:xfrm>
        <a:graphic>
          <a:graphicData uri="http://schemas.openxmlformats.org/presentationml/2006/ole">
            <mc:AlternateContent xmlns:mc="http://schemas.openxmlformats.org/markup-compatibility/2006">
              <mc:Choice xmlns:v="urn:schemas-microsoft-com:vml" Requires="v">
                <p:oleObj spid="_x0000_s3476" name="" r:id="rId5" imgW="3708400" imgH="1409700" progId="Equation.DSMT4">
                  <p:embed/>
                </p:oleObj>
              </mc:Choice>
              <mc:Fallback>
                <p:oleObj name="" r:id="rId5" imgW="3708400" imgH="1409700" progId="Equation.DSMT4">
                  <p:embed/>
                  <p:pic>
                    <p:nvPicPr>
                      <p:cNvPr id="0" name="图片 3475"/>
                      <p:cNvPicPr/>
                      <p:nvPr/>
                    </p:nvPicPr>
                    <p:blipFill>
                      <a:blip r:embed="rId6"/>
                      <a:stretch>
                        <a:fillRect/>
                      </a:stretch>
                    </p:blipFill>
                    <p:spPr>
                      <a:xfrm>
                        <a:off x="2362200" y="4800600"/>
                        <a:ext cx="3714750" cy="14049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9"/>
                                        </p:tgtEl>
                                        <p:attrNameLst>
                                          <p:attrName>style.visibility</p:attrName>
                                        </p:attrNameLst>
                                      </p:cBhvr>
                                      <p:to>
                                        <p:strVal val="visible"/>
                                      </p:to>
                                    </p:set>
                                    <p:animEffect transition="in" filter="wipe(left)">
                                      <p:cBhvr>
                                        <p:cTn id="7" dur="500"/>
                                        <p:tgtEl>
                                          <p:spTgt spid="12390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10"/>
                                        </p:tgtEl>
                                        <p:attrNameLst>
                                          <p:attrName>style.visibility</p:attrName>
                                        </p:attrNameLst>
                                      </p:cBhvr>
                                      <p:to>
                                        <p:strVal val="visible"/>
                                      </p:to>
                                    </p:set>
                                    <p:animEffect transition="in" filter="wipe(left)">
                                      <p:cBhvr>
                                        <p:cTn id="11" dur="500"/>
                                        <p:tgtEl>
                                          <p:spTgt spid="1239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3911"/>
                                        </p:tgtEl>
                                        <p:attrNameLst>
                                          <p:attrName>style.visibility</p:attrName>
                                        </p:attrNameLst>
                                      </p:cBhvr>
                                      <p:to>
                                        <p:strVal val="visible"/>
                                      </p:to>
                                    </p:set>
                                    <p:animEffect transition="in" filter="wipe(left)">
                                      <p:cBhvr>
                                        <p:cTn id="16" dur="500"/>
                                        <p:tgtEl>
                                          <p:spTgt spid="1239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3912"/>
                                        </p:tgtEl>
                                        <p:attrNameLst>
                                          <p:attrName>style.visibility</p:attrName>
                                        </p:attrNameLst>
                                      </p:cBhvr>
                                      <p:to>
                                        <p:strVal val="visible"/>
                                      </p:to>
                                    </p:set>
                                    <p:animEffect transition="in" filter="wipe(left)">
                                      <p:cBhvr>
                                        <p:cTn id="21" dur="500"/>
                                        <p:tgtEl>
                                          <p:spTgt spid="1239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3913"/>
                                        </p:tgtEl>
                                        <p:attrNameLst>
                                          <p:attrName>style.visibility</p:attrName>
                                        </p:attrNameLst>
                                      </p:cBhvr>
                                      <p:to>
                                        <p:strVal val="visible"/>
                                      </p:to>
                                    </p:set>
                                    <p:animEffect transition="in" filter="wipe(left)">
                                      <p:cBhvr>
                                        <p:cTn id="26" dur="500"/>
                                        <p:tgtEl>
                                          <p:spTgt spid="1239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3914"/>
                                        </p:tgtEl>
                                        <p:attrNameLst>
                                          <p:attrName>style.visibility</p:attrName>
                                        </p:attrNameLst>
                                      </p:cBhvr>
                                      <p:to>
                                        <p:strVal val="visible"/>
                                      </p:to>
                                    </p:set>
                                    <p:animEffect transition="in" filter="wipe(left)">
                                      <p:cBhvr>
                                        <p:cTn id="31" dur="500"/>
                                        <p:tgtEl>
                                          <p:spTgt spid="1239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3916"/>
                                        </p:tgtEl>
                                        <p:attrNameLst>
                                          <p:attrName>style.visibility</p:attrName>
                                        </p:attrNameLst>
                                      </p:cBhvr>
                                      <p:to>
                                        <p:strVal val="visible"/>
                                      </p:to>
                                    </p:set>
                                    <p:animEffect transition="in" filter="wipe(left)">
                                      <p:cBhvr>
                                        <p:cTn id="36" dur="500"/>
                                        <p:tgtEl>
                                          <p:spTgt spid="1239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3917"/>
                                        </p:tgtEl>
                                        <p:attrNameLst>
                                          <p:attrName>style.visibility</p:attrName>
                                        </p:attrNameLst>
                                      </p:cBhvr>
                                      <p:to>
                                        <p:strVal val="visible"/>
                                      </p:to>
                                    </p:set>
                                    <p:animEffect transition="in" filter="wipe(left)">
                                      <p:cBhvr>
                                        <p:cTn id="41" dur="500"/>
                                        <p:tgtEl>
                                          <p:spTgt spid="123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P spid="123910" grpId="0"/>
      <p:bldP spid="123911" grpId="0"/>
      <p:bldP spid="123912" grpId="0"/>
      <p:bldP spid="123913" grpId="0"/>
      <p:bldP spid="1239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5B71B14-E60E-446C-A0EE-2FF205E02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BF8C3CC-1AA5-4250-BA57-190539707D7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2228" name="Rectangle 2"/>
          <p:cNvSpPr/>
          <p:nvPr/>
        </p:nvSpPr>
        <p:spPr>
          <a:xfrm>
            <a:off x="323850" y="592138"/>
            <a:ext cx="1250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9</a:t>
            </a:r>
            <a:r>
              <a:rPr lang="en-US" altLang="zh-CN" sz="2800" b="1" dirty="0">
                <a:ea typeface="楷体_GB2312" pitchFamily="49" charset="-122"/>
              </a:rPr>
              <a:t>  </a:t>
            </a:r>
            <a:r>
              <a:rPr lang="zh-CN" altLang="en-US" sz="2800" b="1" dirty="0">
                <a:ea typeface="楷体_GB2312" pitchFamily="49" charset="-122"/>
              </a:rPr>
              <a:t>设</a:t>
            </a:r>
            <a:endParaRPr lang="zh-CN" altLang="en-US" sz="2400" b="1" dirty="0">
              <a:ea typeface="楷体_GB2312" pitchFamily="49" charset="-122"/>
            </a:endParaRPr>
          </a:p>
        </p:txBody>
      </p:sp>
      <p:graphicFrame>
        <p:nvGraphicFramePr>
          <p:cNvPr id="52229" name="Object 3"/>
          <p:cNvGraphicFramePr>
            <a:graphicFrameLocks noChangeAspect="1"/>
          </p:cNvGraphicFramePr>
          <p:nvPr/>
        </p:nvGraphicFramePr>
        <p:xfrm>
          <a:off x="1587500" y="222250"/>
          <a:ext cx="2552700" cy="1320800"/>
        </p:xfrm>
        <a:graphic>
          <a:graphicData uri="http://schemas.openxmlformats.org/presentationml/2006/ole">
            <mc:AlternateContent xmlns:mc="http://schemas.openxmlformats.org/markup-compatibility/2006">
              <mc:Choice xmlns:v="urn:schemas-microsoft-com:vml" Requires="v">
                <p:oleObj spid="_x0000_s3475" name="" r:id="rId1" imgW="2552700" imgH="1320800" progId="Equation.DSMT4">
                  <p:embed/>
                </p:oleObj>
              </mc:Choice>
              <mc:Fallback>
                <p:oleObj name="" r:id="rId1" imgW="2552700" imgH="1320800" progId="Equation.DSMT4">
                  <p:embed/>
                  <p:pic>
                    <p:nvPicPr>
                      <p:cNvPr id="0" name="图片 3474"/>
                      <p:cNvPicPr/>
                      <p:nvPr/>
                    </p:nvPicPr>
                    <p:blipFill>
                      <a:blip r:embed="rId2"/>
                      <a:stretch>
                        <a:fillRect/>
                      </a:stretch>
                    </p:blipFill>
                    <p:spPr>
                      <a:xfrm>
                        <a:off x="1587500" y="222250"/>
                        <a:ext cx="2552700" cy="1320800"/>
                      </a:xfrm>
                      <a:prstGeom prst="rect">
                        <a:avLst/>
                      </a:prstGeom>
                      <a:noFill/>
                      <a:ln w="38100">
                        <a:noFill/>
                        <a:miter/>
                      </a:ln>
                    </p:spPr>
                  </p:pic>
                </p:oleObj>
              </mc:Fallback>
            </mc:AlternateContent>
          </a:graphicData>
        </a:graphic>
      </p:graphicFrame>
      <p:sp>
        <p:nvSpPr>
          <p:cNvPr id="52230" name="Rectangle 4"/>
          <p:cNvSpPr/>
          <p:nvPr/>
        </p:nvSpPr>
        <p:spPr>
          <a:xfrm>
            <a:off x="323850" y="1519238"/>
            <a:ext cx="4122738"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ea typeface="楷体_GB2312" pitchFamily="49" charset="-122"/>
              </a:rPr>
              <a:t>且 </a:t>
            </a:r>
            <a:r>
              <a:rPr lang="en-US" altLang="zh-CN" sz="2800" b="1" i="1" dirty="0">
                <a:ea typeface="楷体_GB2312" pitchFamily="49" charset="-122"/>
              </a:rPr>
              <a:t>A</a:t>
            </a:r>
            <a:r>
              <a:rPr lang="en-US" altLang="zh-CN" sz="2800" b="1" baseline="50000" dirty="0">
                <a:ea typeface="楷体_GB2312" pitchFamily="49" charset="-122"/>
              </a:rPr>
              <a:t>2</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AB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A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E</a:t>
            </a:r>
            <a:r>
              <a:rPr lang="en-US" altLang="zh-CN" sz="2800" b="1" dirty="0">
                <a:ea typeface="楷体_GB2312" pitchFamily="49" charset="-122"/>
              </a:rPr>
              <a:t>, </a:t>
            </a:r>
            <a:r>
              <a:rPr lang="zh-CN" altLang="en-US" sz="2800" b="1" dirty="0">
                <a:ea typeface="楷体_GB2312" pitchFamily="49" charset="-122"/>
              </a:rPr>
              <a:t>求 </a:t>
            </a:r>
            <a:r>
              <a:rPr lang="en-US" altLang="zh-CN" sz="2800" b="1" i="1" dirty="0">
                <a:ea typeface="楷体_GB2312" pitchFamily="49" charset="-122"/>
              </a:rPr>
              <a:t>A</a:t>
            </a:r>
            <a:r>
              <a:rPr lang="en-US" altLang="zh-CN" sz="2800" b="1" baseline="50000" dirty="0">
                <a:ea typeface="楷体_GB2312" pitchFamily="49" charset="-122"/>
              </a:rPr>
              <a:t>9</a:t>
            </a:r>
            <a:r>
              <a:rPr lang="en-US" altLang="zh-CN" sz="2800" b="1" dirty="0">
                <a:ea typeface="楷体_GB2312" pitchFamily="49" charset="-122"/>
              </a:rPr>
              <a:t> </a:t>
            </a:r>
            <a:endParaRPr lang="en-US" altLang="zh-CN" sz="2800" b="1"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和 </a:t>
            </a:r>
            <a:r>
              <a:rPr lang="en-US" altLang="zh-CN" sz="2800" b="1" i="1" dirty="0">
                <a:ea typeface="楷体_GB2312" pitchFamily="49" charset="-122"/>
              </a:rPr>
              <a:t>B</a:t>
            </a:r>
            <a:r>
              <a:rPr lang="en-US" altLang="zh-CN" sz="2800" b="1" dirty="0">
                <a:ea typeface="楷体_GB2312" pitchFamily="49" charset="-122"/>
              </a:rPr>
              <a:t>.</a:t>
            </a:r>
            <a:endParaRPr lang="en-US" altLang="zh-CN" sz="2800" b="1" dirty="0">
              <a:ea typeface="楷体_GB2312" pitchFamily="49" charset="-122"/>
            </a:endParaRPr>
          </a:p>
        </p:txBody>
      </p:sp>
      <p:sp>
        <p:nvSpPr>
          <p:cNvPr id="53253" name="Rectangle 5"/>
          <p:cNvSpPr/>
          <p:nvPr/>
        </p:nvSpPr>
        <p:spPr>
          <a:xfrm>
            <a:off x="323850" y="3052763"/>
            <a:ext cx="5397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解</a:t>
            </a:r>
            <a:endParaRPr lang="zh-CN" altLang="en-US" sz="2800" b="1" dirty="0">
              <a:ea typeface="楷体_GB2312" pitchFamily="49" charset="-122"/>
            </a:endParaRPr>
          </a:p>
        </p:txBody>
      </p:sp>
      <p:graphicFrame>
        <p:nvGraphicFramePr>
          <p:cNvPr id="53254" name="Object 6"/>
          <p:cNvGraphicFramePr>
            <a:graphicFrameLocks noChangeAspect="1"/>
          </p:cNvGraphicFramePr>
          <p:nvPr/>
        </p:nvGraphicFramePr>
        <p:xfrm>
          <a:off x="1055688" y="2759075"/>
          <a:ext cx="2971800" cy="1244600"/>
        </p:xfrm>
        <a:graphic>
          <a:graphicData uri="http://schemas.openxmlformats.org/presentationml/2006/ole">
            <mc:AlternateContent xmlns:mc="http://schemas.openxmlformats.org/markup-compatibility/2006">
              <mc:Choice xmlns:v="urn:schemas-microsoft-com:vml" Requires="v">
                <p:oleObj spid="_x0000_s3478" name="" r:id="rId3" imgW="2971800" imgH="1244600" progId="Equation.DSMT4">
                  <p:embed/>
                </p:oleObj>
              </mc:Choice>
              <mc:Fallback>
                <p:oleObj name="" r:id="rId3" imgW="2971800" imgH="1244600" progId="Equation.DSMT4">
                  <p:embed/>
                  <p:pic>
                    <p:nvPicPr>
                      <p:cNvPr id="0" name="图片 3477"/>
                      <p:cNvPicPr/>
                      <p:nvPr/>
                    </p:nvPicPr>
                    <p:blipFill>
                      <a:blip r:embed="rId4"/>
                      <a:stretch>
                        <a:fillRect/>
                      </a:stretch>
                    </p:blipFill>
                    <p:spPr>
                      <a:xfrm>
                        <a:off x="1055688" y="2759075"/>
                        <a:ext cx="2971800" cy="1244600"/>
                      </a:xfrm>
                      <a:prstGeom prst="rect">
                        <a:avLst/>
                      </a:prstGeom>
                      <a:noFill/>
                      <a:ln w="38100">
                        <a:noFill/>
                        <a:miter/>
                      </a:ln>
                    </p:spPr>
                  </p:pic>
                </p:oleObj>
              </mc:Fallback>
            </mc:AlternateContent>
          </a:graphicData>
        </a:graphic>
      </p:graphicFrame>
      <p:graphicFrame>
        <p:nvGraphicFramePr>
          <p:cNvPr id="53255" name="Object 7"/>
          <p:cNvGraphicFramePr>
            <a:graphicFrameLocks noChangeAspect="1"/>
          </p:cNvGraphicFramePr>
          <p:nvPr/>
        </p:nvGraphicFramePr>
        <p:xfrm>
          <a:off x="611188" y="4149725"/>
          <a:ext cx="3594100" cy="457200"/>
        </p:xfrm>
        <a:graphic>
          <a:graphicData uri="http://schemas.openxmlformats.org/presentationml/2006/ole">
            <mc:AlternateContent xmlns:mc="http://schemas.openxmlformats.org/markup-compatibility/2006">
              <mc:Choice xmlns:v="urn:schemas-microsoft-com:vml" Requires="v">
                <p:oleObj spid="_x0000_s3490" name="" r:id="rId5" imgW="3594100" imgH="457200" progId="Equation.DSMT4">
                  <p:embed/>
                </p:oleObj>
              </mc:Choice>
              <mc:Fallback>
                <p:oleObj name="" r:id="rId5" imgW="3594100" imgH="457200" progId="Equation.DSMT4">
                  <p:embed/>
                  <p:pic>
                    <p:nvPicPr>
                      <p:cNvPr id="0" name="图片 3489"/>
                      <p:cNvPicPr/>
                      <p:nvPr/>
                    </p:nvPicPr>
                    <p:blipFill>
                      <a:blip r:embed="rId6"/>
                      <a:stretch>
                        <a:fillRect/>
                      </a:stretch>
                    </p:blipFill>
                    <p:spPr>
                      <a:xfrm>
                        <a:off x="611188" y="4149725"/>
                        <a:ext cx="3594100" cy="457200"/>
                      </a:xfrm>
                      <a:prstGeom prst="rect">
                        <a:avLst/>
                      </a:prstGeom>
                      <a:noFill/>
                      <a:ln w="38100">
                        <a:noFill/>
                        <a:miter/>
                      </a:ln>
                    </p:spPr>
                  </p:pic>
                </p:oleObj>
              </mc:Fallback>
            </mc:AlternateContent>
          </a:graphicData>
        </a:graphic>
      </p:graphicFrame>
      <p:graphicFrame>
        <p:nvGraphicFramePr>
          <p:cNvPr id="53256" name="Object 8"/>
          <p:cNvGraphicFramePr>
            <a:graphicFrameLocks noChangeAspect="1"/>
          </p:cNvGraphicFramePr>
          <p:nvPr/>
        </p:nvGraphicFramePr>
        <p:xfrm>
          <a:off x="611188" y="4724400"/>
          <a:ext cx="1320800" cy="393700"/>
        </p:xfrm>
        <a:graphic>
          <a:graphicData uri="http://schemas.openxmlformats.org/presentationml/2006/ole">
            <mc:AlternateContent xmlns:mc="http://schemas.openxmlformats.org/markup-compatibility/2006">
              <mc:Choice xmlns:v="urn:schemas-microsoft-com:vml" Requires="v">
                <p:oleObj spid="_x0000_s3493" name="" r:id="rId7" imgW="1320165" imgH="393700" progId="Equation.DSMT4">
                  <p:embed/>
                </p:oleObj>
              </mc:Choice>
              <mc:Fallback>
                <p:oleObj name="" r:id="rId7" imgW="1320165" imgH="393700" progId="Equation.DSMT4">
                  <p:embed/>
                  <p:pic>
                    <p:nvPicPr>
                      <p:cNvPr id="0" name="图片 3492"/>
                      <p:cNvPicPr/>
                      <p:nvPr/>
                    </p:nvPicPr>
                    <p:blipFill>
                      <a:blip r:embed="rId8"/>
                      <a:stretch>
                        <a:fillRect/>
                      </a:stretch>
                    </p:blipFill>
                    <p:spPr>
                      <a:xfrm>
                        <a:off x="611188" y="4724400"/>
                        <a:ext cx="1320800" cy="393700"/>
                      </a:xfrm>
                      <a:prstGeom prst="rect">
                        <a:avLst/>
                      </a:prstGeom>
                      <a:noFill/>
                      <a:ln w="38100">
                        <a:noFill/>
                        <a:miter/>
                      </a:ln>
                    </p:spPr>
                  </p:pic>
                </p:oleObj>
              </mc:Fallback>
            </mc:AlternateContent>
          </a:graphicData>
        </a:graphic>
      </p:graphicFrame>
      <p:graphicFrame>
        <p:nvGraphicFramePr>
          <p:cNvPr id="53257" name="Object 9"/>
          <p:cNvGraphicFramePr>
            <a:graphicFrameLocks noChangeAspect="1"/>
          </p:cNvGraphicFramePr>
          <p:nvPr/>
        </p:nvGraphicFramePr>
        <p:xfrm>
          <a:off x="660400" y="5297488"/>
          <a:ext cx="3784600" cy="1155700"/>
        </p:xfrm>
        <a:graphic>
          <a:graphicData uri="http://schemas.openxmlformats.org/presentationml/2006/ole">
            <mc:AlternateContent xmlns:mc="http://schemas.openxmlformats.org/markup-compatibility/2006">
              <mc:Choice xmlns:v="urn:schemas-microsoft-com:vml" Requires="v">
                <p:oleObj spid="_x0000_s3487" name="" r:id="rId9" imgW="3784600" imgH="1155700" progId="Equation.DSMT4">
                  <p:embed/>
                </p:oleObj>
              </mc:Choice>
              <mc:Fallback>
                <p:oleObj name="" r:id="rId9" imgW="3784600" imgH="1155700" progId="Equation.DSMT4">
                  <p:embed/>
                  <p:pic>
                    <p:nvPicPr>
                      <p:cNvPr id="0" name="图片 3486"/>
                      <p:cNvPicPr/>
                      <p:nvPr/>
                    </p:nvPicPr>
                    <p:blipFill>
                      <a:blip r:embed="rId10"/>
                      <a:stretch>
                        <a:fillRect/>
                      </a:stretch>
                    </p:blipFill>
                    <p:spPr>
                      <a:xfrm>
                        <a:off x="660400" y="5297488"/>
                        <a:ext cx="3784600" cy="1155700"/>
                      </a:xfrm>
                      <a:prstGeom prst="rect">
                        <a:avLst/>
                      </a:prstGeom>
                      <a:noFill/>
                      <a:ln w="38100">
                        <a:noFill/>
                        <a:miter/>
                      </a:ln>
                    </p:spPr>
                  </p:pic>
                </p:oleObj>
              </mc:Fallback>
            </mc:AlternateContent>
          </a:graphicData>
        </a:graphic>
      </p:graphicFrame>
      <p:graphicFrame>
        <p:nvGraphicFramePr>
          <p:cNvPr id="53258" name="Object 10"/>
          <p:cNvGraphicFramePr>
            <a:graphicFrameLocks noChangeAspect="1"/>
          </p:cNvGraphicFramePr>
          <p:nvPr/>
        </p:nvGraphicFramePr>
        <p:xfrm>
          <a:off x="4932363" y="476250"/>
          <a:ext cx="1371600" cy="800100"/>
        </p:xfrm>
        <a:graphic>
          <a:graphicData uri="http://schemas.openxmlformats.org/presentationml/2006/ole">
            <mc:AlternateContent xmlns:mc="http://schemas.openxmlformats.org/markup-compatibility/2006">
              <mc:Choice xmlns:v="urn:schemas-microsoft-com:vml" Requires="v">
                <p:oleObj spid="_x0000_s3489" name="" r:id="rId11" imgW="1371600" imgH="800100" progId="Equation.DSMT4">
                  <p:embed/>
                </p:oleObj>
              </mc:Choice>
              <mc:Fallback>
                <p:oleObj name="" r:id="rId11" imgW="1371600" imgH="800100" progId="Equation.DSMT4">
                  <p:embed/>
                  <p:pic>
                    <p:nvPicPr>
                      <p:cNvPr id="0" name="图片 3488"/>
                      <p:cNvPicPr/>
                      <p:nvPr/>
                    </p:nvPicPr>
                    <p:blipFill>
                      <a:blip r:embed="rId12"/>
                      <a:stretch>
                        <a:fillRect/>
                      </a:stretch>
                    </p:blipFill>
                    <p:spPr>
                      <a:xfrm>
                        <a:off x="4932363" y="476250"/>
                        <a:ext cx="1371600" cy="800100"/>
                      </a:xfrm>
                      <a:prstGeom prst="rect">
                        <a:avLst/>
                      </a:prstGeom>
                      <a:noFill/>
                      <a:ln w="38100">
                        <a:noFill/>
                        <a:miter/>
                      </a:ln>
                    </p:spPr>
                  </p:pic>
                </p:oleObj>
              </mc:Fallback>
            </mc:AlternateContent>
          </a:graphicData>
        </a:graphic>
      </p:graphicFrame>
      <p:graphicFrame>
        <p:nvGraphicFramePr>
          <p:cNvPr id="53259" name="Object 11"/>
          <p:cNvGraphicFramePr>
            <a:graphicFrameLocks noChangeAspect="1"/>
          </p:cNvGraphicFramePr>
          <p:nvPr/>
        </p:nvGraphicFramePr>
        <p:xfrm>
          <a:off x="4932363" y="1412875"/>
          <a:ext cx="2349500" cy="381000"/>
        </p:xfrm>
        <a:graphic>
          <a:graphicData uri="http://schemas.openxmlformats.org/presentationml/2006/ole">
            <mc:AlternateContent xmlns:mc="http://schemas.openxmlformats.org/markup-compatibility/2006">
              <mc:Choice xmlns:v="urn:schemas-microsoft-com:vml" Requires="v">
                <p:oleObj spid="_x0000_s3481" name="" r:id="rId13" imgW="2349500" imgH="381000" progId="Equation.DSMT4">
                  <p:embed/>
                </p:oleObj>
              </mc:Choice>
              <mc:Fallback>
                <p:oleObj name="" r:id="rId13" imgW="2349500" imgH="381000" progId="Equation.DSMT4">
                  <p:embed/>
                  <p:pic>
                    <p:nvPicPr>
                      <p:cNvPr id="0" name="图片 3480"/>
                      <p:cNvPicPr/>
                      <p:nvPr/>
                    </p:nvPicPr>
                    <p:blipFill>
                      <a:blip r:embed="rId14"/>
                      <a:stretch>
                        <a:fillRect/>
                      </a:stretch>
                    </p:blipFill>
                    <p:spPr>
                      <a:xfrm>
                        <a:off x="4932363" y="1412875"/>
                        <a:ext cx="2349500" cy="381000"/>
                      </a:xfrm>
                      <a:prstGeom prst="rect">
                        <a:avLst/>
                      </a:prstGeom>
                      <a:noFill/>
                      <a:ln w="38100">
                        <a:noFill/>
                        <a:miter/>
                      </a:ln>
                    </p:spPr>
                  </p:pic>
                </p:oleObj>
              </mc:Fallback>
            </mc:AlternateContent>
          </a:graphicData>
        </a:graphic>
      </p:graphicFrame>
      <p:graphicFrame>
        <p:nvGraphicFramePr>
          <p:cNvPr id="53260" name="Object 12"/>
          <p:cNvGraphicFramePr>
            <a:graphicFrameLocks noChangeAspect="1"/>
          </p:cNvGraphicFramePr>
          <p:nvPr/>
        </p:nvGraphicFramePr>
        <p:xfrm>
          <a:off x="4932363" y="2060575"/>
          <a:ext cx="2882900" cy="457200"/>
        </p:xfrm>
        <a:graphic>
          <a:graphicData uri="http://schemas.openxmlformats.org/presentationml/2006/ole">
            <mc:AlternateContent xmlns:mc="http://schemas.openxmlformats.org/markup-compatibility/2006">
              <mc:Choice xmlns:v="urn:schemas-microsoft-com:vml" Requires="v">
                <p:oleObj spid="_x0000_s3498" name="" r:id="rId15" imgW="2882900" imgH="457200" progId="Equation.DSMT4">
                  <p:embed/>
                </p:oleObj>
              </mc:Choice>
              <mc:Fallback>
                <p:oleObj name="" r:id="rId15" imgW="2882900" imgH="457200" progId="Equation.DSMT4">
                  <p:embed/>
                  <p:pic>
                    <p:nvPicPr>
                      <p:cNvPr id="0" name="图片 3497"/>
                      <p:cNvPicPr/>
                      <p:nvPr/>
                    </p:nvPicPr>
                    <p:blipFill>
                      <a:blip r:embed="rId16"/>
                      <a:stretch>
                        <a:fillRect/>
                      </a:stretch>
                    </p:blipFill>
                    <p:spPr>
                      <a:xfrm>
                        <a:off x="4932363" y="2060575"/>
                        <a:ext cx="2882900" cy="457200"/>
                      </a:xfrm>
                      <a:prstGeom prst="rect">
                        <a:avLst/>
                      </a:prstGeom>
                      <a:noFill/>
                      <a:ln w="38100">
                        <a:noFill/>
                        <a:miter/>
                      </a:ln>
                    </p:spPr>
                  </p:pic>
                </p:oleObj>
              </mc:Fallback>
            </mc:AlternateContent>
          </a:graphicData>
        </a:graphic>
      </p:graphicFrame>
      <p:graphicFrame>
        <p:nvGraphicFramePr>
          <p:cNvPr id="53261" name="Object 13"/>
          <p:cNvGraphicFramePr>
            <a:graphicFrameLocks noChangeAspect="1"/>
          </p:cNvGraphicFramePr>
          <p:nvPr/>
        </p:nvGraphicFramePr>
        <p:xfrm>
          <a:off x="4932363" y="2687638"/>
          <a:ext cx="1943100" cy="381000"/>
        </p:xfrm>
        <a:graphic>
          <a:graphicData uri="http://schemas.openxmlformats.org/presentationml/2006/ole">
            <mc:AlternateContent xmlns:mc="http://schemas.openxmlformats.org/markup-compatibility/2006">
              <mc:Choice xmlns:v="urn:schemas-microsoft-com:vml" Requires="v">
                <p:oleObj spid="_x0000_s3482" name="" r:id="rId17" imgW="1943100" imgH="381000" progId="Equation.DSMT4">
                  <p:embed/>
                </p:oleObj>
              </mc:Choice>
              <mc:Fallback>
                <p:oleObj name="" r:id="rId17" imgW="1943100" imgH="381000" progId="Equation.DSMT4">
                  <p:embed/>
                  <p:pic>
                    <p:nvPicPr>
                      <p:cNvPr id="0" name="图片 3481"/>
                      <p:cNvPicPr/>
                      <p:nvPr/>
                    </p:nvPicPr>
                    <p:blipFill>
                      <a:blip r:embed="rId18"/>
                      <a:stretch>
                        <a:fillRect/>
                      </a:stretch>
                    </p:blipFill>
                    <p:spPr>
                      <a:xfrm>
                        <a:off x="4932363" y="2687638"/>
                        <a:ext cx="1943100" cy="381000"/>
                      </a:xfrm>
                      <a:prstGeom prst="rect">
                        <a:avLst/>
                      </a:prstGeom>
                      <a:noFill/>
                      <a:ln w="38100">
                        <a:noFill/>
                        <a:miter/>
                      </a:ln>
                    </p:spPr>
                  </p:pic>
                </p:oleObj>
              </mc:Fallback>
            </mc:AlternateContent>
          </a:graphicData>
        </a:graphic>
      </p:graphicFrame>
      <p:graphicFrame>
        <p:nvGraphicFramePr>
          <p:cNvPr id="53262" name="Object 14"/>
          <p:cNvGraphicFramePr>
            <a:graphicFrameLocks noChangeAspect="1"/>
          </p:cNvGraphicFramePr>
          <p:nvPr/>
        </p:nvGraphicFramePr>
        <p:xfrm>
          <a:off x="4932363" y="3213100"/>
          <a:ext cx="1917700" cy="800100"/>
        </p:xfrm>
        <a:graphic>
          <a:graphicData uri="http://schemas.openxmlformats.org/presentationml/2006/ole">
            <mc:AlternateContent xmlns:mc="http://schemas.openxmlformats.org/markup-compatibility/2006">
              <mc:Choice xmlns:v="urn:schemas-microsoft-com:vml" Requires="v">
                <p:oleObj spid="_x0000_s3491" name="" r:id="rId19" imgW="1917700" imgH="800100" progId="Equation.DSMT4">
                  <p:embed/>
                </p:oleObj>
              </mc:Choice>
              <mc:Fallback>
                <p:oleObj name="" r:id="rId19" imgW="1917700" imgH="800100" progId="Equation.DSMT4">
                  <p:embed/>
                  <p:pic>
                    <p:nvPicPr>
                      <p:cNvPr id="0" name="图片 3490"/>
                      <p:cNvPicPr/>
                      <p:nvPr/>
                    </p:nvPicPr>
                    <p:blipFill>
                      <a:blip r:embed="rId20"/>
                      <a:stretch>
                        <a:fillRect/>
                      </a:stretch>
                    </p:blipFill>
                    <p:spPr>
                      <a:xfrm>
                        <a:off x="4932363" y="3213100"/>
                        <a:ext cx="1917700" cy="800100"/>
                      </a:xfrm>
                      <a:prstGeom prst="rect">
                        <a:avLst/>
                      </a:prstGeom>
                      <a:noFill/>
                      <a:ln w="38100">
                        <a:noFill/>
                        <a:miter/>
                      </a:ln>
                    </p:spPr>
                  </p:pic>
                </p:oleObj>
              </mc:Fallback>
            </mc:AlternateContent>
          </a:graphicData>
        </a:graphic>
      </p:graphicFrame>
      <p:graphicFrame>
        <p:nvGraphicFramePr>
          <p:cNvPr id="53263" name="Object 15"/>
          <p:cNvGraphicFramePr>
            <a:graphicFrameLocks noChangeAspect="1"/>
          </p:cNvGraphicFramePr>
          <p:nvPr/>
        </p:nvGraphicFramePr>
        <p:xfrm>
          <a:off x="4932363" y="4076700"/>
          <a:ext cx="1358900" cy="800100"/>
        </p:xfrm>
        <a:graphic>
          <a:graphicData uri="http://schemas.openxmlformats.org/presentationml/2006/ole">
            <mc:AlternateContent xmlns:mc="http://schemas.openxmlformats.org/markup-compatibility/2006">
              <mc:Choice xmlns:v="urn:schemas-microsoft-com:vml" Requires="v">
                <p:oleObj spid="_x0000_s3483" name="" r:id="rId21" imgW="1358900" imgH="800100" progId="Equation.DSMT4">
                  <p:embed/>
                </p:oleObj>
              </mc:Choice>
              <mc:Fallback>
                <p:oleObj name="" r:id="rId21" imgW="1358900" imgH="800100" progId="Equation.DSMT4">
                  <p:embed/>
                  <p:pic>
                    <p:nvPicPr>
                      <p:cNvPr id="0" name="图片 3482"/>
                      <p:cNvPicPr/>
                      <p:nvPr/>
                    </p:nvPicPr>
                    <p:blipFill>
                      <a:blip r:embed="rId22"/>
                      <a:stretch>
                        <a:fillRect/>
                      </a:stretch>
                    </p:blipFill>
                    <p:spPr>
                      <a:xfrm>
                        <a:off x="4932363" y="4076700"/>
                        <a:ext cx="1358900" cy="800100"/>
                      </a:xfrm>
                      <a:prstGeom prst="rect">
                        <a:avLst/>
                      </a:prstGeom>
                      <a:noFill/>
                      <a:ln w="38100">
                        <a:noFill/>
                        <a:miter/>
                      </a:ln>
                    </p:spPr>
                  </p:pic>
                </p:oleObj>
              </mc:Fallback>
            </mc:AlternateContent>
          </a:graphicData>
        </a:graphic>
      </p:graphicFrame>
      <p:graphicFrame>
        <p:nvGraphicFramePr>
          <p:cNvPr id="53264" name="Object 16"/>
          <p:cNvGraphicFramePr>
            <a:graphicFrameLocks noChangeAspect="1"/>
          </p:cNvGraphicFramePr>
          <p:nvPr/>
        </p:nvGraphicFramePr>
        <p:xfrm>
          <a:off x="4932363" y="5157788"/>
          <a:ext cx="3060700" cy="1244600"/>
        </p:xfrm>
        <a:graphic>
          <a:graphicData uri="http://schemas.openxmlformats.org/presentationml/2006/ole">
            <mc:AlternateContent xmlns:mc="http://schemas.openxmlformats.org/markup-compatibility/2006">
              <mc:Choice xmlns:v="urn:schemas-microsoft-com:vml" Requires="v">
                <p:oleObj spid="_x0000_s3486" name="" r:id="rId23" imgW="3060700" imgH="1244600" progId="Equation.DSMT4">
                  <p:embed/>
                </p:oleObj>
              </mc:Choice>
              <mc:Fallback>
                <p:oleObj name="" r:id="rId23" imgW="3060700" imgH="1244600" progId="Equation.DSMT4">
                  <p:embed/>
                  <p:pic>
                    <p:nvPicPr>
                      <p:cNvPr id="0" name="图片 3485"/>
                      <p:cNvPicPr/>
                      <p:nvPr/>
                    </p:nvPicPr>
                    <p:blipFill>
                      <a:blip r:embed="rId24"/>
                      <a:stretch>
                        <a:fillRect/>
                      </a:stretch>
                    </p:blipFill>
                    <p:spPr>
                      <a:xfrm>
                        <a:off x="4932363" y="5157788"/>
                        <a:ext cx="3060700" cy="1244600"/>
                      </a:xfrm>
                      <a:prstGeom prst="rect">
                        <a:avLst/>
                      </a:prstGeom>
                      <a:noFill/>
                      <a:ln w="38100">
                        <a:noFill/>
                        <a:miter/>
                      </a:ln>
                    </p:spPr>
                  </p:pic>
                </p:oleObj>
              </mc:Fallback>
            </mc:AlternateContent>
          </a:graphicData>
        </a:graphic>
      </p:graphicFrame>
      <p:sp>
        <p:nvSpPr>
          <p:cNvPr id="52243" name="Line 17"/>
          <p:cNvSpPr/>
          <p:nvPr/>
        </p:nvSpPr>
        <p:spPr>
          <a:xfrm>
            <a:off x="4572000" y="73025"/>
            <a:ext cx="0" cy="6451600"/>
          </a:xfrm>
          <a:prstGeom prst="line">
            <a:avLst/>
          </a:prstGeom>
          <a:ln w="38100" cap="flat" cmpd="dbl">
            <a:solidFill>
              <a:srgbClr val="FF0000"/>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wipe(left)">
                                      <p:cBhvr>
                                        <p:cTn id="7" dur="500"/>
                                        <p:tgtEl>
                                          <p:spTgt spid="53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wipe(left)">
                                      <p:cBhvr>
                                        <p:cTn id="12" dur="500"/>
                                        <p:tgtEl>
                                          <p:spTgt spid="532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wipe(left)">
                                      <p:cBhvr>
                                        <p:cTn id="17" dur="500"/>
                                        <p:tgtEl>
                                          <p:spTgt spid="532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6"/>
                                        </p:tgtEl>
                                        <p:attrNameLst>
                                          <p:attrName>style.visibility</p:attrName>
                                        </p:attrNameLst>
                                      </p:cBhvr>
                                      <p:to>
                                        <p:strVal val="visible"/>
                                      </p:to>
                                    </p:set>
                                    <p:animEffect transition="in" filter="wipe(left)">
                                      <p:cBhvr>
                                        <p:cTn id="22" dur="500"/>
                                        <p:tgtEl>
                                          <p:spTgt spid="532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257"/>
                                        </p:tgtEl>
                                        <p:attrNameLst>
                                          <p:attrName>style.visibility</p:attrName>
                                        </p:attrNameLst>
                                      </p:cBhvr>
                                      <p:to>
                                        <p:strVal val="visible"/>
                                      </p:to>
                                    </p:set>
                                    <p:animEffect transition="in" filter="wipe(left)">
                                      <p:cBhvr>
                                        <p:cTn id="27" dur="500"/>
                                        <p:tgtEl>
                                          <p:spTgt spid="53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58"/>
                                        </p:tgtEl>
                                        <p:attrNameLst>
                                          <p:attrName>style.visibility</p:attrName>
                                        </p:attrNameLst>
                                      </p:cBhvr>
                                      <p:to>
                                        <p:strVal val="visible"/>
                                      </p:to>
                                    </p:set>
                                    <p:animEffect transition="in" filter="wipe(left)">
                                      <p:cBhvr>
                                        <p:cTn id="32" dur="500"/>
                                        <p:tgtEl>
                                          <p:spTgt spid="532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3259"/>
                                        </p:tgtEl>
                                        <p:attrNameLst>
                                          <p:attrName>style.visibility</p:attrName>
                                        </p:attrNameLst>
                                      </p:cBhvr>
                                      <p:to>
                                        <p:strVal val="visible"/>
                                      </p:to>
                                    </p:set>
                                    <p:animEffect transition="in" filter="wipe(left)">
                                      <p:cBhvr>
                                        <p:cTn id="37" dur="500"/>
                                        <p:tgtEl>
                                          <p:spTgt spid="532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260"/>
                                        </p:tgtEl>
                                        <p:attrNameLst>
                                          <p:attrName>style.visibility</p:attrName>
                                        </p:attrNameLst>
                                      </p:cBhvr>
                                      <p:to>
                                        <p:strVal val="visible"/>
                                      </p:to>
                                    </p:set>
                                    <p:animEffect transition="in" filter="wipe(left)">
                                      <p:cBhvr>
                                        <p:cTn id="42" dur="500"/>
                                        <p:tgtEl>
                                          <p:spTgt spid="532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261"/>
                                        </p:tgtEl>
                                        <p:attrNameLst>
                                          <p:attrName>style.visibility</p:attrName>
                                        </p:attrNameLst>
                                      </p:cBhvr>
                                      <p:to>
                                        <p:strVal val="visible"/>
                                      </p:to>
                                    </p:set>
                                    <p:animEffect transition="in" filter="wipe(left)">
                                      <p:cBhvr>
                                        <p:cTn id="47" dur="500"/>
                                        <p:tgtEl>
                                          <p:spTgt spid="532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3262"/>
                                        </p:tgtEl>
                                        <p:attrNameLst>
                                          <p:attrName>style.visibility</p:attrName>
                                        </p:attrNameLst>
                                      </p:cBhvr>
                                      <p:to>
                                        <p:strVal val="visible"/>
                                      </p:to>
                                    </p:set>
                                    <p:animEffect transition="in" filter="wipe(left)">
                                      <p:cBhvr>
                                        <p:cTn id="52" dur="500"/>
                                        <p:tgtEl>
                                          <p:spTgt spid="5326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3263"/>
                                        </p:tgtEl>
                                        <p:attrNameLst>
                                          <p:attrName>style.visibility</p:attrName>
                                        </p:attrNameLst>
                                      </p:cBhvr>
                                      <p:to>
                                        <p:strVal val="visible"/>
                                      </p:to>
                                    </p:set>
                                    <p:animEffect transition="in" filter="wipe(left)">
                                      <p:cBhvr>
                                        <p:cTn id="57" dur="500"/>
                                        <p:tgtEl>
                                          <p:spTgt spid="5326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3264"/>
                                        </p:tgtEl>
                                        <p:attrNameLst>
                                          <p:attrName>style.visibility</p:attrName>
                                        </p:attrNameLst>
                                      </p:cBhvr>
                                      <p:to>
                                        <p:strVal val="visible"/>
                                      </p:to>
                                    </p:set>
                                    <p:animEffect transition="in" filter="wipe(left)">
                                      <p:cBhvr>
                                        <p:cTn id="62" dur="500"/>
                                        <p:tgtEl>
                                          <p:spTgt spid="53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9A799A6-E4E6-44A5-8CA8-60E230D2D89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49934EE-FE5F-4C91-8604-86C8A6ECCFB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4274" name="Rectangle 2"/>
          <p:cNvSpPr/>
          <p:nvPr/>
        </p:nvSpPr>
        <p:spPr>
          <a:xfrm>
            <a:off x="323850" y="1397000"/>
            <a:ext cx="9842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证明</a:t>
            </a:r>
            <a:r>
              <a:rPr lang="zh-CN" altLang="en-US" sz="2800" b="1" dirty="0">
                <a:ea typeface="楷体_GB2312" pitchFamily="49" charset="-122"/>
              </a:rPr>
              <a:t> </a:t>
            </a:r>
            <a:endParaRPr lang="zh-CN" altLang="en-US" sz="2800" b="1" dirty="0">
              <a:ea typeface="楷体_GB2312" pitchFamily="49" charset="-122"/>
            </a:endParaRPr>
          </a:p>
        </p:txBody>
      </p:sp>
      <p:sp>
        <p:nvSpPr>
          <p:cNvPr id="53253" name="Rectangle 3"/>
          <p:cNvSpPr/>
          <p:nvPr/>
        </p:nvSpPr>
        <p:spPr>
          <a:xfrm>
            <a:off x="323850" y="277813"/>
            <a:ext cx="8650288" cy="108267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10</a:t>
            </a:r>
            <a:r>
              <a:rPr lang="zh-CN" altLang="en-US" sz="2800" b="1" dirty="0">
                <a:solidFill>
                  <a:srgbClr val="FF0000"/>
                </a:solidFill>
                <a:latin typeface="宋体" panose="02010600030101010101" pitchFamily="2" charset="-122"/>
              </a:rPr>
              <a:t> ▲</a:t>
            </a:r>
            <a:r>
              <a:rPr lang="en-US" altLang="zh-CN" sz="2800" b="1" dirty="0">
                <a:ea typeface="楷体_GB2312" pitchFamily="49" charset="-122"/>
              </a:rPr>
              <a:t>  </a:t>
            </a:r>
            <a:r>
              <a:rPr lang="zh-CN" altLang="en-US" sz="2800" b="1" dirty="0">
                <a:ea typeface="楷体_GB2312" pitchFamily="49" charset="-122"/>
              </a:rPr>
              <a:t>设</a:t>
            </a:r>
            <a:r>
              <a:rPr lang="zh-CN" altLang="en-US" sz="2800" b="1" i="1" dirty="0">
                <a:ea typeface="楷体_GB2312" pitchFamily="49" charset="-122"/>
              </a:rPr>
              <a:t> </a:t>
            </a:r>
            <a:r>
              <a:rPr lang="en-US" altLang="zh-CN" sz="2800" b="1" i="1" dirty="0">
                <a:ea typeface="楷体_GB2312" pitchFamily="49" charset="-122"/>
              </a:rPr>
              <a:t>A </a:t>
            </a:r>
            <a:r>
              <a:rPr lang="zh-CN" altLang="en-US" sz="2800" b="1" dirty="0">
                <a:ea typeface="楷体_GB2312" pitchFamily="49" charset="-122"/>
              </a:rPr>
              <a:t>满足方程 </a:t>
            </a:r>
            <a:r>
              <a:rPr lang="en-US" altLang="zh-CN" sz="2800" b="1" i="1" dirty="0">
                <a:ea typeface="楷体_GB2312" pitchFamily="49" charset="-122"/>
              </a:rPr>
              <a:t>A</a:t>
            </a:r>
            <a:r>
              <a:rPr lang="en-US" altLang="zh-CN" sz="2800" b="1" baseline="50000" dirty="0">
                <a:ea typeface="楷体_GB2312" pitchFamily="49" charset="-122"/>
              </a:rPr>
              <a:t>2</a:t>
            </a:r>
            <a:r>
              <a:rPr lang="en-US" altLang="zh-CN" sz="2800" b="1" dirty="0">
                <a:ea typeface="楷体_GB2312" pitchFamily="49" charset="-122"/>
              </a:rPr>
              <a:t> </a:t>
            </a:r>
            <a:r>
              <a:rPr lang="en-US" altLang="zh-CN" sz="2800" b="1" dirty="0">
                <a:latin typeface="Symbol" panose="05050102010706020507" pitchFamily="18" charset="2"/>
              </a:rPr>
              <a:t>+</a:t>
            </a:r>
            <a:r>
              <a:rPr lang="en-US" altLang="zh-CN" sz="2800" b="1" dirty="0">
                <a:ea typeface="楷体_GB2312" pitchFamily="49" charset="-122"/>
              </a:rPr>
              <a:t>2</a:t>
            </a:r>
            <a:r>
              <a:rPr lang="en-US" altLang="zh-CN" sz="2800" b="1" i="1" dirty="0">
                <a:ea typeface="楷体_GB2312" pitchFamily="49" charset="-122"/>
              </a:rPr>
              <a:t>A</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E </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O</a:t>
            </a:r>
            <a:r>
              <a:rPr lang="en-US" altLang="zh-CN" sz="2800" b="1" dirty="0">
                <a:ea typeface="楷体_GB2312" pitchFamily="49" charset="-122"/>
              </a:rPr>
              <a:t>, </a:t>
            </a:r>
            <a:r>
              <a:rPr lang="zh-CN" altLang="en-US" sz="2800" b="1" dirty="0">
                <a:ea typeface="楷体_GB2312" pitchFamily="49" charset="-122"/>
              </a:rPr>
              <a:t>证明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与 </a:t>
            </a:r>
            <a:r>
              <a:rPr lang="en-US" altLang="zh-CN" sz="2800" b="1" i="1" dirty="0">
                <a:ea typeface="楷体_GB2312" pitchFamily="49" charset="-122"/>
              </a:rPr>
              <a:t>A</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3</a:t>
            </a:r>
            <a:r>
              <a:rPr lang="en-US" altLang="zh-CN" sz="2800" b="1" i="1" dirty="0">
                <a:ea typeface="楷体_GB2312" pitchFamily="49" charset="-122"/>
              </a:rPr>
              <a:t>E</a:t>
            </a:r>
            <a:endParaRPr lang="en-US" altLang="zh-CN" sz="2800" b="1" i="1"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都可逆</a:t>
            </a:r>
            <a:r>
              <a:rPr lang="en-US" altLang="zh-CN" sz="2800" b="1" dirty="0">
                <a:ea typeface="楷体_GB2312" pitchFamily="49" charset="-122"/>
              </a:rPr>
              <a:t>, </a:t>
            </a:r>
            <a:r>
              <a:rPr lang="zh-CN" altLang="en-US" sz="2800" b="1" dirty="0">
                <a:ea typeface="楷体_GB2312" pitchFamily="49" charset="-122"/>
              </a:rPr>
              <a:t>并求它们的逆阵</a:t>
            </a:r>
            <a:r>
              <a:rPr lang="en-US" altLang="zh-CN" sz="2800" b="1" dirty="0">
                <a:ea typeface="楷体_GB2312" pitchFamily="49" charset="-122"/>
              </a:rPr>
              <a:t>. </a:t>
            </a:r>
            <a:endParaRPr lang="en-US" altLang="zh-CN" sz="2800" b="1" dirty="0">
              <a:ea typeface="楷体_GB2312" pitchFamily="49" charset="-122"/>
            </a:endParaRPr>
          </a:p>
        </p:txBody>
      </p:sp>
      <p:sp>
        <p:nvSpPr>
          <p:cNvPr id="54276" name="Rectangle 4"/>
          <p:cNvSpPr/>
          <p:nvPr/>
        </p:nvSpPr>
        <p:spPr>
          <a:xfrm>
            <a:off x="1287463" y="1397000"/>
            <a:ext cx="32797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由 </a:t>
            </a:r>
            <a:r>
              <a:rPr lang="en-US" altLang="zh-CN" sz="2800" b="1" i="1" dirty="0">
                <a:ea typeface="楷体_GB2312" pitchFamily="49" charset="-122"/>
              </a:rPr>
              <a:t>A</a:t>
            </a:r>
            <a:r>
              <a:rPr lang="en-US" altLang="zh-CN" sz="2800" b="1" baseline="50000" dirty="0">
                <a:ea typeface="楷体_GB2312" pitchFamily="49" charset="-122"/>
              </a:rPr>
              <a:t>2</a:t>
            </a:r>
            <a:r>
              <a:rPr lang="en-US" altLang="zh-CN" sz="2800" b="1" dirty="0">
                <a:ea typeface="楷体_GB2312" pitchFamily="49" charset="-122"/>
              </a:rPr>
              <a:t> </a:t>
            </a:r>
            <a:r>
              <a:rPr lang="en-US" altLang="zh-CN" sz="2800" b="1" dirty="0">
                <a:latin typeface="Symbol" panose="05050102010706020507" pitchFamily="18" charset="2"/>
              </a:rPr>
              <a:t>+</a:t>
            </a:r>
            <a:r>
              <a:rPr lang="en-US" altLang="zh-CN" sz="2800" b="1" dirty="0">
                <a:ea typeface="楷体_GB2312" pitchFamily="49" charset="-122"/>
              </a:rPr>
              <a:t>2</a:t>
            </a:r>
            <a:r>
              <a:rPr lang="en-US" altLang="zh-CN" sz="2800" b="1" i="1" dirty="0">
                <a:ea typeface="楷体_GB2312" pitchFamily="49" charset="-122"/>
              </a:rPr>
              <a:t>A</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E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O</a:t>
            </a:r>
            <a:r>
              <a:rPr lang="en-US" altLang="zh-CN" sz="2800" b="1" dirty="0">
                <a:ea typeface="楷体_GB2312" pitchFamily="49" charset="-122"/>
              </a:rPr>
              <a:t>, </a:t>
            </a:r>
            <a:r>
              <a:rPr lang="zh-CN" altLang="en-US" sz="2800" b="1" dirty="0">
                <a:ea typeface="楷体_GB2312" pitchFamily="49" charset="-122"/>
              </a:rPr>
              <a:t>得</a:t>
            </a:r>
            <a:endParaRPr lang="zh-CN" altLang="en-US" sz="2800" b="1" dirty="0">
              <a:ea typeface="楷体_GB2312" pitchFamily="49" charset="-122"/>
            </a:endParaRPr>
          </a:p>
        </p:txBody>
      </p:sp>
      <p:graphicFrame>
        <p:nvGraphicFramePr>
          <p:cNvPr id="54277" name="Object 5"/>
          <p:cNvGraphicFramePr>
            <a:graphicFrameLocks noChangeAspect="1"/>
          </p:cNvGraphicFramePr>
          <p:nvPr/>
        </p:nvGraphicFramePr>
        <p:xfrm>
          <a:off x="1962150" y="2060575"/>
          <a:ext cx="2260600" cy="393700"/>
        </p:xfrm>
        <a:graphic>
          <a:graphicData uri="http://schemas.openxmlformats.org/presentationml/2006/ole">
            <mc:AlternateContent xmlns:mc="http://schemas.openxmlformats.org/markup-compatibility/2006">
              <mc:Choice xmlns:v="urn:schemas-microsoft-com:vml" Requires="v">
                <p:oleObj spid="_x0000_s3494" name="" r:id="rId1" imgW="2260600" imgH="393700" progId="Equation.DSMT4">
                  <p:embed/>
                </p:oleObj>
              </mc:Choice>
              <mc:Fallback>
                <p:oleObj name="" r:id="rId1" imgW="2260600" imgH="393700" progId="Equation.DSMT4">
                  <p:embed/>
                  <p:pic>
                    <p:nvPicPr>
                      <p:cNvPr id="0" name="图片 3493"/>
                      <p:cNvPicPr/>
                      <p:nvPr/>
                    </p:nvPicPr>
                    <p:blipFill>
                      <a:blip r:embed="rId2"/>
                      <a:stretch>
                        <a:fillRect/>
                      </a:stretch>
                    </p:blipFill>
                    <p:spPr>
                      <a:xfrm>
                        <a:off x="1962150" y="2060575"/>
                        <a:ext cx="2260600" cy="393700"/>
                      </a:xfrm>
                      <a:prstGeom prst="rect">
                        <a:avLst/>
                      </a:prstGeom>
                      <a:noFill/>
                      <a:ln w="38100">
                        <a:noFill/>
                        <a:miter/>
                      </a:ln>
                    </p:spPr>
                  </p:pic>
                </p:oleObj>
              </mc:Fallback>
            </mc:AlternateContent>
          </a:graphicData>
        </a:graphic>
      </p:graphicFrame>
      <p:sp>
        <p:nvSpPr>
          <p:cNvPr id="54278" name="Rectangle 6"/>
          <p:cNvSpPr/>
          <p:nvPr/>
        </p:nvSpPr>
        <p:spPr>
          <a:xfrm>
            <a:off x="323850" y="2492375"/>
            <a:ext cx="290988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因此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可逆</a:t>
            </a:r>
            <a:r>
              <a:rPr lang="en-US" altLang="zh-CN" sz="2800" b="1" dirty="0">
                <a:ea typeface="楷体_GB2312" pitchFamily="49" charset="-122"/>
              </a:rPr>
              <a:t>, </a:t>
            </a:r>
            <a:r>
              <a:rPr lang="zh-CN" altLang="en-US" sz="2800" b="1" dirty="0">
                <a:ea typeface="楷体_GB2312" pitchFamily="49" charset="-122"/>
              </a:rPr>
              <a:t>且有</a:t>
            </a:r>
            <a:endParaRPr lang="zh-CN" altLang="en-US" sz="2800" b="1" dirty="0">
              <a:ea typeface="楷体_GB2312" pitchFamily="49" charset="-122"/>
            </a:endParaRPr>
          </a:p>
        </p:txBody>
      </p:sp>
      <p:graphicFrame>
        <p:nvGraphicFramePr>
          <p:cNvPr id="54279" name="Object 7"/>
          <p:cNvGraphicFramePr>
            <a:graphicFrameLocks noChangeAspect="1"/>
          </p:cNvGraphicFramePr>
          <p:nvPr/>
        </p:nvGraphicFramePr>
        <p:xfrm>
          <a:off x="3197225" y="2505075"/>
          <a:ext cx="2095500" cy="419100"/>
        </p:xfrm>
        <a:graphic>
          <a:graphicData uri="http://schemas.openxmlformats.org/presentationml/2006/ole">
            <mc:AlternateContent xmlns:mc="http://schemas.openxmlformats.org/markup-compatibility/2006">
              <mc:Choice xmlns:v="urn:schemas-microsoft-com:vml" Requires="v">
                <p:oleObj spid="_x0000_s3480" name="" r:id="rId3" imgW="2095500" imgH="419100" progId="Equation.DSMT4">
                  <p:embed/>
                </p:oleObj>
              </mc:Choice>
              <mc:Fallback>
                <p:oleObj name="" r:id="rId3" imgW="2095500" imgH="419100" progId="Equation.DSMT4">
                  <p:embed/>
                  <p:pic>
                    <p:nvPicPr>
                      <p:cNvPr id="0" name="图片 3479"/>
                      <p:cNvPicPr/>
                      <p:nvPr/>
                    </p:nvPicPr>
                    <p:blipFill>
                      <a:blip r:embed="rId4"/>
                      <a:stretch>
                        <a:fillRect/>
                      </a:stretch>
                    </p:blipFill>
                    <p:spPr>
                      <a:xfrm>
                        <a:off x="3197225" y="2505075"/>
                        <a:ext cx="2095500" cy="419100"/>
                      </a:xfrm>
                      <a:prstGeom prst="rect">
                        <a:avLst/>
                      </a:prstGeom>
                      <a:noFill/>
                      <a:ln w="38100">
                        <a:noFill/>
                        <a:miter/>
                      </a:ln>
                    </p:spPr>
                  </p:pic>
                </p:oleObj>
              </mc:Fallback>
            </mc:AlternateContent>
          </a:graphicData>
        </a:graphic>
      </p:graphicFrame>
      <p:graphicFrame>
        <p:nvGraphicFramePr>
          <p:cNvPr id="54280" name="Object 8"/>
          <p:cNvGraphicFramePr>
            <a:graphicFrameLocks noChangeAspect="1"/>
          </p:cNvGraphicFramePr>
          <p:nvPr/>
        </p:nvGraphicFramePr>
        <p:xfrm>
          <a:off x="1957388" y="2997200"/>
          <a:ext cx="4991100" cy="495300"/>
        </p:xfrm>
        <a:graphic>
          <a:graphicData uri="http://schemas.openxmlformats.org/presentationml/2006/ole">
            <mc:AlternateContent xmlns:mc="http://schemas.openxmlformats.org/markup-compatibility/2006">
              <mc:Choice xmlns:v="urn:schemas-microsoft-com:vml" Requires="v">
                <p:oleObj spid="_x0000_s3495" name="" r:id="rId5" imgW="4991100" imgH="495300" progId="Equation.DSMT4">
                  <p:embed/>
                </p:oleObj>
              </mc:Choice>
              <mc:Fallback>
                <p:oleObj name="" r:id="rId5" imgW="4991100" imgH="495300" progId="Equation.DSMT4">
                  <p:embed/>
                  <p:pic>
                    <p:nvPicPr>
                      <p:cNvPr id="0" name="图片 3494"/>
                      <p:cNvPicPr/>
                      <p:nvPr/>
                    </p:nvPicPr>
                    <p:blipFill>
                      <a:blip r:embed="rId6"/>
                      <a:stretch>
                        <a:fillRect/>
                      </a:stretch>
                    </p:blipFill>
                    <p:spPr>
                      <a:xfrm>
                        <a:off x="1957388" y="2997200"/>
                        <a:ext cx="4991100" cy="495300"/>
                      </a:xfrm>
                      <a:prstGeom prst="rect">
                        <a:avLst/>
                      </a:prstGeom>
                      <a:noFill/>
                      <a:ln w="38100">
                        <a:noFill/>
                        <a:miter/>
                      </a:ln>
                    </p:spPr>
                  </p:pic>
                </p:oleObj>
              </mc:Fallback>
            </mc:AlternateContent>
          </a:graphicData>
        </a:graphic>
      </p:graphicFrame>
      <p:graphicFrame>
        <p:nvGraphicFramePr>
          <p:cNvPr id="54281" name="Object 9"/>
          <p:cNvGraphicFramePr>
            <a:graphicFrameLocks noChangeAspect="1"/>
          </p:cNvGraphicFramePr>
          <p:nvPr/>
        </p:nvGraphicFramePr>
        <p:xfrm>
          <a:off x="1979613" y="3573463"/>
          <a:ext cx="4330700" cy="393700"/>
        </p:xfrm>
        <a:graphic>
          <a:graphicData uri="http://schemas.openxmlformats.org/presentationml/2006/ole">
            <mc:AlternateContent xmlns:mc="http://schemas.openxmlformats.org/markup-compatibility/2006">
              <mc:Choice xmlns:v="urn:schemas-microsoft-com:vml" Requires="v">
                <p:oleObj spid="_x0000_s3484" name="" r:id="rId7" imgW="4330700" imgH="393700" progId="Equation.DSMT4">
                  <p:embed/>
                </p:oleObj>
              </mc:Choice>
              <mc:Fallback>
                <p:oleObj name="" r:id="rId7" imgW="4330700" imgH="393700" progId="Equation.DSMT4">
                  <p:embed/>
                  <p:pic>
                    <p:nvPicPr>
                      <p:cNvPr id="0" name="图片 3483"/>
                      <p:cNvPicPr/>
                      <p:nvPr/>
                    </p:nvPicPr>
                    <p:blipFill>
                      <a:blip r:embed="rId8"/>
                      <a:stretch>
                        <a:fillRect/>
                      </a:stretch>
                    </p:blipFill>
                    <p:spPr>
                      <a:xfrm>
                        <a:off x="1979613" y="3573463"/>
                        <a:ext cx="4330700" cy="393700"/>
                      </a:xfrm>
                      <a:prstGeom prst="rect">
                        <a:avLst/>
                      </a:prstGeom>
                      <a:noFill/>
                      <a:ln w="38100">
                        <a:noFill/>
                        <a:miter/>
                      </a:ln>
                    </p:spPr>
                  </p:pic>
                </p:oleObj>
              </mc:Fallback>
            </mc:AlternateContent>
          </a:graphicData>
        </a:graphic>
      </p:graphicFrame>
      <p:graphicFrame>
        <p:nvGraphicFramePr>
          <p:cNvPr id="54282" name="Object 10"/>
          <p:cNvGraphicFramePr>
            <a:graphicFrameLocks noChangeAspect="1"/>
          </p:cNvGraphicFramePr>
          <p:nvPr/>
        </p:nvGraphicFramePr>
        <p:xfrm>
          <a:off x="1979613" y="4076700"/>
          <a:ext cx="3556000" cy="393700"/>
        </p:xfrm>
        <a:graphic>
          <a:graphicData uri="http://schemas.openxmlformats.org/presentationml/2006/ole">
            <mc:AlternateContent xmlns:mc="http://schemas.openxmlformats.org/markup-compatibility/2006">
              <mc:Choice xmlns:v="urn:schemas-microsoft-com:vml" Requires="v">
                <p:oleObj spid="_x0000_s3496" name="" r:id="rId9" imgW="3556000" imgH="393700" progId="Equation.DSMT4">
                  <p:embed/>
                </p:oleObj>
              </mc:Choice>
              <mc:Fallback>
                <p:oleObj name="" r:id="rId9" imgW="3556000" imgH="393700" progId="Equation.DSMT4">
                  <p:embed/>
                  <p:pic>
                    <p:nvPicPr>
                      <p:cNvPr id="0" name="图片 3495"/>
                      <p:cNvPicPr/>
                      <p:nvPr/>
                    </p:nvPicPr>
                    <p:blipFill>
                      <a:blip r:embed="rId10"/>
                      <a:stretch>
                        <a:fillRect/>
                      </a:stretch>
                    </p:blipFill>
                    <p:spPr>
                      <a:xfrm>
                        <a:off x="1979613" y="4076700"/>
                        <a:ext cx="3556000" cy="393700"/>
                      </a:xfrm>
                      <a:prstGeom prst="rect">
                        <a:avLst/>
                      </a:prstGeom>
                      <a:noFill/>
                      <a:ln w="38100">
                        <a:noFill/>
                        <a:miter/>
                      </a:ln>
                    </p:spPr>
                  </p:pic>
                </p:oleObj>
              </mc:Fallback>
            </mc:AlternateContent>
          </a:graphicData>
        </a:graphic>
      </p:graphicFrame>
      <p:graphicFrame>
        <p:nvGraphicFramePr>
          <p:cNvPr id="54283" name="Object 11"/>
          <p:cNvGraphicFramePr>
            <a:graphicFrameLocks noChangeAspect="1"/>
          </p:cNvGraphicFramePr>
          <p:nvPr/>
        </p:nvGraphicFramePr>
        <p:xfrm>
          <a:off x="1979613" y="4581525"/>
          <a:ext cx="3505200" cy="393700"/>
        </p:xfrm>
        <a:graphic>
          <a:graphicData uri="http://schemas.openxmlformats.org/presentationml/2006/ole">
            <mc:AlternateContent xmlns:mc="http://schemas.openxmlformats.org/markup-compatibility/2006">
              <mc:Choice xmlns:v="urn:schemas-microsoft-com:vml" Requires="v">
                <p:oleObj spid="_x0000_s3485" name="" r:id="rId11" imgW="3505200" imgH="393700" progId="Equation.DSMT4">
                  <p:embed/>
                </p:oleObj>
              </mc:Choice>
              <mc:Fallback>
                <p:oleObj name="" r:id="rId11" imgW="3505200" imgH="393700" progId="Equation.DSMT4">
                  <p:embed/>
                  <p:pic>
                    <p:nvPicPr>
                      <p:cNvPr id="0" name="图片 3484"/>
                      <p:cNvPicPr/>
                      <p:nvPr/>
                    </p:nvPicPr>
                    <p:blipFill>
                      <a:blip r:embed="rId12"/>
                      <a:stretch>
                        <a:fillRect/>
                      </a:stretch>
                    </p:blipFill>
                    <p:spPr>
                      <a:xfrm>
                        <a:off x="1979613" y="4581525"/>
                        <a:ext cx="3505200" cy="393700"/>
                      </a:xfrm>
                      <a:prstGeom prst="rect">
                        <a:avLst/>
                      </a:prstGeom>
                      <a:noFill/>
                      <a:ln w="38100">
                        <a:noFill/>
                        <a:miter/>
                      </a:ln>
                    </p:spPr>
                  </p:pic>
                </p:oleObj>
              </mc:Fallback>
            </mc:AlternateContent>
          </a:graphicData>
        </a:graphic>
      </p:graphicFrame>
      <p:graphicFrame>
        <p:nvGraphicFramePr>
          <p:cNvPr id="54284" name="Object 12"/>
          <p:cNvGraphicFramePr>
            <a:graphicFrameLocks noChangeAspect="1"/>
          </p:cNvGraphicFramePr>
          <p:nvPr/>
        </p:nvGraphicFramePr>
        <p:xfrm>
          <a:off x="1979613" y="5013325"/>
          <a:ext cx="3390900" cy="838200"/>
        </p:xfrm>
        <a:graphic>
          <a:graphicData uri="http://schemas.openxmlformats.org/presentationml/2006/ole">
            <mc:AlternateContent xmlns:mc="http://schemas.openxmlformats.org/markup-compatibility/2006">
              <mc:Choice xmlns:v="urn:schemas-microsoft-com:vml" Requires="v">
                <p:oleObj spid="_x0000_s3497" name="" r:id="rId13" imgW="3390900" imgH="838200" progId="Equation.DSMT4">
                  <p:embed/>
                </p:oleObj>
              </mc:Choice>
              <mc:Fallback>
                <p:oleObj name="" r:id="rId13" imgW="3390900" imgH="838200" progId="Equation.DSMT4">
                  <p:embed/>
                  <p:pic>
                    <p:nvPicPr>
                      <p:cNvPr id="0" name="图片 3496"/>
                      <p:cNvPicPr/>
                      <p:nvPr/>
                    </p:nvPicPr>
                    <p:blipFill>
                      <a:blip r:embed="rId14"/>
                      <a:stretch>
                        <a:fillRect/>
                      </a:stretch>
                    </p:blipFill>
                    <p:spPr>
                      <a:xfrm>
                        <a:off x="1979613" y="5013325"/>
                        <a:ext cx="3390900" cy="838200"/>
                      </a:xfrm>
                      <a:prstGeom prst="rect">
                        <a:avLst/>
                      </a:prstGeom>
                      <a:noFill/>
                      <a:ln w="38100">
                        <a:noFill/>
                        <a:miter/>
                      </a:ln>
                    </p:spPr>
                  </p:pic>
                </p:oleObj>
              </mc:Fallback>
            </mc:AlternateContent>
          </a:graphicData>
        </a:graphic>
      </p:graphicFrame>
      <p:sp>
        <p:nvSpPr>
          <p:cNvPr id="54285" name="Rectangle 13"/>
          <p:cNvSpPr/>
          <p:nvPr/>
        </p:nvSpPr>
        <p:spPr>
          <a:xfrm>
            <a:off x="323850" y="5876925"/>
            <a:ext cx="351948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因此</a:t>
            </a:r>
            <a:r>
              <a:rPr lang="zh-CN" altLang="en-US" sz="2800" b="1" i="1" dirty="0">
                <a:ea typeface="楷体_GB2312" pitchFamily="49" charset="-122"/>
              </a:rPr>
              <a:t> </a:t>
            </a:r>
            <a:r>
              <a:rPr lang="en-US" altLang="zh-CN" sz="2800" b="1" i="1" dirty="0">
                <a:ea typeface="楷体_GB2312" pitchFamily="49" charset="-122"/>
              </a:rPr>
              <a:t>A</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3</a:t>
            </a:r>
            <a:r>
              <a:rPr lang="en-US" altLang="zh-CN" sz="2800" b="1" i="1" dirty="0">
                <a:ea typeface="楷体_GB2312" pitchFamily="49" charset="-122"/>
              </a:rPr>
              <a:t>E</a:t>
            </a:r>
            <a:r>
              <a:rPr lang="en-US" altLang="zh-CN" sz="2800" b="1" dirty="0">
                <a:ea typeface="楷体_GB2312" pitchFamily="49" charset="-122"/>
              </a:rPr>
              <a:t> </a:t>
            </a:r>
            <a:r>
              <a:rPr lang="zh-CN" altLang="en-US" sz="2800" b="1" dirty="0">
                <a:ea typeface="楷体_GB2312" pitchFamily="49" charset="-122"/>
              </a:rPr>
              <a:t>可逆</a:t>
            </a:r>
            <a:r>
              <a:rPr lang="en-US" altLang="zh-CN" sz="2800" b="1" dirty="0">
                <a:ea typeface="楷体_GB2312" pitchFamily="49" charset="-122"/>
              </a:rPr>
              <a:t>, </a:t>
            </a:r>
            <a:r>
              <a:rPr lang="zh-CN" altLang="en-US" sz="2800" b="1" dirty="0">
                <a:ea typeface="楷体_GB2312" pitchFamily="49" charset="-122"/>
              </a:rPr>
              <a:t>且有</a:t>
            </a:r>
            <a:endParaRPr lang="zh-CN" altLang="en-US" sz="2800" b="1" dirty="0">
              <a:ea typeface="楷体_GB2312" pitchFamily="49" charset="-122"/>
            </a:endParaRPr>
          </a:p>
        </p:txBody>
      </p:sp>
      <p:graphicFrame>
        <p:nvGraphicFramePr>
          <p:cNvPr id="54286" name="Object 14"/>
          <p:cNvGraphicFramePr>
            <a:graphicFrameLocks noChangeAspect="1"/>
          </p:cNvGraphicFramePr>
          <p:nvPr/>
        </p:nvGraphicFramePr>
        <p:xfrm>
          <a:off x="3768725" y="5734050"/>
          <a:ext cx="3467100" cy="838200"/>
        </p:xfrm>
        <a:graphic>
          <a:graphicData uri="http://schemas.openxmlformats.org/presentationml/2006/ole">
            <mc:AlternateContent xmlns:mc="http://schemas.openxmlformats.org/markup-compatibility/2006">
              <mc:Choice xmlns:v="urn:schemas-microsoft-com:vml" Requires="v">
                <p:oleObj spid="_x0000_s3488" name="" r:id="rId15" imgW="3467100" imgH="838200" progId="Equation.DSMT4">
                  <p:embed/>
                </p:oleObj>
              </mc:Choice>
              <mc:Fallback>
                <p:oleObj name="" r:id="rId15" imgW="3467100" imgH="838200" progId="Equation.DSMT4">
                  <p:embed/>
                  <p:pic>
                    <p:nvPicPr>
                      <p:cNvPr id="0" name="图片 3487"/>
                      <p:cNvPicPr/>
                      <p:nvPr/>
                    </p:nvPicPr>
                    <p:blipFill>
                      <a:blip r:embed="rId16"/>
                      <a:stretch>
                        <a:fillRect/>
                      </a:stretch>
                    </p:blipFill>
                    <p:spPr>
                      <a:xfrm>
                        <a:off x="3768725" y="5734050"/>
                        <a:ext cx="3467100" cy="8382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wipe(left)">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wipe(left)">
                                      <p:cBhvr>
                                        <p:cTn id="22" dur="500"/>
                                        <p:tgtEl>
                                          <p:spTgt spid="5427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4279"/>
                                        </p:tgtEl>
                                        <p:attrNameLst>
                                          <p:attrName>style.visibility</p:attrName>
                                        </p:attrNameLst>
                                      </p:cBhvr>
                                      <p:to>
                                        <p:strVal val="visible"/>
                                      </p:to>
                                    </p:set>
                                    <p:animEffect transition="in" filter="wipe(left)">
                                      <p:cBhvr>
                                        <p:cTn id="26" dur="500"/>
                                        <p:tgtEl>
                                          <p:spTgt spid="542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4280"/>
                                        </p:tgtEl>
                                        <p:attrNameLst>
                                          <p:attrName>style.visibility</p:attrName>
                                        </p:attrNameLst>
                                      </p:cBhvr>
                                      <p:to>
                                        <p:strVal val="visible"/>
                                      </p:to>
                                    </p:set>
                                    <p:animEffect transition="in" filter="wipe(left)">
                                      <p:cBhvr>
                                        <p:cTn id="31" dur="500"/>
                                        <p:tgtEl>
                                          <p:spTgt spid="5428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4281"/>
                                        </p:tgtEl>
                                        <p:attrNameLst>
                                          <p:attrName>style.visibility</p:attrName>
                                        </p:attrNameLst>
                                      </p:cBhvr>
                                      <p:to>
                                        <p:strVal val="visible"/>
                                      </p:to>
                                    </p:set>
                                    <p:animEffect transition="in" filter="wipe(left)">
                                      <p:cBhvr>
                                        <p:cTn id="36" dur="500"/>
                                        <p:tgtEl>
                                          <p:spTgt spid="5428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4282"/>
                                        </p:tgtEl>
                                        <p:attrNameLst>
                                          <p:attrName>style.visibility</p:attrName>
                                        </p:attrNameLst>
                                      </p:cBhvr>
                                      <p:to>
                                        <p:strVal val="visible"/>
                                      </p:to>
                                    </p:set>
                                    <p:animEffect transition="in" filter="wipe(left)">
                                      <p:cBhvr>
                                        <p:cTn id="41" dur="500"/>
                                        <p:tgtEl>
                                          <p:spTgt spid="542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4283"/>
                                        </p:tgtEl>
                                        <p:attrNameLst>
                                          <p:attrName>style.visibility</p:attrName>
                                        </p:attrNameLst>
                                      </p:cBhvr>
                                      <p:to>
                                        <p:strVal val="visible"/>
                                      </p:to>
                                    </p:set>
                                    <p:animEffect transition="in" filter="wipe(left)">
                                      <p:cBhvr>
                                        <p:cTn id="46" dur="500"/>
                                        <p:tgtEl>
                                          <p:spTgt spid="5428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4284"/>
                                        </p:tgtEl>
                                        <p:attrNameLst>
                                          <p:attrName>style.visibility</p:attrName>
                                        </p:attrNameLst>
                                      </p:cBhvr>
                                      <p:to>
                                        <p:strVal val="visible"/>
                                      </p:to>
                                    </p:set>
                                    <p:animEffect transition="in" filter="wipe(left)">
                                      <p:cBhvr>
                                        <p:cTn id="51" dur="500"/>
                                        <p:tgtEl>
                                          <p:spTgt spid="542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4285"/>
                                        </p:tgtEl>
                                        <p:attrNameLst>
                                          <p:attrName>style.visibility</p:attrName>
                                        </p:attrNameLst>
                                      </p:cBhvr>
                                      <p:to>
                                        <p:strVal val="visible"/>
                                      </p:to>
                                    </p:set>
                                    <p:animEffect transition="in" filter="wipe(left)">
                                      <p:cBhvr>
                                        <p:cTn id="56" dur="500"/>
                                        <p:tgtEl>
                                          <p:spTgt spid="5428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54286"/>
                                        </p:tgtEl>
                                        <p:attrNameLst>
                                          <p:attrName>style.visibility</p:attrName>
                                        </p:attrNameLst>
                                      </p:cBhvr>
                                      <p:to>
                                        <p:strVal val="visible"/>
                                      </p:to>
                                    </p:set>
                                    <p:animEffect transition="in" filter="wipe(left)">
                                      <p:cBhvr>
                                        <p:cTn id="60" dur="500"/>
                                        <p:tgtEl>
                                          <p:spTgt spid="54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P spid="54278" grpId="0"/>
      <p:bldP spid="5428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A9B7AB-234A-4E2C-8D30-E2821832073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CC0A47F-C87B-4C5E-B8BE-15F9200B2DC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54276" name="Group 2"/>
          <p:cNvGrpSpPr/>
          <p:nvPr/>
        </p:nvGrpSpPr>
        <p:grpSpPr>
          <a:xfrm>
            <a:off x="971550" y="212725"/>
            <a:ext cx="6696075" cy="1625600"/>
            <a:chOff x="612" y="134"/>
            <a:chExt cx="4218" cy="1024"/>
          </a:xfrm>
        </p:grpSpPr>
        <p:graphicFrame>
          <p:nvGraphicFramePr>
            <p:cNvPr id="54288" name="Object 3"/>
            <p:cNvGraphicFramePr>
              <a:graphicFrameLocks noChangeAspect="1"/>
            </p:cNvGraphicFramePr>
            <p:nvPr/>
          </p:nvGraphicFramePr>
          <p:xfrm>
            <a:off x="1107" y="134"/>
            <a:ext cx="1880" cy="1024"/>
          </p:xfrm>
          <a:graphic>
            <a:graphicData uri="http://schemas.openxmlformats.org/presentationml/2006/ole">
              <mc:AlternateContent xmlns:mc="http://schemas.openxmlformats.org/markup-compatibility/2006">
                <mc:Choice xmlns:v="urn:schemas-microsoft-com:vml" Requires="v">
                  <p:oleObj spid="_x0000_s3492" name="" r:id="rId1" imgW="2984500" imgH="1625600" progId="Equation.DSMT4">
                    <p:embed/>
                  </p:oleObj>
                </mc:Choice>
                <mc:Fallback>
                  <p:oleObj name="" r:id="rId1" imgW="2984500" imgH="1625600" progId="Equation.DSMT4">
                    <p:embed/>
                    <p:pic>
                      <p:nvPicPr>
                        <p:cNvPr id="0" name="图片 3491"/>
                        <p:cNvPicPr/>
                        <p:nvPr/>
                      </p:nvPicPr>
                      <p:blipFill>
                        <a:blip r:embed="rId2"/>
                        <a:stretch>
                          <a:fillRect/>
                        </a:stretch>
                      </p:blipFill>
                      <p:spPr>
                        <a:xfrm>
                          <a:off x="1107" y="134"/>
                          <a:ext cx="1880" cy="1024"/>
                        </a:xfrm>
                        <a:prstGeom prst="rect">
                          <a:avLst/>
                        </a:prstGeom>
                        <a:noFill/>
                        <a:ln w="38100">
                          <a:noFill/>
                          <a:miter/>
                        </a:ln>
                      </p:spPr>
                    </p:pic>
                  </p:oleObj>
                </mc:Fallback>
              </mc:AlternateContent>
            </a:graphicData>
          </a:graphic>
        </p:graphicFrame>
        <p:sp>
          <p:nvSpPr>
            <p:cNvPr id="54289" name="Rectangle 4"/>
            <p:cNvSpPr/>
            <p:nvPr/>
          </p:nvSpPr>
          <p:spPr>
            <a:xfrm>
              <a:off x="2971" y="403"/>
              <a:ext cx="1859" cy="381"/>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ea typeface="楷体_GB2312" pitchFamily="49" charset="-122"/>
                </a:rPr>
                <a:t>且 </a:t>
              </a:r>
              <a:r>
                <a:rPr lang="en-US" altLang="zh-CN" sz="2600" b="1" i="1" dirty="0">
                  <a:ea typeface="楷体_GB2312" pitchFamily="49" charset="-122"/>
                </a:rPr>
                <a:t>AB</a:t>
              </a:r>
              <a:r>
                <a:rPr lang="en-US" altLang="zh-CN" sz="2600" b="1" baseline="30000" dirty="0">
                  <a:latin typeface="Symbol" panose="05050102010706020507" pitchFamily="18" charset="2"/>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i="1" dirty="0">
                  <a:ea typeface="楷体_GB2312" pitchFamily="49" charset="-122"/>
                </a:rPr>
                <a:t>B</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求 </a:t>
              </a:r>
              <a:r>
                <a:rPr lang="en-US" altLang="zh-CN" sz="2600" b="1" i="1" dirty="0">
                  <a:ea typeface="楷体_GB2312" pitchFamily="49" charset="-122"/>
                </a:rPr>
                <a:t>B</a:t>
              </a:r>
              <a:r>
                <a:rPr lang="en-US" altLang="zh-CN" sz="2600" b="1" dirty="0">
                  <a:ea typeface="楷体_GB2312" pitchFamily="49" charset="-122"/>
                </a:rPr>
                <a:t>.</a:t>
              </a:r>
              <a:r>
                <a:rPr lang="en-US" altLang="zh-CN" sz="2800" b="1" dirty="0">
                  <a:ea typeface="楷体_GB2312" pitchFamily="49" charset="-122"/>
                </a:rPr>
                <a:t> </a:t>
              </a:r>
              <a:endParaRPr lang="en-US" altLang="zh-CN" sz="2800" b="1" dirty="0">
                <a:ea typeface="楷体_GB2312" pitchFamily="49" charset="-122"/>
              </a:endParaRPr>
            </a:p>
          </p:txBody>
        </p:sp>
        <p:sp>
          <p:nvSpPr>
            <p:cNvPr id="54290" name="Rectangle 5"/>
            <p:cNvSpPr/>
            <p:nvPr/>
          </p:nvSpPr>
          <p:spPr>
            <a:xfrm>
              <a:off x="612" y="418"/>
              <a:ext cx="590" cy="381"/>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ea typeface="楷体_GB2312" pitchFamily="49" charset="-122"/>
                </a:rPr>
                <a:t>已知</a:t>
              </a:r>
              <a:r>
                <a:rPr lang="zh-CN" altLang="en-US" sz="2800" b="1" dirty="0">
                  <a:ea typeface="楷体_GB2312" pitchFamily="49" charset="-122"/>
                </a:rPr>
                <a:t> </a:t>
              </a:r>
              <a:endParaRPr lang="zh-CN" altLang="en-US" sz="2800" b="1" dirty="0">
                <a:ea typeface="楷体_GB2312" pitchFamily="49" charset="-122"/>
              </a:endParaRPr>
            </a:p>
          </p:txBody>
        </p:sp>
      </p:grpSp>
      <p:graphicFrame>
        <p:nvGraphicFramePr>
          <p:cNvPr id="55302" name="Object 6"/>
          <p:cNvGraphicFramePr>
            <a:graphicFrameLocks noChangeAspect="1"/>
          </p:cNvGraphicFramePr>
          <p:nvPr/>
        </p:nvGraphicFramePr>
        <p:xfrm>
          <a:off x="560388" y="5497513"/>
          <a:ext cx="2006600" cy="431800"/>
        </p:xfrm>
        <a:graphic>
          <a:graphicData uri="http://schemas.openxmlformats.org/presentationml/2006/ole">
            <mc:AlternateContent xmlns:mc="http://schemas.openxmlformats.org/markup-compatibility/2006">
              <mc:Choice xmlns:v="urn:schemas-microsoft-com:vml" Requires="v">
                <p:oleObj spid="_x0000_s3512" name="" r:id="rId3" imgW="2006600" imgH="431800" progId="Equation.DSMT4">
                  <p:embed/>
                </p:oleObj>
              </mc:Choice>
              <mc:Fallback>
                <p:oleObj name="" r:id="rId3" imgW="2006600" imgH="431800" progId="Equation.DSMT4">
                  <p:embed/>
                  <p:pic>
                    <p:nvPicPr>
                      <p:cNvPr id="0" name="图片 3511"/>
                      <p:cNvPicPr/>
                      <p:nvPr/>
                    </p:nvPicPr>
                    <p:blipFill>
                      <a:blip r:embed="rId4"/>
                      <a:stretch>
                        <a:fillRect/>
                      </a:stretch>
                    </p:blipFill>
                    <p:spPr>
                      <a:xfrm>
                        <a:off x="560388" y="5497513"/>
                        <a:ext cx="2006600" cy="431800"/>
                      </a:xfrm>
                      <a:prstGeom prst="rect">
                        <a:avLst/>
                      </a:prstGeom>
                      <a:noFill/>
                      <a:ln w="38100">
                        <a:noFill/>
                        <a:miter/>
                      </a:ln>
                    </p:spPr>
                  </p:pic>
                </p:oleObj>
              </mc:Fallback>
            </mc:AlternateContent>
          </a:graphicData>
        </a:graphic>
      </p:graphicFrame>
      <p:sp>
        <p:nvSpPr>
          <p:cNvPr id="55303" name="Rectangle 7"/>
          <p:cNvSpPr/>
          <p:nvPr/>
        </p:nvSpPr>
        <p:spPr>
          <a:xfrm>
            <a:off x="323850" y="2003425"/>
            <a:ext cx="5143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解</a:t>
            </a:r>
            <a:endParaRPr lang="zh-CN" altLang="en-US" sz="2600" b="1" dirty="0">
              <a:solidFill>
                <a:srgbClr val="CC0000"/>
              </a:solidFill>
              <a:ea typeface="楷体_GB2312" pitchFamily="49" charset="-122"/>
            </a:endParaRPr>
          </a:p>
        </p:txBody>
      </p:sp>
      <p:sp>
        <p:nvSpPr>
          <p:cNvPr id="54279" name="Rectangle 8"/>
          <p:cNvSpPr/>
          <p:nvPr/>
        </p:nvSpPr>
        <p:spPr>
          <a:xfrm>
            <a:off x="323850" y="639763"/>
            <a:ext cx="1098550" cy="6048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11</a:t>
            </a:r>
            <a:r>
              <a:rPr lang="en-US" altLang="zh-CN" sz="2600" b="1" dirty="0">
                <a:ea typeface="楷体_GB2312" pitchFamily="49" charset="-122"/>
              </a:rPr>
              <a:t>  </a:t>
            </a:r>
            <a:r>
              <a:rPr lang="en-US" altLang="zh-CN" sz="2800" b="1" dirty="0">
                <a:ea typeface="楷体_GB2312" pitchFamily="49" charset="-122"/>
              </a:rPr>
              <a:t> </a:t>
            </a:r>
            <a:endParaRPr lang="en-US" altLang="zh-CN" sz="2800" b="1" dirty="0">
              <a:ea typeface="楷体_GB2312" pitchFamily="49" charset="-122"/>
            </a:endParaRPr>
          </a:p>
        </p:txBody>
      </p:sp>
      <p:sp>
        <p:nvSpPr>
          <p:cNvPr id="55305" name="Rectangle 9"/>
          <p:cNvSpPr/>
          <p:nvPr/>
        </p:nvSpPr>
        <p:spPr>
          <a:xfrm>
            <a:off x="4386263" y="1916113"/>
            <a:ext cx="2562225" cy="6048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ea typeface="楷体_GB2312" pitchFamily="49" charset="-122"/>
              </a:rPr>
              <a:t>由 </a:t>
            </a:r>
            <a:r>
              <a:rPr lang="en-US" altLang="zh-CN" sz="2600" b="1" i="1" dirty="0">
                <a:ea typeface="楷体_GB2312" pitchFamily="49" charset="-122"/>
              </a:rPr>
              <a:t>AB</a:t>
            </a:r>
            <a:r>
              <a:rPr lang="en-US" altLang="zh-CN" sz="2600" b="1" baseline="30000" dirty="0">
                <a:latin typeface="Symbol" panose="05050102010706020507" pitchFamily="18" charset="2"/>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i="1" dirty="0">
                <a:ea typeface="楷体_GB2312" pitchFamily="49" charset="-122"/>
              </a:rPr>
              <a:t>B</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得</a:t>
            </a:r>
            <a:r>
              <a:rPr lang="zh-CN" altLang="en-US" sz="2800" b="1" dirty="0">
                <a:ea typeface="楷体_GB2312" pitchFamily="49" charset="-122"/>
              </a:rPr>
              <a:t> </a:t>
            </a:r>
            <a:endParaRPr lang="zh-CN" altLang="en-US" sz="2800" b="1" dirty="0">
              <a:ea typeface="楷体_GB2312" pitchFamily="49" charset="-122"/>
            </a:endParaRPr>
          </a:p>
        </p:txBody>
      </p:sp>
      <p:graphicFrame>
        <p:nvGraphicFramePr>
          <p:cNvPr id="55306" name="Object 10"/>
          <p:cNvGraphicFramePr>
            <a:graphicFrameLocks noChangeAspect="1"/>
          </p:cNvGraphicFramePr>
          <p:nvPr/>
        </p:nvGraphicFramePr>
        <p:xfrm>
          <a:off x="1012825" y="2624138"/>
          <a:ext cx="2006600" cy="444500"/>
        </p:xfrm>
        <a:graphic>
          <a:graphicData uri="http://schemas.openxmlformats.org/presentationml/2006/ole">
            <mc:AlternateContent xmlns:mc="http://schemas.openxmlformats.org/markup-compatibility/2006">
              <mc:Choice xmlns:v="urn:schemas-microsoft-com:vml" Requires="v">
                <p:oleObj spid="_x0000_s3506" name="" r:id="rId5" imgW="2005965" imgH="444500" progId="Equation.DSMT4">
                  <p:embed/>
                </p:oleObj>
              </mc:Choice>
              <mc:Fallback>
                <p:oleObj name="" r:id="rId5" imgW="2005965" imgH="444500" progId="Equation.DSMT4">
                  <p:embed/>
                  <p:pic>
                    <p:nvPicPr>
                      <p:cNvPr id="0" name="图片 3505"/>
                      <p:cNvPicPr/>
                      <p:nvPr/>
                    </p:nvPicPr>
                    <p:blipFill>
                      <a:blip r:embed="rId6"/>
                      <a:stretch>
                        <a:fillRect/>
                      </a:stretch>
                    </p:blipFill>
                    <p:spPr>
                      <a:xfrm>
                        <a:off x="1012825" y="2624138"/>
                        <a:ext cx="2006600" cy="444500"/>
                      </a:xfrm>
                      <a:prstGeom prst="rect">
                        <a:avLst/>
                      </a:prstGeom>
                      <a:noFill/>
                      <a:ln w="38100">
                        <a:noFill/>
                        <a:miter/>
                      </a:ln>
                    </p:spPr>
                  </p:pic>
                </p:oleObj>
              </mc:Fallback>
            </mc:AlternateContent>
          </a:graphicData>
        </a:graphic>
      </p:graphicFrame>
      <p:graphicFrame>
        <p:nvGraphicFramePr>
          <p:cNvPr id="55307" name="Object 11"/>
          <p:cNvGraphicFramePr>
            <a:graphicFrameLocks noChangeAspect="1"/>
          </p:cNvGraphicFramePr>
          <p:nvPr/>
        </p:nvGraphicFramePr>
        <p:xfrm>
          <a:off x="3305175" y="2624138"/>
          <a:ext cx="2197100" cy="457200"/>
        </p:xfrm>
        <a:graphic>
          <a:graphicData uri="http://schemas.openxmlformats.org/presentationml/2006/ole">
            <mc:AlternateContent xmlns:mc="http://schemas.openxmlformats.org/markup-compatibility/2006">
              <mc:Choice xmlns:v="urn:schemas-microsoft-com:vml" Requires="v">
                <p:oleObj spid="_x0000_s3509" name="" r:id="rId7" imgW="2197100" imgH="457200" progId="Equation.DSMT4">
                  <p:embed/>
                </p:oleObj>
              </mc:Choice>
              <mc:Fallback>
                <p:oleObj name="" r:id="rId7" imgW="2197100" imgH="457200" progId="Equation.DSMT4">
                  <p:embed/>
                  <p:pic>
                    <p:nvPicPr>
                      <p:cNvPr id="0" name="图片 3508"/>
                      <p:cNvPicPr/>
                      <p:nvPr/>
                    </p:nvPicPr>
                    <p:blipFill>
                      <a:blip r:embed="rId8"/>
                      <a:stretch>
                        <a:fillRect/>
                      </a:stretch>
                    </p:blipFill>
                    <p:spPr>
                      <a:xfrm>
                        <a:off x="3305175" y="2624138"/>
                        <a:ext cx="2197100" cy="457200"/>
                      </a:xfrm>
                      <a:prstGeom prst="rect">
                        <a:avLst/>
                      </a:prstGeom>
                      <a:noFill/>
                      <a:ln w="38100">
                        <a:noFill/>
                        <a:miter/>
                      </a:ln>
                    </p:spPr>
                  </p:pic>
                </p:oleObj>
              </mc:Fallback>
            </mc:AlternateContent>
          </a:graphicData>
        </a:graphic>
      </p:graphicFrame>
      <p:graphicFrame>
        <p:nvGraphicFramePr>
          <p:cNvPr id="55308" name="Object 12"/>
          <p:cNvGraphicFramePr>
            <a:graphicFrameLocks noChangeAspect="1"/>
          </p:cNvGraphicFramePr>
          <p:nvPr/>
        </p:nvGraphicFramePr>
        <p:xfrm>
          <a:off x="1003300" y="2047875"/>
          <a:ext cx="2273300" cy="457200"/>
        </p:xfrm>
        <a:graphic>
          <a:graphicData uri="http://schemas.openxmlformats.org/presentationml/2006/ole">
            <mc:AlternateContent xmlns:mc="http://schemas.openxmlformats.org/markup-compatibility/2006">
              <mc:Choice xmlns:v="urn:schemas-microsoft-com:vml" Requires="v">
                <p:oleObj spid="_x0000_s3499" name="" r:id="rId9" imgW="2273300" imgH="457200" progId="Equation.DSMT4">
                  <p:embed/>
                </p:oleObj>
              </mc:Choice>
              <mc:Fallback>
                <p:oleObj name="" r:id="rId9" imgW="2273300" imgH="457200" progId="Equation.DSMT4">
                  <p:embed/>
                  <p:pic>
                    <p:nvPicPr>
                      <p:cNvPr id="0" name="图片 3498"/>
                      <p:cNvPicPr/>
                      <p:nvPr/>
                    </p:nvPicPr>
                    <p:blipFill>
                      <a:blip r:embed="rId10"/>
                      <a:stretch>
                        <a:fillRect/>
                      </a:stretch>
                    </p:blipFill>
                    <p:spPr>
                      <a:xfrm>
                        <a:off x="1003300" y="2047875"/>
                        <a:ext cx="2273300" cy="457200"/>
                      </a:xfrm>
                      <a:prstGeom prst="rect">
                        <a:avLst/>
                      </a:prstGeom>
                      <a:noFill/>
                      <a:ln w="38100">
                        <a:noFill/>
                        <a:miter/>
                      </a:ln>
                    </p:spPr>
                  </p:pic>
                </p:oleObj>
              </mc:Fallback>
            </mc:AlternateContent>
          </a:graphicData>
        </a:graphic>
      </p:graphicFrame>
      <p:graphicFrame>
        <p:nvGraphicFramePr>
          <p:cNvPr id="55309" name="Object 13"/>
          <p:cNvGraphicFramePr>
            <a:graphicFrameLocks noChangeAspect="1"/>
          </p:cNvGraphicFramePr>
          <p:nvPr/>
        </p:nvGraphicFramePr>
        <p:xfrm>
          <a:off x="3348038" y="2139950"/>
          <a:ext cx="1079500" cy="355600"/>
        </p:xfrm>
        <a:graphic>
          <a:graphicData uri="http://schemas.openxmlformats.org/presentationml/2006/ole">
            <mc:AlternateContent xmlns:mc="http://schemas.openxmlformats.org/markup-compatibility/2006">
              <mc:Choice xmlns:v="urn:schemas-microsoft-com:vml" Requires="v">
                <p:oleObj spid="_x0000_s3501" name="" r:id="rId11" imgW="1078865" imgH="355600" progId="Equation.DSMT4">
                  <p:embed/>
                </p:oleObj>
              </mc:Choice>
              <mc:Fallback>
                <p:oleObj name="" r:id="rId11" imgW="1078865" imgH="355600" progId="Equation.DSMT4">
                  <p:embed/>
                  <p:pic>
                    <p:nvPicPr>
                      <p:cNvPr id="0" name="图片 3500"/>
                      <p:cNvPicPr/>
                      <p:nvPr/>
                    </p:nvPicPr>
                    <p:blipFill>
                      <a:blip r:embed="rId12"/>
                      <a:stretch>
                        <a:fillRect/>
                      </a:stretch>
                    </p:blipFill>
                    <p:spPr>
                      <a:xfrm>
                        <a:off x="3348038" y="2139950"/>
                        <a:ext cx="1079500" cy="355600"/>
                      </a:xfrm>
                      <a:prstGeom prst="rect">
                        <a:avLst/>
                      </a:prstGeom>
                      <a:noFill/>
                      <a:ln w="38100">
                        <a:noFill/>
                        <a:miter/>
                      </a:ln>
                    </p:spPr>
                  </p:pic>
                </p:oleObj>
              </mc:Fallback>
            </mc:AlternateContent>
          </a:graphicData>
        </a:graphic>
      </p:graphicFrame>
      <p:graphicFrame>
        <p:nvGraphicFramePr>
          <p:cNvPr id="55310" name="Object 14"/>
          <p:cNvGraphicFramePr>
            <a:graphicFrameLocks noChangeAspect="1"/>
          </p:cNvGraphicFramePr>
          <p:nvPr/>
        </p:nvGraphicFramePr>
        <p:xfrm>
          <a:off x="611188" y="3286125"/>
          <a:ext cx="4292600" cy="1511300"/>
        </p:xfrm>
        <a:graphic>
          <a:graphicData uri="http://schemas.openxmlformats.org/presentationml/2006/ole">
            <mc:AlternateContent xmlns:mc="http://schemas.openxmlformats.org/markup-compatibility/2006">
              <mc:Choice xmlns:v="urn:schemas-microsoft-com:vml" Requires="v">
                <p:oleObj spid="_x0000_s3513" name="" r:id="rId13" imgW="4292600" imgH="1511300" progId="Equation.DSMT4">
                  <p:embed/>
                </p:oleObj>
              </mc:Choice>
              <mc:Fallback>
                <p:oleObj name="" r:id="rId13" imgW="4292600" imgH="1511300" progId="Equation.DSMT4">
                  <p:embed/>
                  <p:pic>
                    <p:nvPicPr>
                      <p:cNvPr id="0" name="图片 3512"/>
                      <p:cNvPicPr/>
                      <p:nvPr/>
                    </p:nvPicPr>
                    <p:blipFill>
                      <a:blip r:embed="rId14"/>
                      <a:stretch>
                        <a:fillRect/>
                      </a:stretch>
                    </p:blipFill>
                    <p:spPr>
                      <a:xfrm>
                        <a:off x="611188" y="3286125"/>
                        <a:ext cx="4292600" cy="1511300"/>
                      </a:xfrm>
                      <a:prstGeom prst="rect">
                        <a:avLst/>
                      </a:prstGeom>
                      <a:noFill/>
                      <a:ln w="38100">
                        <a:noFill/>
                        <a:miter/>
                      </a:ln>
                    </p:spPr>
                  </p:pic>
                </p:oleObj>
              </mc:Fallback>
            </mc:AlternateContent>
          </a:graphicData>
        </a:graphic>
      </p:graphicFrame>
      <p:graphicFrame>
        <p:nvGraphicFramePr>
          <p:cNvPr id="55311" name="Object 15"/>
          <p:cNvGraphicFramePr>
            <a:graphicFrameLocks noChangeAspect="1"/>
          </p:cNvGraphicFramePr>
          <p:nvPr/>
        </p:nvGraphicFramePr>
        <p:xfrm>
          <a:off x="4959350" y="3273425"/>
          <a:ext cx="3860800" cy="1511300"/>
        </p:xfrm>
        <a:graphic>
          <a:graphicData uri="http://schemas.openxmlformats.org/presentationml/2006/ole">
            <mc:AlternateContent xmlns:mc="http://schemas.openxmlformats.org/markup-compatibility/2006">
              <mc:Choice xmlns:v="urn:schemas-microsoft-com:vml" Requires="v">
                <p:oleObj spid="_x0000_s3507" name="" r:id="rId15" imgW="3860800" imgH="1511300" progId="Equation.DSMT4">
                  <p:embed/>
                </p:oleObj>
              </mc:Choice>
              <mc:Fallback>
                <p:oleObj name="" r:id="rId15" imgW="3860800" imgH="1511300" progId="Equation.DSMT4">
                  <p:embed/>
                  <p:pic>
                    <p:nvPicPr>
                      <p:cNvPr id="0" name="图片 3506"/>
                      <p:cNvPicPr/>
                      <p:nvPr/>
                    </p:nvPicPr>
                    <p:blipFill>
                      <a:blip r:embed="rId16"/>
                      <a:stretch>
                        <a:fillRect/>
                      </a:stretch>
                    </p:blipFill>
                    <p:spPr>
                      <a:xfrm>
                        <a:off x="4959350" y="3273425"/>
                        <a:ext cx="3860800" cy="1511300"/>
                      </a:xfrm>
                      <a:prstGeom prst="rect">
                        <a:avLst/>
                      </a:prstGeom>
                      <a:noFill/>
                      <a:ln w="38100">
                        <a:noFill/>
                        <a:miter/>
                      </a:ln>
                    </p:spPr>
                  </p:pic>
                </p:oleObj>
              </mc:Fallback>
            </mc:AlternateContent>
          </a:graphicData>
        </a:graphic>
      </p:graphicFrame>
      <p:graphicFrame>
        <p:nvGraphicFramePr>
          <p:cNvPr id="55312" name="Object 16"/>
          <p:cNvGraphicFramePr>
            <a:graphicFrameLocks noChangeAspect="1"/>
          </p:cNvGraphicFramePr>
          <p:nvPr/>
        </p:nvGraphicFramePr>
        <p:xfrm>
          <a:off x="2595563" y="4937125"/>
          <a:ext cx="2984500" cy="1587500"/>
        </p:xfrm>
        <a:graphic>
          <a:graphicData uri="http://schemas.openxmlformats.org/presentationml/2006/ole">
            <mc:AlternateContent xmlns:mc="http://schemas.openxmlformats.org/markup-compatibility/2006">
              <mc:Choice xmlns:v="urn:schemas-microsoft-com:vml" Requires="v">
                <p:oleObj spid="_x0000_s3508" name="" r:id="rId17" imgW="2984500" imgH="1587500" progId="Equation.DSMT4">
                  <p:embed/>
                </p:oleObj>
              </mc:Choice>
              <mc:Fallback>
                <p:oleObj name="" r:id="rId17" imgW="2984500" imgH="1587500" progId="Equation.DSMT4">
                  <p:embed/>
                  <p:pic>
                    <p:nvPicPr>
                      <p:cNvPr id="0" name="图片 3507"/>
                      <p:cNvPicPr/>
                      <p:nvPr/>
                    </p:nvPicPr>
                    <p:blipFill>
                      <a:blip r:embed="rId18"/>
                      <a:stretch>
                        <a:fillRect/>
                      </a:stretch>
                    </p:blipFill>
                    <p:spPr>
                      <a:xfrm>
                        <a:off x="2595563" y="4937125"/>
                        <a:ext cx="2984500" cy="1587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wipe(left)">
                                      <p:cBhvr>
                                        <p:cTn id="7" dur="500"/>
                                        <p:tgtEl>
                                          <p:spTgt spid="55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08"/>
                                        </p:tgtEl>
                                        <p:attrNameLst>
                                          <p:attrName>style.visibility</p:attrName>
                                        </p:attrNameLst>
                                      </p:cBhvr>
                                      <p:to>
                                        <p:strVal val="visible"/>
                                      </p:to>
                                    </p:set>
                                    <p:animEffect transition="in" filter="wipe(left)">
                                      <p:cBhvr>
                                        <p:cTn id="12" dur="500"/>
                                        <p:tgtEl>
                                          <p:spTgt spid="553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09"/>
                                        </p:tgtEl>
                                        <p:attrNameLst>
                                          <p:attrName>style.visibility</p:attrName>
                                        </p:attrNameLst>
                                      </p:cBhvr>
                                      <p:to>
                                        <p:strVal val="visible"/>
                                      </p:to>
                                    </p:set>
                                    <p:animEffect transition="in" filter="wipe(left)">
                                      <p:cBhvr>
                                        <p:cTn id="17" dur="500"/>
                                        <p:tgtEl>
                                          <p:spTgt spid="55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5"/>
                                        </p:tgtEl>
                                        <p:attrNameLst>
                                          <p:attrName>style.visibility</p:attrName>
                                        </p:attrNameLst>
                                      </p:cBhvr>
                                      <p:to>
                                        <p:strVal val="visible"/>
                                      </p:to>
                                    </p:set>
                                    <p:animEffect transition="in" filter="wipe(left)">
                                      <p:cBhvr>
                                        <p:cTn id="22" dur="500"/>
                                        <p:tgtEl>
                                          <p:spTgt spid="55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306"/>
                                        </p:tgtEl>
                                        <p:attrNameLst>
                                          <p:attrName>style.visibility</p:attrName>
                                        </p:attrNameLst>
                                      </p:cBhvr>
                                      <p:to>
                                        <p:strVal val="visible"/>
                                      </p:to>
                                    </p:set>
                                    <p:animEffect transition="in" filter="wipe(left)">
                                      <p:cBhvr>
                                        <p:cTn id="27" dur="500"/>
                                        <p:tgtEl>
                                          <p:spTgt spid="553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07"/>
                                        </p:tgtEl>
                                        <p:attrNameLst>
                                          <p:attrName>style.visibility</p:attrName>
                                        </p:attrNameLst>
                                      </p:cBhvr>
                                      <p:to>
                                        <p:strVal val="visible"/>
                                      </p:to>
                                    </p:set>
                                    <p:animEffect transition="in" filter="wipe(left)">
                                      <p:cBhvr>
                                        <p:cTn id="32" dur="500"/>
                                        <p:tgtEl>
                                          <p:spTgt spid="553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310"/>
                                        </p:tgtEl>
                                        <p:attrNameLst>
                                          <p:attrName>style.visibility</p:attrName>
                                        </p:attrNameLst>
                                      </p:cBhvr>
                                      <p:to>
                                        <p:strVal val="visible"/>
                                      </p:to>
                                    </p:set>
                                    <p:animEffect transition="in" filter="wipe(left)">
                                      <p:cBhvr>
                                        <p:cTn id="37" dur="500"/>
                                        <p:tgtEl>
                                          <p:spTgt spid="553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311"/>
                                        </p:tgtEl>
                                        <p:attrNameLst>
                                          <p:attrName>style.visibility</p:attrName>
                                        </p:attrNameLst>
                                      </p:cBhvr>
                                      <p:to>
                                        <p:strVal val="visible"/>
                                      </p:to>
                                    </p:set>
                                    <p:animEffect transition="in" filter="wipe(left)">
                                      <p:cBhvr>
                                        <p:cTn id="42" dur="500"/>
                                        <p:tgtEl>
                                          <p:spTgt spid="553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302"/>
                                        </p:tgtEl>
                                        <p:attrNameLst>
                                          <p:attrName>style.visibility</p:attrName>
                                        </p:attrNameLst>
                                      </p:cBhvr>
                                      <p:to>
                                        <p:strVal val="visible"/>
                                      </p:to>
                                    </p:set>
                                    <p:animEffect transition="in" filter="wipe(left)">
                                      <p:cBhvr>
                                        <p:cTn id="47" dur="500"/>
                                        <p:tgtEl>
                                          <p:spTgt spid="553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312"/>
                                        </p:tgtEl>
                                        <p:attrNameLst>
                                          <p:attrName>style.visibility</p:attrName>
                                        </p:attrNameLst>
                                      </p:cBhvr>
                                      <p:to>
                                        <p:strVal val="visible"/>
                                      </p:to>
                                    </p:set>
                                    <p:animEffect transition="in" filter="wipe(left)">
                                      <p:cBhvr>
                                        <p:cTn id="52" dur="500"/>
                                        <p:tgtEl>
                                          <p:spTgt spid="5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p:bldP spid="5530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2EA3ABC-8863-4753-A77E-69148BD2A77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3847418-6B64-488C-8B93-5338C38504C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56322" name="Group 2"/>
          <p:cNvGrpSpPr/>
          <p:nvPr/>
        </p:nvGrpSpPr>
        <p:grpSpPr>
          <a:xfrm>
            <a:off x="2555875" y="188913"/>
            <a:ext cx="4051300" cy="1511300"/>
            <a:chOff x="1610" y="119"/>
            <a:chExt cx="2552" cy="952"/>
          </a:xfrm>
        </p:grpSpPr>
        <p:graphicFrame>
          <p:nvGraphicFramePr>
            <p:cNvPr id="55318" name="Object 3"/>
            <p:cNvGraphicFramePr>
              <a:graphicFrameLocks noChangeAspect="1"/>
            </p:cNvGraphicFramePr>
            <p:nvPr/>
          </p:nvGraphicFramePr>
          <p:xfrm>
            <a:off x="1610" y="119"/>
            <a:ext cx="2552" cy="952"/>
          </p:xfrm>
          <a:graphic>
            <a:graphicData uri="http://schemas.openxmlformats.org/presentationml/2006/ole">
              <mc:AlternateContent xmlns:mc="http://schemas.openxmlformats.org/markup-compatibility/2006">
                <mc:Choice xmlns:v="urn:schemas-microsoft-com:vml" Requires="v">
                  <p:oleObj spid="_x0000_s3500" name="" r:id="rId1" imgW="4051300" imgH="1511300" progId="Equation.DSMT4">
                    <p:embed/>
                  </p:oleObj>
                </mc:Choice>
                <mc:Fallback>
                  <p:oleObj name="" r:id="rId1" imgW="4051300" imgH="1511300" progId="Equation.DSMT4">
                    <p:embed/>
                    <p:pic>
                      <p:nvPicPr>
                        <p:cNvPr id="0" name="图片 3499"/>
                        <p:cNvPicPr/>
                        <p:nvPr/>
                      </p:nvPicPr>
                      <p:blipFill>
                        <a:blip r:embed="rId2"/>
                        <a:stretch>
                          <a:fillRect/>
                        </a:stretch>
                      </p:blipFill>
                      <p:spPr>
                        <a:xfrm>
                          <a:off x="1610" y="119"/>
                          <a:ext cx="2552" cy="952"/>
                        </a:xfrm>
                        <a:prstGeom prst="rect">
                          <a:avLst/>
                        </a:prstGeom>
                        <a:noFill/>
                        <a:ln w="38100">
                          <a:noFill/>
                          <a:miter/>
                        </a:ln>
                      </p:spPr>
                    </p:pic>
                  </p:oleObj>
                </mc:Fallback>
              </mc:AlternateContent>
            </a:graphicData>
          </a:graphic>
        </p:graphicFrame>
        <p:sp>
          <p:nvSpPr>
            <p:cNvPr id="55319" name="Line 4"/>
            <p:cNvSpPr/>
            <p:nvPr/>
          </p:nvSpPr>
          <p:spPr>
            <a:xfrm>
              <a:off x="3061" y="164"/>
              <a:ext cx="0" cy="862"/>
            </a:xfrm>
            <a:prstGeom prst="line">
              <a:avLst/>
            </a:prstGeom>
            <a:ln w="9525" cap="flat" cmpd="sng">
              <a:solidFill>
                <a:schemeClr val="tx1"/>
              </a:solidFill>
              <a:prstDash val="solid"/>
              <a:headEnd type="none" w="med" len="med"/>
              <a:tailEnd type="none" w="med" len="med"/>
            </a:ln>
          </p:spPr>
        </p:sp>
      </p:grpSp>
      <p:graphicFrame>
        <p:nvGraphicFramePr>
          <p:cNvPr id="56325" name="Object 5"/>
          <p:cNvGraphicFramePr>
            <a:graphicFrameLocks noChangeAspect="1"/>
          </p:cNvGraphicFramePr>
          <p:nvPr/>
        </p:nvGraphicFramePr>
        <p:xfrm>
          <a:off x="5589588" y="5006975"/>
          <a:ext cx="2222500" cy="1511300"/>
        </p:xfrm>
        <a:graphic>
          <a:graphicData uri="http://schemas.openxmlformats.org/presentationml/2006/ole">
            <mc:AlternateContent xmlns:mc="http://schemas.openxmlformats.org/markup-compatibility/2006">
              <mc:Choice xmlns:v="urn:schemas-microsoft-com:vml" Requires="v">
                <p:oleObj spid="_x0000_s3514" name="" r:id="rId3" imgW="2222500" imgH="1511300" progId="Equation.DSMT4">
                  <p:embed/>
                </p:oleObj>
              </mc:Choice>
              <mc:Fallback>
                <p:oleObj name="" r:id="rId3" imgW="2222500" imgH="1511300" progId="Equation.DSMT4">
                  <p:embed/>
                  <p:pic>
                    <p:nvPicPr>
                      <p:cNvPr id="0" name="图片 3513"/>
                      <p:cNvPicPr/>
                      <p:nvPr/>
                    </p:nvPicPr>
                    <p:blipFill>
                      <a:blip r:embed="rId4"/>
                      <a:stretch>
                        <a:fillRect/>
                      </a:stretch>
                    </p:blipFill>
                    <p:spPr>
                      <a:xfrm>
                        <a:off x="5589588" y="5006975"/>
                        <a:ext cx="2222500" cy="1511300"/>
                      </a:xfrm>
                      <a:prstGeom prst="rect">
                        <a:avLst/>
                      </a:prstGeom>
                      <a:noFill/>
                      <a:ln w="38100">
                        <a:noFill/>
                        <a:miter/>
                      </a:ln>
                    </p:spPr>
                  </p:pic>
                </p:oleObj>
              </mc:Fallback>
            </mc:AlternateContent>
          </a:graphicData>
        </a:graphic>
      </p:graphicFrame>
      <p:grpSp>
        <p:nvGrpSpPr>
          <p:cNvPr id="56326" name="Group 6"/>
          <p:cNvGrpSpPr/>
          <p:nvPr/>
        </p:nvGrpSpPr>
        <p:grpSpPr>
          <a:xfrm>
            <a:off x="1403350" y="1773238"/>
            <a:ext cx="1081088" cy="1223962"/>
            <a:chOff x="884" y="1117"/>
            <a:chExt cx="681" cy="771"/>
          </a:xfrm>
        </p:grpSpPr>
        <p:graphicFrame>
          <p:nvGraphicFramePr>
            <p:cNvPr id="55314" name="Object 7"/>
            <p:cNvGraphicFramePr>
              <a:graphicFrameLocks noChangeAspect="1"/>
            </p:cNvGraphicFramePr>
            <p:nvPr/>
          </p:nvGraphicFramePr>
          <p:xfrm>
            <a:off x="930" y="1117"/>
            <a:ext cx="464" cy="240"/>
          </p:xfrm>
          <a:graphic>
            <a:graphicData uri="http://schemas.openxmlformats.org/presentationml/2006/ole">
              <mc:AlternateContent xmlns:mc="http://schemas.openxmlformats.org/markup-compatibility/2006">
                <mc:Choice xmlns:v="urn:schemas-microsoft-com:vml" Requires="v">
                  <p:oleObj spid="_x0000_s3502" name="" r:id="rId5" imgW="736600" imgH="381000" progId="Equation.DSMT4">
                    <p:embed/>
                  </p:oleObj>
                </mc:Choice>
                <mc:Fallback>
                  <p:oleObj name="" r:id="rId5" imgW="736600" imgH="381000" progId="Equation.DSMT4">
                    <p:embed/>
                    <p:pic>
                      <p:nvPicPr>
                        <p:cNvPr id="0" name="图片 3501"/>
                        <p:cNvPicPr/>
                        <p:nvPr/>
                      </p:nvPicPr>
                      <p:blipFill>
                        <a:blip r:embed="rId6"/>
                        <a:stretch>
                          <a:fillRect/>
                        </a:stretch>
                      </p:blipFill>
                      <p:spPr>
                        <a:xfrm>
                          <a:off x="930" y="1117"/>
                          <a:ext cx="464" cy="240"/>
                        </a:xfrm>
                        <a:prstGeom prst="rect">
                          <a:avLst/>
                        </a:prstGeom>
                        <a:noFill/>
                        <a:ln w="38100">
                          <a:noFill/>
                          <a:miter/>
                        </a:ln>
                      </p:spPr>
                    </p:pic>
                  </p:oleObj>
                </mc:Fallback>
              </mc:AlternateContent>
            </a:graphicData>
          </a:graphic>
        </p:graphicFrame>
        <p:graphicFrame>
          <p:nvGraphicFramePr>
            <p:cNvPr id="55315" name="Object 8"/>
            <p:cNvGraphicFramePr>
              <a:graphicFrameLocks noChangeAspect="1"/>
            </p:cNvGraphicFramePr>
            <p:nvPr/>
          </p:nvGraphicFramePr>
          <p:xfrm>
            <a:off x="930" y="1344"/>
            <a:ext cx="576" cy="240"/>
          </p:xfrm>
          <a:graphic>
            <a:graphicData uri="http://schemas.openxmlformats.org/presentationml/2006/ole">
              <mc:AlternateContent xmlns:mc="http://schemas.openxmlformats.org/markup-compatibility/2006">
                <mc:Choice xmlns:v="urn:schemas-microsoft-com:vml" Requires="v">
                  <p:oleObj spid="_x0000_s3515" name="" r:id="rId7" imgW="914400" imgH="381000" progId="Equation.DSMT4">
                    <p:embed/>
                  </p:oleObj>
                </mc:Choice>
                <mc:Fallback>
                  <p:oleObj name="" r:id="rId7" imgW="914400" imgH="381000" progId="Equation.DSMT4">
                    <p:embed/>
                    <p:pic>
                      <p:nvPicPr>
                        <p:cNvPr id="0" name="图片 3514"/>
                        <p:cNvPicPr/>
                        <p:nvPr/>
                      </p:nvPicPr>
                      <p:blipFill>
                        <a:blip r:embed="rId8"/>
                        <a:stretch>
                          <a:fillRect/>
                        </a:stretch>
                      </p:blipFill>
                      <p:spPr>
                        <a:xfrm>
                          <a:off x="930" y="1344"/>
                          <a:ext cx="576" cy="240"/>
                        </a:xfrm>
                        <a:prstGeom prst="rect">
                          <a:avLst/>
                        </a:prstGeom>
                        <a:noFill/>
                        <a:ln w="38100">
                          <a:noFill/>
                          <a:miter/>
                        </a:ln>
                      </p:spPr>
                    </p:pic>
                  </p:oleObj>
                </mc:Fallback>
              </mc:AlternateContent>
            </a:graphicData>
          </a:graphic>
        </p:graphicFrame>
        <p:graphicFrame>
          <p:nvGraphicFramePr>
            <p:cNvPr id="55316" name="Object 9"/>
            <p:cNvGraphicFramePr>
              <a:graphicFrameLocks noChangeAspect="1"/>
            </p:cNvGraphicFramePr>
            <p:nvPr/>
          </p:nvGraphicFramePr>
          <p:xfrm>
            <a:off x="930" y="1648"/>
            <a:ext cx="568" cy="240"/>
          </p:xfrm>
          <a:graphic>
            <a:graphicData uri="http://schemas.openxmlformats.org/presentationml/2006/ole">
              <mc:AlternateContent xmlns:mc="http://schemas.openxmlformats.org/markup-compatibility/2006">
                <mc:Choice xmlns:v="urn:schemas-microsoft-com:vml" Requires="v">
                  <p:oleObj spid="_x0000_s3503" name="" r:id="rId9" imgW="901065" imgH="381000" progId="Equation.DSMT4">
                    <p:embed/>
                  </p:oleObj>
                </mc:Choice>
                <mc:Fallback>
                  <p:oleObj name="" r:id="rId9" imgW="901065" imgH="381000" progId="Equation.DSMT4">
                    <p:embed/>
                    <p:pic>
                      <p:nvPicPr>
                        <p:cNvPr id="0" name="图片 3502"/>
                        <p:cNvPicPr/>
                        <p:nvPr/>
                      </p:nvPicPr>
                      <p:blipFill>
                        <a:blip r:embed="rId10"/>
                        <a:stretch>
                          <a:fillRect/>
                        </a:stretch>
                      </p:blipFill>
                      <p:spPr>
                        <a:xfrm>
                          <a:off x="930" y="1648"/>
                          <a:ext cx="568" cy="240"/>
                        </a:xfrm>
                        <a:prstGeom prst="rect">
                          <a:avLst/>
                        </a:prstGeom>
                        <a:noFill/>
                        <a:ln w="38100">
                          <a:noFill/>
                          <a:miter/>
                        </a:ln>
                      </p:spPr>
                    </p:pic>
                  </p:oleObj>
                </mc:Fallback>
              </mc:AlternateContent>
            </a:graphicData>
          </a:graphic>
        </p:graphicFrame>
        <p:sp>
          <p:nvSpPr>
            <p:cNvPr id="55317" name="Line 10"/>
            <p:cNvSpPr/>
            <p:nvPr/>
          </p:nvSpPr>
          <p:spPr>
            <a:xfrm>
              <a:off x="884" y="1616"/>
              <a:ext cx="681" cy="0"/>
            </a:xfrm>
            <a:prstGeom prst="line">
              <a:avLst/>
            </a:prstGeom>
            <a:ln w="9525" cap="flat" cmpd="sng">
              <a:solidFill>
                <a:schemeClr val="tx1"/>
              </a:solidFill>
              <a:prstDash val="solid"/>
              <a:headEnd type="none" w="med" len="med"/>
              <a:tailEnd type="triangle" w="med" len="med"/>
            </a:ln>
          </p:spPr>
        </p:sp>
      </p:grpSp>
      <p:grpSp>
        <p:nvGrpSpPr>
          <p:cNvPr id="56331" name="Group 11"/>
          <p:cNvGrpSpPr/>
          <p:nvPr/>
        </p:nvGrpSpPr>
        <p:grpSpPr>
          <a:xfrm>
            <a:off x="1403350" y="3717925"/>
            <a:ext cx="1081088" cy="431800"/>
            <a:chOff x="884" y="2296"/>
            <a:chExt cx="681" cy="272"/>
          </a:xfrm>
        </p:grpSpPr>
        <p:graphicFrame>
          <p:nvGraphicFramePr>
            <p:cNvPr id="55312" name="Object 12"/>
            <p:cNvGraphicFramePr>
              <a:graphicFrameLocks noChangeAspect="1"/>
            </p:cNvGraphicFramePr>
            <p:nvPr/>
          </p:nvGraphicFramePr>
          <p:xfrm>
            <a:off x="950" y="2296"/>
            <a:ext cx="536" cy="240"/>
          </p:xfrm>
          <a:graphic>
            <a:graphicData uri="http://schemas.openxmlformats.org/presentationml/2006/ole">
              <mc:AlternateContent xmlns:mc="http://schemas.openxmlformats.org/markup-compatibility/2006">
                <mc:Choice xmlns:v="urn:schemas-microsoft-com:vml" Requires="v">
                  <p:oleObj spid="_x0000_s3510" name="" r:id="rId11" imgW="850265" imgH="381000" progId="Equation.DSMT4">
                    <p:embed/>
                  </p:oleObj>
                </mc:Choice>
                <mc:Fallback>
                  <p:oleObj name="" r:id="rId11" imgW="850265" imgH="381000" progId="Equation.DSMT4">
                    <p:embed/>
                    <p:pic>
                      <p:nvPicPr>
                        <p:cNvPr id="0" name="图片 3509"/>
                        <p:cNvPicPr/>
                        <p:nvPr/>
                      </p:nvPicPr>
                      <p:blipFill>
                        <a:blip r:embed="rId12"/>
                        <a:stretch>
                          <a:fillRect/>
                        </a:stretch>
                      </p:blipFill>
                      <p:spPr>
                        <a:xfrm>
                          <a:off x="950" y="2296"/>
                          <a:ext cx="536" cy="240"/>
                        </a:xfrm>
                        <a:prstGeom prst="rect">
                          <a:avLst/>
                        </a:prstGeom>
                        <a:noFill/>
                        <a:ln w="38100">
                          <a:noFill/>
                          <a:miter/>
                        </a:ln>
                      </p:spPr>
                    </p:pic>
                  </p:oleObj>
                </mc:Fallback>
              </mc:AlternateContent>
            </a:graphicData>
          </a:graphic>
        </p:graphicFrame>
        <p:sp>
          <p:nvSpPr>
            <p:cNvPr id="55313" name="Line 13"/>
            <p:cNvSpPr/>
            <p:nvPr/>
          </p:nvSpPr>
          <p:spPr>
            <a:xfrm>
              <a:off x="884" y="2568"/>
              <a:ext cx="681" cy="0"/>
            </a:xfrm>
            <a:prstGeom prst="line">
              <a:avLst/>
            </a:prstGeom>
            <a:ln w="9525" cap="flat" cmpd="sng">
              <a:solidFill>
                <a:schemeClr val="tx1"/>
              </a:solidFill>
              <a:prstDash val="solid"/>
              <a:headEnd type="none" w="med" len="med"/>
              <a:tailEnd type="triangle" w="med" len="med"/>
            </a:ln>
          </p:spPr>
        </p:sp>
      </p:grpSp>
      <p:grpSp>
        <p:nvGrpSpPr>
          <p:cNvPr id="56334" name="Group 14"/>
          <p:cNvGrpSpPr/>
          <p:nvPr/>
        </p:nvGrpSpPr>
        <p:grpSpPr>
          <a:xfrm>
            <a:off x="2555875" y="1773238"/>
            <a:ext cx="4241800" cy="1511300"/>
            <a:chOff x="1610" y="1117"/>
            <a:chExt cx="2672" cy="952"/>
          </a:xfrm>
        </p:grpSpPr>
        <p:graphicFrame>
          <p:nvGraphicFramePr>
            <p:cNvPr id="55310" name="Object 15"/>
            <p:cNvGraphicFramePr>
              <a:graphicFrameLocks noChangeAspect="1"/>
            </p:cNvGraphicFramePr>
            <p:nvPr/>
          </p:nvGraphicFramePr>
          <p:xfrm>
            <a:off x="1610" y="1117"/>
            <a:ext cx="2672" cy="952"/>
          </p:xfrm>
          <a:graphic>
            <a:graphicData uri="http://schemas.openxmlformats.org/presentationml/2006/ole">
              <mc:AlternateContent xmlns:mc="http://schemas.openxmlformats.org/markup-compatibility/2006">
                <mc:Choice xmlns:v="urn:schemas-microsoft-com:vml" Requires="v">
                  <p:oleObj spid="_x0000_s3504" name="" r:id="rId13" imgW="4241800" imgH="1511300" progId="Equation.DSMT4">
                    <p:embed/>
                  </p:oleObj>
                </mc:Choice>
                <mc:Fallback>
                  <p:oleObj name="" r:id="rId13" imgW="4241800" imgH="1511300" progId="Equation.DSMT4">
                    <p:embed/>
                    <p:pic>
                      <p:nvPicPr>
                        <p:cNvPr id="0" name="图片 3503"/>
                        <p:cNvPicPr/>
                        <p:nvPr/>
                      </p:nvPicPr>
                      <p:blipFill>
                        <a:blip r:embed="rId14"/>
                        <a:stretch>
                          <a:fillRect/>
                        </a:stretch>
                      </p:blipFill>
                      <p:spPr>
                        <a:xfrm>
                          <a:off x="1610" y="1117"/>
                          <a:ext cx="2672" cy="952"/>
                        </a:xfrm>
                        <a:prstGeom prst="rect">
                          <a:avLst/>
                        </a:prstGeom>
                        <a:noFill/>
                        <a:ln w="38100">
                          <a:noFill/>
                          <a:miter/>
                        </a:ln>
                      </p:spPr>
                    </p:pic>
                  </p:oleObj>
                </mc:Fallback>
              </mc:AlternateContent>
            </a:graphicData>
          </a:graphic>
        </p:graphicFrame>
        <p:sp>
          <p:nvSpPr>
            <p:cNvPr id="55311" name="Line 16"/>
            <p:cNvSpPr/>
            <p:nvPr/>
          </p:nvSpPr>
          <p:spPr>
            <a:xfrm>
              <a:off x="2835" y="1162"/>
              <a:ext cx="0" cy="862"/>
            </a:xfrm>
            <a:prstGeom prst="line">
              <a:avLst/>
            </a:prstGeom>
            <a:ln w="9525" cap="flat" cmpd="sng">
              <a:solidFill>
                <a:schemeClr val="tx1"/>
              </a:solidFill>
              <a:prstDash val="solid"/>
              <a:headEnd type="none" w="med" len="med"/>
              <a:tailEnd type="none" w="med" len="med"/>
            </a:ln>
          </p:spPr>
        </p:sp>
      </p:grpSp>
      <p:grpSp>
        <p:nvGrpSpPr>
          <p:cNvPr id="56337" name="Group 17"/>
          <p:cNvGrpSpPr/>
          <p:nvPr/>
        </p:nvGrpSpPr>
        <p:grpSpPr>
          <a:xfrm>
            <a:off x="2555875" y="3357563"/>
            <a:ext cx="4165600" cy="1511300"/>
            <a:chOff x="1610" y="2115"/>
            <a:chExt cx="2624" cy="952"/>
          </a:xfrm>
        </p:grpSpPr>
        <p:graphicFrame>
          <p:nvGraphicFramePr>
            <p:cNvPr id="55308" name="Object 18"/>
            <p:cNvGraphicFramePr>
              <a:graphicFrameLocks noChangeAspect="1"/>
            </p:cNvGraphicFramePr>
            <p:nvPr/>
          </p:nvGraphicFramePr>
          <p:xfrm>
            <a:off x="1610" y="2115"/>
            <a:ext cx="2624" cy="952"/>
          </p:xfrm>
          <a:graphic>
            <a:graphicData uri="http://schemas.openxmlformats.org/presentationml/2006/ole">
              <mc:AlternateContent xmlns:mc="http://schemas.openxmlformats.org/markup-compatibility/2006">
                <mc:Choice xmlns:v="urn:schemas-microsoft-com:vml" Requires="v">
                  <p:oleObj spid="_x0000_s3505" name="" r:id="rId15" imgW="4165600" imgH="1511300" progId="Equation.DSMT4">
                    <p:embed/>
                  </p:oleObj>
                </mc:Choice>
                <mc:Fallback>
                  <p:oleObj name="" r:id="rId15" imgW="4165600" imgH="1511300" progId="Equation.DSMT4">
                    <p:embed/>
                    <p:pic>
                      <p:nvPicPr>
                        <p:cNvPr id="0" name="图片 3504"/>
                        <p:cNvPicPr/>
                        <p:nvPr/>
                      </p:nvPicPr>
                      <p:blipFill>
                        <a:blip r:embed="rId16"/>
                        <a:stretch>
                          <a:fillRect/>
                        </a:stretch>
                      </p:blipFill>
                      <p:spPr>
                        <a:xfrm>
                          <a:off x="1610" y="2115"/>
                          <a:ext cx="2624" cy="952"/>
                        </a:xfrm>
                        <a:prstGeom prst="rect">
                          <a:avLst/>
                        </a:prstGeom>
                        <a:noFill/>
                        <a:ln w="38100">
                          <a:noFill/>
                          <a:miter/>
                        </a:ln>
                      </p:spPr>
                    </p:pic>
                  </p:oleObj>
                </mc:Fallback>
              </mc:AlternateContent>
            </a:graphicData>
          </a:graphic>
        </p:graphicFrame>
        <p:sp>
          <p:nvSpPr>
            <p:cNvPr id="55309" name="Line 19"/>
            <p:cNvSpPr/>
            <p:nvPr/>
          </p:nvSpPr>
          <p:spPr>
            <a:xfrm>
              <a:off x="2744" y="2160"/>
              <a:ext cx="0" cy="862"/>
            </a:xfrm>
            <a:prstGeom prst="line">
              <a:avLst/>
            </a:prstGeom>
            <a:ln w="9525" cap="flat" cmpd="sng">
              <a:solidFill>
                <a:schemeClr val="tx1"/>
              </a:solidFill>
              <a:prstDash val="solid"/>
              <a:headEnd type="none" w="med" len="med"/>
              <a:tailEnd type="none" w="med" len="med"/>
            </a:ln>
          </p:spPr>
        </p:sp>
      </p:grpSp>
      <p:graphicFrame>
        <p:nvGraphicFramePr>
          <p:cNvPr id="55306" name="Object 20"/>
          <p:cNvGraphicFramePr>
            <a:graphicFrameLocks noChangeAspect="1"/>
          </p:cNvGraphicFramePr>
          <p:nvPr/>
        </p:nvGraphicFramePr>
        <p:xfrm>
          <a:off x="560388" y="5497513"/>
          <a:ext cx="2006600" cy="431800"/>
        </p:xfrm>
        <a:graphic>
          <a:graphicData uri="http://schemas.openxmlformats.org/presentationml/2006/ole">
            <mc:AlternateContent xmlns:mc="http://schemas.openxmlformats.org/markup-compatibility/2006">
              <mc:Choice xmlns:v="urn:schemas-microsoft-com:vml" Requires="v">
                <p:oleObj spid="_x0000_s3511" name="" r:id="rId17" imgW="2006600" imgH="431800" progId="Equation.DSMT4">
                  <p:embed/>
                </p:oleObj>
              </mc:Choice>
              <mc:Fallback>
                <p:oleObj name="" r:id="rId17" imgW="2006600" imgH="431800" progId="Equation.DSMT4">
                  <p:embed/>
                  <p:pic>
                    <p:nvPicPr>
                      <p:cNvPr id="0" name="图片 3510"/>
                      <p:cNvPicPr/>
                      <p:nvPr/>
                    </p:nvPicPr>
                    <p:blipFill>
                      <a:blip r:embed="rId18"/>
                      <a:stretch>
                        <a:fillRect/>
                      </a:stretch>
                    </p:blipFill>
                    <p:spPr>
                      <a:xfrm>
                        <a:off x="560388" y="5497513"/>
                        <a:ext cx="2006600" cy="431800"/>
                      </a:xfrm>
                      <a:prstGeom prst="rect">
                        <a:avLst/>
                      </a:prstGeom>
                      <a:noFill/>
                      <a:ln w="38100">
                        <a:noFill/>
                        <a:miter/>
                      </a:ln>
                    </p:spPr>
                  </p:pic>
                </p:oleObj>
              </mc:Fallback>
            </mc:AlternateContent>
          </a:graphicData>
        </a:graphic>
      </p:graphicFrame>
      <p:graphicFrame>
        <p:nvGraphicFramePr>
          <p:cNvPr id="55307" name="Object 21"/>
          <p:cNvGraphicFramePr>
            <a:graphicFrameLocks noChangeAspect="1"/>
          </p:cNvGraphicFramePr>
          <p:nvPr/>
        </p:nvGraphicFramePr>
        <p:xfrm>
          <a:off x="2595563" y="4937125"/>
          <a:ext cx="2984500" cy="1587500"/>
        </p:xfrm>
        <a:graphic>
          <a:graphicData uri="http://schemas.openxmlformats.org/presentationml/2006/ole">
            <mc:AlternateContent xmlns:mc="http://schemas.openxmlformats.org/markup-compatibility/2006">
              <mc:Choice xmlns:v="urn:schemas-microsoft-com:vml" Requires="v">
                <p:oleObj spid="_x0000_s3517" name="" r:id="rId19" imgW="2984500" imgH="1587500" progId="Equation.DSMT4">
                  <p:embed/>
                </p:oleObj>
              </mc:Choice>
              <mc:Fallback>
                <p:oleObj name="" r:id="rId19" imgW="2984500" imgH="1587500" progId="Equation.DSMT4">
                  <p:embed/>
                  <p:pic>
                    <p:nvPicPr>
                      <p:cNvPr id="0" name="图片 3516"/>
                      <p:cNvPicPr/>
                      <p:nvPr/>
                    </p:nvPicPr>
                    <p:blipFill>
                      <a:blip r:embed="rId20"/>
                      <a:stretch>
                        <a:fillRect/>
                      </a:stretch>
                    </p:blipFill>
                    <p:spPr>
                      <a:xfrm>
                        <a:off x="2595563" y="4937125"/>
                        <a:ext cx="2984500" cy="1587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left)">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wipe(left)">
                                      <p:cBhvr>
                                        <p:cTn id="12" dur="500"/>
                                        <p:tgtEl>
                                          <p:spTgt spid="563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34"/>
                                        </p:tgtEl>
                                        <p:attrNameLst>
                                          <p:attrName>style.visibility</p:attrName>
                                        </p:attrNameLst>
                                      </p:cBhvr>
                                      <p:to>
                                        <p:strVal val="visible"/>
                                      </p:to>
                                    </p:set>
                                    <p:animEffect transition="in" filter="wipe(left)">
                                      <p:cBhvr>
                                        <p:cTn id="17" dur="500"/>
                                        <p:tgtEl>
                                          <p:spTgt spid="563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31"/>
                                        </p:tgtEl>
                                        <p:attrNameLst>
                                          <p:attrName>style.visibility</p:attrName>
                                        </p:attrNameLst>
                                      </p:cBhvr>
                                      <p:to>
                                        <p:strVal val="visible"/>
                                      </p:to>
                                    </p:set>
                                    <p:animEffect transition="in" filter="wipe(left)">
                                      <p:cBhvr>
                                        <p:cTn id="22" dur="500"/>
                                        <p:tgtEl>
                                          <p:spTgt spid="563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37"/>
                                        </p:tgtEl>
                                        <p:attrNameLst>
                                          <p:attrName>style.visibility</p:attrName>
                                        </p:attrNameLst>
                                      </p:cBhvr>
                                      <p:to>
                                        <p:strVal val="visible"/>
                                      </p:to>
                                    </p:set>
                                    <p:animEffect transition="in" filter="wipe(left)">
                                      <p:cBhvr>
                                        <p:cTn id="27" dur="500"/>
                                        <p:tgtEl>
                                          <p:spTgt spid="563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325"/>
                                        </p:tgtEl>
                                        <p:attrNameLst>
                                          <p:attrName>style.visibility</p:attrName>
                                        </p:attrNameLst>
                                      </p:cBhvr>
                                      <p:to>
                                        <p:strVal val="visible"/>
                                      </p:to>
                                    </p:set>
                                    <p:animEffect transition="in" filter="wipe(left)">
                                      <p:cBhvr>
                                        <p:cTn id="3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6A2BA3C-AECA-4653-88DF-BEBFB550DB6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A5E68DE-94C3-4A1C-BA2B-8E23E9F6B663}"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220"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9221" name="Rectangle 3"/>
          <p:cNvSpPr/>
          <p:nvPr/>
        </p:nvSpPr>
        <p:spPr>
          <a:xfrm>
            <a:off x="323850" y="3160713"/>
            <a:ext cx="716280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如果 </a:t>
            </a:r>
            <a:r>
              <a:rPr lang="en-US" altLang="zh-CN" sz="2800" b="1" dirty="0">
                <a:solidFill>
                  <a:srgbClr val="CC0000"/>
                </a:solidFill>
                <a:ea typeface="楷体_GB2312" pitchFamily="49" charset="-122"/>
              </a:rPr>
              <a:t>| </a:t>
            </a:r>
            <a:r>
              <a:rPr lang="en-US" altLang="zh-CN" sz="2800" b="1" i="1" dirty="0">
                <a:solidFill>
                  <a:srgbClr val="CC0000"/>
                </a:solidFill>
                <a:ea typeface="楷体_GB2312" pitchFamily="49" charset="-122"/>
              </a:rPr>
              <a:t>A </a:t>
            </a:r>
            <a:r>
              <a:rPr lang="en-US" altLang="zh-CN" sz="2800" b="1" dirty="0">
                <a:solidFill>
                  <a:srgbClr val="CC0000"/>
                </a:solidFill>
                <a:ea typeface="楷体_GB2312" pitchFamily="49" charset="-122"/>
              </a:rPr>
              <a:t>| </a:t>
            </a:r>
            <a:r>
              <a:rPr lang="en-US" altLang="zh-CN" sz="2800" b="1" dirty="0">
                <a:solidFill>
                  <a:srgbClr val="CC0000"/>
                </a:solidFill>
                <a:ea typeface="楷体_GB2312" pitchFamily="49" charset="-122"/>
                <a:sym typeface="Symbol" panose="05050102010706020507" pitchFamily="18" charset="2"/>
              </a:rPr>
              <a:t> </a:t>
            </a:r>
            <a:r>
              <a:rPr lang="en-US" altLang="zh-CN" sz="2800" b="1" dirty="0">
                <a:solidFill>
                  <a:srgbClr val="CC0000"/>
                </a:solidFill>
                <a:ea typeface="楷体_GB2312" pitchFamily="49" charset="-122"/>
              </a:rPr>
              <a:t>0</a:t>
            </a:r>
            <a:r>
              <a:rPr lang="en-US" altLang="zh-CN" sz="2800" b="1" dirty="0">
                <a:ea typeface="楷体_GB2312" pitchFamily="49" charset="-122"/>
              </a:rPr>
              <a:t>, </a:t>
            </a:r>
            <a:r>
              <a:rPr lang="zh-CN" altLang="en-US" sz="2800" b="1" dirty="0">
                <a:ea typeface="楷体_GB2312" pitchFamily="49" charset="-122"/>
              </a:rPr>
              <a:t>那么</a:t>
            </a:r>
            <a:r>
              <a:rPr lang="en-US" altLang="zh-CN" sz="2800" b="1" dirty="0">
                <a:ea typeface="楷体_GB2312" pitchFamily="49" charset="-122"/>
              </a:rPr>
              <a:t>, </a:t>
            </a:r>
            <a:r>
              <a:rPr lang="zh-CN" altLang="en-US" sz="2800" b="1" dirty="0">
                <a:ea typeface="楷体_GB2312" pitchFamily="49" charset="-122"/>
              </a:rPr>
              <a:t>称方阵 </a:t>
            </a:r>
            <a:r>
              <a:rPr lang="en-US" altLang="zh-CN" sz="2800" b="1" i="1" dirty="0">
                <a:ea typeface="楷体_GB2312" pitchFamily="49" charset="-122"/>
              </a:rPr>
              <a:t>A </a:t>
            </a:r>
            <a:r>
              <a:rPr lang="zh-CN" altLang="en-US" sz="2800" b="1" dirty="0">
                <a:ea typeface="楷体_GB2312" pitchFamily="49" charset="-122"/>
              </a:rPr>
              <a:t>为</a:t>
            </a:r>
            <a:r>
              <a:rPr lang="zh-CN" altLang="en-US" sz="2800" b="1" dirty="0">
                <a:solidFill>
                  <a:srgbClr val="CC0000"/>
                </a:solidFill>
                <a:ea typeface="楷体_GB2312" pitchFamily="49" charset="-122"/>
              </a:rPr>
              <a:t>非奇异矩阵</a:t>
            </a:r>
            <a:r>
              <a:rPr lang="en-US" altLang="zh-CN" sz="2800" b="1" dirty="0">
                <a:ea typeface="楷体_GB2312" pitchFamily="49" charset="-122"/>
              </a:rPr>
              <a:t>.</a:t>
            </a:r>
            <a:endParaRPr lang="en-US" altLang="zh-CN" sz="2800" b="1" dirty="0">
              <a:ea typeface="楷体_GB2312" pitchFamily="49" charset="-122"/>
            </a:endParaRPr>
          </a:p>
        </p:txBody>
      </p:sp>
      <p:sp>
        <p:nvSpPr>
          <p:cNvPr id="9222" name="Rectangle 4"/>
          <p:cNvSpPr/>
          <p:nvPr/>
        </p:nvSpPr>
        <p:spPr>
          <a:xfrm>
            <a:off x="323850" y="3702050"/>
            <a:ext cx="26352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行楷" panose="02010800040101010101" pitchFamily="2" charset="-122"/>
              </a:rPr>
              <a:t>逆阵计算公式</a:t>
            </a:r>
            <a:endParaRPr lang="zh-CN" altLang="en-US" sz="2800" b="1" dirty="0">
              <a:solidFill>
                <a:srgbClr val="CC0000"/>
              </a:solidFill>
              <a:ea typeface="华文行楷" panose="02010800040101010101" pitchFamily="2" charset="-122"/>
            </a:endParaRPr>
          </a:p>
        </p:txBody>
      </p:sp>
      <p:sp>
        <p:nvSpPr>
          <p:cNvPr id="9223" name="Rectangle 5"/>
          <p:cNvSpPr/>
          <p:nvPr/>
        </p:nvSpPr>
        <p:spPr>
          <a:xfrm>
            <a:off x="323850" y="4221163"/>
            <a:ext cx="45243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非奇异矩阵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的逆阵为</a:t>
            </a:r>
            <a:endParaRPr lang="zh-CN" altLang="en-US" sz="2800" b="1" dirty="0">
              <a:ea typeface="楷体_GB2312" pitchFamily="49" charset="-122"/>
            </a:endParaRPr>
          </a:p>
        </p:txBody>
      </p:sp>
      <p:graphicFrame>
        <p:nvGraphicFramePr>
          <p:cNvPr id="9224" name="Object 6"/>
          <p:cNvGraphicFramePr>
            <a:graphicFrameLocks noChangeAspect="1"/>
          </p:cNvGraphicFramePr>
          <p:nvPr/>
        </p:nvGraphicFramePr>
        <p:xfrm>
          <a:off x="3368675" y="4703763"/>
          <a:ext cx="1930400" cy="914400"/>
        </p:xfrm>
        <a:graphic>
          <a:graphicData uri="http://schemas.openxmlformats.org/presentationml/2006/ole">
            <mc:AlternateContent xmlns:mc="http://schemas.openxmlformats.org/markup-compatibility/2006">
              <mc:Choice xmlns:v="urn:schemas-microsoft-com:vml" Requires="v">
                <p:oleObj spid="_x0000_s3081" name="" r:id="rId1" imgW="2552700" imgH="1206500" progId="Equation.DSMT4">
                  <p:embed/>
                </p:oleObj>
              </mc:Choice>
              <mc:Fallback>
                <p:oleObj name="" r:id="rId1" imgW="2552700" imgH="1206500" progId="Equation.DSMT4">
                  <p:embed/>
                  <p:pic>
                    <p:nvPicPr>
                      <p:cNvPr id="0" name="图片 3080"/>
                      <p:cNvPicPr/>
                      <p:nvPr/>
                    </p:nvPicPr>
                    <p:blipFill>
                      <a:blip r:embed="rId2">
                        <a:clrChange>
                          <a:clrFrom>
                            <a:srgbClr val="000000"/>
                          </a:clrFrom>
                          <a:clrTo>
                            <a:srgbClr val="0000FF"/>
                          </a:clrTo>
                        </a:clrChange>
                      </a:blip>
                      <a:stretch>
                        <a:fillRect/>
                      </a:stretch>
                    </p:blipFill>
                    <p:spPr>
                      <a:xfrm>
                        <a:off x="3368675" y="4703763"/>
                        <a:ext cx="1930400" cy="914400"/>
                      </a:xfrm>
                      <a:prstGeom prst="rect">
                        <a:avLst/>
                      </a:prstGeom>
                      <a:noFill/>
                      <a:ln w="38100">
                        <a:noFill/>
                        <a:miter/>
                      </a:ln>
                    </p:spPr>
                  </p:pic>
                </p:oleObj>
              </mc:Fallback>
            </mc:AlternateContent>
          </a:graphicData>
        </a:graphic>
      </p:graphicFrame>
      <p:sp>
        <p:nvSpPr>
          <p:cNvPr id="9225" name="Rectangle 7"/>
          <p:cNvSpPr/>
          <p:nvPr/>
        </p:nvSpPr>
        <p:spPr>
          <a:xfrm>
            <a:off x="323850" y="1125538"/>
            <a:ext cx="15684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行楷" panose="02010800040101010101" pitchFamily="2" charset="-122"/>
              </a:rPr>
              <a:t>逆矩阵</a:t>
            </a:r>
            <a:endParaRPr lang="zh-CN" altLang="en-US" sz="2800" b="1" dirty="0">
              <a:solidFill>
                <a:srgbClr val="CC0000"/>
              </a:solidFill>
              <a:ea typeface="华文行楷" panose="02010800040101010101" pitchFamily="2" charset="-122"/>
            </a:endParaRPr>
          </a:p>
        </p:txBody>
      </p:sp>
      <p:sp>
        <p:nvSpPr>
          <p:cNvPr id="9226" name="Rectangle 8"/>
          <p:cNvSpPr/>
          <p:nvPr/>
        </p:nvSpPr>
        <p:spPr>
          <a:xfrm>
            <a:off x="323850" y="1557338"/>
            <a:ext cx="8351838" cy="163036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如果存在矩阵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使 </a:t>
            </a:r>
            <a:endParaRPr lang="zh-CN" altLang="en-US" sz="2800" b="1" dirty="0">
              <a:ea typeface="楷体_GB2312" pitchFamily="49" charset="-122"/>
            </a:endParaRPr>
          </a:p>
          <a:p>
            <a:pPr marL="0" lvl="0" indent="0" algn="ctr" eaLnBrk="1" hangingPunct="1">
              <a:lnSpc>
                <a:spcPct val="120000"/>
              </a:lnSpc>
              <a:spcBef>
                <a:spcPct val="0"/>
              </a:spcBef>
              <a:buNone/>
            </a:pPr>
            <a:r>
              <a:rPr lang="en-US" altLang="zh-CN" sz="2800" b="1" i="1" dirty="0">
                <a:solidFill>
                  <a:srgbClr val="CC0000"/>
                </a:solidFill>
                <a:ea typeface="楷体_GB2312" pitchFamily="49" charset="-122"/>
              </a:rPr>
              <a:t>AB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a:t>
            </a:r>
            <a:r>
              <a:rPr lang="en-US" altLang="zh-CN" sz="2800" b="1" i="1" dirty="0">
                <a:solidFill>
                  <a:srgbClr val="CC0000"/>
                </a:solidFill>
                <a:ea typeface="楷体_GB2312" pitchFamily="49" charset="-122"/>
              </a:rPr>
              <a:t>BA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a:t>
            </a:r>
            <a:r>
              <a:rPr lang="en-US" altLang="zh-CN" sz="2800" b="1" i="1" dirty="0">
                <a:solidFill>
                  <a:srgbClr val="CC0000"/>
                </a:solidFill>
                <a:ea typeface="楷体_GB2312" pitchFamily="49" charset="-122"/>
              </a:rPr>
              <a:t>E</a:t>
            </a:r>
            <a:endParaRPr lang="en-US" altLang="zh-CN" sz="2800" b="1" dirty="0">
              <a:solidFill>
                <a:srgbClr val="CC0000"/>
              </a:solidFill>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那么</a:t>
            </a:r>
            <a:r>
              <a:rPr lang="en-US" altLang="zh-CN" sz="2800" b="1" dirty="0">
                <a:ea typeface="楷体_GB2312" pitchFamily="49" charset="-122"/>
              </a:rPr>
              <a:t>, </a:t>
            </a:r>
            <a:r>
              <a:rPr lang="zh-CN" altLang="en-US" sz="2800" b="1" dirty="0">
                <a:ea typeface="楷体_GB2312" pitchFamily="49" charset="-122"/>
              </a:rPr>
              <a:t>称方阵 </a:t>
            </a:r>
            <a:r>
              <a:rPr lang="en-US" altLang="zh-CN" sz="2800" b="1" i="1" dirty="0">
                <a:ea typeface="楷体_GB2312" pitchFamily="49" charset="-122"/>
              </a:rPr>
              <a:t>A </a:t>
            </a:r>
            <a:r>
              <a:rPr lang="zh-CN" altLang="en-US" sz="2800" b="1" dirty="0">
                <a:ea typeface="楷体_GB2312" pitchFamily="49" charset="-122"/>
              </a:rPr>
              <a:t>为</a:t>
            </a:r>
            <a:r>
              <a:rPr lang="zh-CN" altLang="en-US" sz="2800" b="1" dirty="0">
                <a:solidFill>
                  <a:srgbClr val="CC0000"/>
                </a:solidFill>
                <a:ea typeface="楷体_GB2312" pitchFamily="49" charset="-122"/>
              </a:rPr>
              <a:t>可逆的</a:t>
            </a:r>
            <a:r>
              <a:rPr lang="en-US" altLang="zh-CN" sz="2800" b="1" dirty="0">
                <a:ea typeface="楷体_GB2312" pitchFamily="49" charset="-122"/>
              </a:rPr>
              <a:t>, </a:t>
            </a:r>
            <a:r>
              <a:rPr lang="zh-CN" altLang="en-US" sz="2800" b="1" dirty="0">
                <a:ea typeface="楷体_GB2312" pitchFamily="49" charset="-122"/>
              </a:rPr>
              <a:t>并称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为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的逆矩阵</a:t>
            </a:r>
            <a:r>
              <a:rPr lang="en-US" altLang="zh-CN" sz="2800" b="1" dirty="0">
                <a:ea typeface="楷体_GB2312" pitchFamily="49" charset="-122"/>
              </a:rPr>
              <a:t>.</a:t>
            </a:r>
            <a:endParaRPr lang="en-US" altLang="zh-CN" sz="2800" b="1" dirty="0">
              <a:ea typeface="楷体_GB2312" pitchFamily="49" charset="-122"/>
            </a:endParaRPr>
          </a:p>
        </p:txBody>
      </p:sp>
      <p:sp>
        <p:nvSpPr>
          <p:cNvPr id="9227" name="Rectangle 9"/>
          <p:cNvSpPr/>
          <p:nvPr/>
        </p:nvSpPr>
        <p:spPr>
          <a:xfrm>
            <a:off x="323850" y="5480050"/>
            <a:ext cx="8347075"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Font typeface="Wingdings" panose="05000000000000000000" pitchFamily="2" charset="2"/>
              <a:buChar char="v"/>
            </a:pPr>
            <a:r>
              <a:rPr lang="zh-CN" altLang="en-US" sz="2800" b="1" dirty="0">
                <a:solidFill>
                  <a:srgbClr val="CC0000"/>
                </a:solidFill>
                <a:ea typeface="楷体_GB2312" pitchFamily="49" charset="-122"/>
              </a:rPr>
              <a:t>定理</a:t>
            </a:r>
            <a:r>
              <a:rPr lang="zh-CN" altLang="en-US" sz="2800" b="1" dirty="0">
                <a:ea typeface="楷体_GB2312" pitchFamily="49" charset="-122"/>
              </a:rPr>
              <a:t>  </a:t>
            </a:r>
            <a:r>
              <a:rPr lang="zh-CN" altLang="en-US" sz="2800" b="1" dirty="0">
                <a:solidFill>
                  <a:srgbClr val="0000FF"/>
                </a:solidFill>
                <a:ea typeface="楷体_GB2312" pitchFamily="49" charset="-122"/>
              </a:rPr>
              <a:t>设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 </a:t>
            </a:r>
            <a:r>
              <a:rPr lang="zh-CN" altLang="en-US" sz="2800" b="1" dirty="0">
                <a:solidFill>
                  <a:srgbClr val="0000FF"/>
                </a:solidFill>
                <a:ea typeface="楷体_GB2312" pitchFamily="49" charset="-122"/>
              </a:rPr>
              <a:t>为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阶方阵</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若 </a:t>
            </a:r>
            <a:r>
              <a:rPr lang="en-US" altLang="zh-CN" sz="2800" b="1" i="1" dirty="0">
                <a:solidFill>
                  <a:srgbClr val="0000FF"/>
                </a:solidFill>
                <a:ea typeface="楷体_GB2312" pitchFamily="49" charset="-122"/>
              </a:rPr>
              <a:t>AB </a:t>
            </a:r>
            <a:r>
              <a:rPr lang="en-US" altLang="zh-CN" sz="2800" b="1" dirty="0">
                <a:solidFill>
                  <a:srgbClr val="0000FF"/>
                </a:solidFill>
                <a:latin typeface="Symbol" panose="05050102010706020507" pitchFamily="18" charset="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E</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则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B</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可逆</a:t>
            </a:r>
            <a:r>
              <a:rPr lang="en-US" altLang="zh-CN" sz="2800" b="1" dirty="0">
                <a:solidFill>
                  <a:srgbClr val="0000FF"/>
                </a:solidFill>
                <a:ea typeface="楷体_GB2312" pitchFamily="49" charset="-122"/>
              </a:rPr>
              <a:t>, </a:t>
            </a:r>
            <a:endParaRPr lang="en-US" altLang="zh-CN" sz="2800" b="1" dirty="0">
              <a:solidFill>
                <a:srgbClr val="0000FF"/>
              </a:solidFill>
              <a:ea typeface="楷体_GB2312" pitchFamily="49" charset="-122"/>
            </a:endParaRPr>
          </a:p>
          <a:p>
            <a:pPr marL="0" lvl="0" indent="0" eaLnBrk="1" hangingPunct="1">
              <a:lnSpc>
                <a:spcPct val="120000"/>
              </a:lnSpc>
              <a:spcBef>
                <a:spcPct val="0"/>
              </a:spcBef>
              <a:buFont typeface="Wingdings" panose="05000000000000000000" pitchFamily="2" charset="2"/>
              <a:buNone/>
            </a:pPr>
            <a:r>
              <a:rPr lang="zh-CN" altLang="en-US" sz="2800" b="1" dirty="0">
                <a:solidFill>
                  <a:srgbClr val="0000FF"/>
                </a:solidFill>
                <a:ea typeface="楷体_GB2312" pitchFamily="49" charset="-122"/>
              </a:rPr>
              <a:t>且有</a:t>
            </a:r>
            <a:endParaRPr lang="zh-CN" altLang="en-US" sz="2800" b="1" dirty="0">
              <a:solidFill>
                <a:srgbClr val="0000FF"/>
              </a:solidFill>
              <a:ea typeface="楷体_GB2312" pitchFamily="49" charset="-122"/>
            </a:endParaRPr>
          </a:p>
        </p:txBody>
      </p:sp>
      <p:graphicFrame>
        <p:nvGraphicFramePr>
          <p:cNvPr id="9228" name="Object 10"/>
          <p:cNvGraphicFramePr>
            <a:graphicFrameLocks noChangeAspect="1"/>
          </p:cNvGraphicFramePr>
          <p:nvPr/>
        </p:nvGraphicFramePr>
        <p:xfrm>
          <a:off x="1193800" y="6092825"/>
          <a:ext cx="2743200" cy="495300"/>
        </p:xfrm>
        <a:graphic>
          <a:graphicData uri="http://schemas.openxmlformats.org/presentationml/2006/ole">
            <mc:AlternateContent xmlns:mc="http://schemas.openxmlformats.org/markup-compatibility/2006">
              <mc:Choice xmlns:v="urn:schemas-microsoft-com:vml" Requires="v">
                <p:oleObj spid="_x0000_s3087" name="" r:id="rId3" imgW="3644900" imgH="647700" progId="Equation.DSMT4">
                  <p:embed/>
                </p:oleObj>
              </mc:Choice>
              <mc:Fallback>
                <p:oleObj name="" r:id="rId3" imgW="3644900" imgH="647700" progId="Equation.DSMT4">
                  <p:embed/>
                  <p:pic>
                    <p:nvPicPr>
                      <p:cNvPr id="0" name="图片 3086"/>
                      <p:cNvPicPr/>
                      <p:nvPr/>
                    </p:nvPicPr>
                    <p:blipFill>
                      <a:blip r:embed="rId4">
                        <a:clrChange>
                          <a:clrFrom>
                            <a:srgbClr val="000000"/>
                          </a:clrFrom>
                          <a:clrTo>
                            <a:srgbClr val="0000FF"/>
                          </a:clrTo>
                        </a:clrChange>
                      </a:blip>
                      <a:stretch>
                        <a:fillRect/>
                      </a:stretch>
                    </p:blipFill>
                    <p:spPr>
                      <a:xfrm>
                        <a:off x="1193800" y="6092825"/>
                        <a:ext cx="2743200" cy="495300"/>
                      </a:xfrm>
                      <a:prstGeom prst="rect">
                        <a:avLst/>
                      </a:prstGeom>
                      <a:noFill/>
                      <a:ln w="38100">
                        <a:noFill/>
                        <a:miter/>
                      </a:ln>
                    </p:spPr>
                  </p:pic>
                </p:oleObj>
              </mc:Fallback>
            </mc:AlternateContent>
          </a:graphicData>
        </a:graphic>
      </p:graphicFrame>
      <p:sp>
        <p:nvSpPr>
          <p:cNvPr id="9229" name="Rectangle 11"/>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ea typeface="楷体_GB2312" pitchFamily="49" charset="-122"/>
              </a:rPr>
              <a:t>一、内 容 提 要  </a:t>
            </a:r>
            <a:endParaRPr lang="zh-CN" altLang="en-US" b="1" dirty="0">
              <a:solidFill>
                <a:srgbClr val="CC0000"/>
              </a:solidFill>
              <a:ea typeface="楷体_GB2312"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9A0DD9C-71E4-4603-8C77-01376CB5729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4B8979B-5837-4065-B264-1E38F17B1EE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6324" name="Text Box 2"/>
          <p:cNvSpPr txBox="1"/>
          <p:nvPr/>
        </p:nvSpPr>
        <p:spPr>
          <a:xfrm>
            <a:off x="250825" y="549275"/>
            <a:ext cx="1441450" cy="525463"/>
          </a:xfrm>
          <a:prstGeom prst="rect">
            <a:avLst/>
          </a:prstGeom>
          <a:noFill/>
          <a:ln w="2857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C0000"/>
                </a:solidFill>
              </a:rPr>
              <a:t>例</a:t>
            </a:r>
            <a:r>
              <a:rPr lang="en-US" altLang="zh-CN" sz="2800" b="1" dirty="0">
                <a:solidFill>
                  <a:srgbClr val="CC0000"/>
                </a:solidFill>
              </a:rPr>
              <a:t>13</a:t>
            </a:r>
            <a:r>
              <a:rPr lang="zh-CN" altLang="en-US" sz="2800" b="1" dirty="0">
                <a:solidFill>
                  <a:srgbClr val="FF0000"/>
                </a:solidFill>
                <a:latin typeface="宋体" panose="02010600030101010101" pitchFamily="2" charset="-122"/>
              </a:rPr>
              <a:t> ▲</a:t>
            </a:r>
            <a:endParaRPr lang="en-US" altLang="zh-CN" sz="2800" b="1" dirty="0">
              <a:solidFill>
                <a:srgbClr val="CC0000"/>
              </a:solidFill>
            </a:endParaRPr>
          </a:p>
        </p:txBody>
      </p:sp>
      <p:sp>
        <p:nvSpPr>
          <p:cNvPr id="56325" name="Text Box 3"/>
          <p:cNvSpPr txBox="1"/>
          <p:nvPr/>
        </p:nvSpPr>
        <p:spPr>
          <a:xfrm>
            <a:off x="1476375" y="584200"/>
            <a:ext cx="70215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设</a:t>
            </a:r>
            <a:r>
              <a:rPr lang="en-US" altLang="zh-CN" sz="2800" b="1" i="1" dirty="0"/>
              <a:t>A</a:t>
            </a:r>
            <a:r>
              <a:rPr lang="zh-CN" altLang="en-US" sz="2800" b="1" dirty="0"/>
              <a:t>为</a:t>
            </a:r>
            <a:r>
              <a:rPr lang="en-US" altLang="zh-CN" sz="2800" b="1" dirty="0"/>
              <a:t>3</a:t>
            </a:r>
            <a:r>
              <a:rPr lang="zh-CN" altLang="en-US" sz="2800" b="1" dirty="0"/>
              <a:t>阶方阵 </a:t>
            </a:r>
            <a:r>
              <a:rPr lang="en-US" altLang="zh-CN" sz="2800" b="1" dirty="0"/>
              <a:t>,                ,</a:t>
            </a:r>
            <a:endParaRPr lang="en-US" altLang="zh-CN" sz="2800" b="1" dirty="0"/>
          </a:p>
        </p:txBody>
      </p:sp>
      <p:graphicFrame>
        <p:nvGraphicFramePr>
          <p:cNvPr id="56326" name="Object 4"/>
          <p:cNvGraphicFramePr>
            <a:graphicFrameLocks noChangeAspect="1"/>
          </p:cNvGraphicFramePr>
          <p:nvPr/>
        </p:nvGraphicFramePr>
        <p:xfrm>
          <a:off x="4211638" y="404813"/>
          <a:ext cx="939800" cy="838200"/>
        </p:xfrm>
        <a:graphic>
          <a:graphicData uri="http://schemas.openxmlformats.org/presentationml/2006/ole">
            <mc:AlternateContent xmlns:mc="http://schemas.openxmlformats.org/markup-compatibility/2006">
              <mc:Choice xmlns:v="urn:schemas-microsoft-com:vml" Requires="v">
                <p:oleObj spid="_x0000_s3523" name="" r:id="rId1" imgW="939800" imgH="838200" progId="Equation.3">
                  <p:embed/>
                </p:oleObj>
              </mc:Choice>
              <mc:Fallback>
                <p:oleObj name="" r:id="rId1" imgW="939800" imgH="838200" progId="Equation.3">
                  <p:embed/>
                  <p:pic>
                    <p:nvPicPr>
                      <p:cNvPr id="0" name="图片 3522"/>
                      <p:cNvPicPr/>
                      <p:nvPr/>
                    </p:nvPicPr>
                    <p:blipFill>
                      <a:blip r:embed="rId2"/>
                      <a:stretch>
                        <a:fillRect/>
                      </a:stretch>
                    </p:blipFill>
                    <p:spPr>
                      <a:xfrm>
                        <a:off x="4211638" y="404813"/>
                        <a:ext cx="939800" cy="838200"/>
                      </a:xfrm>
                      <a:prstGeom prst="rect">
                        <a:avLst/>
                      </a:prstGeom>
                      <a:noFill/>
                      <a:ln w="38100">
                        <a:noFill/>
                        <a:miter/>
                      </a:ln>
                    </p:spPr>
                  </p:pic>
                </p:oleObj>
              </mc:Fallback>
            </mc:AlternateContent>
          </a:graphicData>
        </a:graphic>
      </p:graphicFrame>
      <p:grpSp>
        <p:nvGrpSpPr>
          <p:cNvPr id="56327" name="Group 5"/>
          <p:cNvGrpSpPr/>
          <p:nvPr/>
        </p:nvGrpSpPr>
        <p:grpSpPr>
          <a:xfrm>
            <a:off x="5580063" y="549275"/>
            <a:ext cx="2649537" cy="647700"/>
            <a:chOff x="158" y="799"/>
            <a:chExt cx="1669" cy="408"/>
          </a:xfrm>
        </p:grpSpPr>
        <p:sp>
          <p:nvSpPr>
            <p:cNvPr id="56332" name="Text Box 6"/>
            <p:cNvSpPr txBox="1"/>
            <p:nvPr/>
          </p:nvSpPr>
          <p:spPr>
            <a:xfrm>
              <a:off x="158" y="799"/>
              <a:ext cx="1475"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求</a:t>
              </a:r>
              <a:endParaRPr lang="zh-CN" altLang="en-US" sz="2800" b="1" dirty="0"/>
            </a:p>
          </p:txBody>
        </p:sp>
        <p:graphicFrame>
          <p:nvGraphicFramePr>
            <p:cNvPr id="56333" name="Object 7"/>
            <p:cNvGraphicFramePr>
              <a:graphicFrameLocks noChangeAspect="1"/>
            </p:cNvGraphicFramePr>
            <p:nvPr/>
          </p:nvGraphicFramePr>
          <p:xfrm>
            <a:off x="499" y="799"/>
            <a:ext cx="1328" cy="408"/>
          </p:xfrm>
          <a:graphic>
            <a:graphicData uri="http://schemas.openxmlformats.org/presentationml/2006/ole">
              <mc:AlternateContent xmlns:mc="http://schemas.openxmlformats.org/markup-compatibility/2006">
                <mc:Choice xmlns:v="urn:schemas-microsoft-com:vml" Requires="v">
                  <p:oleObj spid="_x0000_s3516" name="" r:id="rId3" imgW="2108200" imgH="647700" progId="Equation.3">
                    <p:embed/>
                  </p:oleObj>
                </mc:Choice>
                <mc:Fallback>
                  <p:oleObj name="" r:id="rId3" imgW="2108200" imgH="647700" progId="Equation.3">
                    <p:embed/>
                    <p:pic>
                      <p:nvPicPr>
                        <p:cNvPr id="0" name="图片 3515"/>
                        <p:cNvPicPr/>
                        <p:nvPr/>
                      </p:nvPicPr>
                      <p:blipFill>
                        <a:blip r:embed="rId4"/>
                        <a:stretch>
                          <a:fillRect/>
                        </a:stretch>
                      </p:blipFill>
                      <p:spPr>
                        <a:xfrm>
                          <a:off x="499" y="799"/>
                          <a:ext cx="1328" cy="408"/>
                        </a:xfrm>
                        <a:prstGeom prst="rect">
                          <a:avLst/>
                        </a:prstGeom>
                        <a:noFill/>
                        <a:ln w="38100">
                          <a:noFill/>
                          <a:miter/>
                        </a:ln>
                      </p:spPr>
                    </p:pic>
                  </p:oleObj>
                </mc:Fallback>
              </mc:AlternateContent>
            </a:graphicData>
          </a:graphic>
        </p:graphicFrame>
      </p:grpSp>
      <p:graphicFrame>
        <p:nvGraphicFramePr>
          <p:cNvPr id="58376" name="Object 8"/>
          <p:cNvGraphicFramePr>
            <a:graphicFrameLocks noChangeAspect="1"/>
          </p:cNvGraphicFramePr>
          <p:nvPr/>
        </p:nvGraphicFramePr>
        <p:xfrm>
          <a:off x="1789113" y="1557338"/>
          <a:ext cx="2971800" cy="838200"/>
        </p:xfrm>
        <a:graphic>
          <a:graphicData uri="http://schemas.openxmlformats.org/presentationml/2006/ole">
            <mc:AlternateContent xmlns:mc="http://schemas.openxmlformats.org/markup-compatibility/2006">
              <mc:Choice xmlns:v="urn:schemas-microsoft-com:vml" Requires="v">
                <p:oleObj spid="_x0000_s3518" name="" r:id="rId5" imgW="2971800" imgH="838200" progId="Equation.3">
                  <p:embed/>
                </p:oleObj>
              </mc:Choice>
              <mc:Fallback>
                <p:oleObj name="" r:id="rId5" imgW="2971800" imgH="838200" progId="Equation.3">
                  <p:embed/>
                  <p:pic>
                    <p:nvPicPr>
                      <p:cNvPr id="0" name="图片 3517"/>
                      <p:cNvPicPr/>
                      <p:nvPr/>
                    </p:nvPicPr>
                    <p:blipFill>
                      <a:blip r:embed="rId6"/>
                      <a:stretch>
                        <a:fillRect/>
                      </a:stretch>
                    </p:blipFill>
                    <p:spPr>
                      <a:xfrm>
                        <a:off x="1789113" y="1557338"/>
                        <a:ext cx="2971800" cy="838200"/>
                      </a:xfrm>
                      <a:prstGeom prst="rect">
                        <a:avLst/>
                      </a:prstGeom>
                      <a:noFill/>
                      <a:ln w="38100">
                        <a:noFill/>
                        <a:miter/>
                      </a:ln>
                    </p:spPr>
                  </p:pic>
                </p:oleObj>
              </mc:Fallback>
            </mc:AlternateContent>
          </a:graphicData>
        </a:graphic>
      </p:graphicFrame>
      <p:graphicFrame>
        <p:nvGraphicFramePr>
          <p:cNvPr id="58377" name="Object 9"/>
          <p:cNvGraphicFramePr>
            <a:graphicFrameLocks noChangeAspect="1"/>
          </p:cNvGraphicFramePr>
          <p:nvPr/>
        </p:nvGraphicFramePr>
        <p:xfrm>
          <a:off x="1789113" y="2636838"/>
          <a:ext cx="6096000" cy="901700"/>
        </p:xfrm>
        <a:graphic>
          <a:graphicData uri="http://schemas.openxmlformats.org/presentationml/2006/ole">
            <mc:AlternateContent xmlns:mc="http://schemas.openxmlformats.org/markup-compatibility/2006">
              <mc:Choice xmlns:v="urn:schemas-microsoft-com:vml" Requires="v">
                <p:oleObj spid="_x0000_s3522" name="" r:id="rId7" imgW="6096000" imgH="901700" progId="Equation.3">
                  <p:embed/>
                </p:oleObj>
              </mc:Choice>
              <mc:Fallback>
                <p:oleObj name="" r:id="rId7" imgW="6096000" imgH="901700" progId="Equation.3">
                  <p:embed/>
                  <p:pic>
                    <p:nvPicPr>
                      <p:cNvPr id="0" name="图片 3521"/>
                      <p:cNvPicPr/>
                      <p:nvPr/>
                    </p:nvPicPr>
                    <p:blipFill>
                      <a:blip r:embed="rId8"/>
                      <a:stretch>
                        <a:fillRect/>
                      </a:stretch>
                    </p:blipFill>
                    <p:spPr>
                      <a:xfrm>
                        <a:off x="1789113" y="2636838"/>
                        <a:ext cx="6096000" cy="901700"/>
                      </a:xfrm>
                      <a:prstGeom prst="rect">
                        <a:avLst/>
                      </a:prstGeom>
                      <a:noFill/>
                      <a:ln w="38100">
                        <a:noFill/>
                        <a:miter/>
                      </a:ln>
                    </p:spPr>
                  </p:pic>
                </p:oleObj>
              </mc:Fallback>
            </mc:AlternateContent>
          </a:graphicData>
        </a:graphic>
      </p:graphicFrame>
      <p:graphicFrame>
        <p:nvGraphicFramePr>
          <p:cNvPr id="58378" name="Object 10"/>
          <p:cNvGraphicFramePr>
            <a:graphicFrameLocks noChangeAspect="1"/>
          </p:cNvGraphicFramePr>
          <p:nvPr/>
        </p:nvGraphicFramePr>
        <p:xfrm>
          <a:off x="1763713" y="3933825"/>
          <a:ext cx="2463800" cy="939800"/>
        </p:xfrm>
        <a:graphic>
          <a:graphicData uri="http://schemas.openxmlformats.org/presentationml/2006/ole">
            <mc:AlternateContent xmlns:mc="http://schemas.openxmlformats.org/markup-compatibility/2006">
              <mc:Choice xmlns:v="urn:schemas-microsoft-com:vml" Requires="v">
                <p:oleObj spid="_x0000_s3524" name="" r:id="rId9" imgW="2463800" imgH="939800" progId="Equation.3">
                  <p:embed/>
                </p:oleObj>
              </mc:Choice>
              <mc:Fallback>
                <p:oleObj name="" r:id="rId9" imgW="2463800" imgH="939800" progId="Equation.3">
                  <p:embed/>
                  <p:pic>
                    <p:nvPicPr>
                      <p:cNvPr id="0" name="图片 3523"/>
                      <p:cNvPicPr/>
                      <p:nvPr/>
                    </p:nvPicPr>
                    <p:blipFill>
                      <a:blip r:embed="rId10"/>
                      <a:stretch>
                        <a:fillRect/>
                      </a:stretch>
                    </p:blipFill>
                    <p:spPr>
                      <a:xfrm>
                        <a:off x="1763713" y="3933825"/>
                        <a:ext cx="2463800" cy="939800"/>
                      </a:xfrm>
                      <a:prstGeom prst="rect">
                        <a:avLst/>
                      </a:prstGeom>
                      <a:noFill/>
                      <a:ln w="38100">
                        <a:noFill/>
                        <a:miter/>
                      </a:ln>
                    </p:spPr>
                  </p:pic>
                </p:oleObj>
              </mc:Fallback>
            </mc:AlternateContent>
          </a:graphicData>
        </a:graphic>
      </p:graphicFrame>
      <p:sp>
        <p:nvSpPr>
          <p:cNvPr id="58379" name="Text Box 11"/>
          <p:cNvSpPr txBox="1">
            <a:spLocks noChangeArrowheads="1"/>
          </p:cNvSpPr>
          <p:nvPr/>
        </p:nvSpPr>
        <p:spPr bwMode="auto">
          <a:xfrm>
            <a:off x="528638" y="1665288"/>
            <a:ext cx="719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defRPr/>
            </a:pPr>
            <a:r>
              <a:rPr kumimoji="1" lang="zh-CN" altLang="en-US" kern="1200" cap="none" spc="0" normalizeH="0" baseline="0" noProof="0">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解</a:t>
            </a:r>
            <a:endParaRPr kumimoji="1" lang="zh-CN" altLang="en-US" kern="1200" cap="none" spc="0" normalizeH="0" baseline="0" noProof="0">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wipe(left)">
                                      <p:cBhvr>
                                        <p:cTn id="7" dur="500"/>
                                        <p:tgtEl>
                                          <p:spTgt spid="583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377"/>
                                        </p:tgtEl>
                                        <p:attrNameLst>
                                          <p:attrName>style.visibility</p:attrName>
                                        </p:attrNameLst>
                                      </p:cBhvr>
                                      <p:to>
                                        <p:strVal val="visible"/>
                                      </p:to>
                                    </p:set>
                                    <p:animEffect transition="in" filter="wipe(left)">
                                      <p:cBhvr>
                                        <p:cTn id="12" dur="500"/>
                                        <p:tgtEl>
                                          <p:spTgt spid="583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378"/>
                                        </p:tgtEl>
                                        <p:attrNameLst>
                                          <p:attrName>style.visibility</p:attrName>
                                        </p:attrNameLst>
                                      </p:cBhvr>
                                      <p:to>
                                        <p:strVal val="visible"/>
                                      </p:to>
                                    </p:set>
                                    <p:animEffect transition="in" filter="wipe(left)">
                                      <p:cBhvr>
                                        <p:cTn id="17" dur="500"/>
                                        <p:tgtEl>
                                          <p:spTgt spid="5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780603A-C710-419C-8D8E-8A7AD2A02456}"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514B7D4-C92C-4632-8296-C052C032C8F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59394" name="Group 2"/>
          <p:cNvGrpSpPr/>
          <p:nvPr/>
        </p:nvGrpSpPr>
        <p:grpSpPr>
          <a:xfrm>
            <a:off x="3087688" y="3141663"/>
            <a:ext cx="4724400" cy="1871662"/>
            <a:chOff x="1945" y="1979"/>
            <a:chExt cx="2976" cy="1179"/>
          </a:xfrm>
        </p:grpSpPr>
        <p:sp>
          <p:nvSpPr>
            <p:cNvPr id="57368" name="Rectangle 3"/>
            <p:cNvSpPr/>
            <p:nvPr/>
          </p:nvSpPr>
          <p:spPr>
            <a:xfrm>
              <a:off x="3107"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7369" name="Rectangle 4"/>
            <p:cNvSpPr/>
            <p:nvPr/>
          </p:nvSpPr>
          <p:spPr>
            <a:xfrm>
              <a:off x="2290"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7370" name="Rectangle 5"/>
            <p:cNvSpPr/>
            <p:nvPr/>
          </p:nvSpPr>
          <p:spPr>
            <a:xfrm>
              <a:off x="1945"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7371" name="Rectangle 6"/>
            <p:cNvSpPr/>
            <p:nvPr/>
          </p:nvSpPr>
          <p:spPr>
            <a:xfrm>
              <a:off x="4785"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7372" name="Rectangle 7"/>
            <p:cNvSpPr/>
            <p:nvPr/>
          </p:nvSpPr>
          <p:spPr>
            <a:xfrm>
              <a:off x="4150"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7373" name="Rectangle 8"/>
            <p:cNvSpPr/>
            <p:nvPr/>
          </p:nvSpPr>
          <p:spPr>
            <a:xfrm>
              <a:off x="3905"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pSp>
      <p:sp>
        <p:nvSpPr>
          <p:cNvPr id="57349" name="Text Box 9"/>
          <p:cNvSpPr txBox="1"/>
          <p:nvPr/>
        </p:nvSpPr>
        <p:spPr>
          <a:xfrm>
            <a:off x="107950" y="476250"/>
            <a:ext cx="13684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14</a:t>
            </a:r>
            <a:r>
              <a:rPr lang="zh-CN" altLang="en-US" sz="1400" b="1" dirty="0">
                <a:solidFill>
                  <a:srgbClr val="FF0000"/>
                </a:solidFill>
                <a:latin typeface="宋体" panose="02010600030101010101" pitchFamily="2" charset="-122"/>
              </a:rPr>
              <a:t> </a:t>
            </a:r>
            <a:r>
              <a:rPr lang="zh-CN" altLang="en-US" sz="2000" b="1" dirty="0">
                <a:solidFill>
                  <a:srgbClr val="FF0000"/>
                </a:solidFill>
                <a:latin typeface="宋体" panose="02010600030101010101" pitchFamily="2" charset="-122"/>
              </a:rPr>
              <a:t>▲</a:t>
            </a:r>
            <a:endParaRPr lang="en-US" altLang="zh-CN" sz="2000" b="1" dirty="0">
              <a:solidFill>
                <a:srgbClr val="CC0000"/>
              </a:solidFill>
              <a:ea typeface="楷体_GB2312" pitchFamily="49" charset="-122"/>
            </a:endParaRPr>
          </a:p>
        </p:txBody>
      </p:sp>
      <p:graphicFrame>
        <p:nvGraphicFramePr>
          <p:cNvPr id="57350" name="Object 10"/>
          <p:cNvGraphicFramePr>
            <a:graphicFrameLocks noChangeAspect="1"/>
          </p:cNvGraphicFramePr>
          <p:nvPr/>
        </p:nvGraphicFramePr>
        <p:xfrm>
          <a:off x="1331913" y="476250"/>
          <a:ext cx="4965700" cy="508000"/>
        </p:xfrm>
        <a:graphic>
          <a:graphicData uri="http://schemas.openxmlformats.org/presentationml/2006/ole">
            <mc:AlternateContent xmlns:mc="http://schemas.openxmlformats.org/markup-compatibility/2006">
              <mc:Choice xmlns:v="urn:schemas-microsoft-com:vml" Requires="v">
                <p:oleObj spid="_x0000_s3519" name="" r:id="rId1" imgW="4965700" imgH="508000" progId="Equation.3">
                  <p:embed/>
                </p:oleObj>
              </mc:Choice>
              <mc:Fallback>
                <p:oleObj name="" r:id="rId1" imgW="4965700" imgH="508000" progId="Equation.3">
                  <p:embed/>
                  <p:pic>
                    <p:nvPicPr>
                      <p:cNvPr id="0" name="图片 3518"/>
                      <p:cNvPicPr/>
                      <p:nvPr/>
                    </p:nvPicPr>
                    <p:blipFill>
                      <a:blip r:embed="rId2"/>
                      <a:stretch>
                        <a:fillRect/>
                      </a:stretch>
                    </p:blipFill>
                    <p:spPr>
                      <a:xfrm>
                        <a:off x="1331913" y="476250"/>
                        <a:ext cx="4965700" cy="508000"/>
                      </a:xfrm>
                      <a:prstGeom prst="rect">
                        <a:avLst/>
                      </a:prstGeom>
                      <a:noFill/>
                      <a:ln w="38100">
                        <a:noFill/>
                        <a:miter/>
                      </a:ln>
                    </p:spPr>
                  </p:pic>
                </p:oleObj>
              </mc:Fallback>
            </mc:AlternateContent>
          </a:graphicData>
        </a:graphic>
      </p:graphicFrame>
      <p:graphicFrame>
        <p:nvGraphicFramePr>
          <p:cNvPr id="57351" name="Object 11"/>
          <p:cNvGraphicFramePr>
            <a:graphicFrameLocks noChangeAspect="1"/>
          </p:cNvGraphicFramePr>
          <p:nvPr/>
        </p:nvGraphicFramePr>
        <p:xfrm>
          <a:off x="819150" y="1125538"/>
          <a:ext cx="7785100" cy="520700"/>
        </p:xfrm>
        <a:graphic>
          <a:graphicData uri="http://schemas.openxmlformats.org/presentationml/2006/ole">
            <mc:AlternateContent xmlns:mc="http://schemas.openxmlformats.org/markup-compatibility/2006">
              <mc:Choice xmlns:v="urn:schemas-microsoft-com:vml" Requires="v">
                <p:oleObj spid="_x0000_s3521" name="" r:id="rId3" imgW="7785100" imgH="520700" progId="Equation.3">
                  <p:embed/>
                </p:oleObj>
              </mc:Choice>
              <mc:Fallback>
                <p:oleObj name="" r:id="rId3" imgW="7785100" imgH="520700" progId="Equation.3">
                  <p:embed/>
                  <p:pic>
                    <p:nvPicPr>
                      <p:cNvPr id="0" name="图片 3520"/>
                      <p:cNvPicPr/>
                      <p:nvPr/>
                    </p:nvPicPr>
                    <p:blipFill>
                      <a:blip r:embed="rId4"/>
                      <a:stretch>
                        <a:fillRect/>
                      </a:stretch>
                    </p:blipFill>
                    <p:spPr>
                      <a:xfrm>
                        <a:off x="819150" y="1125538"/>
                        <a:ext cx="7785100" cy="520700"/>
                      </a:xfrm>
                      <a:prstGeom prst="rect">
                        <a:avLst/>
                      </a:prstGeom>
                      <a:noFill/>
                      <a:ln w="38100">
                        <a:noFill/>
                        <a:miter/>
                      </a:ln>
                    </p:spPr>
                  </p:pic>
                </p:oleObj>
              </mc:Fallback>
            </mc:AlternateContent>
          </a:graphicData>
        </a:graphic>
      </p:graphicFrame>
      <p:graphicFrame>
        <p:nvGraphicFramePr>
          <p:cNvPr id="57352" name="Object 12"/>
          <p:cNvGraphicFramePr>
            <a:graphicFrameLocks noChangeAspect="1"/>
          </p:cNvGraphicFramePr>
          <p:nvPr/>
        </p:nvGraphicFramePr>
        <p:xfrm>
          <a:off x="1952625" y="1771650"/>
          <a:ext cx="2476500" cy="431800"/>
        </p:xfrm>
        <a:graphic>
          <a:graphicData uri="http://schemas.openxmlformats.org/presentationml/2006/ole">
            <mc:AlternateContent xmlns:mc="http://schemas.openxmlformats.org/markup-compatibility/2006">
              <mc:Choice xmlns:v="urn:schemas-microsoft-com:vml" Requires="v">
                <p:oleObj spid="_x0000_s3520" name="" r:id="rId5" imgW="2476500" imgH="431800" progId="Equation.3">
                  <p:embed/>
                </p:oleObj>
              </mc:Choice>
              <mc:Fallback>
                <p:oleObj name="" r:id="rId5" imgW="2476500" imgH="431800" progId="Equation.3">
                  <p:embed/>
                  <p:pic>
                    <p:nvPicPr>
                      <p:cNvPr id="0" name="图片 3519"/>
                      <p:cNvPicPr/>
                      <p:nvPr/>
                    </p:nvPicPr>
                    <p:blipFill>
                      <a:blip r:embed="rId6"/>
                      <a:stretch>
                        <a:fillRect/>
                      </a:stretch>
                    </p:blipFill>
                    <p:spPr>
                      <a:xfrm>
                        <a:off x="1952625" y="1771650"/>
                        <a:ext cx="2476500" cy="431800"/>
                      </a:xfrm>
                      <a:prstGeom prst="rect">
                        <a:avLst/>
                      </a:prstGeom>
                      <a:noFill/>
                      <a:ln w="38100">
                        <a:noFill/>
                        <a:miter/>
                      </a:ln>
                    </p:spPr>
                  </p:pic>
                </p:oleObj>
              </mc:Fallback>
            </mc:AlternateContent>
          </a:graphicData>
        </a:graphic>
      </p:graphicFrame>
      <p:sp>
        <p:nvSpPr>
          <p:cNvPr id="57353" name="Text Box 13"/>
          <p:cNvSpPr txBox="1"/>
          <p:nvPr/>
        </p:nvSpPr>
        <p:spPr>
          <a:xfrm>
            <a:off x="684213" y="1700213"/>
            <a:ext cx="1655762" cy="519112"/>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求向量</a:t>
            </a:r>
            <a:endParaRPr lang="zh-CN" altLang="en-US" sz="2800" b="1" dirty="0"/>
          </a:p>
        </p:txBody>
      </p:sp>
      <p:sp>
        <p:nvSpPr>
          <p:cNvPr id="57354" name="Text Box 14"/>
          <p:cNvSpPr txBox="1"/>
          <p:nvPr/>
        </p:nvSpPr>
        <p:spPr>
          <a:xfrm>
            <a:off x="4500563" y="1771650"/>
            <a:ext cx="4643437" cy="519113"/>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一个最大无关组</a:t>
            </a:r>
            <a:r>
              <a:rPr lang="en-US" altLang="zh-CN" sz="2800" b="1" dirty="0"/>
              <a:t>,</a:t>
            </a:r>
            <a:r>
              <a:rPr lang="zh-CN" altLang="en-US" sz="2800" b="1" dirty="0"/>
              <a:t>并把其余</a:t>
            </a:r>
            <a:endParaRPr lang="zh-CN" altLang="en-US" sz="2800" b="1" dirty="0"/>
          </a:p>
        </p:txBody>
      </p:sp>
      <p:sp>
        <p:nvSpPr>
          <p:cNvPr id="57355" name="Rectangle 15"/>
          <p:cNvSpPr/>
          <p:nvPr/>
        </p:nvSpPr>
        <p:spPr>
          <a:xfrm>
            <a:off x="34925" y="2349500"/>
            <a:ext cx="4198938" cy="519113"/>
          </a:xfrm>
          <a:prstGeom prst="rect">
            <a:avLst/>
          </a:prstGeom>
          <a:noFill/>
          <a:ln w="34925">
            <a:noFill/>
          </a:ln>
        </p:spPr>
        <p:txBody>
          <a:bodyPr wrap="none"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向量用该最大无关组表出</a:t>
            </a:r>
            <a:r>
              <a:rPr lang="en-US" altLang="zh-CN" sz="2800" b="1" dirty="0"/>
              <a:t>.</a:t>
            </a:r>
            <a:endParaRPr lang="en-US" altLang="zh-CN" sz="2800" b="1" dirty="0"/>
          </a:p>
        </p:txBody>
      </p:sp>
      <p:grpSp>
        <p:nvGrpSpPr>
          <p:cNvPr id="59408" name="Group 16"/>
          <p:cNvGrpSpPr/>
          <p:nvPr/>
        </p:nvGrpSpPr>
        <p:grpSpPr>
          <a:xfrm>
            <a:off x="444500" y="3213100"/>
            <a:ext cx="8116888" cy="1638300"/>
            <a:chOff x="280" y="2024"/>
            <a:chExt cx="5113" cy="1032"/>
          </a:xfrm>
        </p:grpSpPr>
        <p:graphicFrame>
          <p:nvGraphicFramePr>
            <p:cNvPr id="57365" name="Object 17"/>
            <p:cNvGraphicFramePr>
              <a:graphicFrameLocks noChangeAspect="1"/>
            </p:cNvGraphicFramePr>
            <p:nvPr/>
          </p:nvGraphicFramePr>
          <p:xfrm>
            <a:off x="280" y="2024"/>
            <a:ext cx="3273" cy="1032"/>
          </p:xfrm>
          <a:graphic>
            <a:graphicData uri="http://schemas.openxmlformats.org/presentationml/2006/ole">
              <mc:AlternateContent xmlns:mc="http://schemas.openxmlformats.org/markup-compatibility/2006">
                <mc:Choice xmlns:v="urn:schemas-microsoft-com:vml" Requires="v">
                  <p:oleObj spid="_x0000_s3526" name="" r:id="rId7" imgW="6489700" imgH="2044700" progId="Equation.3">
                    <p:embed/>
                  </p:oleObj>
                </mc:Choice>
                <mc:Fallback>
                  <p:oleObj name="" r:id="rId7" imgW="6489700" imgH="2044700" progId="Equation.3">
                    <p:embed/>
                    <p:pic>
                      <p:nvPicPr>
                        <p:cNvPr id="0" name="图片 3525"/>
                        <p:cNvPicPr/>
                        <p:nvPr/>
                      </p:nvPicPr>
                      <p:blipFill>
                        <a:blip r:embed="rId8"/>
                        <a:stretch>
                          <a:fillRect/>
                        </a:stretch>
                      </p:blipFill>
                      <p:spPr>
                        <a:xfrm>
                          <a:off x="280" y="2024"/>
                          <a:ext cx="3273" cy="1032"/>
                        </a:xfrm>
                        <a:prstGeom prst="rect">
                          <a:avLst/>
                        </a:prstGeom>
                        <a:noFill/>
                        <a:ln w="38100">
                          <a:noFill/>
                          <a:miter/>
                        </a:ln>
                      </p:spPr>
                    </p:pic>
                  </p:oleObj>
                </mc:Fallback>
              </mc:AlternateContent>
            </a:graphicData>
          </a:graphic>
        </p:graphicFrame>
        <p:graphicFrame>
          <p:nvGraphicFramePr>
            <p:cNvPr id="57366" name="Object 18"/>
            <p:cNvGraphicFramePr>
              <a:graphicFrameLocks noChangeAspect="1"/>
            </p:cNvGraphicFramePr>
            <p:nvPr/>
          </p:nvGraphicFramePr>
          <p:xfrm>
            <a:off x="3606" y="2024"/>
            <a:ext cx="1787" cy="1032"/>
          </p:xfrm>
          <a:graphic>
            <a:graphicData uri="http://schemas.openxmlformats.org/presentationml/2006/ole">
              <mc:AlternateContent xmlns:mc="http://schemas.openxmlformats.org/markup-compatibility/2006">
                <mc:Choice xmlns:v="urn:schemas-microsoft-com:vml" Requires="v">
                  <p:oleObj spid="_x0000_s3528" name="" r:id="rId9" imgW="3543300" imgH="2044700" progId="Equation.3">
                    <p:embed/>
                  </p:oleObj>
                </mc:Choice>
                <mc:Fallback>
                  <p:oleObj name="" r:id="rId9" imgW="3543300" imgH="2044700" progId="Equation.3">
                    <p:embed/>
                    <p:pic>
                      <p:nvPicPr>
                        <p:cNvPr id="0" name="图片 3527"/>
                        <p:cNvPicPr/>
                        <p:nvPr/>
                      </p:nvPicPr>
                      <p:blipFill>
                        <a:blip r:embed="rId10"/>
                        <a:stretch>
                          <a:fillRect/>
                        </a:stretch>
                      </p:blipFill>
                      <p:spPr>
                        <a:xfrm>
                          <a:off x="3606" y="2024"/>
                          <a:ext cx="1787" cy="1032"/>
                        </a:xfrm>
                        <a:prstGeom prst="rect">
                          <a:avLst/>
                        </a:prstGeom>
                        <a:noFill/>
                        <a:ln w="38100">
                          <a:noFill/>
                          <a:miter/>
                        </a:ln>
                      </p:spPr>
                    </p:pic>
                  </p:oleObj>
                </mc:Fallback>
              </mc:AlternateContent>
            </a:graphicData>
          </a:graphic>
        </p:graphicFrame>
        <p:graphicFrame>
          <p:nvGraphicFramePr>
            <p:cNvPr id="57367" name="Object 19"/>
            <p:cNvGraphicFramePr>
              <a:graphicFrameLocks noChangeAspect="1"/>
            </p:cNvGraphicFramePr>
            <p:nvPr/>
          </p:nvGraphicFramePr>
          <p:xfrm>
            <a:off x="3651" y="2432"/>
            <a:ext cx="91" cy="102"/>
          </p:xfrm>
          <a:graphic>
            <a:graphicData uri="http://schemas.openxmlformats.org/presentationml/2006/ole">
              <mc:AlternateContent xmlns:mc="http://schemas.openxmlformats.org/markup-compatibility/2006">
                <mc:Choice xmlns:v="urn:schemas-microsoft-com:vml" Requires="v">
                  <p:oleObj spid="_x0000_s3531" name="" r:id="rId11" imgW="203200" imgH="228600" progId="Equation.3">
                    <p:embed/>
                  </p:oleObj>
                </mc:Choice>
                <mc:Fallback>
                  <p:oleObj name="" r:id="rId11" imgW="203200" imgH="228600" progId="Equation.3">
                    <p:embed/>
                    <p:pic>
                      <p:nvPicPr>
                        <p:cNvPr id="0" name="图片 3530"/>
                        <p:cNvPicPr/>
                        <p:nvPr/>
                      </p:nvPicPr>
                      <p:blipFill>
                        <a:blip r:embed="rId12"/>
                        <a:stretch>
                          <a:fillRect/>
                        </a:stretch>
                      </p:blipFill>
                      <p:spPr>
                        <a:xfrm>
                          <a:off x="3651" y="2432"/>
                          <a:ext cx="91" cy="102"/>
                        </a:xfrm>
                        <a:prstGeom prst="rect">
                          <a:avLst/>
                        </a:prstGeom>
                        <a:noFill/>
                        <a:ln w="38100">
                          <a:noFill/>
                          <a:miter/>
                        </a:ln>
                      </p:spPr>
                    </p:pic>
                  </p:oleObj>
                </mc:Fallback>
              </mc:AlternateContent>
            </a:graphicData>
          </a:graphic>
        </p:graphicFrame>
      </p:grpSp>
      <p:sp>
        <p:nvSpPr>
          <p:cNvPr id="59412" name="Text Box 20"/>
          <p:cNvSpPr txBox="1"/>
          <p:nvPr/>
        </p:nvSpPr>
        <p:spPr>
          <a:xfrm>
            <a:off x="250825" y="5286375"/>
            <a:ext cx="2376488" cy="519113"/>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矩阵的秩</a:t>
            </a:r>
            <a:r>
              <a:rPr lang="en-US" altLang="zh-CN" sz="2800" b="1" dirty="0"/>
              <a:t>=?</a:t>
            </a:r>
            <a:endParaRPr lang="en-US" altLang="zh-CN" sz="2800" b="1" dirty="0"/>
          </a:p>
        </p:txBody>
      </p:sp>
      <p:grpSp>
        <p:nvGrpSpPr>
          <p:cNvPr id="59413" name="Group 21"/>
          <p:cNvGrpSpPr/>
          <p:nvPr/>
        </p:nvGrpSpPr>
        <p:grpSpPr>
          <a:xfrm>
            <a:off x="2627313" y="5300663"/>
            <a:ext cx="3673475" cy="519112"/>
            <a:chOff x="1655" y="3339"/>
            <a:chExt cx="2314" cy="327"/>
          </a:xfrm>
        </p:grpSpPr>
        <p:graphicFrame>
          <p:nvGraphicFramePr>
            <p:cNvPr id="57363" name="Object 22"/>
            <p:cNvGraphicFramePr>
              <a:graphicFrameLocks noChangeAspect="1"/>
            </p:cNvGraphicFramePr>
            <p:nvPr/>
          </p:nvGraphicFramePr>
          <p:xfrm>
            <a:off x="1655" y="3339"/>
            <a:ext cx="896" cy="264"/>
          </p:xfrm>
          <a:graphic>
            <a:graphicData uri="http://schemas.openxmlformats.org/presentationml/2006/ole">
              <mc:AlternateContent xmlns:mc="http://schemas.openxmlformats.org/markup-compatibility/2006">
                <mc:Choice xmlns:v="urn:schemas-microsoft-com:vml" Requires="v">
                  <p:oleObj spid="_x0000_s3525" name="" r:id="rId13" imgW="1422400" imgH="419100" progId="Equation.3">
                    <p:embed/>
                  </p:oleObj>
                </mc:Choice>
                <mc:Fallback>
                  <p:oleObj name="" r:id="rId13" imgW="1422400" imgH="419100" progId="Equation.3">
                    <p:embed/>
                    <p:pic>
                      <p:nvPicPr>
                        <p:cNvPr id="0" name="图片 3524"/>
                        <p:cNvPicPr/>
                        <p:nvPr/>
                      </p:nvPicPr>
                      <p:blipFill>
                        <a:blip r:embed="rId14"/>
                        <a:stretch>
                          <a:fillRect/>
                        </a:stretch>
                      </p:blipFill>
                      <p:spPr>
                        <a:xfrm>
                          <a:off x="1655" y="3339"/>
                          <a:ext cx="896" cy="264"/>
                        </a:xfrm>
                        <a:prstGeom prst="rect">
                          <a:avLst/>
                        </a:prstGeom>
                        <a:noFill/>
                        <a:ln w="38100">
                          <a:noFill/>
                          <a:miter/>
                        </a:ln>
                      </p:spPr>
                    </p:pic>
                  </p:oleObj>
                </mc:Fallback>
              </mc:AlternateContent>
            </a:graphicData>
          </a:graphic>
        </p:graphicFrame>
        <p:sp>
          <p:nvSpPr>
            <p:cNvPr id="57364" name="Text Box 23"/>
            <p:cNvSpPr txBox="1"/>
            <p:nvPr/>
          </p:nvSpPr>
          <p:spPr>
            <a:xfrm>
              <a:off x="2608" y="3339"/>
              <a:ext cx="1361" cy="327"/>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线性无关吗</a:t>
              </a:r>
              <a:r>
                <a:rPr lang="en-US" altLang="zh-CN" sz="2800" b="1" dirty="0"/>
                <a:t>?</a:t>
              </a:r>
              <a:endParaRPr lang="en-US" altLang="zh-CN" sz="2800" b="1" dirty="0"/>
            </a:p>
          </p:txBody>
        </p:sp>
      </p:grpSp>
      <p:grpSp>
        <p:nvGrpSpPr>
          <p:cNvPr id="59416" name="Group 24"/>
          <p:cNvGrpSpPr/>
          <p:nvPr/>
        </p:nvGrpSpPr>
        <p:grpSpPr>
          <a:xfrm>
            <a:off x="2628900" y="6092825"/>
            <a:ext cx="4606925" cy="519113"/>
            <a:chOff x="295" y="3838"/>
            <a:chExt cx="2902" cy="327"/>
          </a:xfrm>
        </p:grpSpPr>
        <p:graphicFrame>
          <p:nvGraphicFramePr>
            <p:cNvPr id="57361" name="Object 25"/>
            <p:cNvGraphicFramePr>
              <a:graphicFrameLocks noChangeAspect="1"/>
            </p:cNvGraphicFramePr>
            <p:nvPr/>
          </p:nvGraphicFramePr>
          <p:xfrm>
            <a:off x="295" y="3838"/>
            <a:ext cx="896" cy="264"/>
          </p:xfrm>
          <a:graphic>
            <a:graphicData uri="http://schemas.openxmlformats.org/presentationml/2006/ole">
              <mc:AlternateContent xmlns:mc="http://schemas.openxmlformats.org/markup-compatibility/2006">
                <mc:Choice xmlns:v="urn:schemas-microsoft-com:vml" Requires="v">
                  <p:oleObj spid="_x0000_s3529" name="" r:id="rId15" imgW="1422400" imgH="419100" progId="Equation.3">
                    <p:embed/>
                  </p:oleObj>
                </mc:Choice>
                <mc:Fallback>
                  <p:oleObj name="" r:id="rId15" imgW="1422400" imgH="419100" progId="Equation.3">
                    <p:embed/>
                    <p:pic>
                      <p:nvPicPr>
                        <p:cNvPr id="0" name="图片 3528"/>
                        <p:cNvPicPr/>
                        <p:nvPr/>
                      </p:nvPicPr>
                      <p:blipFill>
                        <a:blip r:embed="rId14"/>
                        <a:stretch>
                          <a:fillRect/>
                        </a:stretch>
                      </p:blipFill>
                      <p:spPr>
                        <a:xfrm>
                          <a:off x="295" y="3838"/>
                          <a:ext cx="896" cy="264"/>
                        </a:xfrm>
                        <a:prstGeom prst="rect">
                          <a:avLst/>
                        </a:prstGeom>
                        <a:noFill/>
                        <a:ln w="38100">
                          <a:noFill/>
                          <a:miter/>
                        </a:ln>
                      </p:spPr>
                    </p:pic>
                  </p:oleObj>
                </mc:Fallback>
              </mc:AlternateContent>
            </a:graphicData>
          </a:graphic>
        </p:graphicFrame>
        <p:sp>
          <p:nvSpPr>
            <p:cNvPr id="57362" name="Text Box 26"/>
            <p:cNvSpPr txBox="1"/>
            <p:nvPr/>
          </p:nvSpPr>
          <p:spPr>
            <a:xfrm>
              <a:off x="1202" y="3838"/>
              <a:ext cx="1995" cy="327"/>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是最大无关组吗</a:t>
              </a:r>
              <a:r>
                <a:rPr lang="en-US" altLang="zh-CN" sz="2800" b="1" dirty="0"/>
                <a:t>?</a:t>
              </a:r>
              <a:endParaRPr lang="en-US" altLang="zh-CN" sz="2800" b="1" dirty="0"/>
            </a:p>
          </p:txBody>
        </p:sp>
      </p:grpSp>
      <p:sp>
        <p:nvSpPr>
          <p:cNvPr id="57360" name="Text Box 27"/>
          <p:cNvSpPr txBox="1"/>
          <p:nvPr/>
        </p:nvSpPr>
        <p:spPr>
          <a:xfrm>
            <a:off x="468313" y="2997200"/>
            <a:ext cx="1366837" cy="5127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50000"/>
              </a:spcBef>
              <a:buNone/>
            </a:pPr>
            <a:r>
              <a:rPr lang="zh-CN" altLang="en-US" sz="2800" b="1" dirty="0">
                <a:solidFill>
                  <a:srgbClr val="CC0000"/>
                </a:solidFill>
                <a:ea typeface="黑体" panose="02010609060101010101" pitchFamily="49" charset="-122"/>
              </a:rPr>
              <a:t>解</a:t>
            </a:r>
            <a:endParaRPr lang="zh-CN" altLang="en-US" sz="2800" b="1" dirty="0">
              <a:solidFill>
                <a:srgbClr val="CC0000"/>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408"/>
                                        </p:tgtEl>
                                        <p:attrNameLst>
                                          <p:attrName>style.visibility</p:attrName>
                                        </p:attrNameLst>
                                      </p:cBhvr>
                                      <p:to>
                                        <p:strVal val="visible"/>
                                      </p:to>
                                    </p:set>
                                    <p:animEffect transition="in" filter="wipe(left)">
                                      <p:cBhvr>
                                        <p:cTn id="7" dur="500"/>
                                        <p:tgtEl>
                                          <p:spTgt spid="59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wipe(up)">
                                      <p:cBhvr>
                                        <p:cTn id="12" dur="500"/>
                                        <p:tgtEl>
                                          <p:spTgt spid="593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12"/>
                                        </p:tgtEl>
                                        <p:attrNameLst>
                                          <p:attrName>style.visibility</p:attrName>
                                        </p:attrNameLst>
                                      </p:cBhvr>
                                      <p:to>
                                        <p:strVal val="visible"/>
                                      </p:to>
                                    </p:set>
                                    <p:animEffect transition="in" filter="wipe(left)">
                                      <p:cBhvr>
                                        <p:cTn id="17" dur="500"/>
                                        <p:tgtEl>
                                          <p:spTgt spid="594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413"/>
                                        </p:tgtEl>
                                        <p:attrNameLst>
                                          <p:attrName>style.visibility</p:attrName>
                                        </p:attrNameLst>
                                      </p:cBhvr>
                                      <p:to>
                                        <p:strVal val="visible"/>
                                      </p:to>
                                    </p:set>
                                    <p:animEffect transition="in" filter="wipe(left)">
                                      <p:cBhvr>
                                        <p:cTn id="22" dur="500"/>
                                        <p:tgtEl>
                                          <p:spTgt spid="594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416"/>
                                        </p:tgtEl>
                                        <p:attrNameLst>
                                          <p:attrName>style.visibility</p:attrName>
                                        </p:attrNameLst>
                                      </p:cBhvr>
                                      <p:to>
                                        <p:strVal val="visible"/>
                                      </p:to>
                                    </p:set>
                                    <p:animEffect transition="in" filter="wipe(left)">
                                      <p:cBhvr>
                                        <p:cTn id="27" dur="500"/>
                                        <p:tgtEl>
                                          <p:spTgt spid="59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45675D2-F440-4419-A486-3436824182F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C3D3C9B-2649-4063-9F71-9653930AEDB7}"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61442" name="Group 2"/>
          <p:cNvGrpSpPr/>
          <p:nvPr/>
        </p:nvGrpSpPr>
        <p:grpSpPr>
          <a:xfrm>
            <a:off x="2843213" y="3141663"/>
            <a:ext cx="5400675" cy="1871662"/>
            <a:chOff x="1791" y="1979"/>
            <a:chExt cx="3402" cy="1179"/>
          </a:xfrm>
        </p:grpSpPr>
        <p:sp>
          <p:nvSpPr>
            <p:cNvPr id="59414" name="Rectangle 3"/>
            <p:cNvSpPr/>
            <p:nvPr/>
          </p:nvSpPr>
          <p:spPr>
            <a:xfrm>
              <a:off x="5057"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5" name="Rectangle 4"/>
            <p:cNvSpPr/>
            <p:nvPr/>
          </p:nvSpPr>
          <p:spPr>
            <a:xfrm>
              <a:off x="2168"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6" name="Rectangle 5"/>
            <p:cNvSpPr/>
            <p:nvPr/>
          </p:nvSpPr>
          <p:spPr>
            <a:xfrm>
              <a:off x="1791"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7" name="Rectangle 6"/>
            <p:cNvSpPr/>
            <p:nvPr/>
          </p:nvSpPr>
          <p:spPr>
            <a:xfrm>
              <a:off x="4740"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8" name="Rectangle 7"/>
            <p:cNvSpPr/>
            <p:nvPr/>
          </p:nvSpPr>
          <p:spPr>
            <a:xfrm>
              <a:off x="4059"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9" name="Rectangle 8"/>
            <p:cNvSpPr/>
            <p:nvPr/>
          </p:nvSpPr>
          <p:spPr>
            <a:xfrm>
              <a:off x="3783"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20" name="Rectangle 9"/>
            <p:cNvSpPr/>
            <p:nvPr/>
          </p:nvSpPr>
          <p:spPr>
            <a:xfrm>
              <a:off x="3016"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21" name="Rectangle 10"/>
            <p:cNvSpPr/>
            <p:nvPr/>
          </p:nvSpPr>
          <p:spPr>
            <a:xfrm>
              <a:off x="3288" y="1979"/>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pSp>
      <p:grpSp>
        <p:nvGrpSpPr>
          <p:cNvPr id="61451" name="Group 11"/>
          <p:cNvGrpSpPr/>
          <p:nvPr/>
        </p:nvGrpSpPr>
        <p:grpSpPr>
          <a:xfrm>
            <a:off x="2916238" y="477838"/>
            <a:ext cx="4319587" cy="1871662"/>
            <a:chOff x="1837" y="301"/>
            <a:chExt cx="2721" cy="1179"/>
          </a:xfrm>
        </p:grpSpPr>
        <p:sp>
          <p:nvSpPr>
            <p:cNvPr id="59408" name="Rectangle 12"/>
            <p:cNvSpPr/>
            <p:nvPr/>
          </p:nvSpPr>
          <p:spPr>
            <a:xfrm>
              <a:off x="2608" y="301"/>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09" name="Rectangle 13"/>
            <p:cNvSpPr/>
            <p:nvPr/>
          </p:nvSpPr>
          <p:spPr>
            <a:xfrm>
              <a:off x="2214" y="301"/>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0" name="Rectangle 14"/>
            <p:cNvSpPr/>
            <p:nvPr/>
          </p:nvSpPr>
          <p:spPr>
            <a:xfrm>
              <a:off x="1837" y="301"/>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1" name="Rectangle 15"/>
            <p:cNvSpPr/>
            <p:nvPr/>
          </p:nvSpPr>
          <p:spPr>
            <a:xfrm>
              <a:off x="4422" y="301"/>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2" name="Rectangle 16"/>
            <p:cNvSpPr/>
            <p:nvPr/>
          </p:nvSpPr>
          <p:spPr>
            <a:xfrm>
              <a:off x="4074" y="301"/>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59413" name="Rectangle 17"/>
            <p:cNvSpPr/>
            <p:nvPr/>
          </p:nvSpPr>
          <p:spPr>
            <a:xfrm>
              <a:off x="3829" y="301"/>
              <a:ext cx="136" cy="1179"/>
            </a:xfrm>
            <a:prstGeom prst="rect">
              <a:avLst/>
            </a:prstGeom>
            <a:solidFill>
              <a:srgbClr val="99CCFF"/>
            </a:solidFill>
            <a:ln w="34925">
              <a:noFill/>
            </a:ln>
          </p:spPr>
          <p:txBody>
            <a:bodyPr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pSp>
      <p:grpSp>
        <p:nvGrpSpPr>
          <p:cNvPr id="59398" name="Group 18"/>
          <p:cNvGrpSpPr/>
          <p:nvPr/>
        </p:nvGrpSpPr>
        <p:grpSpPr>
          <a:xfrm>
            <a:off x="323850" y="549275"/>
            <a:ext cx="8116888" cy="1638300"/>
            <a:chOff x="280" y="2024"/>
            <a:chExt cx="5113" cy="1032"/>
          </a:xfrm>
        </p:grpSpPr>
        <p:graphicFrame>
          <p:nvGraphicFramePr>
            <p:cNvPr id="59405" name="Object 19"/>
            <p:cNvGraphicFramePr>
              <a:graphicFrameLocks noChangeAspect="1"/>
            </p:cNvGraphicFramePr>
            <p:nvPr/>
          </p:nvGraphicFramePr>
          <p:xfrm>
            <a:off x="280" y="2024"/>
            <a:ext cx="3273" cy="1032"/>
          </p:xfrm>
          <a:graphic>
            <a:graphicData uri="http://schemas.openxmlformats.org/presentationml/2006/ole">
              <mc:AlternateContent xmlns:mc="http://schemas.openxmlformats.org/markup-compatibility/2006">
                <mc:Choice xmlns:v="urn:schemas-microsoft-com:vml" Requires="v">
                  <p:oleObj spid="_x0000_s3527" name="" r:id="rId1" imgW="6489700" imgH="2044700" progId="Equation.3">
                    <p:embed/>
                  </p:oleObj>
                </mc:Choice>
                <mc:Fallback>
                  <p:oleObj name="" r:id="rId1" imgW="6489700" imgH="2044700" progId="Equation.3">
                    <p:embed/>
                    <p:pic>
                      <p:nvPicPr>
                        <p:cNvPr id="0" name="图片 3526"/>
                        <p:cNvPicPr/>
                        <p:nvPr/>
                      </p:nvPicPr>
                      <p:blipFill>
                        <a:blip r:embed="rId2"/>
                        <a:stretch>
                          <a:fillRect/>
                        </a:stretch>
                      </p:blipFill>
                      <p:spPr>
                        <a:xfrm>
                          <a:off x="280" y="2024"/>
                          <a:ext cx="3273" cy="1032"/>
                        </a:xfrm>
                        <a:prstGeom prst="rect">
                          <a:avLst/>
                        </a:prstGeom>
                        <a:noFill/>
                        <a:ln w="38100">
                          <a:noFill/>
                          <a:miter/>
                        </a:ln>
                      </p:spPr>
                    </p:pic>
                  </p:oleObj>
                </mc:Fallback>
              </mc:AlternateContent>
            </a:graphicData>
          </a:graphic>
        </p:graphicFrame>
        <p:graphicFrame>
          <p:nvGraphicFramePr>
            <p:cNvPr id="59406" name="Object 20"/>
            <p:cNvGraphicFramePr>
              <a:graphicFrameLocks noChangeAspect="1"/>
            </p:cNvGraphicFramePr>
            <p:nvPr/>
          </p:nvGraphicFramePr>
          <p:xfrm>
            <a:off x="3606" y="2024"/>
            <a:ext cx="1787" cy="1032"/>
          </p:xfrm>
          <a:graphic>
            <a:graphicData uri="http://schemas.openxmlformats.org/presentationml/2006/ole">
              <mc:AlternateContent xmlns:mc="http://schemas.openxmlformats.org/markup-compatibility/2006">
                <mc:Choice xmlns:v="urn:schemas-microsoft-com:vml" Requires="v">
                  <p:oleObj spid="_x0000_s3530" name="" r:id="rId3" imgW="3543300" imgH="2044700" progId="Equation.3">
                    <p:embed/>
                  </p:oleObj>
                </mc:Choice>
                <mc:Fallback>
                  <p:oleObj name="" r:id="rId3" imgW="3543300" imgH="2044700" progId="Equation.3">
                    <p:embed/>
                    <p:pic>
                      <p:nvPicPr>
                        <p:cNvPr id="0" name="图片 3529"/>
                        <p:cNvPicPr/>
                        <p:nvPr/>
                      </p:nvPicPr>
                      <p:blipFill>
                        <a:blip r:embed="rId4"/>
                        <a:stretch>
                          <a:fillRect/>
                        </a:stretch>
                      </p:blipFill>
                      <p:spPr>
                        <a:xfrm>
                          <a:off x="3606" y="2024"/>
                          <a:ext cx="1787" cy="1032"/>
                        </a:xfrm>
                        <a:prstGeom prst="rect">
                          <a:avLst/>
                        </a:prstGeom>
                        <a:noFill/>
                        <a:ln w="38100">
                          <a:noFill/>
                          <a:miter/>
                        </a:ln>
                      </p:spPr>
                    </p:pic>
                  </p:oleObj>
                </mc:Fallback>
              </mc:AlternateContent>
            </a:graphicData>
          </a:graphic>
        </p:graphicFrame>
        <p:graphicFrame>
          <p:nvGraphicFramePr>
            <p:cNvPr id="59407" name="Object 21"/>
            <p:cNvGraphicFramePr>
              <a:graphicFrameLocks noChangeAspect="1"/>
            </p:cNvGraphicFramePr>
            <p:nvPr/>
          </p:nvGraphicFramePr>
          <p:xfrm>
            <a:off x="3651" y="2432"/>
            <a:ext cx="91" cy="102"/>
          </p:xfrm>
          <a:graphic>
            <a:graphicData uri="http://schemas.openxmlformats.org/presentationml/2006/ole">
              <mc:AlternateContent xmlns:mc="http://schemas.openxmlformats.org/markup-compatibility/2006">
                <mc:Choice xmlns:v="urn:schemas-microsoft-com:vml" Requires="v">
                  <p:oleObj spid="_x0000_s3535" name="" r:id="rId5" imgW="203200" imgH="228600" progId="Equation.3">
                    <p:embed/>
                  </p:oleObj>
                </mc:Choice>
                <mc:Fallback>
                  <p:oleObj name="" r:id="rId5" imgW="203200" imgH="228600" progId="Equation.3">
                    <p:embed/>
                    <p:pic>
                      <p:nvPicPr>
                        <p:cNvPr id="0" name="图片 3534"/>
                        <p:cNvPicPr/>
                        <p:nvPr/>
                      </p:nvPicPr>
                      <p:blipFill>
                        <a:blip r:embed="rId6"/>
                        <a:stretch>
                          <a:fillRect/>
                        </a:stretch>
                      </p:blipFill>
                      <p:spPr>
                        <a:xfrm>
                          <a:off x="3651" y="2432"/>
                          <a:ext cx="91" cy="102"/>
                        </a:xfrm>
                        <a:prstGeom prst="rect">
                          <a:avLst/>
                        </a:prstGeom>
                        <a:noFill/>
                        <a:ln w="38100">
                          <a:noFill/>
                          <a:miter/>
                        </a:ln>
                      </p:spPr>
                    </p:pic>
                  </p:oleObj>
                </mc:Fallback>
              </mc:AlternateContent>
            </a:graphicData>
          </a:graphic>
        </p:graphicFrame>
      </p:grpSp>
      <p:graphicFrame>
        <p:nvGraphicFramePr>
          <p:cNvPr id="61462" name="Object 22"/>
          <p:cNvGraphicFramePr>
            <a:graphicFrameLocks noChangeAspect="1"/>
          </p:cNvGraphicFramePr>
          <p:nvPr/>
        </p:nvGraphicFramePr>
        <p:xfrm>
          <a:off x="323850" y="2420938"/>
          <a:ext cx="2159000" cy="431800"/>
        </p:xfrm>
        <a:graphic>
          <a:graphicData uri="http://schemas.openxmlformats.org/presentationml/2006/ole">
            <mc:AlternateContent xmlns:mc="http://schemas.openxmlformats.org/markup-compatibility/2006">
              <mc:Choice xmlns:v="urn:schemas-microsoft-com:vml" Requires="v">
                <p:oleObj spid="_x0000_s3536" name="" r:id="rId7" imgW="2159000" imgH="431800" progId="Equation.3">
                  <p:embed/>
                </p:oleObj>
              </mc:Choice>
              <mc:Fallback>
                <p:oleObj name="" r:id="rId7" imgW="2159000" imgH="431800" progId="Equation.3">
                  <p:embed/>
                  <p:pic>
                    <p:nvPicPr>
                      <p:cNvPr id="0" name="图片 3535"/>
                      <p:cNvPicPr/>
                      <p:nvPr/>
                    </p:nvPicPr>
                    <p:blipFill>
                      <a:blip r:embed="rId8"/>
                      <a:stretch>
                        <a:fillRect/>
                      </a:stretch>
                    </p:blipFill>
                    <p:spPr>
                      <a:xfrm>
                        <a:off x="323850" y="2420938"/>
                        <a:ext cx="2159000" cy="431800"/>
                      </a:xfrm>
                      <a:prstGeom prst="rect">
                        <a:avLst/>
                      </a:prstGeom>
                      <a:noFill/>
                      <a:ln w="38100">
                        <a:noFill/>
                        <a:miter/>
                      </a:ln>
                    </p:spPr>
                  </p:pic>
                </p:oleObj>
              </mc:Fallback>
            </mc:AlternateContent>
          </a:graphicData>
        </a:graphic>
      </p:graphicFrame>
      <p:grpSp>
        <p:nvGrpSpPr>
          <p:cNvPr id="61463" name="Group 23"/>
          <p:cNvGrpSpPr/>
          <p:nvPr/>
        </p:nvGrpSpPr>
        <p:grpSpPr>
          <a:xfrm>
            <a:off x="323850" y="3213100"/>
            <a:ext cx="8116888" cy="1638300"/>
            <a:chOff x="280" y="2024"/>
            <a:chExt cx="5113" cy="1032"/>
          </a:xfrm>
        </p:grpSpPr>
        <p:graphicFrame>
          <p:nvGraphicFramePr>
            <p:cNvPr id="59402" name="Object 24"/>
            <p:cNvGraphicFramePr>
              <a:graphicFrameLocks noChangeAspect="1"/>
            </p:cNvGraphicFramePr>
            <p:nvPr/>
          </p:nvGraphicFramePr>
          <p:xfrm>
            <a:off x="280" y="2024"/>
            <a:ext cx="3273" cy="1032"/>
          </p:xfrm>
          <a:graphic>
            <a:graphicData uri="http://schemas.openxmlformats.org/presentationml/2006/ole">
              <mc:AlternateContent xmlns:mc="http://schemas.openxmlformats.org/markup-compatibility/2006">
                <mc:Choice xmlns:v="urn:schemas-microsoft-com:vml" Requires="v">
                  <p:oleObj spid="_x0000_s3547" name="" r:id="rId9" imgW="6489700" imgH="2044700" progId="Equation.3">
                    <p:embed/>
                  </p:oleObj>
                </mc:Choice>
                <mc:Fallback>
                  <p:oleObj name="" r:id="rId9" imgW="6489700" imgH="2044700" progId="Equation.3">
                    <p:embed/>
                    <p:pic>
                      <p:nvPicPr>
                        <p:cNvPr id="0" name="图片 3546"/>
                        <p:cNvPicPr/>
                        <p:nvPr/>
                      </p:nvPicPr>
                      <p:blipFill>
                        <a:blip r:embed="rId2"/>
                        <a:stretch>
                          <a:fillRect/>
                        </a:stretch>
                      </p:blipFill>
                      <p:spPr>
                        <a:xfrm>
                          <a:off x="280" y="2024"/>
                          <a:ext cx="3273" cy="1032"/>
                        </a:xfrm>
                        <a:prstGeom prst="rect">
                          <a:avLst/>
                        </a:prstGeom>
                        <a:noFill/>
                        <a:ln w="38100">
                          <a:noFill/>
                          <a:miter/>
                        </a:ln>
                      </p:spPr>
                    </p:pic>
                  </p:oleObj>
                </mc:Fallback>
              </mc:AlternateContent>
            </a:graphicData>
          </a:graphic>
        </p:graphicFrame>
        <p:graphicFrame>
          <p:nvGraphicFramePr>
            <p:cNvPr id="59403" name="Object 25"/>
            <p:cNvGraphicFramePr>
              <a:graphicFrameLocks noChangeAspect="1"/>
            </p:cNvGraphicFramePr>
            <p:nvPr/>
          </p:nvGraphicFramePr>
          <p:xfrm>
            <a:off x="3606" y="2024"/>
            <a:ext cx="1787" cy="1032"/>
          </p:xfrm>
          <a:graphic>
            <a:graphicData uri="http://schemas.openxmlformats.org/presentationml/2006/ole">
              <mc:AlternateContent xmlns:mc="http://schemas.openxmlformats.org/markup-compatibility/2006">
                <mc:Choice xmlns:v="urn:schemas-microsoft-com:vml" Requires="v">
                  <p:oleObj spid="_x0000_s3538" name="" r:id="rId10" imgW="3543300" imgH="2044700" progId="Equation.3">
                    <p:embed/>
                  </p:oleObj>
                </mc:Choice>
                <mc:Fallback>
                  <p:oleObj name="" r:id="rId10" imgW="3543300" imgH="2044700" progId="Equation.3">
                    <p:embed/>
                    <p:pic>
                      <p:nvPicPr>
                        <p:cNvPr id="0" name="图片 3537"/>
                        <p:cNvPicPr/>
                        <p:nvPr/>
                      </p:nvPicPr>
                      <p:blipFill>
                        <a:blip r:embed="rId4"/>
                        <a:stretch>
                          <a:fillRect/>
                        </a:stretch>
                      </p:blipFill>
                      <p:spPr>
                        <a:xfrm>
                          <a:off x="3606" y="2024"/>
                          <a:ext cx="1787" cy="1032"/>
                        </a:xfrm>
                        <a:prstGeom prst="rect">
                          <a:avLst/>
                        </a:prstGeom>
                        <a:noFill/>
                        <a:ln w="38100">
                          <a:noFill/>
                          <a:miter/>
                        </a:ln>
                      </p:spPr>
                    </p:pic>
                  </p:oleObj>
                </mc:Fallback>
              </mc:AlternateContent>
            </a:graphicData>
          </a:graphic>
        </p:graphicFrame>
        <p:graphicFrame>
          <p:nvGraphicFramePr>
            <p:cNvPr id="59404" name="Object 26"/>
            <p:cNvGraphicFramePr>
              <a:graphicFrameLocks noChangeAspect="1"/>
            </p:cNvGraphicFramePr>
            <p:nvPr/>
          </p:nvGraphicFramePr>
          <p:xfrm>
            <a:off x="3651" y="2432"/>
            <a:ext cx="91" cy="102"/>
          </p:xfrm>
          <a:graphic>
            <a:graphicData uri="http://schemas.openxmlformats.org/presentationml/2006/ole">
              <mc:AlternateContent xmlns:mc="http://schemas.openxmlformats.org/markup-compatibility/2006">
                <mc:Choice xmlns:v="urn:schemas-microsoft-com:vml" Requires="v">
                  <p:oleObj spid="_x0000_s3545" name="" r:id="rId11" imgW="203200" imgH="228600" progId="Equation.3">
                    <p:embed/>
                  </p:oleObj>
                </mc:Choice>
                <mc:Fallback>
                  <p:oleObj name="" r:id="rId11" imgW="203200" imgH="228600" progId="Equation.3">
                    <p:embed/>
                    <p:pic>
                      <p:nvPicPr>
                        <p:cNvPr id="0" name="图片 3544"/>
                        <p:cNvPicPr/>
                        <p:nvPr/>
                      </p:nvPicPr>
                      <p:blipFill>
                        <a:blip r:embed="rId6"/>
                        <a:stretch>
                          <a:fillRect/>
                        </a:stretch>
                      </p:blipFill>
                      <p:spPr>
                        <a:xfrm>
                          <a:off x="3651" y="2432"/>
                          <a:ext cx="91" cy="102"/>
                        </a:xfrm>
                        <a:prstGeom prst="rect">
                          <a:avLst/>
                        </a:prstGeom>
                        <a:noFill/>
                        <a:ln w="38100">
                          <a:noFill/>
                          <a:miter/>
                        </a:ln>
                      </p:spPr>
                    </p:pic>
                  </p:oleObj>
                </mc:Fallback>
              </mc:AlternateContent>
            </a:graphicData>
          </a:graphic>
        </p:graphicFrame>
      </p:grpSp>
      <p:graphicFrame>
        <p:nvGraphicFramePr>
          <p:cNvPr id="61467" name="Object 27"/>
          <p:cNvGraphicFramePr>
            <a:graphicFrameLocks noChangeAspect="1"/>
          </p:cNvGraphicFramePr>
          <p:nvPr/>
        </p:nvGraphicFramePr>
        <p:xfrm>
          <a:off x="395288" y="5734050"/>
          <a:ext cx="3238500" cy="431800"/>
        </p:xfrm>
        <a:graphic>
          <a:graphicData uri="http://schemas.openxmlformats.org/presentationml/2006/ole">
            <mc:AlternateContent xmlns:mc="http://schemas.openxmlformats.org/markup-compatibility/2006">
              <mc:Choice xmlns:v="urn:schemas-microsoft-com:vml" Requires="v">
                <p:oleObj spid="_x0000_s3539" name="" r:id="rId12" imgW="3238500" imgH="431800" progId="Equation.3">
                  <p:embed/>
                </p:oleObj>
              </mc:Choice>
              <mc:Fallback>
                <p:oleObj name="" r:id="rId12" imgW="3238500" imgH="431800" progId="Equation.3">
                  <p:embed/>
                  <p:pic>
                    <p:nvPicPr>
                      <p:cNvPr id="0" name="图片 3538"/>
                      <p:cNvPicPr/>
                      <p:nvPr/>
                    </p:nvPicPr>
                    <p:blipFill>
                      <a:blip r:embed="rId13"/>
                      <a:stretch>
                        <a:fillRect/>
                      </a:stretch>
                    </p:blipFill>
                    <p:spPr>
                      <a:xfrm>
                        <a:off x="395288" y="5734050"/>
                        <a:ext cx="3238500" cy="4318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wipe(up)">
                                      <p:cBhvr>
                                        <p:cTn id="7" dur="500"/>
                                        <p:tgtEl>
                                          <p:spTgt spid="61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62"/>
                                        </p:tgtEl>
                                        <p:attrNameLst>
                                          <p:attrName>style.visibility</p:attrName>
                                        </p:attrNameLst>
                                      </p:cBhvr>
                                      <p:to>
                                        <p:strVal val="visible"/>
                                      </p:to>
                                    </p:set>
                                    <p:animEffect transition="in" filter="wipe(left)">
                                      <p:cBhvr>
                                        <p:cTn id="12" dur="500"/>
                                        <p:tgtEl>
                                          <p:spTgt spid="61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63"/>
                                        </p:tgtEl>
                                        <p:attrNameLst>
                                          <p:attrName>style.visibility</p:attrName>
                                        </p:attrNameLst>
                                      </p:cBhvr>
                                      <p:to>
                                        <p:strVal val="visible"/>
                                      </p:to>
                                    </p:set>
                                    <p:animEffect transition="in" filter="wipe(left)">
                                      <p:cBhvr>
                                        <p:cTn id="17" dur="500"/>
                                        <p:tgtEl>
                                          <p:spTgt spid="61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442"/>
                                        </p:tgtEl>
                                        <p:attrNameLst>
                                          <p:attrName>style.visibility</p:attrName>
                                        </p:attrNameLst>
                                      </p:cBhvr>
                                      <p:to>
                                        <p:strVal val="visible"/>
                                      </p:to>
                                    </p:set>
                                    <p:animEffect transition="in" filter="wipe(up)">
                                      <p:cBhvr>
                                        <p:cTn id="22" dur="500"/>
                                        <p:tgtEl>
                                          <p:spTgt spid="614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67"/>
                                        </p:tgtEl>
                                        <p:attrNameLst>
                                          <p:attrName>style.visibility</p:attrName>
                                        </p:attrNameLst>
                                      </p:cBhvr>
                                      <p:to>
                                        <p:strVal val="visible"/>
                                      </p:to>
                                    </p:set>
                                    <p:animEffect transition="in" filter="wipe(left)">
                                      <p:cBhvr>
                                        <p:cTn id="27" dur="500"/>
                                        <p:tgtEl>
                                          <p:spTgt spid="6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B21787-F218-4806-9C5C-364B13ADBAC0}"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4E311DD-E91C-42FE-B5F7-0C8779BFFB5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63490" name="Object 2"/>
          <p:cNvGraphicFramePr>
            <a:graphicFrameLocks noChangeAspect="1"/>
          </p:cNvGraphicFramePr>
          <p:nvPr/>
        </p:nvGraphicFramePr>
        <p:xfrm>
          <a:off x="1943100" y="4292600"/>
          <a:ext cx="2628900" cy="431800"/>
        </p:xfrm>
        <a:graphic>
          <a:graphicData uri="http://schemas.openxmlformats.org/presentationml/2006/ole">
            <mc:AlternateContent xmlns:mc="http://schemas.openxmlformats.org/markup-compatibility/2006">
              <mc:Choice xmlns:v="urn:schemas-microsoft-com:vml" Requires="v">
                <p:oleObj spid="_x0000_s3533" name="" r:id="rId1" imgW="2628900" imgH="431800" progId="Equation.3">
                  <p:embed/>
                </p:oleObj>
              </mc:Choice>
              <mc:Fallback>
                <p:oleObj name="" r:id="rId1" imgW="2628900" imgH="431800" progId="Equation.3">
                  <p:embed/>
                  <p:pic>
                    <p:nvPicPr>
                      <p:cNvPr id="0" name="图片 3532"/>
                      <p:cNvPicPr/>
                      <p:nvPr/>
                    </p:nvPicPr>
                    <p:blipFill>
                      <a:blip r:embed="rId2"/>
                      <a:stretch>
                        <a:fillRect/>
                      </a:stretch>
                    </p:blipFill>
                    <p:spPr>
                      <a:xfrm>
                        <a:off x="1943100" y="4292600"/>
                        <a:ext cx="2628900" cy="431800"/>
                      </a:xfrm>
                      <a:prstGeom prst="rect">
                        <a:avLst/>
                      </a:prstGeom>
                      <a:noFill/>
                      <a:ln w="38100">
                        <a:noFill/>
                        <a:miter/>
                      </a:ln>
                    </p:spPr>
                  </p:pic>
                </p:oleObj>
              </mc:Fallback>
            </mc:AlternateContent>
          </a:graphicData>
        </a:graphic>
      </p:graphicFrame>
      <p:graphicFrame>
        <p:nvGraphicFramePr>
          <p:cNvPr id="63491" name="Object 3"/>
          <p:cNvGraphicFramePr>
            <a:graphicFrameLocks noChangeAspect="1"/>
          </p:cNvGraphicFramePr>
          <p:nvPr/>
        </p:nvGraphicFramePr>
        <p:xfrm>
          <a:off x="2411413" y="3860800"/>
          <a:ext cx="2184400" cy="431800"/>
        </p:xfrm>
        <a:graphic>
          <a:graphicData uri="http://schemas.openxmlformats.org/presentationml/2006/ole">
            <mc:AlternateContent xmlns:mc="http://schemas.openxmlformats.org/markup-compatibility/2006">
              <mc:Choice xmlns:v="urn:schemas-microsoft-com:vml" Requires="v">
                <p:oleObj spid="_x0000_s3543" name="" r:id="rId3" imgW="2184400" imgH="431800" progId="Equation.3">
                  <p:embed/>
                </p:oleObj>
              </mc:Choice>
              <mc:Fallback>
                <p:oleObj name="" r:id="rId3" imgW="2184400" imgH="431800" progId="Equation.3">
                  <p:embed/>
                  <p:pic>
                    <p:nvPicPr>
                      <p:cNvPr id="0" name="图片 3542"/>
                      <p:cNvPicPr/>
                      <p:nvPr/>
                    </p:nvPicPr>
                    <p:blipFill>
                      <a:blip r:embed="rId4"/>
                      <a:stretch>
                        <a:fillRect/>
                      </a:stretch>
                    </p:blipFill>
                    <p:spPr>
                      <a:xfrm>
                        <a:off x="2411413" y="3860800"/>
                        <a:ext cx="2184400" cy="431800"/>
                      </a:xfrm>
                      <a:prstGeom prst="rect">
                        <a:avLst/>
                      </a:prstGeom>
                      <a:noFill/>
                      <a:ln w="38100">
                        <a:noFill/>
                        <a:miter/>
                      </a:ln>
                    </p:spPr>
                  </p:pic>
                </p:oleObj>
              </mc:Fallback>
            </mc:AlternateContent>
          </a:graphicData>
        </a:graphic>
      </p:graphicFrame>
      <p:graphicFrame>
        <p:nvGraphicFramePr>
          <p:cNvPr id="63492" name="Object 4"/>
          <p:cNvGraphicFramePr>
            <a:graphicFrameLocks noChangeAspect="1"/>
          </p:cNvGraphicFramePr>
          <p:nvPr/>
        </p:nvGraphicFramePr>
        <p:xfrm>
          <a:off x="1930400" y="5516563"/>
          <a:ext cx="3721100" cy="431800"/>
        </p:xfrm>
        <a:graphic>
          <a:graphicData uri="http://schemas.openxmlformats.org/presentationml/2006/ole">
            <mc:AlternateContent xmlns:mc="http://schemas.openxmlformats.org/markup-compatibility/2006">
              <mc:Choice xmlns:v="urn:schemas-microsoft-com:vml" Requires="v">
                <p:oleObj spid="_x0000_s3542" name="" r:id="rId5" imgW="3721100" imgH="431800" progId="Equation.3">
                  <p:embed/>
                </p:oleObj>
              </mc:Choice>
              <mc:Fallback>
                <p:oleObj name="" r:id="rId5" imgW="3721100" imgH="431800" progId="Equation.3">
                  <p:embed/>
                  <p:pic>
                    <p:nvPicPr>
                      <p:cNvPr id="0" name="图片 3541"/>
                      <p:cNvPicPr/>
                      <p:nvPr/>
                    </p:nvPicPr>
                    <p:blipFill>
                      <a:blip r:embed="rId6"/>
                      <a:stretch>
                        <a:fillRect/>
                      </a:stretch>
                    </p:blipFill>
                    <p:spPr>
                      <a:xfrm>
                        <a:off x="1930400" y="5516563"/>
                        <a:ext cx="3721100" cy="431800"/>
                      </a:xfrm>
                      <a:prstGeom prst="rect">
                        <a:avLst/>
                      </a:prstGeom>
                      <a:noFill/>
                      <a:ln w="38100">
                        <a:noFill/>
                        <a:miter/>
                      </a:ln>
                    </p:spPr>
                  </p:pic>
                </p:oleObj>
              </mc:Fallback>
            </mc:AlternateContent>
          </a:graphicData>
        </a:graphic>
      </p:graphicFrame>
      <p:graphicFrame>
        <p:nvGraphicFramePr>
          <p:cNvPr id="63493" name="Object 5"/>
          <p:cNvGraphicFramePr>
            <a:graphicFrameLocks noChangeAspect="1"/>
          </p:cNvGraphicFramePr>
          <p:nvPr/>
        </p:nvGraphicFramePr>
        <p:xfrm>
          <a:off x="2339975" y="5013325"/>
          <a:ext cx="3276600" cy="431800"/>
        </p:xfrm>
        <a:graphic>
          <a:graphicData uri="http://schemas.openxmlformats.org/presentationml/2006/ole">
            <mc:AlternateContent xmlns:mc="http://schemas.openxmlformats.org/markup-compatibility/2006">
              <mc:Choice xmlns:v="urn:schemas-microsoft-com:vml" Requires="v">
                <p:oleObj spid="_x0000_s3548" name="" r:id="rId7" imgW="3276600" imgH="431800" progId="Equation.3">
                  <p:embed/>
                </p:oleObj>
              </mc:Choice>
              <mc:Fallback>
                <p:oleObj name="" r:id="rId7" imgW="3276600" imgH="431800" progId="Equation.3">
                  <p:embed/>
                  <p:pic>
                    <p:nvPicPr>
                      <p:cNvPr id="0" name="图片 3547"/>
                      <p:cNvPicPr/>
                      <p:nvPr/>
                    </p:nvPicPr>
                    <p:blipFill>
                      <a:blip r:embed="rId8"/>
                      <a:stretch>
                        <a:fillRect/>
                      </a:stretch>
                    </p:blipFill>
                    <p:spPr>
                      <a:xfrm>
                        <a:off x="2339975" y="5013325"/>
                        <a:ext cx="3276600" cy="431800"/>
                      </a:xfrm>
                      <a:prstGeom prst="rect">
                        <a:avLst/>
                      </a:prstGeom>
                      <a:noFill/>
                      <a:ln w="38100">
                        <a:noFill/>
                        <a:miter/>
                      </a:ln>
                    </p:spPr>
                  </p:pic>
                </p:oleObj>
              </mc:Fallback>
            </mc:AlternateContent>
          </a:graphicData>
        </a:graphic>
      </p:graphicFrame>
      <p:grpSp>
        <p:nvGrpSpPr>
          <p:cNvPr id="63494" name="Group 6"/>
          <p:cNvGrpSpPr/>
          <p:nvPr/>
        </p:nvGrpSpPr>
        <p:grpSpPr>
          <a:xfrm>
            <a:off x="2339975" y="2636838"/>
            <a:ext cx="5545138" cy="519112"/>
            <a:chOff x="1474" y="1752"/>
            <a:chExt cx="3493" cy="327"/>
          </a:xfrm>
        </p:grpSpPr>
        <p:graphicFrame>
          <p:nvGraphicFramePr>
            <p:cNvPr id="61465" name="Object 7"/>
            <p:cNvGraphicFramePr>
              <a:graphicFrameLocks noChangeAspect="1"/>
            </p:cNvGraphicFramePr>
            <p:nvPr/>
          </p:nvGraphicFramePr>
          <p:xfrm>
            <a:off x="1474" y="1797"/>
            <a:ext cx="920" cy="264"/>
          </p:xfrm>
          <a:graphic>
            <a:graphicData uri="http://schemas.openxmlformats.org/presentationml/2006/ole">
              <mc:AlternateContent xmlns:mc="http://schemas.openxmlformats.org/markup-compatibility/2006">
                <mc:Choice xmlns:v="urn:schemas-microsoft-com:vml" Requires="v">
                  <p:oleObj spid="_x0000_s3532" name="" r:id="rId9" imgW="1460500" imgH="419100" progId="Equation.3">
                    <p:embed/>
                  </p:oleObj>
                </mc:Choice>
                <mc:Fallback>
                  <p:oleObj name="" r:id="rId9" imgW="1460500" imgH="419100" progId="Equation.3">
                    <p:embed/>
                    <p:pic>
                      <p:nvPicPr>
                        <p:cNvPr id="0" name="图片 3531"/>
                        <p:cNvPicPr/>
                        <p:nvPr/>
                      </p:nvPicPr>
                      <p:blipFill>
                        <a:blip r:embed="rId10"/>
                        <a:stretch>
                          <a:fillRect/>
                        </a:stretch>
                      </p:blipFill>
                      <p:spPr>
                        <a:xfrm>
                          <a:off x="1474" y="1797"/>
                          <a:ext cx="920" cy="264"/>
                        </a:xfrm>
                        <a:prstGeom prst="rect">
                          <a:avLst/>
                        </a:prstGeom>
                        <a:noFill/>
                        <a:ln w="38100">
                          <a:noFill/>
                          <a:miter/>
                        </a:ln>
                      </p:spPr>
                    </p:pic>
                  </p:oleObj>
                </mc:Fallback>
              </mc:AlternateContent>
            </a:graphicData>
          </a:graphic>
        </p:graphicFrame>
        <p:sp>
          <p:nvSpPr>
            <p:cNvPr id="61466" name="Text Box 8"/>
            <p:cNvSpPr txBox="1"/>
            <p:nvPr/>
          </p:nvSpPr>
          <p:spPr>
            <a:xfrm>
              <a:off x="2336" y="1752"/>
              <a:ext cx="2631" cy="327"/>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是右边的最大无关组</a:t>
              </a:r>
              <a:endParaRPr lang="zh-CN" altLang="en-US" sz="2800" b="1" dirty="0"/>
            </a:p>
          </p:txBody>
        </p:sp>
      </p:grpSp>
      <p:grpSp>
        <p:nvGrpSpPr>
          <p:cNvPr id="63497" name="Group 9"/>
          <p:cNvGrpSpPr/>
          <p:nvPr/>
        </p:nvGrpSpPr>
        <p:grpSpPr>
          <a:xfrm>
            <a:off x="1908175" y="3141663"/>
            <a:ext cx="6048375" cy="519112"/>
            <a:chOff x="1202" y="2205"/>
            <a:chExt cx="3810" cy="327"/>
          </a:xfrm>
        </p:grpSpPr>
        <p:graphicFrame>
          <p:nvGraphicFramePr>
            <p:cNvPr id="61463" name="Object 10"/>
            <p:cNvGraphicFramePr>
              <a:graphicFrameLocks noChangeAspect="1"/>
            </p:cNvGraphicFramePr>
            <p:nvPr/>
          </p:nvGraphicFramePr>
          <p:xfrm>
            <a:off x="1202" y="2259"/>
            <a:ext cx="1200" cy="264"/>
          </p:xfrm>
          <a:graphic>
            <a:graphicData uri="http://schemas.openxmlformats.org/presentationml/2006/ole">
              <mc:AlternateContent xmlns:mc="http://schemas.openxmlformats.org/markup-compatibility/2006">
                <mc:Choice xmlns:v="urn:schemas-microsoft-com:vml" Requires="v">
                  <p:oleObj spid="_x0000_s3546" name="" r:id="rId11" imgW="1905000" imgH="419100" progId="Equation.3">
                    <p:embed/>
                  </p:oleObj>
                </mc:Choice>
                <mc:Fallback>
                  <p:oleObj name="" r:id="rId11" imgW="1905000" imgH="419100" progId="Equation.3">
                    <p:embed/>
                    <p:pic>
                      <p:nvPicPr>
                        <p:cNvPr id="0" name="图片 3545"/>
                        <p:cNvPicPr/>
                        <p:nvPr/>
                      </p:nvPicPr>
                      <p:blipFill>
                        <a:blip r:embed="rId12"/>
                        <a:stretch>
                          <a:fillRect/>
                        </a:stretch>
                      </p:blipFill>
                      <p:spPr>
                        <a:xfrm>
                          <a:off x="1202" y="2259"/>
                          <a:ext cx="1200" cy="264"/>
                        </a:xfrm>
                        <a:prstGeom prst="rect">
                          <a:avLst/>
                        </a:prstGeom>
                        <a:noFill/>
                        <a:ln w="38100">
                          <a:noFill/>
                          <a:miter/>
                        </a:ln>
                      </p:spPr>
                    </p:pic>
                  </p:oleObj>
                </mc:Fallback>
              </mc:AlternateContent>
            </a:graphicData>
          </a:graphic>
        </p:graphicFrame>
        <p:sp>
          <p:nvSpPr>
            <p:cNvPr id="61464" name="Text Box 11"/>
            <p:cNvSpPr txBox="1"/>
            <p:nvPr/>
          </p:nvSpPr>
          <p:spPr>
            <a:xfrm>
              <a:off x="2382" y="2205"/>
              <a:ext cx="2630" cy="327"/>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t>是左边的最大无关组</a:t>
              </a:r>
              <a:endParaRPr lang="zh-CN" altLang="en-US" sz="2800" b="1" dirty="0"/>
            </a:p>
          </p:txBody>
        </p:sp>
      </p:grpSp>
      <p:grpSp>
        <p:nvGrpSpPr>
          <p:cNvPr id="61450" name="Group 12"/>
          <p:cNvGrpSpPr/>
          <p:nvPr/>
        </p:nvGrpSpPr>
        <p:grpSpPr>
          <a:xfrm>
            <a:off x="1290638" y="260350"/>
            <a:ext cx="7097712" cy="2187575"/>
            <a:chOff x="359" y="210"/>
            <a:chExt cx="4471" cy="1378"/>
          </a:xfrm>
        </p:grpSpPr>
        <p:graphicFrame>
          <p:nvGraphicFramePr>
            <p:cNvPr id="61456" name="Object 13"/>
            <p:cNvGraphicFramePr>
              <a:graphicFrameLocks noChangeAspect="1"/>
            </p:cNvGraphicFramePr>
            <p:nvPr/>
          </p:nvGraphicFramePr>
          <p:xfrm>
            <a:off x="359" y="210"/>
            <a:ext cx="1950" cy="1095"/>
          </p:xfrm>
          <a:graphic>
            <a:graphicData uri="http://schemas.openxmlformats.org/presentationml/2006/ole">
              <mc:AlternateContent xmlns:mc="http://schemas.openxmlformats.org/markup-compatibility/2006">
                <mc:Choice xmlns:v="urn:schemas-microsoft-com:vml" Requires="v">
                  <p:oleObj spid="_x0000_s3534" name="" r:id="rId13" imgW="3644900" imgH="2044700" progId="Equation.3">
                    <p:embed/>
                  </p:oleObj>
                </mc:Choice>
                <mc:Fallback>
                  <p:oleObj name="" r:id="rId13" imgW="3644900" imgH="2044700" progId="Equation.3">
                    <p:embed/>
                    <p:pic>
                      <p:nvPicPr>
                        <p:cNvPr id="0" name="图片 3533"/>
                        <p:cNvPicPr/>
                        <p:nvPr/>
                      </p:nvPicPr>
                      <p:blipFill>
                        <a:blip r:embed="rId14"/>
                        <a:stretch>
                          <a:fillRect/>
                        </a:stretch>
                      </p:blipFill>
                      <p:spPr>
                        <a:xfrm>
                          <a:off x="359" y="210"/>
                          <a:ext cx="1950" cy="1095"/>
                        </a:xfrm>
                        <a:prstGeom prst="rect">
                          <a:avLst/>
                        </a:prstGeom>
                        <a:noFill/>
                        <a:ln w="38100">
                          <a:noFill/>
                          <a:miter/>
                        </a:ln>
                      </p:spPr>
                    </p:pic>
                  </p:oleObj>
                </mc:Fallback>
              </mc:AlternateContent>
            </a:graphicData>
          </a:graphic>
        </p:graphicFrame>
        <p:graphicFrame>
          <p:nvGraphicFramePr>
            <p:cNvPr id="61457" name="Object 14"/>
            <p:cNvGraphicFramePr>
              <a:graphicFrameLocks noChangeAspect="1"/>
            </p:cNvGraphicFramePr>
            <p:nvPr/>
          </p:nvGraphicFramePr>
          <p:xfrm>
            <a:off x="2975" y="210"/>
            <a:ext cx="1855" cy="1096"/>
          </p:xfrm>
          <a:graphic>
            <a:graphicData uri="http://schemas.openxmlformats.org/presentationml/2006/ole">
              <mc:AlternateContent xmlns:mc="http://schemas.openxmlformats.org/markup-compatibility/2006">
                <mc:Choice xmlns:v="urn:schemas-microsoft-com:vml" Requires="v">
                  <p:oleObj spid="_x0000_s3540" name="" r:id="rId15" imgW="3467100" imgH="2044700" progId="Equation.3">
                    <p:embed/>
                  </p:oleObj>
                </mc:Choice>
                <mc:Fallback>
                  <p:oleObj name="" r:id="rId15" imgW="3467100" imgH="2044700" progId="Equation.3">
                    <p:embed/>
                    <p:pic>
                      <p:nvPicPr>
                        <p:cNvPr id="0" name="图片 3539"/>
                        <p:cNvPicPr/>
                        <p:nvPr/>
                      </p:nvPicPr>
                      <p:blipFill>
                        <a:blip r:embed="rId16"/>
                        <a:stretch>
                          <a:fillRect/>
                        </a:stretch>
                      </p:blipFill>
                      <p:spPr>
                        <a:xfrm>
                          <a:off x="2975" y="210"/>
                          <a:ext cx="1855" cy="1096"/>
                        </a:xfrm>
                        <a:prstGeom prst="rect">
                          <a:avLst/>
                        </a:prstGeom>
                        <a:noFill/>
                        <a:ln w="38100">
                          <a:noFill/>
                          <a:miter/>
                        </a:ln>
                      </p:spPr>
                    </p:pic>
                  </p:oleObj>
                </mc:Fallback>
              </mc:AlternateContent>
            </a:graphicData>
          </a:graphic>
        </p:graphicFrame>
        <p:graphicFrame>
          <p:nvGraphicFramePr>
            <p:cNvPr id="61458" name="Object 15"/>
            <p:cNvGraphicFramePr>
              <a:graphicFrameLocks noChangeAspect="1"/>
            </p:cNvGraphicFramePr>
            <p:nvPr/>
          </p:nvGraphicFramePr>
          <p:xfrm>
            <a:off x="3016" y="1344"/>
            <a:ext cx="1769" cy="225"/>
          </p:xfrm>
          <a:graphic>
            <a:graphicData uri="http://schemas.openxmlformats.org/presentationml/2006/ole">
              <mc:AlternateContent xmlns:mc="http://schemas.openxmlformats.org/markup-compatibility/2006">
                <mc:Choice xmlns:v="urn:schemas-microsoft-com:vml" Requires="v">
                  <p:oleObj spid="_x0000_s3537" name="" r:id="rId17" imgW="3390900" imgH="431800" progId="Equation.3">
                    <p:embed/>
                  </p:oleObj>
                </mc:Choice>
                <mc:Fallback>
                  <p:oleObj name="" r:id="rId17" imgW="3390900" imgH="431800" progId="Equation.3">
                    <p:embed/>
                    <p:pic>
                      <p:nvPicPr>
                        <p:cNvPr id="0" name="图片 3536"/>
                        <p:cNvPicPr/>
                        <p:nvPr/>
                      </p:nvPicPr>
                      <p:blipFill>
                        <a:blip r:embed="rId18"/>
                        <a:stretch>
                          <a:fillRect/>
                        </a:stretch>
                      </p:blipFill>
                      <p:spPr>
                        <a:xfrm>
                          <a:off x="3016" y="1344"/>
                          <a:ext cx="1769" cy="225"/>
                        </a:xfrm>
                        <a:prstGeom prst="rect">
                          <a:avLst/>
                        </a:prstGeom>
                        <a:noFill/>
                        <a:ln w="38100">
                          <a:noFill/>
                          <a:miter/>
                        </a:ln>
                      </p:spPr>
                    </p:pic>
                  </p:oleObj>
                </mc:Fallback>
              </mc:AlternateContent>
            </a:graphicData>
          </a:graphic>
        </p:graphicFrame>
        <p:graphicFrame>
          <p:nvGraphicFramePr>
            <p:cNvPr id="61459" name="Object 16"/>
            <p:cNvGraphicFramePr>
              <a:graphicFrameLocks noChangeAspect="1"/>
            </p:cNvGraphicFramePr>
            <p:nvPr/>
          </p:nvGraphicFramePr>
          <p:xfrm>
            <a:off x="385" y="1344"/>
            <a:ext cx="1860" cy="244"/>
          </p:xfrm>
          <a:graphic>
            <a:graphicData uri="http://schemas.openxmlformats.org/presentationml/2006/ole">
              <mc:AlternateContent xmlns:mc="http://schemas.openxmlformats.org/markup-compatibility/2006">
                <mc:Choice xmlns:v="urn:schemas-microsoft-com:vml" Requires="v">
                  <p:oleObj spid="_x0000_s3541" name="" r:id="rId19" imgW="3289300" imgH="431800" progId="Equation.3">
                    <p:embed/>
                  </p:oleObj>
                </mc:Choice>
                <mc:Fallback>
                  <p:oleObj name="" r:id="rId19" imgW="3289300" imgH="431800" progId="Equation.3">
                    <p:embed/>
                    <p:pic>
                      <p:nvPicPr>
                        <p:cNvPr id="0" name="图片 3540"/>
                        <p:cNvPicPr/>
                        <p:nvPr/>
                      </p:nvPicPr>
                      <p:blipFill>
                        <a:blip r:embed="rId20"/>
                        <a:stretch>
                          <a:fillRect/>
                        </a:stretch>
                      </p:blipFill>
                      <p:spPr>
                        <a:xfrm>
                          <a:off x="385" y="1344"/>
                          <a:ext cx="1860" cy="244"/>
                        </a:xfrm>
                        <a:prstGeom prst="rect">
                          <a:avLst/>
                        </a:prstGeom>
                        <a:noFill/>
                        <a:ln w="38100">
                          <a:noFill/>
                          <a:miter/>
                        </a:ln>
                      </p:spPr>
                    </p:pic>
                  </p:oleObj>
                </mc:Fallback>
              </mc:AlternateContent>
            </a:graphicData>
          </a:graphic>
        </p:graphicFrame>
        <p:grpSp>
          <p:nvGrpSpPr>
            <p:cNvPr id="61460" name="Group 17"/>
            <p:cNvGrpSpPr/>
            <p:nvPr/>
          </p:nvGrpSpPr>
          <p:grpSpPr>
            <a:xfrm>
              <a:off x="2426" y="572"/>
              <a:ext cx="499" cy="189"/>
              <a:chOff x="1701" y="3604"/>
              <a:chExt cx="499" cy="189"/>
            </a:xfrm>
          </p:grpSpPr>
          <p:sp>
            <p:nvSpPr>
              <p:cNvPr id="61461" name="Line 18"/>
              <p:cNvSpPr/>
              <p:nvPr/>
            </p:nvSpPr>
            <p:spPr>
              <a:xfrm>
                <a:off x="1701" y="3793"/>
                <a:ext cx="499" cy="0"/>
              </a:xfrm>
              <a:prstGeom prst="line">
                <a:avLst/>
              </a:prstGeom>
              <a:ln w="34925" cap="flat" cmpd="sng">
                <a:solidFill>
                  <a:schemeClr val="tx1"/>
                </a:solidFill>
                <a:prstDash val="solid"/>
                <a:headEnd type="none" w="med" len="med"/>
                <a:tailEnd type="triangle" w="med" len="med"/>
              </a:ln>
            </p:spPr>
          </p:sp>
          <p:graphicFrame>
            <p:nvGraphicFramePr>
              <p:cNvPr id="61462" name="Object 19"/>
              <p:cNvGraphicFramePr>
                <a:graphicFrameLocks noChangeAspect="1"/>
              </p:cNvGraphicFramePr>
              <p:nvPr/>
            </p:nvGraphicFramePr>
            <p:xfrm>
              <a:off x="1882" y="3604"/>
              <a:ext cx="128" cy="144"/>
            </p:xfrm>
            <a:graphic>
              <a:graphicData uri="http://schemas.openxmlformats.org/presentationml/2006/ole">
                <mc:AlternateContent xmlns:mc="http://schemas.openxmlformats.org/markup-compatibility/2006">
                  <mc:Choice xmlns:v="urn:schemas-microsoft-com:vml" Requires="v">
                    <p:oleObj spid="_x0000_s3544" name="" r:id="rId21" imgW="203200" imgH="228600" progId="Equation.3">
                      <p:embed/>
                    </p:oleObj>
                  </mc:Choice>
                  <mc:Fallback>
                    <p:oleObj name="" r:id="rId21" imgW="203200" imgH="228600" progId="Equation.3">
                      <p:embed/>
                      <p:pic>
                        <p:nvPicPr>
                          <p:cNvPr id="0" name="图片 3543"/>
                          <p:cNvPicPr/>
                          <p:nvPr/>
                        </p:nvPicPr>
                        <p:blipFill>
                          <a:blip r:embed="rId22"/>
                          <a:stretch>
                            <a:fillRect/>
                          </a:stretch>
                        </p:blipFill>
                        <p:spPr>
                          <a:xfrm>
                            <a:off x="1882" y="3604"/>
                            <a:ext cx="128" cy="144"/>
                          </a:xfrm>
                          <a:prstGeom prst="rect">
                            <a:avLst/>
                          </a:prstGeom>
                          <a:noFill/>
                          <a:ln w="38100">
                            <a:noFill/>
                            <a:miter/>
                          </a:ln>
                        </p:spPr>
                      </p:pic>
                    </p:oleObj>
                  </mc:Fallback>
                </mc:AlternateContent>
              </a:graphicData>
            </a:graphic>
          </p:graphicFrame>
        </p:grpSp>
      </p:grpSp>
      <p:sp>
        <p:nvSpPr>
          <p:cNvPr id="63508" name="Text Box 20"/>
          <p:cNvSpPr txBox="1">
            <a:spLocks noChangeArrowheads="1"/>
          </p:cNvSpPr>
          <p:nvPr/>
        </p:nvSpPr>
        <p:spPr bwMode="auto">
          <a:xfrm>
            <a:off x="250825" y="188913"/>
            <a:ext cx="2160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R="0" defTabSz="914400" eaLnBrk="1" hangingPunct="1">
              <a:spcBef>
                <a:spcPct val="50000"/>
              </a:spcBef>
              <a:buClrTx/>
              <a:buSzTx/>
              <a:buFontTx/>
              <a:defRPr/>
            </a:pPr>
            <a:r>
              <a:rPr kumimoji="1" lang="zh-CN" altLang="en-US" u="sng"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总结</a:t>
            </a:r>
            <a:endParaRPr kumimoji="1" lang="zh-CN" altLang="en-US" u="sng"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1452" name="Line 21"/>
          <p:cNvSpPr/>
          <p:nvPr/>
        </p:nvSpPr>
        <p:spPr>
          <a:xfrm>
            <a:off x="2339975" y="2709863"/>
            <a:ext cx="0" cy="3240087"/>
          </a:xfrm>
          <a:prstGeom prst="line">
            <a:avLst/>
          </a:prstGeom>
          <a:ln w="34925" cap="flat" cmpd="sng">
            <a:solidFill>
              <a:srgbClr val="339966"/>
            </a:solidFill>
            <a:prstDash val="solid"/>
            <a:headEnd type="none" w="med" len="med"/>
            <a:tailEnd type="none" w="med" len="med"/>
          </a:ln>
        </p:spPr>
      </p:sp>
      <p:sp>
        <p:nvSpPr>
          <p:cNvPr id="61453" name="Line 22"/>
          <p:cNvSpPr/>
          <p:nvPr/>
        </p:nvSpPr>
        <p:spPr>
          <a:xfrm>
            <a:off x="1908175" y="3716338"/>
            <a:ext cx="5113338" cy="0"/>
          </a:xfrm>
          <a:prstGeom prst="line">
            <a:avLst/>
          </a:prstGeom>
          <a:ln w="34925" cap="flat" cmpd="sng">
            <a:solidFill>
              <a:srgbClr val="339966"/>
            </a:solidFill>
            <a:prstDash val="solid"/>
            <a:headEnd type="none" w="med" len="med"/>
            <a:tailEnd type="none" w="med" len="med"/>
          </a:ln>
        </p:spPr>
      </p:sp>
      <p:sp>
        <p:nvSpPr>
          <p:cNvPr id="61454" name="Line 23"/>
          <p:cNvSpPr/>
          <p:nvPr/>
        </p:nvSpPr>
        <p:spPr>
          <a:xfrm>
            <a:off x="1908175" y="4868863"/>
            <a:ext cx="5113338" cy="0"/>
          </a:xfrm>
          <a:prstGeom prst="line">
            <a:avLst/>
          </a:prstGeom>
          <a:ln w="34925" cap="flat" cmpd="sng">
            <a:solidFill>
              <a:srgbClr val="339966"/>
            </a:solidFill>
            <a:prstDash val="solid"/>
            <a:headEnd type="none" w="med" len="med"/>
            <a:tailEnd type="none" w="med" len="med"/>
          </a:ln>
        </p:spPr>
      </p:sp>
      <p:sp>
        <p:nvSpPr>
          <p:cNvPr id="63512" name="Text Box 24"/>
          <p:cNvSpPr txBox="1"/>
          <p:nvPr/>
        </p:nvSpPr>
        <p:spPr>
          <a:xfrm>
            <a:off x="136525" y="6078538"/>
            <a:ext cx="87566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rPr>
              <a:t>矩阵的</a:t>
            </a:r>
            <a:r>
              <a:rPr lang="zh-CN" altLang="en-US" sz="2800" b="1" dirty="0">
                <a:solidFill>
                  <a:srgbClr val="FF0000"/>
                </a:solidFill>
              </a:rPr>
              <a:t>行</a:t>
            </a:r>
            <a:r>
              <a:rPr lang="zh-CN" altLang="en-US" sz="2800" b="1" dirty="0">
                <a:solidFill>
                  <a:srgbClr val="0000FF"/>
                </a:solidFill>
              </a:rPr>
              <a:t>初等变换不改变矩阵的</a:t>
            </a:r>
            <a:r>
              <a:rPr lang="zh-CN" altLang="en-US" sz="2800" b="1" dirty="0">
                <a:solidFill>
                  <a:srgbClr val="FF0000"/>
                </a:solidFill>
              </a:rPr>
              <a:t>列向量组</a:t>
            </a:r>
            <a:r>
              <a:rPr lang="zh-CN" altLang="en-US" sz="2800" b="1" dirty="0">
                <a:solidFill>
                  <a:srgbClr val="0000FF"/>
                </a:solidFill>
              </a:rPr>
              <a:t>的线性关系。</a:t>
            </a:r>
            <a:endParaRPr lang="zh-CN" altLang="en-US" sz="2800" b="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wipe(left)">
                                      <p:cBhvr>
                                        <p:cTn id="7" dur="500"/>
                                        <p:tgtEl>
                                          <p:spTgt spid="634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7"/>
                                        </p:tgtEl>
                                        <p:attrNameLst>
                                          <p:attrName>style.visibility</p:attrName>
                                        </p:attrNameLst>
                                      </p:cBhvr>
                                      <p:to>
                                        <p:strVal val="visible"/>
                                      </p:to>
                                    </p:set>
                                    <p:animEffect transition="in" filter="wipe(left)">
                                      <p:cBhvr>
                                        <p:cTn id="12" dur="500"/>
                                        <p:tgtEl>
                                          <p:spTgt spid="634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0"/>
                                        </p:tgtEl>
                                        <p:attrNameLst>
                                          <p:attrName>style.visibility</p:attrName>
                                        </p:attrNameLst>
                                      </p:cBhvr>
                                      <p:to>
                                        <p:strVal val="visible"/>
                                      </p:to>
                                    </p:set>
                                    <p:animEffect transition="in" filter="wipe(left)">
                                      <p:cBhvr>
                                        <p:cTn id="22" dur="500"/>
                                        <p:tgtEl>
                                          <p:spTgt spid="634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3"/>
                                        </p:tgtEl>
                                        <p:attrNameLst>
                                          <p:attrName>style.visibility</p:attrName>
                                        </p:attrNameLst>
                                      </p:cBhvr>
                                      <p:to>
                                        <p:strVal val="visible"/>
                                      </p:to>
                                    </p:set>
                                    <p:animEffect transition="in" filter="wipe(left)">
                                      <p:cBhvr>
                                        <p:cTn id="27" dur="500"/>
                                        <p:tgtEl>
                                          <p:spTgt spid="634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492"/>
                                        </p:tgtEl>
                                        <p:attrNameLst>
                                          <p:attrName>style.visibility</p:attrName>
                                        </p:attrNameLst>
                                      </p:cBhvr>
                                      <p:to>
                                        <p:strVal val="visible"/>
                                      </p:to>
                                    </p:set>
                                    <p:animEffect transition="in" filter="wipe(left)">
                                      <p:cBhvr>
                                        <p:cTn id="32" dur="500"/>
                                        <p:tgtEl>
                                          <p:spTgt spid="634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512"/>
                                        </p:tgtEl>
                                        <p:attrNameLst>
                                          <p:attrName>style.visibility</p:attrName>
                                        </p:attrNameLst>
                                      </p:cBhvr>
                                      <p:to>
                                        <p:strVal val="visible"/>
                                      </p:to>
                                    </p:set>
                                    <p:animEffect transition="in" filter="wipe(left)">
                                      <p:cBhvr>
                                        <p:cTn id="37" dur="500"/>
                                        <p:tgtEl>
                                          <p:spTgt spid="6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62A6672-45D1-4E7E-8335-1AA7422C7AB8}"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0944EC7-551B-4A10-A452-69835EE4F04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63492" name="Object 2"/>
          <p:cNvGraphicFramePr>
            <a:graphicFrameLocks noChangeAspect="1"/>
          </p:cNvGraphicFramePr>
          <p:nvPr/>
        </p:nvGraphicFramePr>
        <p:xfrm>
          <a:off x="3171825" y="908050"/>
          <a:ext cx="2209800" cy="393700"/>
        </p:xfrm>
        <a:graphic>
          <a:graphicData uri="http://schemas.openxmlformats.org/presentationml/2006/ole">
            <mc:AlternateContent xmlns:mc="http://schemas.openxmlformats.org/markup-compatibility/2006">
              <mc:Choice xmlns:v="urn:schemas-microsoft-com:vml" Requires="v">
                <p:oleObj spid="_x0000_s3549" name="" r:id="rId1" imgW="2209800" imgH="393700" progId="Equation.DSMT4">
                  <p:embed/>
                </p:oleObj>
              </mc:Choice>
              <mc:Fallback>
                <p:oleObj name="" r:id="rId1" imgW="2209800" imgH="393700" progId="Equation.DSMT4">
                  <p:embed/>
                  <p:pic>
                    <p:nvPicPr>
                      <p:cNvPr id="0" name="图片 3548"/>
                      <p:cNvPicPr/>
                      <p:nvPr/>
                    </p:nvPicPr>
                    <p:blipFill>
                      <a:blip r:embed="rId2"/>
                      <a:stretch>
                        <a:fillRect/>
                      </a:stretch>
                    </p:blipFill>
                    <p:spPr>
                      <a:xfrm>
                        <a:off x="3171825" y="908050"/>
                        <a:ext cx="2209800" cy="393700"/>
                      </a:xfrm>
                      <a:prstGeom prst="rect">
                        <a:avLst/>
                      </a:prstGeom>
                      <a:noFill/>
                      <a:ln w="38100">
                        <a:noFill/>
                        <a:miter/>
                      </a:ln>
                    </p:spPr>
                  </p:pic>
                </p:oleObj>
              </mc:Fallback>
            </mc:AlternateContent>
          </a:graphicData>
        </a:graphic>
      </p:graphicFrame>
      <p:sp>
        <p:nvSpPr>
          <p:cNvPr id="65539" name="Rectangle 3"/>
          <p:cNvSpPr/>
          <p:nvPr/>
        </p:nvSpPr>
        <p:spPr>
          <a:xfrm>
            <a:off x="314325" y="1357313"/>
            <a:ext cx="808038"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800" b="1" dirty="0">
                <a:solidFill>
                  <a:srgbClr val="CC0000"/>
                </a:solidFill>
                <a:ea typeface="楷体_GB2312" pitchFamily="49" charset="-122"/>
              </a:rPr>
              <a:t>证</a:t>
            </a:r>
            <a:r>
              <a:rPr lang="en-US" altLang="zh-CN" sz="2800" b="1" dirty="0">
                <a:solidFill>
                  <a:srgbClr val="CC0000"/>
                </a:solidFill>
                <a:ea typeface="楷体_GB2312" pitchFamily="49" charset="-122"/>
              </a:rPr>
              <a:t>1 </a:t>
            </a:r>
            <a:endParaRPr lang="en-US" altLang="zh-CN" sz="2800" b="1" dirty="0">
              <a:solidFill>
                <a:srgbClr val="CC0000"/>
              </a:solidFill>
              <a:ea typeface="楷体_GB2312" pitchFamily="49" charset="-122"/>
            </a:endParaRPr>
          </a:p>
        </p:txBody>
      </p:sp>
      <p:sp>
        <p:nvSpPr>
          <p:cNvPr id="63494" name="Rectangle 4"/>
          <p:cNvSpPr/>
          <p:nvPr/>
        </p:nvSpPr>
        <p:spPr>
          <a:xfrm>
            <a:off x="323850" y="260350"/>
            <a:ext cx="64627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15  </a:t>
            </a:r>
            <a:r>
              <a:rPr lang="zh-CN" altLang="en-US" sz="2800" b="1" dirty="0">
                <a:ea typeface="楷体_GB2312" pitchFamily="49" charset="-122"/>
              </a:rPr>
              <a:t>设 </a:t>
            </a:r>
            <a:r>
              <a:rPr lang="en-US" altLang="zh-CN" sz="2800" b="1" i="1" dirty="0">
                <a:ea typeface="楷体_GB2312" pitchFamily="49" charset="-122"/>
              </a:rPr>
              <a:t>m</a:t>
            </a:r>
            <a:r>
              <a:rPr lang="en-US" altLang="en-US" sz="2800" b="1" dirty="0">
                <a:ea typeface="楷体_GB2312" pitchFamily="49" charset="-122"/>
                <a:sym typeface="Symbol" panose="05050102010706020507" pitchFamily="18" charset="2"/>
              </a:rPr>
              <a:t></a:t>
            </a:r>
            <a:r>
              <a:rPr lang="en-US" altLang="zh-CN" sz="2800" b="1" i="1" dirty="0">
                <a:solidFill>
                  <a:srgbClr val="CC0000"/>
                </a:solidFill>
                <a:ea typeface="楷体_GB2312" pitchFamily="49" charset="-122"/>
              </a:rPr>
              <a:t>n</a:t>
            </a:r>
            <a:r>
              <a:rPr lang="en-US" altLang="zh-CN" sz="2800" b="1" i="1" dirty="0">
                <a:ea typeface="楷体_GB2312" pitchFamily="49" charset="-122"/>
              </a:rPr>
              <a:t> </a:t>
            </a:r>
            <a:r>
              <a:rPr lang="zh-CN" altLang="en-US" sz="2800" b="1" dirty="0">
                <a:ea typeface="楷体_GB2312" pitchFamily="49" charset="-122"/>
              </a:rPr>
              <a:t>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的秩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solidFill>
                  <a:srgbClr val="CC0000"/>
                </a:solidFill>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证明 </a:t>
            </a:r>
            <a:endParaRPr lang="zh-CN" altLang="en-US" sz="2800" b="1" dirty="0">
              <a:ea typeface="楷体_GB2312" pitchFamily="49" charset="-122"/>
            </a:endParaRPr>
          </a:p>
        </p:txBody>
      </p:sp>
      <p:sp>
        <p:nvSpPr>
          <p:cNvPr id="65541" name="Rectangle 5"/>
          <p:cNvSpPr/>
          <p:nvPr/>
        </p:nvSpPr>
        <p:spPr>
          <a:xfrm>
            <a:off x="327025" y="2909888"/>
            <a:ext cx="5935663"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于是存在</a:t>
            </a:r>
            <a:r>
              <a:rPr lang="zh-CN" altLang="en-US" sz="2800" b="1" i="1" dirty="0">
                <a:ea typeface="楷体_GB2312" pitchFamily="49" charset="-122"/>
              </a:rPr>
              <a:t> </a:t>
            </a:r>
            <a:r>
              <a:rPr lang="en-US" altLang="zh-CN" sz="2800" b="1" i="1" dirty="0">
                <a:ea typeface="楷体_GB2312" pitchFamily="49" charset="-122"/>
              </a:rPr>
              <a:t>m</a:t>
            </a:r>
            <a:r>
              <a:rPr lang="en-US" altLang="zh-CN" sz="2800" b="1" dirty="0">
                <a:ea typeface="楷体_GB2312" pitchFamily="49" charset="-122"/>
              </a:rPr>
              <a:t> </a:t>
            </a:r>
            <a:r>
              <a:rPr lang="zh-CN" altLang="en-US" sz="2800" b="1" dirty="0">
                <a:ea typeface="楷体_GB2312" pitchFamily="49" charset="-122"/>
              </a:rPr>
              <a:t>阶可逆矩阵 </a:t>
            </a:r>
            <a:r>
              <a:rPr lang="en-US" altLang="zh-CN" sz="2800" b="1" i="1" dirty="0">
                <a:ea typeface="楷体_GB2312" pitchFamily="49" charset="-122"/>
              </a:rPr>
              <a:t>P</a:t>
            </a:r>
            <a:r>
              <a:rPr lang="en-US" altLang="zh-CN" sz="2800" b="1" dirty="0">
                <a:ea typeface="楷体_GB2312" pitchFamily="49" charset="-122"/>
              </a:rPr>
              <a:t>, </a:t>
            </a:r>
            <a:r>
              <a:rPr lang="zh-CN" altLang="en-US" sz="2800" b="1" dirty="0">
                <a:ea typeface="楷体_GB2312" pitchFamily="49" charset="-122"/>
              </a:rPr>
              <a:t>使 </a:t>
            </a:r>
            <a:r>
              <a:rPr lang="en-US" altLang="zh-CN" sz="2800" b="1" i="1" dirty="0">
                <a:ea typeface="楷体_GB2312" pitchFamily="49" charset="-122"/>
              </a:rPr>
              <a:t>A</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PF</a:t>
            </a:r>
            <a:r>
              <a:rPr lang="en-US" altLang="zh-CN" sz="2800" b="1" dirty="0">
                <a:ea typeface="楷体_GB2312" pitchFamily="49" charset="-122"/>
              </a:rPr>
              <a:t>.</a:t>
            </a:r>
            <a:endParaRPr lang="en-US" altLang="zh-CN" sz="2800" b="1" dirty="0">
              <a:ea typeface="楷体_GB2312" pitchFamily="49" charset="-122"/>
            </a:endParaRPr>
          </a:p>
        </p:txBody>
      </p:sp>
      <p:sp>
        <p:nvSpPr>
          <p:cNvPr id="65542" name="Rectangle 6"/>
          <p:cNvSpPr/>
          <p:nvPr/>
        </p:nvSpPr>
        <p:spPr>
          <a:xfrm>
            <a:off x="6227763" y="2909888"/>
            <a:ext cx="89852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因此</a:t>
            </a:r>
            <a:endParaRPr lang="zh-CN" altLang="en-US" sz="2800" b="1" dirty="0">
              <a:ea typeface="楷体_GB2312" pitchFamily="49" charset="-122"/>
            </a:endParaRPr>
          </a:p>
        </p:txBody>
      </p:sp>
      <p:graphicFrame>
        <p:nvGraphicFramePr>
          <p:cNvPr id="65543" name="Object 7"/>
          <p:cNvGraphicFramePr>
            <a:graphicFrameLocks noChangeAspect="1"/>
          </p:cNvGraphicFramePr>
          <p:nvPr/>
        </p:nvGraphicFramePr>
        <p:xfrm>
          <a:off x="1403350" y="3898900"/>
          <a:ext cx="2667000" cy="393700"/>
        </p:xfrm>
        <a:graphic>
          <a:graphicData uri="http://schemas.openxmlformats.org/presentationml/2006/ole">
            <mc:AlternateContent xmlns:mc="http://schemas.openxmlformats.org/markup-compatibility/2006">
              <mc:Choice xmlns:v="urn:schemas-microsoft-com:vml" Requires="v">
                <p:oleObj spid="_x0000_s3552" name="" r:id="rId3" imgW="2667000" imgH="393700" progId="Equation.DSMT4">
                  <p:embed/>
                </p:oleObj>
              </mc:Choice>
              <mc:Fallback>
                <p:oleObj name="" r:id="rId3" imgW="2667000" imgH="393700" progId="Equation.DSMT4">
                  <p:embed/>
                  <p:pic>
                    <p:nvPicPr>
                      <p:cNvPr id="0" name="图片 3551"/>
                      <p:cNvPicPr/>
                      <p:nvPr/>
                    </p:nvPicPr>
                    <p:blipFill>
                      <a:blip r:embed="rId4"/>
                      <a:stretch>
                        <a:fillRect/>
                      </a:stretch>
                    </p:blipFill>
                    <p:spPr>
                      <a:xfrm>
                        <a:off x="1403350" y="3898900"/>
                        <a:ext cx="2667000" cy="393700"/>
                      </a:xfrm>
                      <a:prstGeom prst="rect">
                        <a:avLst/>
                      </a:prstGeom>
                      <a:noFill/>
                      <a:ln w="38100">
                        <a:noFill/>
                        <a:miter/>
                      </a:ln>
                    </p:spPr>
                  </p:pic>
                </p:oleObj>
              </mc:Fallback>
            </mc:AlternateContent>
          </a:graphicData>
        </a:graphic>
      </p:graphicFrame>
      <p:sp>
        <p:nvSpPr>
          <p:cNvPr id="65544" name="Rectangle 8"/>
          <p:cNvSpPr/>
          <p:nvPr/>
        </p:nvSpPr>
        <p:spPr>
          <a:xfrm>
            <a:off x="1042988" y="1341438"/>
            <a:ext cx="20002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n</a:t>
            </a:r>
            <a:r>
              <a:rPr lang="en-US" altLang="zh-CN" sz="2800" b="1" dirty="0">
                <a:ea typeface="楷体_GB2312" pitchFamily="49" charset="-122"/>
              </a:rPr>
              <a:t>,</a:t>
            </a:r>
            <a:endParaRPr lang="en-US" altLang="zh-CN" sz="2800" b="1" dirty="0">
              <a:ea typeface="楷体_GB2312" pitchFamily="49" charset="-122"/>
            </a:endParaRPr>
          </a:p>
        </p:txBody>
      </p:sp>
      <p:sp>
        <p:nvSpPr>
          <p:cNvPr id="65545" name="Rectangle 9"/>
          <p:cNvSpPr/>
          <p:nvPr/>
        </p:nvSpPr>
        <p:spPr>
          <a:xfrm>
            <a:off x="2987675" y="1341438"/>
            <a:ext cx="3798888"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可知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的等价标准形为</a:t>
            </a:r>
            <a:endParaRPr lang="zh-CN" altLang="en-US" sz="2800" b="1" dirty="0">
              <a:ea typeface="楷体_GB2312" pitchFamily="49" charset="-122"/>
            </a:endParaRPr>
          </a:p>
        </p:txBody>
      </p:sp>
      <p:graphicFrame>
        <p:nvGraphicFramePr>
          <p:cNvPr id="65546" name="Object 10"/>
          <p:cNvGraphicFramePr>
            <a:graphicFrameLocks noChangeAspect="1"/>
          </p:cNvGraphicFramePr>
          <p:nvPr/>
        </p:nvGraphicFramePr>
        <p:xfrm>
          <a:off x="5487988" y="3644900"/>
          <a:ext cx="1244600" cy="901700"/>
        </p:xfrm>
        <a:graphic>
          <a:graphicData uri="http://schemas.openxmlformats.org/presentationml/2006/ole">
            <mc:AlternateContent xmlns:mc="http://schemas.openxmlformats.org/markup-compatibility/2006">
              <mc:Choice xmlns:v="urn:schemas-microsoft-com:vml" Requires="v">
                <p:oleObj spid="_x0000_s3550" name="" r:id="rId5" imgW="1244600" imgH="901700" progId="Equation.DSMT4">
                  <p:embed/>
                </p:oleObj>
              </mc:Choice>
              <mc:Fallback>
                <p:oleObj name="" r:id="rId5" imgW="1244600" imgH="901700" progId="Equation.DSMT4">
                  <p:embed/>
                  <p:pic>
                    <p:nvPicPr>
                      <p:cNvPr id="0" name="图片 3549"/>
                      <p:cNvPicPr/>
                      <p:nvPr/>
                    </p:nvPicPr>
                    <p:blipFill>
                      <a:blip r:embed="rId6"/>
                      <a:stretch>
                        <a:fillRect/>
                      </a:stretch>
                    </p:blipFill>
                    <p:spPr>
                      <a:xfrm>
                        <a:off x="5487988" y="3644900"/>
                        <a:ext cx="1244600" cy="901700"/>
                      </a:xfrm>
                      <a:prstGeom prst="rect">
                        <a:avLst/>
                      </a:prstGeom>
                      <a:noFill/>
                      <a:ln w="38100">
                        <a:noFill/>
                        <a:miter/>
                      </a:ln>
                    </p:spPr>
                  </p:pic>
                </p:oleObj>
              </mc:Fallback>
            </mc:AlternateContent>
          </a:graphicData>
        </a:graphic>
      </p:graphicFrame>
      <p:graphicFrame>
        <p:nvGraphicFramePr>
          <p:cNvPr id="65547" name="Object 11"/>
          <p:cNvGraphicFramePr>
            <a:graphicFrameLocks noChangeAspect="1"/>
          </p:cNvGraphicFramePr>
          <p:nvPr/>
        </p:nvGraphicFramePr>
        <p:xfrm>
          <a:off x="6732588" y="3898900"/>
          <a:ext cx="1092200" cy="393700"/>
        </p:xfrm>
        <a:graphic>
          <a:graphicData uri="http://schemas.openxmlformats.org/presentationml/2006/ole">
            <mc:AlternateContent xmlns:mc="http://schemas.openxmlformats.org/markup-compatibility/2006">
              <mc:Choice xmlns:v="urn:schemas-microsoft-com:vml" Requires="v">
                <p:oleObj spid="_x0000_s3551" name="" r:id="rId7" imgW="1091565" imgH="393700" progId="Equation.DSMT4">
                  <p:embed/>
                </p:oleObj>
              </mc:Choice>
              <mc:Fallback>
                <p:oleObj name="" r:id="rId7" imgW="1091565" imgH="393700" progId="Equation.DSMT4">
                  <p:embed/>
                  <p:pic>
                    <p:nvPicPr>
                      <p:cNvPr id="0" name="图片 3550"/>
                      <p:cNvPicPr/>
                      <p:nvPr/>
                    </p:nvPicPr>
                    <p:blipFill>
                      <a:blip r:embed="rId8"/>
                      <a:stretch>
                        <a:fillRect/>
                      </a:stretch>
                    </p:blipFill>
                    <p:spPr>
                      <a:xfrm>
                        <a:off x="6732588" y="3898900"/>
                        <a:ext cx="1092200" cy="393700"/>
                      </a:xfrm>
                      <a:prstGeom prst="rect">
                        <a:avLst/>
                      </a:prstGeom>
                      <a:noFill/>
                      <a:ln w="38100">
                        <a:noFill/>
                        <a:miter/>
                      </a:ln>
                    </p:spPr>
                  </p:pic>
                </p:oleObj>
              </mc:Fallback>
            </mc:AlternateContent>
          </a:graphicData>
        </a:graphic>
      </p:graphicFrame>
      <p:graphicFrame>
        <p:nvGraphicFramePr>
          <p:cNvPr id="65548" name="Object 12"/>
          <p:cNvGraphicFramePr>
            <a:graphicFrameLocks noChangeAspect="1"/>
          </p:cNvGraphicFramePr>
          <p:nvPr/>
        </p:nvGraphicFramePr>
        <p:xfrm>
          <a:off x="3419475" y="1925638"/>
          <a:ext cx="1485900" cy="927100"/>
        </p:xfrm>
        <a:graphic>
          <a:graphicData uri="http://schemas.openxmlformats.org/presentationml/2006/ole">
            <mc:AlternateContent xmlns:mc="http://schemas.openxmlformats.org/markup-compatibility/2006">
              <mc:Choice xmlns:v="urn:schemas-microsoft-com:vml" Requires="v">
                <p:oleObj spid="_x0000_s3555" name="" r:id="rId9" imgW="1485900" imgH="927100" progId="Equation.DSMT4">
                  <p:embed/>
                </p:oleObj>
              </mc:Choice>
              <mc:Fallback>
                <p:oleObj name="" r:id="rId9" imgW="1485900" imgH="927100" progId="Equation.DSMT4">
                  <p:embed/>
                  <p:pic>
                    <p:nvPicPr>
                      <p:cNvPr id="0" name="图片 3554"/>
                      <p:cNvPicPr/>
                      <p:nvPr/>
                    </p:nvPicPr>
                    <p:blipFill>
                      <a:blip r:embed="rId10"/>
                      <a:stretch>
                        <a:fillRect/>
                      </a:stretch>
                    </p:blipFill>
                    <p:spPr>
                      <a:xfrm>
                        <a:off x="3419475" y="1925638"/>
                        <a:ext cx="1485900" cy="927100"/>
                      </a:xfrm>
                      <a:prstGeom prst="rect">
                        <a:avLst/>
                      </a:prstGeom>
                      <a:noFill/>
                      <a:ln w="38100">
                        <a:noFill/>
                        <a:miter/>
                      </a:ln>
                    </p:spPr>
                  </p:pic>
                </p:oleObj>
              </mc:Fallback>
            </mc:AlternateContent>
          </a:graphicData>
        </a:graphic>
      </p:graphicFrame>
      <p:graphicFrame>
        <p:nvGraphicFramePr>
          <p:cNvPr id="65549" name="Object 13"/>
          <p:cNvGraphicFramePr>
            <a:graphicFrameLocks noChangeAspect="1"/>
          </p:cNvGraphicFramePr>
          <p:nvPr/>
        </p:nvGraphicFramePr>
        <p:xfrm>
          <a:off x="4102100" y="3898900"/>
          <a:ext cx="1333500" cy="393700"/>
        </p:xfrm>
        <a:graphic>
          <a:graphicData uri="http://schemas.openxmlformats.org/presentationml/2006/ole">
            <mc:AlternateContent xmlns:mc="http://schemas.openxmlformats.org/markup-compatibility/2006">
              <mc:Choice xmlns:v="urn:schemas-microsoft-com:vml" Requires="v">
                <p:oleObj spid="_x0000_s3553" name="" r:id="rId11" imgW="1333500" imgH="393700" progId="Equation.DSMT4">
                  <p:embed/>
                </p:oleObj>
              </mc:Choice>
              <mc:Fallback>
                <p:oleObj name="" r:id="rId11" imgW="1333500" imgH="393700" progId="Equation.DSMT4">
                  <p:embed/>
                  <p:pic>
                    <p:nvPicPr>
                      <p:cNvPr id="0" name="图片 3552"/>
                      <p:cNvPicPr/>
                      <p:nvPr/>
                    </p:nvPicPr>
                    <p:blipFill>
                      <a:blip r:embed="rId12"/>
                      <a:stretch>
                        <a:fillRect/>
                      </a:stretch>
                    </p:blipFill>
                    <p:spPr>
                      <a:xfrm>
                        <a:off x="4102100" y="3898900"/>
                        <a:ext cx="1333500" cy="393700"/>
                      </a:xfrm>
                      <a:prstGeom prst="rect">
                        <a:avLst/>
                      </a:prstGeom>
                      <a:noFill/>
                      <a:ln w="38100">
                        <a:noFill/>
                        <a:miter/>
                      </a:ln>
                    </p:spPr>
                  </p:pic>
                </p:oleObj>
              </mc:Fallback>
            </mc:AlternateContent>
          </a:graphicData>
        </a:graphic>
      </p:graphicFrame>
      <p:sp>
        <p:nvSpPr>
          <p:cNvPr id="65550" name="Rectangle 14"/>
          <p:cNvSpPr/>
          <p:nvPr/>
        </p:nvSpPr>
        <p:spPr>
          <a:xfrm>
            <a:off x="5040313" y="2133600"/>
            <a:ext cx="25558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CC0000"/>
                </a:solidFill>
                <a:ea typeface="楷体_GB2312" pitchFamily="49" charset="-122"/>
              </a:rPr>
              <a:t>(</a:t>
            </a:r>
            <a:r>
              <a:rPr lang="zh-CN" altLang="en-US" sz="2800" b="1" dirty="0">
                <a:solidFill>
                  <a:srgbClr val="CC0000"/>
                </a:solidFill>
                <a:ea typeface="楷体_GB2312" pitchFamily="49" charset="-122"/>
              </a:rPr>
              <a:t>也是行最简形</a:t>
            </a:r>
            <a:r>
              <a:rPr lang="en-US" altLang="zh-CN" sz="2800" b="1" dirty="0">
                <a:solidFill>
                  <a:srgbClr val="CC0000"/>
                </a:solidFill>
                <a:ea typeface="楷体_GB2312" pitchFamily="49" charset="-122"/>
              </a:rPr>
              <a:t>)</a:t>
            </a:r>
            <a:endParaRPr lang="en-US" altLang="zh-CN" sz="2800" b="1" dirty="0">
              <a:solidFill>
                <a:srgbClr val="CC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wipe(left)">
                                      <p:cBhvr>
                                        <p:cTn id="12" dur="500"/>
                                        <p:tgtEl>
                                          <p:spTgt spid="65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wipe(left)">
                                      <p:cBhvr>
                                        <p:cTn id="17" dur="500"/>
                                        <p:tgtEl>
                                          <p:spTgt spid="655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548"/>
                                        </p:tgtEl>
                                        <p:attrNameLst>
                                          <p:attrName>style.visibility</p:attrName>
                                        </p:attrNameLst>
                                      </p:cBhvr>
                                      <p:to>
                                        <p:strVal val="visible"/>
                                      </p:to>
                                    </p:set>
                                    <p:animEffect transition="in" filter="wipe(left)">
                                      <p:cBhvr>
                                        <p:cTn id="22" dur="500"/>
                                        <p:tgtEl>
                                          <p:spTgt spid="655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50"/>
                                        </p:tgtEl>
                                        <p:attrNameLst>
                                          <p:attrName>style.visibility</p:attrName>
                                        </p:attrNameLst>
                                      </p:cBhvr>
                                      <p:to>
                                        <p:strVal val="visible"/>
                                      </p:to>
                                    </p:set>
                                    <p:animEffect transition="in" filter="wipe(left)">
                                      <p:cBhvr>
                                        <p:cTn id="27" dur="500"/>
                                        <p:tgtEl>
                                          <p:spTgt spid="655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41"/>
                                        </p:tgtEl>
                                        <p:attrNameLst>
                                          <p:attrName>style.visibility</p:attrName>
                                        </p:attrNameLst>
                                      </p:cBhvr>
                                      <p:to>
                                        <p:strVal val="visible"/>
                                      </p:to>
                                    </p:set>
                                    <p:animEffect transition="in" filter="wipe(left)">
                                      <p:cBhvr>
                                        <p:cTn id="32" dur="500"/>
                                        <p:tgtEl>
                                          <p:spTgt spid="655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42"/>
                                        </p:tgtEl>
                                        <p:attrNameLst>
                                          <p:attrName>style.visibility</p:attrName>
                                        </p:attrNameLst>
                                      </p:cBhvr>
                                      <p:to>
                                        <p:strVal val="visible"/>
                                      </p:to>
                                    </p:set>
                                    <p:animEffect transition="in" filter="wipe(left)">
                                      <p:cBhvr>
                                        <p:cTn id="37" dur="500"/>
                                        <p:tgtEl>
                                          <p:spTgt spid="6554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65543"/>
                                        </p:tgtEl>
                                        <p:attrNameLst>
                                          <p:attrName>style.visibility</p:attrName>
                                        </p:attrNameLst>
                                      </p:cBhvr>
                                      <p:to>
                                        <p:strVal val="visible"/>
                                      </p:to>
                                    </p:set>
                                    <p:animEffect transition="in" filter="wipe(left)">
                                      <p:cBhvr>
                                        <p:cTn id="41" dur="500"/>
                                        <p:tgtEl>
                                          <p:spTgt spid="655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5549"/>
                                        </p:tgtEl>
                                        <p:attrNameLst>
                                          <p:attrName>style.visibility</p:attrName>
                                        </p:attrNameLst>
                                      </p:cBhvr>
                                      <p:to>
                                        <p:strVal val="visible"/>
                                      </p:to>
                                    </p:set>
                                    <p:animEffect transition="in" filter="wipe(left)">
                                      <p:cBhvr>
                                        <p:cTn id="46" dur="500"/>
                                        <p:tgtEl>
                                          <p:spTgt spid="655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5546"/>
                                        </p:tgtEl>
                                        <p:attrNameLst>
                                          <p:attrName>style.visibility</p:attrName>
                                        </p:attrNameLst>
                                      </p:cBhvr>
                                      <p:to>
                                        <p:strVal val="visible"/>
                                      </p:to>
                                    </p:set>
                                    <p:animEffect transition="in" filter="wipe(left)">
                                      <p:cBhvr>
                                        <p:cTn id="51" dur="500"/>
                                        <p:tgtEl>
                                          <p:spTgt spid="6554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5547"/>
                                        </p:tgtEl>
                                        <p:attrNameLst>
                                          <p:attrName>style.visibility</p:attrName>
                                        </p:attrNameLst>
                                      </p:cBhvr>
                                      <p:to>
                                        <p:strVal val="visible"/>
                                      </p:to>
                                    </p:set>
                                    <p:animEffect transition="in" filter="wipe(left)">
                                      <p:cBhvr>
                                        <p:cTn id="56" dur="500"/>
                                        <p:tgtEl>
                                          <p:spTgt spid="65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1" grpId="0"/>
      <p:bldP spid="65542" grpId="0"/>
      <p:bldP spid="65544" grpId="0"/>
      <p:bldP spid="65545" grpId="0"/>
      <p:bldP spid="6555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47DB21A-FE6E-4273-8C3E-AAE6E4F430EB}"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06E8BAF-E6F2-4574-A029-F1D4DDC01B3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64516" name="Object 2"/>
          <p:cNvGraphicFramePr>
            <a:graphicFrameLocks noChangeAspect="1"/>
          </p:cNvGraphicFramePr>
          <p:nvPr/>
        </p:nvGraphicFramePr>
        <p:xfrm>
          <a:off x="3171825" y="908050"/>
          <a:ext cx="2209800" cy="393700"/>
        </p:xfrm>
        <a:graphic>
          <a:graphicData uri="http://schemas.openxmlformats.org/presentationml/2006/ole">
            <mc:AlternateContent xmlns:mc="http://schemas.openxmlformats.org/markup-compatibility/2006">
              <mc:Choice xmlns:v="urn:schemas-microsoft-com:vml" Requires="v">
                <p:oleObj spid="_x0000_s3554" name="" r:id="rId1" imgW="2209800" imgH="393700" progId="Equation.DSMT4">
                  <p:embed/>
                </p:oleObj>
              </mc:Choice>
              <mc:Fallback>
                <p:oleObj name="" r:id="rId1" imgW="2209800" imgH="393700" progId="Equation.DSMT4">
                  <p:embed/>
                  <p:pic>
                    <p:nvPicPr>
                      <p:cNvPr id="0" name="图片 3553"/>
                      <p:cNvPicPr/>
                      <p:nvPr/>
                    </p:nvPicPr>
                    <p:blipFill>
                      <a:blip r:embed="rId2"/>
                      <a:stretch>
                        <a:fillRect/>
                      </a:stretch>
                    </p:blipFill>
                    <p:spPr>
                      <a:xfrm>
                        <a:off x="3171825" y="908050"/>
                        <a:ext cx="2209800" cy="393700"/>
                      </a:xfrm>
                      <a:prstGeom prst="rect">
                        <a:avLst/>
                      </a:prstGeom>
                      <a:noFill/>
                      <a:ln w="38100">
                        <a:noFill/>
                        <a:miter/>
                      </a:ln>
                    </p:spPr>
                  </p:pic>
                </p:oleObj>
              </mc:Fallback>
            </mc:AlternateContent>
          </a:graphicData>
        </a:graphic>
      </p:graphicFrame>
      <p:sp>
        <p:nvSpPr>
          <p:cNvPr id="64517" name="Rectangle 3"/>
          <p:cNvSpPr/>
          <p:nvPr/>
        </p:nvSpPr>
        <p:spPr>
          <a:xfrm>
            <a:off x="314325" y="1357313"/>
            <a:ext cx="985838"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800" b="1" dirty="0">
                <a:solidFill>
                  <a:srgbClr val="CC0000"/>
                </a:solidFill>
                <a:ea typeface="楷体_GB2312" pitchFamily="49" charset="-122"/>
              </a:rPr>
              <a:t>证</a:t>
            </a:r>
            <a:r>
              <a:rPr lang="en-US" altLang="zh-CN" sz="2800" b="1" dirty="0">
                <a:solidFill>
                  <a:srgbClr val="CC0000"/>
                </a:solidFill>
                <a:ea typeface="楷体_GB2312" pitchFamily="49" charset="-122"/>
              </a:rPr>
              <a:t>2   </a:t>
            </a:r>
            <a:endParaRPr lang="en-US" altLang="zh-CN" sz="2800" b="1" dirty="0">
              <a:solidFill>
                <a:srgbClr val="CC0000"/>
              </a:solidFill>
              <a:ea typeface="楷体_GB2312" pitchFamily="49" charset="-122"/>
            </a:endParaRPr>
          </a:p>
        </p:txBody>
      </p:sp>
      <p:sp>
        <p:nvSpPr>
          <p:cNvPr id="66564" name="Rectangle 4"/>
          <p:cNvSpPr/>
          <p:nvPr/>
        </p:nvSpPr>
        <p:spPr>
          <a:xfrm>
            <a:off x="1042988" y="1335088"/>
            <a:ext cx="2749550"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 </a:t>
            </a:r>
            <a:r>
              <a:rPr lang="en-US" altLang="zh-CN" sz="2800" b="1" i="1" dirty="0">
                <a:ea typeface="楷体_GB2312" pitchFamily="49" charset="-122"/>
              </a:rPr>
              <a:t>x</a:t>
            </a:r>
            <a:r>
              <a:rPr lang="en-US" altLang="zh-CN" sz="2800" b="1" dirty="0">
                <a:ea typeface="楷体_GB2312" pitchFamily="49" charset="-122"/>
              </a:rPr>
              <a:t> </a:t>
            </a:r>
            <a:r>
              <a:rPr lang="zh-CN" altLang="en-US" sz="2800" b="1" dirty="0">
                <a:ea typeface="楷体_GB2312" pitchFamily="49" charset="-122"/>
              </a:rPr>
              <a:t>满足</a:t>
            </a:r>
            <a:r>
              <a:rPr lang="zh-CN" altLang="en-US" sz="2800" b="1" i="1" dirty="0">
                <a:ea typeface="楷体_GB2312" pitchFamily="49" charset="-122"/>
              </a:rPr>
              <a:t> </a:t>
            </a:r>
            <a:r>
              <a:rPr lang="en-US" altLang="zh-CN" sz="2800" b="1" i="1" dirty="0">
                <a:ea typeface="楷体_GB2312" pitchFamily="49" charset="-122"/>
              </a:rPr>
              <a:t>Bx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p:txBody>
      </p:sp>
      <p:sp>
        <p:nvSpPr>
          <p:cNvPr id="66565" name="Rectangle 5"/>
          <p:cNvSpPr/>
          <p:nvPr/>
        </p:nvSpPr>
        <p:spPr>
          <a:xfrm>
            <a:off x="3714750" y="1335088"/>
            <a:ext cx="2513013"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则有 </a:t>
            </a:r>
            <a:r>
              <a:rPr lang="en-US" altLang="zh-CN" sz="2800" b="1" i="1" dirty="0">
                <a:ea typeface="楷体_GB2312" pitchFamily="49" charset="-122"/>
              </a:rPr>
              <a:t>A</a:t>
            </a:r>
            <a:r>
              <a:rPr lang="en-US" altLang="zh-CN" sz="2800" b="1" dirty="0">
                <a:ea typeface="楷体_GB2312" pitchFamily="49" charset="-122"/>
              </a:rPr>
              <a:t>(</a:t>
            </a:r>
            <a:r>
              <a:rPr lang="en-US" altLang="zh-CN" sz="2800" b="1" i="1" dirty="0">
                <a:ea typeface="楷体_GB2312" pitchFamily="49" charset="-122"/>
              </a:rPr>
              <a:t>Bx</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p:txBody>
      </p:sp>
      <p:sp>
        <p:nvSpPr>
          <p:cNvPr id="66566" name="Rectangle 6"/>
          <p:cNvSpPr/>
          <p:nvPr/>
        </p:nvSpPr>
        <p:spPr>
          <a:xfrm>
            <a:off x="6129338" y="1335088"/>
            <a:ext cx="2187575"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ea typeface="楷体_GB2312" pitchFamily="49" charset="-122"/>
              </a:rPr>
              <a:t>即 </a:t>
            </a:r>
            <a:r>
              <a:rPr lang="en-US" altLang="zh-CN" sz="2800" b="1" dirty="0">
                <a:ea typeface="楷体_GB2312" pitchFamily="49" charset="-122"/>
              </a:rPr>
              <a:t>(</a:t>
            </a:r>
            <a:r>
              <a:rPr lang="en-US" altLang="zh-CN" sz="2800" b="1" i="1" dirty="0">
                <a:ea typeface="楷体_GB2312" pitchFamily="49" charset="-122"/>
              </a:rPr>
              <a:t>AB</a:t>
            </a:r>
            <a:r>
              <a:rPr lang="en-US" altLang="zh-CN" sz="2800" b="1" dirty="0">
                <a:ea typeface="楷体_GB2312" pitchFamily="49" charset="-122"/>
              </a:rPr>
              <a:t>)</a:t>
            </a:r>
            <a:r>
              <a:rPr lang="en-US" altLang="zh-CN" sz="2800" b="1" i="1" dirty="0">
                <a:ea typeface="楷体_GB2312" pitchFamily="49" charset="-122"/>
              </a:rPr>
              <a:t>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p:txBody>
      </p:sp>
      <p:sp>
        <p:nvSpPr>
          <p:cNvPr id="66567" name="Rectangle 7"/>
          <p:cNvSpPr/>
          <p:nvPr/>
        </p:nvSpPr>
        <p:spPr>
          <a:xfrm>
            <a:off x="323850" y="1911350"/>
            <a:ext cx="3224213"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 </a:t>
            </a:r>
            <a:r>
              <a:rPr lang="en-US" altLang="zh-CN" sz="2800" b="1" i="1" dirty="0">
                <a:ea typeface="楷体_GB2312" pitchFamily="49" charset="-122"/>
              </a:rPr>
              <a:t>x</a:t>
            </a:r>
            <a:r>
              <a:rPr lang="en-US" altLang="zh-CN" sz="2800" b="1" dirty="0">
                <a:ea typeface="楷体_GB2312" pitchFamily="49" charset="-122"/>
              </a:rPr>
              <a:t> </a:t>
            </a:r>
            <a:r>
              <a:rPr lang="zh-CN" altLang="en-US" sz="2800" b="1" dirty="0">
                <a:ea typeface="楷体_GB2312" pitchFamily="49" charset="-122"/>
              </a:rPr>
              <a:t>满足</a:t>
            </a:r>
            <a:r>
              <a:rPr lang="zh-CN" altLang="en-US" sz="2800" b="1" i="1" dirty="0">
                <a:ea typeface="楷体_GB2312" pitchFamily="49" charset="-122"/>
              </a:rPr>
              <a:t> </a:t>
            </a:r>
            <a:r>
              <a:rPr lang="en-US" altLang="zh-CN" sz="2800" b="1" dirty="0">
                <a:ea typeface="楷体_GB2312" pitchFamily="49" charset="-122"/>
              </a:rPr>
              <a:t>(</a:t>
            </a:r>
            <a:r>
              <a:rPr lang="en-US" altLang="zh-CN" sz="2800" b="1" i="1" dirty="0">
                <a:ea typeface="楷体_GB2312" pitchFamily="49" charset="-122"/>
              </a:rPr>
              <a:t>AB</a:t>
            </a:r>
            <a:r>
              <a:rPr lang="en-US" altLang="zh-CN" sz="2800" b="1" dirty="0">
                <a:ea typeface="楷体_GB2312" pitchFamily="49" charset="-122"/>
              </a:rPr>
              <a:t>)</a:t>
            </a:r>
            <a:r>
              <a:rPr lang="en-US" altLang="zh-CN" sz="2800" b="1" i="1" dirty="0">
                <a:ea typeface="楷体_GB2312" pitchFamily="49" charset="-122"/>
              </a:rPr>
              <a:t>x </a:t>
            </a:r>
            <a:r>
              <a:rPr lang="en-US" altLang="zh-CN" sz="2800" b="1" dirty="0">
                <a:latin typeface="Symbol" panose="05050102010706020507" pitchFamily="18" charset="2"/>
                <a:ea typeface="楷体_GB2312" pitchFamily="49" charset="-122"/>
              </a:rPr>
              <a:t>= </a:t>
            </a:r>
            <a:r>
              <a:rPr lang="en-US" altLang="zh-CN" sz="2800" b="1" dirty="0">
                <a:ea typeface="楷体_GB2312" pitchFamily="49" charset="-122"/>
              </a:rPr>
              <a:t>0,</a:t>
            </a:r>
            <a:endParaRPr lang="en-US" altLang="zh-CN" sz="2800" b="1" dirty="0">
              <a:ea typeface="楷体_GB2312" pitchFamily="49" charset="-122"/>
            </a:endParaRPr>
          </a:p>
        </p:txBody>
      </p:sp>
      <p:sp>
        <p:nvSpPr>
          <p:cNvPr id="66568" name="Rectangle 8"/>
          <p:cNvSpPr/>
          <p:nvPr/>
        </p:nvSpPr>
        <p:spPr>
          <a:xfrm>
            <a:off x="3498850" y="1911350"/>
            <a:ext cx="2513013"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则有 </a:t>
            </a:r>
            <a:r>
              <a:rPr lang="en-US" altLang="zh-CN" sz="2800" b="1" i="1" dirty="0">
                <a:ea typeface="楷体_GB2312" pitchFamily="49" charset="-122"/>
              </a:rPr>
              <a:t>A</a:t>
            </a:r>
            <a:r>
              <a:rPr lang="en-US" altLang="zh-CN" sz="2800" b="1" dirty="0">
                <a:ea typeface="楷体_GB2312" pitchFamily="49" charset="-122"/>
              </a:rPr>
              <a:t>(</a:t>
            </a:r>
            <a:r>
              <a:rPr lang="en-US" altLang="zh-CN" sz="2800" b="1" i="1" dirty="0">
                <a:ea typeface="楷体_GB2312" pitchFamily="49" charset="-122"/>
              </a:rPr>
              <a:t>Bx</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p:txBody>
      </p:sp>
      <p:sp>
        <p:nvSpPr>
          <p:cNvPr id="66569" name="Rectangle 9"/>
          <p:cNvSpPr/>
          <p:nvPr/>
        </p:nvSpPr>
        <p:spPr>
          <a:xfrm>
            <a:off x="5915025" y="1911350"/>
            <a:ext cx="23558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因为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n</a:t>
            </a:r>
            <a:r>
              <a:rPr lang="en-US" altLang="zh-CN" sz="2800" b="1" dirty="0">
                <a:ea typeface="楷体_GB2312" pitchFamily="49" charset="-122"/>
              </a:rPr>
              <a:t>,</a:t>
            </a:r>
            <a:endParaRPr lang="en-US" altLang="zh-CN" sz="2800" b="1" dirty="0">
              <a:ea typeface="楷体_GB2312" pitchFamily="49" charset="-122"/>
            </a:endParaRPr>
          </a:p>
        </p:txBody>
      </p:sp>
      <p:sp>
        <p:nvSpPr>
          <p:cNvPr id="66570" name="Rectangle 10"/>
          <p:cNvSpPr/>
          <p:nvPr/>
        </p:nvSpPr>
        <p:spPr>
          <a:xfrm>
            <a:off x="319088" y="3063875"/>
            <a:ext cx="6323012"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综上可知</a:t>
            </a:r>
            <a:r>
              <a:rPr lang="zh-CN" altLang="en-US" sz="2800" b="1" i="1" dirty="0">
                <a:ea typeface="楷体_GB2312" pitchFamily="49" charset="-122"/>
              </a:rPr>
              <a:t> </a:t>
            </a:r>
            <a:r>
              <a:rPr lang="en-US" altLang="zh-CN" sz="2800" b="1" dirty="0">
                <a:ea typeface="楷体_GB2312" pitchFamily="49" charset="-122"/>
              </a:rPr>
              <a:t>(</a:t>
            </a:r>
            <a:r>
              <a:rPr lang="en-US" altLang="zh-CN" sz="2800" b="1" i="1" dirty="0">
                <a:ea typeface="楷体_GB2312" pitchFamily="49" charset="-122"/>
              </a:rPr>
              <a:t>AB</a:t>
            </a:r>
            <a:r>
              <a:rPr lang="en-US" altLang="zh-CN" sz="2800" b="1" dirty="0">
                <a:ea typeface="楷体_GB2312" pitchFamily="49" charset="-122"/>
              </a:rPr>
              <a:t>)</a:t>
            </a:r>
            <a:r>
              <a:rPr lang="en-US" altLang="zh-CN" sz="2800" b="1" i="1" dirty="0">
                <a:ea typeface="楷体_GB2312" pitchFamily="49" charset="-122"/>
              </a:rPr>
              <a:t>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与 </a:t>
            </a:r>
            <a:r>
              <a:rPr lang="en-US" altLang="zh-CN" sz="2800" b="1" i="1" dirty="0">
                <a:ea typeface="楷体_GB2312" pitchFamily="49" charset="-122"/>
              </a:rPr>
              <a:t>Bx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同解</a:t>
            </a:r>
            <a:r>
              <a:rPr lang="en-US" altLang="zh-CN" sz="2800" b="1" dirty="0">
                <a:ea typeface="楷体_GB2312" pitchFamily="49" charset="-122"/>
              </a:rPr>
              <a:t>, </a:t>
            </a:r>
            <a:endParaRPr lang="en-US" altLang="zh-CN" sz="2800" b="1" dirty="0">
              <a:ea typeface="楷体_GB2312" pitchFamily="49" charset="-122"/>
            </a:endParaRPr>
          </a:p>
        </p:txBody>
      </p:sp>
      <p:sp>
        <p:nvSpPr>
          <p:cNvPr id="66571" name="Rectangle 11"/>
          <p:cNvSpPr/>
          <p:nvPr/>
        </p:nvSpPr>
        <p:spPr>
          <a:xfrm>
            <a:off x="323850" y="2486025"/>
            <a:ext cx="20383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所以 </a:t>
            </a:r>
            <a:r>
              <a:rPr lang="en-US" altLang="zh-CN" sz="2800" b="1" i="1" dirty="0">
                <a:ea typeface="楷体_GB2312" pitchFamily="49" charset="-122"/>
              </a:rPr>
              <a:t>Bx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p:txBody>
      </p:sp>
      <p:graphicFrame>
        <p:nvGraphicFramePr>
          <p:cNvPr id="66572" name="Object 12"/>
          <p:cNvGraphicFramePr>
            <a:graphicFrameLocks noChangeAspect="1"/>
          </p:cNvGraphicFramePr>
          <p:nvPr/>
        </p:nvGraphicFramePr>
        <p:xfrm>
          <a:off x="2181225" y="4314825"/>
          <a:ext cx="4191000" cy="393700"/>
        </p:xfrm>
        <a:graphic>
          <a:graphicData uri="http://schemas.openxmlformats.org/presentationml/2006/ole">
            <mc:AlternateContent xmlns:mc="http://schemas.openxmlformats.org/markup-compatibility/2006">
              <mc:Choice xmlns:v="urn:schemas-microsoft-com:vml" Requires="v">
                <p:oleObj spid="_x0000_s3564" name="" r:id="rId3" imgW="4191000" imgH="393700" progId="Equation.DSMT4">
                  <p:embed/>
                </p:oleObj>
              </mc:Choice>
              <mc:Fallback>
                <p:oleObj name="" r:id="rId3" imgW="4191000" imgH="393700" progId="Equation.DSMT4">
                  <p:embed/>
                  <p:pic>
                    <p:nvPicPr>
                      <p:cNvPr id="0" name="图片 3563"/>
                      <p:cNvPicPr/>
                      <p:nvPr/>
                    </p:nvPicPr>
                    <p:blipFill>
                      <a:blip r:embed="rId4"/>
                      <a:stretch>
                        <a:fillRect/>
                      </a:stretch>
                    </p:blipFill>
                    <p:spPr>
                      <a:xfrm>
                        <a:off x="2181225" y="4314825"/>
                        <a:ext cx="4191000" cy="393700"/>
                      </a:xfrm>
                      <a:prstGeom prst="rect">
                        <a:avLst/>
                      </a:prstGeom>
                      <a:noFill/>
                      <a:ln w="38100">
                        <a:noFill/>
                        <a:miter/>
                      </a:ln>
                    </p:spPr>
                  </p:pic>
                </p:oleObj>
              </mc:Fallback>
            </mc:AlternateContent>
          </a:graphicData>
        </a:graphic>
      </p:graphicFrame>
      <p:sp>
        <p:nvSpPr>
          <p:cNvPr id="66573" name="Rectangle 13"/>
          <p:cNvSpPr/>
          <p:nvPr/>
        </p:nvSpPr>
        <p:spPr>
          <a:xfrm>
            <a:off x="6443663" y="3070225"/>
            <a:ext cx="2516187"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设解空间为 </a:t>
            </a:r>
            <a:r>
              <a:rPr lang="en-US" altLang="zh-CN" sz="2800" b="1" i="1" dirty="0">
                <a:ea typeface="楷体_GB2312" pitchFamily="49" charset="-122"/>
              </a:rPr>
              <a:t>S</a:t>
            </a:r>
            <a:r>
              <a:rPr lang="en-US" altLang="zh-CN" sz="2800" b="1" dirty="0">
                <a:ea typeface="楷体_GB2312" pitchFamily="49" charset="-122"/>
              </a:rPr>
              <a:t>,  </a:t>
            </a:r>
            <a:endParaRPr lang="en-US" altLang="zh-CN" sz="2800" b="1" i="1" dirty="0">
              <a:ea typeface="楷体_GB2312" pitchFamily="49" charset="-122"/>
            </a:endParaRPr>
          </a:p>
        </p:txBody>
      </p:sp>
      <p:sp>
        <p:nvSpPr>
          <p:cNvPr id="66574" name="Rectangle 14"/>
          <p:cNvSpPr/>
          <p:nvPr/>
        </p:nvSpPr>
        <p:spPr>
          <a:xfrm>
            <a:off x="323850" y="3646488"/>
            <a:ext cx="895350"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则有</a:t>
            </a:r>
            <a:endParaRPr lang="zh-CN" altLang="en-US" sz="2800" b="1" dirty="0">
              <a:ea typeface="楷体_GB2312" pitchFamily="49" charset="-122"/>
            </a:endParaRPr>
          </a:p>
        </p:txBody>
      </p:sp>
      <p:sp>
        <p:nvSpPr>
          <p:cNvPr id="66575" name="Rectangle 15"/>
          <p:cNvSpPr/>
          <p:nvPr/>
        </p:nvSpPr>
        <p:spPr>
          <a:xfrm>
            <a:off x="323850" y="4797425"/>
            <a:ext cx="8640763" cy="531813"/>
          </a:xfrm>
          <a:prstGeom prst="rect">
            <a:avLst/>
          </a:prstGeom>
          <a:solidFill>
            <a:schemeClr val="bg1"/>
          </a:solidFill>
          <a:ln w="12700"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en-US" altLang="zh-CN" sz="2800" b="1" i="1" dirty="0">
                <a:solidFill>
                  <a:srgbClr val="0000FF"/>
                </a:solidFill>
                <a:ea typeface="楷体_GB2312" pitchFamily="49" charset="-122"/>
              </a:rPr>
              <a:t>n </a:t>
            </a:r>
            <a:r>
              <a:rPr lang="zh-CN" altLang="en-US" sz="2800" b="1" dirty="0">
                <a:solidFill>
                  <a:srgbClr val="0000FF"/>
                </a:solidFill>
                <a:ea typeface="楷体_GB2312" pitchFamily="49" charset="-122"/>
              </a:rPr>
              <a:t>元方程组 </a:t>
            </a:r>
            <a:r>
              <a:rPr lang="en-US" altLang="zh-CN" sz="2800" b="1" i="1" dirty="0">
                <a:solidFill>
                  <a:srgbClr val="0000FF"/>
                </a:solidFill>
                <a:ea typeface="楷体_GB2312" pitchFamily="49" charset="-122"/>
              </a:rPr>
              <a:t>Ax </a:t>
            </a:r>
            <a:r>
              <a:rPr lang="en-US" altLang="zh-CN" sz="2800" b="1" dirty="0">
                <a:solidFill>
                  <a:srgbClr val="0000FF"/>
                </a:solidFill>
                <a:latin typeface="Symbol" panose="05050102010706020507" pitchFamily="18" charset="2"/>
                <a:ea typeface="楷体_GB2312" pitchFamily="49" charset="-122"/>
              </a:rPr>
              <a:t>=</a:t>
            </a:r>
            <a:r>
              <a:rPr lang="en-US" altLang="zh-CN" sz="2800" b="1" dirty="0">
                <a:solidFill>
                  <a:srgbClr val="0000FF"/>
                </a:solidFill>
                <a:ea typeface="楷体_GB2312" pitchFamily="49" charset="-122"/>
              </a:rPr>
              <a:t> 0 </a:t>
            </a:r>
            <a:r>
              <a:rPr lang="zh-CN" altLang="en-US" sz="2800" b="1" dirty="0">
                <a:solidFill>
                  <a:srgbClr val="0000FF"/>
                </a:solidFill>
                <a:ea typeface="楷体_GB2312" pitchFamily="49" charset="-122"/>
              </a:rPr>
              <a:t>有非零解的充要条件是 </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 </a:t>
            </a:r>
            <a:r>
              <a:rPr lang="en-US" altLang="zh-CN" sz="2800" b="1" dirty="0">
                <a:solidFill>
                  <a:srgbClr val="0000FF"/>
                </a:solidFill>
                <a:latin typeface="Symbol" panose="05050102010706020507" pitchFamily="18" charset="2"/>
                <a:ea typeface="楷体_GB2312" pitchFamily="49" charset="-122"/>
              </a:rPr>
              <a:t>&lt;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n</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66576" name="Rectangle 16"/>
          <p:cNvSpPr/>
          <p:nvPr/>
        </p:nvSpPr>
        <p:spPr>
          <a:xfrm>
            <a:off x="322263" y="5445125"/>
            <a:ext cx="8642350" cy="1044575"/>
          </a:xfrm>
          <a:prstGeom prst="rect">
            <a:avLst/>
          </a:prstGeom>
          <a:solidFill>
            <a:schemeClr val="bg1"/>
          </a:solidFill>
          <a:ln w="12700"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pPr>
            <a:r>
              <a:rPr lang="en-US" altLang="zh-CN" sz="2800" b="1" dirty="0">
                <a:solidFill>
                  <a:srgbClr val="CC0000"/>
                </a:solidFill>
                <a:ea typeface="楷体_GB2312" pitchFamily="49" charset="-122"/>
              </a:rPr>
              <a:t> </a:t>
            </a:r>
            <a:r>
              <a:rPr lang="en-US" altLang="zh-CN" sz="2800" b="1" i="1" dirty="0">
                <a:solidFill>
                  <a:srgbClr val="0000FF"/>
                </a:solidFill>
                <a:ea typeface="楷体_GB2312" pitchFamily="49" charset="-122"/>
              </a:rPr>
              <a:t>n </a:t>
            </a:r>
            <a:r>
              <a:rPr lang="zh-CN" altLang="en-US" sz="2800" b="1" dirty="0">
                <a:solidFill>
                  <a:srgbClr val="0000FF"/>
                </a:solidFill>
                <a:ea typeface="楷体_GB2312" pitchFamily="49" charset="-122"/>
              </a:rPr>
              <a:t>元齐次线性方程组 </a:t>
            </a:r>
            <a:r>
              <a:rPr lang="en-US" altLang="zh-CN" sz="2800" b="1" i="1" dirty="0">
                <a:solidFill>
                  <a:srgbClr val="0000FF"/>
                </a:solidFill>
                <a:ea typeface="楷体_GB2312" pitchFamily="49" charset="-122"/>
              </a:rPr>
              <a:t>Ax </a:t>
            </a:r>
            <a:r>
              <a:rPr lang="en-US" altLang="zh-CN" sz="2800" b="1" dirty="0">
                <a:solidFill>
                  <a:srgbClr val="0000FF"/>
                </a:solidFill>
                <a:latin typeface="Symbol" panose="05050102010706020507" pitchFamily="18" charset="2"/>
                <a:ea typeface="楷体_GB2312" pitchFamily="49" charset="-122"/>
              </a:rPr>
              <a:t>=</a:t>
            </a:r>
            <a:r>
              <a:rPr lang="en-US" altLang="zh-CN" sz="2800" b="1" dirty="0">
                <a:solidFill>
                  <a:srgbClr val="0000FF"/>
                </a:solidFill>
                <a:ea typeface="楷体_GB2312" pitchFamily="49" charset="-122"/>
              </a:rPr>
              <a:t> 0 </a:t>
            </a:r>
            <a:r>
              <a:rPr lang="zh-CN" altLang="en-US" sz="2800" b="1" dirty="0">
                <a:solidFill>
                  <a:srgbClr val="0000FF"/>
                </a:solidFill>
                <a:ea typeface="楷体_GB2312" pitchFamily="49" charset="-122"/>
              </a:rPr>
              <a:t>的基础解系为解空间</a:t>
            </a:r>
            <a:r>
              <a:rPr lang="en-US" altLang="zh-CN" sz="2800" b="1" i="1" dirty="0">
                <a:solidFill>
                  <a:srgbClr val="0000FF"/>
                </a:solidFill>
                <a:ea typeface="楷体_GB2312" pitchFamily="49" charset="-122"/>
              </a:rPr>
              <a:t>S </a:t>
            </a:r>
            <a:r>
              <a:rPr lang="zh-CN" altLang="en-US" sz="2800" b="1" dirty="0">
                <a:solidFill>
                  <a:srgbClr val="0000FF"/>
                </a:solidFill>
                <a:ea typeface="楷体_GB2312" pitchFamily="49" charset="-122"/>
              </a:rPr>
              <a:t>的一个基</a:t>
            </a:r>
            <a:r>
              <a:rPr lang="en-US" altLang="zh-CN" sz="2800" b="1" dirty="0">
                <a:solidFill>
                  <a:srgbClr val="0000FF"/>
                </a:solidFill>
                <a:ea typeface="楷体_GB2312" pitchFamily="49" charset="-122"/>
              </a:rPr>
              <a:t>, dim </a:t>
            </a:r>
            <a:r>
              <a:rPr lang="en-US" altLang="zh-CN" sz="2800" b="1" i="1" dirty="0">
                <a:solidFill>
                  <a:srgbClr val="0000FF"/>
                </a:solidFill>
                <a:ea typeface="楷体_GB2312" pitchFamily="49" charset="-122"/>
              </a:rPr>
              <a:t>S </a:t>
            </a:r>
            <a:r>
              <a:rPr lang="en-US" altLang="zh-CN" sz="2800" b="1" dirty="0">
                <a:solidFill>
                  <a:srgbClr val="0000FF"/>
                </a:solidFill>
                <a:latin typeface="Symbol" panose="05050102010706020507" pitchFamily="18" charset="2"/>
                <a:ea typeface="楷体_GB2312" pitchFamily="49" charset="-122"/>
              </a:rPr>
              <a:t>=</a:t>
            </a:r>
            <a:r>
              <a:rPr lang="en-US" altLang="zh-CN" sz="2800" b="1" dirty="0">
                <a:solidFill>
                  <a:srgbClr val="0000FF"/>
                </a:solidFill>
                <a:ea typeface="楷体_GB2312" pitchFamily="49" charset="-122"/>
              </a:rPr>
              <a:t> </a:t>
            </a:r>
            <a:r>
              <a:rPr lang="en-US" altLang="zh-CN" sz="2800" b="1" i="1" dirty="0">
                <a:solidFill>
                  <a:srgbClr val="0000FF"/>
                </a:solidFill>
                <a:ea typeface="楷体_GB2312" pitchFamily="49" charset="-122"/>
              </a:rPr>
              <a:t>n</a:t>
            </a:r>
            <a:r>
              <a:rPr lang="en-US" altLang="zh-CN" sz="2800" b="1" dirty="0">
                <a:solidFill>
                  <a:srgbClr val="0000FF"/>
                </a:solidFill>
                <a:latin typeface="Symbol" panose="05050102010706020507" pitchFamily="18" charset="2"/>
                <a:ea typeface="楷体_GB2312" pitchFamily="49" charset="-122"/>
              </a:rPr>
              <a:t>-</a:t>
            </a:r>
            <a:r>
              <a:rPr lang="en-US" altLang="zh-CN" sz="2800" b="1" i="1" dirty="0">
                <a:solidFill>
                  <a:srgbClr val="0000FF"/>
                </a:solidFill>
                <a:ea typeface="楷体_GB2312" pitchFamily="49" charset="-122"/>
              </a:rPr>
              <a:t>R</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a:t>
            </a:r>
            <a:endParaRPr lang="en-US" altLang="zh-CN" sz="2800" b="1" dirty="0">
              <a:solidFill>
                <a:srgbClr val="0000FF"/>
              </a:solidFill>
              <a:ea typeface="楷体_GB2312" pitchFamily="49" charset="-122"/>
            </a:endParaRPr>
          </a:p>
        </p:txBody>
      </p:sp>
      <p:sp>
        <p:nvSpPr>
          <p:cNvPr id="64531" name="Rectangle 17"/>
          <p:cNvSpPr/>
          <p:nvPr/>
        </p:nvSpPr>
        <p:spPr>
          <a:xfrm>
            <a:off x="323850" y="260350"/>
            <a:ext cx="64627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15  </a:t>
            </a:r>
            <a:r>
              <a:rPr lang="zh-CN" altLang="en-US" sz="2800" b="1" dirty="0">
                <a:ea typeface="楷体_GB2312" pitchFamily="49" charset="-122"/>
              </a:rPr>
              <a:t>设 </a:t>
            </a:r>
            <a:r>
              <a:rPr lang="en-US" altLang="zh-CN" sz="2800" b="1" i="1" dirty="0">
                <a:ea typeface="楷体_GB2312" pitchFamily="49" charset="-122"/>
              </a:rPr>
              <a:t>m</a:t>
            </a:r>
            <a:r>
              <a:rPr lang="en-US" altLang="en-US" sz="2800" b="1" dirty="0">
                <a:ea typeface="楷体_GB2312" pitchFamily="49" charset="-122"/>
                <a:sym typeface="Symbol" panose="05050102010706020507" pitchFamily="18" charset="2"/>
              </a:rPr>
              <a:t></a:t>
            </a:r>
            <a:r>
              <a:rPr lang="en-US" altLang="zh-CN" sz="2800" b="1" i="1" dirty="0">
                <a:solidFill>
                  <a:srgbClr val="CC0000"/>
                </a:solidFill>
                <a:ea typeface="楷体_GB2312" pitchFamily="49" charset="-122"/>
              </a:rPr>
              <a:t>n</a:t>
            </a:r>
            <a:r>
              <a:rPr lang="en-US" altLang="zh-CN" sz="2800" b="1" i="1" dirty="0">
                <a:ea typeface="楷体_GB2312" pitchFamily="49" charset="-122"/>
              </a:rPr>
              <a:t> </a:t>
            </a:r>
            <a:r>
              <a:rPr lang="zh-CN" altLang="en-US" sz="2800" b="1" dirty="0">
                <a:ea typeface="楷体_GB2312" pitchFamily="49" charset="-122"/>
              </a:rPr>
              <a:t>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的秩 </a:t>
            </a:r>
            <a:r>
              <a:rPr lang="en-US" altLang="zh-CN" sz="2800" b="1" i="1" dirty="0">
                <a:ea typeface="楷体_GB2312" pitchFamily="49" charset="-122"/>
              </a:rPr>
              <a:t>R</a:t>
            </a:r>
            <a:r>
              <a:rPr lang="en-US" altLang="zh-CN" sz="2800" b="1" dirty="0">
                <a:ea typeface="楷体_GB2312" pitchFamily="49" charset="-122"/>
              </a:rPr>
              <a:t>(</a:t>
            </a:r>
            <a:r>
              <a:rPr lang="en-US" altLang="zh-CN" sz="2800" b="1" i="1" dirty="0">
                <a:ea typeface="楷体_GB2312" pitchFamily="49" charset="-122"/>
              </a:rPr>
              <a:t>A</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solidFill>
                  <a:srgbClr val="CC0000"/>
                </a:solidFill>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证明 </a:t>
            </a:r>
            <a:endParaRPr lang="zh-CN" altLang="en-US"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76"/>
                                        </p:tgtEl>
                                        <p:attrNameLst>
                                          <p:attrName>style.visibility</p:attrName>
                                        </p:attrNameLst>
                                      </p:cBhvr>
                                      <p:to>
                                        <p:strVal val="visible"/>
                                      </p:to>
                                    </p:set>
                                    <p:animEffect transition="in" filter="slide(fromBottom)">
                                      <p:cBhvr>
                                        <p:cTn id="7" dur="500"/>
                                        <p:tgtEl>
                                          <p:spTgt spid="665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left)">
                                      <p:cBhvr>
                                        <p:cTn id="12" dur="500"/>
                                        <p:tgtEl>
                                          <p:spTgt spid="665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left)">
                                      <p:cBhvr>
                                        <p:cTn id="17" dur="500"/>
                                        <p:tgtEl>
                                          <p:spTgt spid="665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wipe(left)">
                                      <p:cBhvr>
                                        <p:cTn id="22" dur="500"/>
                                        <p:tgtEl>
                                          <p:spTgt spid="665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wipe(left)">
                                      <p:cBhvr>
                                        <p:cTn id="27" dur="500"/>
                                        <p:tgtEl>
                                          <p:spTgt spid="66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wipe(left)">
                                      <p:cBhvr>
                                        <p:cTn id="32" dur="500"/>
                                        <p:tgtEl>
                                          <p:spTgt spid="665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left)">
                                      <p:cBhvr>
                                        <p:cTn id="37" dur="500"/>
                                        <p:tgtEl>
                                          <p:spTgt spid="6656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6575"/>
                                        </p:tgtEl>
                                        <p:attrNameLst>
                                          <p:attrName>style.visibility</p:attrName>
                                        </p:attrNameLst>
                                      </p:cBhvr>
                                      <p:to>
                                        <p:strVal val="visible"/>
                                      </p:to>
                                    </p:set>
                                    <p:animEffect transition="in" filter="slide(fromBottom)">
                                      <p:cBhvr>
                                        <p:cTn id="42" dur="500"/>
                                        <p:tgtEl>
                                          <p:spTgt spid="665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6571"/>
                                        </p:tgtEl>
                                        <p:attrNameLst>
                                          <p:attrName>style.visibility</p:attrName>
                                        </p:attrNameLst>
                                      </p:cBhvr>
                                      <p:to>
                                        <p:strVal val="visible"/>
                                      </p:to>
                                    </p:set>
                                    <p:animEffect transition="in" filter="wipe(left)">
                                      <p:cBhvr>
                                        <p:cTn id="47" dur="500"/>
                                        <p:tgtEl>
                                          <p:spTgt spid="6657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6570"/>
                                        </p:tgtEl>
                                        <p:attrNameLst>
                                          <p:attrName>style.visibility</p:attrName>
                                        </p:attrNameLst>
                                      </p:cBhvr>
                                      <p:to>
                                        <p:strVal val="visible"/>
                                      </p:to>
                                    </p:set>
                                    <p:animEffect transition="in" filter="wipe(left)">
                                      <p:cBhvr>
                                        <p:cTn id="52" dur="500"/>
                                        <p:tgtEl>
                                          <p:spTgt spid="6657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6573"/>
                                        </p:tgtEl>
                                        <p:attrNameLst>
                                          <p:attrName>style.visibility</p:attrName>
                                        </p:attrNameLst>
                                      </p:cBhvr>
                                      <p:to>
                                        <p:strVal val="visible"/>
                                      </p:to>
                                    </p:set>
                                    <p:animEffect transition="in" filter="wipe(left)">
                                      <p:cBhvr>
                                        <p:cTn id="57" dur="500"/>
                                        <p:tgtEl>
                                          <p:spTgt spid="6657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6574"/>
                                        </p:tgtEl>
                                        <p:attrNameLst>
                                          <p:attrName>style.visibility</p:attrName>
                                        </p:attrNameLst>
                                      </p:cBhvr>
                                      <p:to>
                                        <p:strVal val="visible"/>
                                      </p:to>
                                    </p:set>
                                    <p:animEffect transition="in" filter="wipe(left)">
                                      <p:cBhvr>
                                        <p:cTn id="62" dur="500"/>
                                        <p:tgtEl>
                                          <p:spTgt spid="6657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6572"/>
                                        </p:tgtEl>
                                        <p:attrNameLst>
                                          <p:attrName>style.visibility</p:attrName>
                                        </p:attrNameLst>
                                      </p:cBhvr>
                                      <p:to>
                                        <p:strVal val="visible"/>
                                      </p:to>
                                    </p:set>
                                    <p:animEffect transition="in" filter="wipe(left)">
                                      <p:cBhvr>
                                        <p:cTn id="67"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P spid="66566" grpId="0"/>
      <p:bldP spid="66567" grpId="0"/>
      <p:bldP spid="66568" grpId="0"/>
      <p:bldP spid="66569" grpId="0"/>
      <p:bldP spid="66570" grpId="0"/>
      <p:bldP spid="66571" grpId="0"/>
      <p:bldP spid="66573" grpId="0"/>
      <p:bldP spid="66574" grpId="0"/>
      <p:bldP spid="66575" grpId="0" animBg="1"/>
      <p:bldP spid="6657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BB05E3-1F0E-416E-B569-4F25225BCB5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E6C098-655F-49CA-A709-E5155418B62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287" name="Rectangle 2"/>
          <p:cNvSpPr/>
          <p:nvPr/>
        </p:nvSpPr>
        <p:spPr>
          <a:xfrm>
            <a:off x="396875" y="228600"/>
            <a:ext cx="8083550" cy="822325"/>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3300"/>
                </a:solidFill>
              </a:rPr>
              <a:t>例</a:t>
            </a:r>
            <a:r>
              <a:rPr lang="en-US" altLang="zh-CN" sz="2400" b="1" dirty="0">
                <a:solidFill>
                  <a:srgbClr val="FF3300"/>
                </a:solidFill>
              </a:rPr>
              <a:t>16</a:t>
            </a:r>
            <a:r>
              <a:rPr lang="en-US" altLang="zh-CN" sz="2400" b="1" dirty="0">
                <a:solidFill>
                  <a:schemeClr val="accent2"/>
                </a:solidFill>
              </a:rPr>
              <a:t>  </a:t>
            </a:r>
            <a:r>
              <a:rPr lang="zh-CN" altLang="en-US" sz="2400" b="1" dirty="0"/>
              <a:t>两个向量组有相同的秩，并且其中一个可以被另一  </a:t>
            </a:r>
            <a:endParaRPr lang="zh-CN" altLang="en-US" sz="2400" b="1" dirty="0"/>
          </a:p>
          <a:p>
            <a:pPr marL="0" lvl="0" indent="0" eaLnBrk="1" hangingPunct="1">
              <a:spcBef>
                <a:spcPct val="0"/>
              </a:spcBef>
              <a:buNone/>
            </a:pPr>
            <a:r>
              <a:rPr lang="zh-CN" altLang="en-US" sz="2400" b="1" dirty="0"/>
              <a:t>           个线性表示，则这两个向量组等价。</a:t>
            </a:r>
            <a:endParaRPr lang="zh-CN" altLang="en-US" sz="2400" b="1" dirty="0"/>
          </a:p>
        </p:txBody>
      </p:sp>
      <p:graphicFrame>
        <p:nvGraphicFramePr>
          <p:cNvPr id="104452" name="Object 28"/>
          <p:cNvGraphicFramePr>
            <a:graphicFrameLocks noChangeAspect="1"/>
          </p:cNvGraphicFramePr>
          <p:nvPr/>
        </p:nvGraphicFramePr>
        <p:xfrm>
          <a:off x="755650" y="981075"/>
          <a:ext cx="8029575" cy="982663"/>
        </p:xfrm>
        <a:graphic>
          <a:graphicData uri="http://schemas.openxmlformats.org/presentationml/2006/ole">
            <mc:AlternateContent xmlns:mc="http://schemas.openxmlformats.org/markup-compatibility/2006">
              <mc:Choice xmlns:v="urn:schemas-microsoft-com:vml" Requires="v">
                <p:oleObj spid="_x0000_s3566" name="" r:id="rId1" imgW="3441700" imgH="457200" progId="Equation.3">
                  <p:embed/>
                </p:oleObj>
              </mc:Choice>
              <mc:Fallback>
                <p:oleObj name="" r:id="rId1" imgW="3441700" imgH="457200" progId="Equation.3">
                  <p:embed/>
                  <p:pic>
                    <p:nvPicPr>
                      <p:cNvPr id="0" name="图片 3565"/>
                      <p:cNvPicPr/>
                      <p:nvPr/>
                    </p:nvPicPr>
                    <p:blipFill>
                      <a:blip r:embed="rId2"/>
                      <a:stretch>
                        <a:fillRect/>
                      </a:stretch>
                    </p:blipFill>
                    <p:spPr>
                      <a:xfrm>
                        <a:off x="755650" y="981075"/>
                        <a:ext cx="8029575" cy="982663"/>
                      </a:xfrm>
                      <a:prstGeom prst="rect">
                        <a:avLst/>
                      </a:prstGeom>
                      <a:noFill/>
                      <a:ln w="38100">
                        <a:noFill/>
                        <a:miter/>
                      </a:ln>
                    </p:spPr>
                  </p:pic>
                </p:oleObj>
              </mc:Fallback>
            </mc:AlternateContent>
          </a:graphicData>
        </a:graphic>
      </p:graphicFrame>
      <p:graphicFrame>
        <p:nvGraphicFramePr>
          <p:cNvPr id="104454" name="Object 6"/>
          <p:cNvGraphicFramePr>
            <a:graphicFrameLocks noChangeAspect="1"/>
          </p:cNvGraphicFramePr>
          <p:nvPr/>
        </p:nvGraphicFramePr>
        <p:xfrm>
          <a:off x="684213" y="2492375"/>
          <a:ext cx="7777162" cy="895350"/>
        </p:xfrm>
        <a:graphic>
          <a:graphicData uri="http://schemas.openxmlformats.org/presentationml/2006/ole">
            <mc:AlternateContent xmlns:mc="http://schemas.openxmlformats.org/markup-compatibility/2006">
              <mc:Choice xmlns:v="urn:schemas-microsoft-com:vml" Requires="v">
                <p:oleObj spid="_x0000_s3560" name="" r:id="rId3" imgW="3416300" imgH="431800" progId="Equation.DSMT4">
                  <p:embed/>
                </p:oleObj>
              </mc:Choice>
              <mc:Fallback>
                <p:oleObj name="" r:id="rId3" imgW="3416300" imgH="431800" progId="Equation.DSMT4">
                  <p:embed/>
                  <p:pic>
                    <p:nvPicPr>
                      <p:cNvPr id="0" name="图片 3559"/>
                      <p:cNvPicPr/>
                      <p:nvPr/>
                    </p:nvPicPr>
                    <p:blipFill>
                      <a:blip r:embed="rId4"/>
                      <a:stretch>
                        <a:fillRect/>
                      </a:stretch>
                    </p:blipFill>
                    <p:spPr>
                      <a:xfrm>
                        <a:off x="684213" y="2492375"/>
                        <a:ext cx="7777162" cy="895350"/>
                      </a:xfrm>
                      <a:prstGeom prst="rect">
                        <a:avLst/>
                      </a:prstGeom>
                      <a:noFill/>
                      <a:ln w="38100">
                        <a:noFill/>
                        <a:miter/>
                      </a:ln>
                    </p:spPr>
                  </p:pic>
                </p:oleObj>
              </mc:Fallback>
            </mc:AlternateContent>
          </a:graphicData>
        </a:graphic>
      </p:graphicFrame>
      <p:graphicFrame>
        <p:nvGraphicFramePr>
          <p:cNvPr id="104455" name="Object 7"/>
          <p:cNvGraphicFramePr>
            <a:graphicFrameLocks noChangeAspect="1"/>
          </p:cNvGraphicFramePr>
          <p:nvPr/>
        </p:nvGraphicFramePr>
        <p:xfrm>
          <a:off x="827088" y="3573463"/>
          <a:ext cx="6943725" cy="492125"/>
        </p:xfrm>
        <a:graphic>
          <a:graphicData uri="http://schemas.openxmlformats.org/presentationml/2006/ole">
            <mc:AlternateContent xmlns:mc="http://schemas.openxmlformats.org/markup-compatibility/2006">
              <mc:Choice xmlns:v="urn:schemas-microsoft-com:vml" Requires="v">
                <p:oleObj spid="_x0000_s3556" name="" r:id="rId5" imgW="3022600" imgH="228600" progId="Equation.3">
                  <p:embed/>
                </p:oleObj>
              </mc:Choice>
              <mc:Fallback>
                <p:oleObj name="" r:id="rId5" imgW="3022600" imgH="228600" progId="Equation.3">
                  <p:embed/>
                  <p:pic>
                    <p:nvPicPr>
                      <p:cNvPr id="0" name="图片 3555"/>
                      <p:cNvPicPr/>
                      <p:nvPr/>
                    </p:nvPicPr>
                    <p:blipFill>
                      <a:blip r:embed="rId6"/>
                      <a:stretch>
                        <a:fillRect/>
                      </a:stretch>
                    </p:blipFill>
                    <p:spPr>
                      <a:xfrm>
                        <a:off x="827088" y="3573463"/>
                        <a:ext cx="6943725" cy="492125"/>
                      </a:xfrm>
                      <a:prstGeom prst="rect">
                        <a:avLst/>
                      </a:prstGeom>
                      <a:noFill/>
                      <a:ln w="38100">
                        <a:noFill/>
                        <a:miter/>
                      </a:ln>
                    </p:spPr>
                  </p:pic>
                </p:oleObj>
              </mc:Fallback>
            </mc:AlternateContent>
          </a:graphicData>
        </a:graphic>
      </p:graphicFrame>
      <p:graphicFrame>
        <p:nvGraphicFramePr>
          <p:cNvPr id="104456" name="Object 32"/>
          <p:cNvGraphicFramePr>
            <a:graphicFrameLocks noChangeAspect="1"/>
          </p:cNvGraphicFramePr>
          <p:nvPr/>
        </p:nvGraphicFramePr>
        <p:xfrm>
          <a:off x="755650" y="4365625"/>
          <a:ext cx="7442200" cy="984250"/>
        </p:xfrm>
        <a:graphic>
          <a:graphicData uri="http://schemas.openxmlformats.org/presentationml/2006/ole">
            <mc:AlternateContent xmlns:mc="http://schemas.openxmlformats.org/markup-compatibility/2006">
              <mc:Choice xmlns:v="urn:schemas-microsoft-com:vml" Requires="v">
                <p:oleObj spid="_x0000_s3559" name="" r:id="rId7" imgW="3035300" imgH="457200" progId="Equation.3">
                  <p:embed/>
                </p:oleObj>
              </mc:Choice>
              <mc:Fallback>
                <p:oleObj name="" r:id="rId7" imgW="3035300" imgH="457200" progId="Equation.3">
                  <p:embed/>
                  <p:pic>
                    <p:nvPicPr>
                      <p:cNvPr id="0" name="图片 3558"/>
                      <p:cNvPicPr/>
                      <p:nvPr/>
                    </p:nvPicPr>
                    <p:blipFill>
                      <a:blip r:embed="rId8"/>
                      <a:stretch>
                        <a:fillRect/>
                      </a:stretch>
                    </p:blipFill>
                    <p:spPr>
                      <a:xfrm>
                        <a:off x="755650" y="4365625"/>
                        <a:ext cx="7442200" cy="984250"/>
                      </a:xfrm>
                      <a:prstGeom prst="rect">
                        <a:avLst/>
                      </a:prstGeom>
                      <a:noFill/>
                      <a:ln w="38100">
                        <a:noFill/>
                        <a:miter/>
                      </a:ln>
                    </p:spPr>
                  </p:pic>
                </p:oleObj>
              </mc:Fallback>
            </mc:AlternateContent>
          </a:graphicData>
        </a:graphic>
      </p:graphicFrame>
      <p:sp>
        <p:nvSpPr>
          <p:cNvPr id="26" name="TextBox 25"/>
          <p:cNvSpPr txBox="1"/>
          <p:nvPr/>
        </p:nvSpPr>
        <p:spPr>
          <a:xfrm>
            <a:off x="703263" y="1976438"/>
            <a:ext cx="79295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t>下面证明                             可用                        线性表示</a:t>
            </a:r>
            <a:endParaRPr lang="zh-CN" altLang="en-US" sz="2400" b="1" dirty="0"/>
          </a:p>
        </p:txBody>
      </p:sp>
      <p:graphicFrame>
        <p:nvGraphicFramePr>
          <p:cNvPr id="11290" name="Object 26"/>
          <p:cNvGraphicFramePr>
            <a:graphicFrameLocks noChangeAspect="1"/>
          </p:cNvGraphicFramePr>
          <p:nvPr/>
        </p:nvGraphicFramePr>
        <p:xfrm>
          <a:off x="2274888" y="1905000"/>
          <a:ext cx="1714500" cy="527050"/>
        </p:xfrm>
        <a:graphic>
          <a:graphicData uri="http://schemas.openxmlformats.org/presentationml/2006/ole">
            <mc:AlternateContent xmlns:mc="http://schemas.openxmlformats.org/markup-compatibility/2006">
              <mc:Choice xmlns:v="urn:schemas-microsoft-com:vml" Requires="v">
                <p:oleObj spid="_x0000_s3562" name="" r:id="rId9" imgW="761365" imgH="228600" progId="Equation.DSMT4">
                  <p:embed/>
                </p:oleObj>
              </mc:Choice>
              <mc:Fallback>
                <p:oleObj name="" r:id="rId9" imgW="761365" imgH="228600" progId="Equation.DSMT4">
                  <p:embed/>
                  <p:pic>
                    <p:nvPicPr>
                      <p:cNvPr id="0" name="图片 3561"/>
                      <p:cNvPicPr/>
                      <p:nvPr/>
                    </p:nvPicPr>
                    <p:blipFill>
                      <a:blip r:embed="rId10"/>
                      <a:stretch>
                        <a:fillRect/>
                      </a:stretch>
                    </p:blipFill>
                    <p:spPr>
                      <a:xfrm>
                        <a:off x="2274888" y="1905000"/>
                        <a:ext cx="1714500" cy="527050"/>
                      </a:xfrm>
                      <a:prstGeom prst="rect">
                        <a:avLst/>
                      </a:prstGeom>
                      <a:noFill/>
                      <a:ln w="38100">
                        <a:noFill/>
                        <a:miter/>
                      </a:ln>
                    </p:spPr>
                  </p:pic>
                </p:oleObj>
              </mc:Fallback>
            </mc:AlternateContent>
          </a:graphicData>
        </a:graphic>
      </p:graphicFrame>
      <p:graphicFrame>
        <p:nvGraphicFramePr>
          <p:cNvPr id="11291" name="Object 27"/>
          <p:cNvGraphicFramePr>
            <a:graphicFrameLocks noChangeAspect="1"/>
          </p:cNvGraphicFramePr>
          <p:nvPr/>
        </p:nvGraphicFramePr>
        <p:xfrm>
          <a:off x="4989513" y="1976438"/>
          <a:ext cx="1643062" cy="500062"/>
        </p:xfrm>
        <a:graphic>
          <a:graphicData uri="http://schemas.openxmlformats.org/presentationml/2006/ole">
            <mc:AlternateContent xmlns:mc="http://schemas.openxmlformats.org/markup-compatibility/2006">
              <mc:Choice xmlns:v="urn:schemas-microsoft-com:vml" Requires="v">
                <p:oleObj spid="_x0000_s3561" name="" r:id="rId11" imgW="761365" imgH="228600" progId="Equation.DSMT4">
                  <p:embed/>
                </p:oleObj>
              </mc:Choice>
              <mc:Fallback>
                <p:oleObj name="" r:id="rId11" imgW="761365" imgH="228600" progId="Equation.DSMT4">
                  <p:embed/>
                  <p:pic>
                    <p:nvPicPr>
                      <p:cNvPr id="0" name="图片 3560"/>
                      <p:cNvPicPr/>
                      <p:nvPr/>
                    </p:nvPicPr>
                    <p:blipFill>
                      <a:blip r:embed="rId12"/>
                      <a:stretch>
                        <a:fillRect/>
                      </a:stretch>
                    </p:blipFill>
                    <p:spPr>
                      <a:xfrm>
                        <a:off x="4989513" y="1976438"/>
                        <a:ext cx="1643062" cy="5000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87"/>
                                        </p:tgtEl>
                                        <p:attrNameLst>
                                          <p:attrName>style.visibility</p:attrName>
                                        </p:attrNameLst>
                                      </p:cBhvr>
                                      <p:to>
                                        <p:strVal val="visible"/>
                                      </p:to>
                                    </p:set>
                                    <p:animEffect transition="in" filter="blinds(horizontal)">
                                      <p:cBhvr>
                                        <p:cTn id="7" dur="500"/>
                                        <p:tgtEl>
                                          <p:spTgt spid="11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2"/>
                                        </p:tgtEl>
                                        <p:attrNameLst>
                                          <p:attrName>style.visibility</p:attrName>
                                        </p:attrNameLst>
                                      </p:cBhvr>
                                      <p:to>
                                        <p:strVal val="visible"/>
                                      </p:to>
                                    </p:set>
                                    <p:animEffect transition="in" filter="blinds(horizontal)">
                                      <p:cBhvr>
                                        <p:cTn id="12" dur="500"/>
                                        <p:tgtEl>
                                          <p:spTgt spid="1044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par>
                                <p:cTn id="18" presetID="3" presetClass="entr" presetSubtype="10" fill="hold" nodeType="withEffect">
                                  <p:stCondLst>
                                    <p:cond delay="0"/>
                                  </p:stCondLst>
                                  <p:childTnLst>
                                    <p:set>
                                      <p:cBhvr>
                                        <p:cTn id="19" dur="1" fill="hold">
                                          <p:stCondLst>
                                            <p:cond delay="0"/>
                                          </p:stCondLst>
                                        </p:cTn>
                                        <p:tgtEl>
                                          <p:spTgt spid="11290"/>
                                        </p:tgtEl>
                                        <p:attrNameLst>
                                          <p:attrName>style.visibility</p:attrName>
                                        </p:attrNameLst>
                                      </p:cBhvr>
                                      <p:to>
                                        <p:strVal val="visible"/>
                                      </p:to>
                                    </p:set>
                                    <p:animEffect transition="in" filter="blinds(horizontal)">
                                      <p:cBhvr>
                                        <p:cTn id="20" dur="500"/>
                                        <p:tgtEl>
                                          <p:spTgt spid="11290"/>
                                        </p:tgtEl>
                                      </p:cBhvr>
                                    </p:animEffect>
                                  </p:childTnLst>
                                </p:cTn>
                              </p:par>
                              <p:par>
                                <p:cTn id="21" presetID="3" presetClass="entr" presetSubtype="10" fill="hold" nodeType="withEffect">
                                  <p:stCondLst>
                                    <p:cond delay="0"/>
                                  </p:stCondLst>
                                  <p:childTnLst>
                                    <p:set>
                                      <p:cBhvr>
                                        <p:cTn id="22" dur="1" fill="hold">
                                          <p:stCondLst>
                                            <p:cond delay="0"/>
                                          </p:stCondLst>
                                        </p:cTn>
                                        <p:tgtEl>
                                          <p:spTgt spid="11291"/>
                                        </p:tgtEl>
                                        <p:attrNameLst>
                                          <p:attrName>style.visibility</p:attrName>
                                        </p:attrNameLst>
                                      </p:cBhvr>
                                      <p:to>
                                        <p:strVal val="visible"/>
                                      </p:to>
                                    </p:set>
                                    <p:animEffect transition="in" filter="blinds(horizontal)">
                                      <p:cBhvr>
                                        <p:cTn id="23" dur="500"/>
                                        <p:tgtEl>
                                          <p:spTgt spid="1129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4454"/>
                                        </p:tgtEl>
                                        <p:attrNameLst>
                                          <p:attrName>style.visibility</p:attrName>
                                        </p:attrNameLst>
                                      </p:cBhvr>
                                      <p:to>
                                        <p:strVal val="visible"/>
                                      </p:to>
                                    </p:set>
                                    <p:animEffect transition="in" filter="blinds(horizontal)">
                                      <p:cBhvr>
                                        <p:cTn id="28" dur="500"/>
                                        <p:tgtEl>
                                          <p:spTgt spid="104454"/>
                                        </p:tgtEl>
                                      </p:cBhvr>
                                    </p:animEffect>
                                  </p:childTnLst>
                                </p:cTn>
                              </p:par>
                              <p:par>
                                <p:cTn id="29" presetID="3" presetClass="entr" presetSubtype="10" fill="hold" nodeType="withEffect">
                                  <p:stCondLst>
                                    <p:cond delay="0"/>
                                  </p:stCondLst>
                                  <p:childTnLst>
                                    <p:set>
                                      <p:cBhvr>
                                        <p:cTn id="30" dur="1" fill="hold">
                                          <p:stCondLst>
                                            <p:cond delay="0"/>
                                          </p:stCondLst>
                                        </p:cTn>
                                        <p:tgtEl>
                                          <p:spTgt spid="104455"/>
                                        </p:tgtEl>
                                        <p:attrNameLst>
                                          <p:attrName>style.visibility</p:attrName>
                                        </p:attrNameLst>
                                      </p:cBhvr>
                                      <p:to>
                                        <p:strVal val="visible"/>
                                      </p:to>
                                    </p:set>
                                    <p:animEffect transition="in" filter="blinds(horizontal)">
                                      <p:cBhvr>
                                        <p:cTn id="31" dur="500"/>
                                        <p:tgtEl>
                                          <p:spTgt spid="104455"/>
                                        </p:tgtEl>
                                      </p:cBhvr>
                                    </p:animEffect>
                                  </p:childTnLst>
                                </p:cTn>
                              </p:par>
                              <p:par>
                                <p:cTn id="32" presetID="3" presetClass="entr" presetSubtype="10" fill="hold" nodeType="withEffect">
                                  <p:stCondLst>
                                    <p:cond delay="0"/>
                                  </p:stCondLst>
                                  <p:childTnLst>
                                    <p:set>
                                      <p:cBhvr>
                                        <p:cTn id="33" dur="1" fill="hold">
                                          <p:stCondLst>
                                            <p:cond delay="0"/>
                                          </p:stCondLst>
                                        </p:cTn>
                                        <p:tgtEl>
                                          <p:spTgt spid="104456"/>
                                        </p:tgtEl>
                                        <p:attrNameLst>
                                          <p:attrName>style.visibility</p:attrName>
                                        </p:attrNameLst>
                                      </p:cBhvr>
                                      <p:to>
                                        <p:strVal val="visible"/>
                                      </p:to>
                                    </p:set>
                                    <p:animEffect transition="in" filter="blinds(horizontal)">
                                      <p:cBhvr>
                                        <p:cTn id="34" dur="500"/>
                                        <p:tgtEl>
                                          <p:spTgt spid="10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7"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76845EC-5174-415E-9350-1AB896E7E41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1044D72-641A-43C6-8036-71EE1D68018F}"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5474" name="Object 2"/>
          <p:cNvGraphicFramePr>
            <a:graphicFrameLocks noChangeAspect="1"/>
          </p:cNvGraphicFramePr>
          <p:nvPr/>
        </p:nvGraphicFramePr>
        <p:xfrm>
          <a:off x="990600" y="381000"/>
          <a:ext cx="6318250" cy="1966913"/>
        </p:xfrm>
        <a:graphic>
          <a:graphicData uri="http://schemas.openxmlformats.org/presentationml/2006/ole">
            <mc:AlternateContent xmlns:mc="http://schemas.openxmlformats.org/markup-compatibility/2006">
              <mc:Choice xmlns:v="urn:schemas-microsoft-com:vml" Requires="v">
                <p:oleObj spid="_x0000_s3563" name="" r:id="rId1" imgW="2895600" imgH="914400" progId="Equation.3">
                  <p:embed/>
                </p:oleObj>
              </mc:Choice>
              <mc:Fallback>
                <p:oleObj name="" r:id="rId1" imgW="2895600" imgH="914400" progId="Equation.3">
                  <p:embed/>
                  <p:pic>
                    <p:nvPicPr>
                      <p:cNvPr id="0" name="图片 3562"/>
                      <p:cNvPicPr/>
                      <p:nvPr/>
                    </p:nvPicPr>
                    <p:blipFill>
                      <a:blip r:embed="rId2"/>
                      <a:stretch>
                        <a:fillRect/>
                      </a:stretch>
                    </p:blipFill>
                    <p:spPr>
                      <a:xfrm>
                        <a:off x="990600" y="381000"/>
                        <a:ext cx="6318250" cy="1966913"/>
                      </a:xfrm>
                      <a:prstGeom prst="rect">
                        <a:avLst/>
                      </a:prstGeom>
                      <a:noFill/>
                      <a:ln w="38100">
                        <a:noFill/>
                        <a:miter/>
                      </a:ln>
                    </p:spPr>
                  </p:pic>
                </p:oleObj>
              </mc:Fallback>
            </mc:AlternateContent>
          </a:graphicData>
        </a:graphic>
      </p:graphicFrame>
      <p:graphicFrame>
        <p:nvGraphicFramePr>
          <p:cNvPr id="105475" name="Object 3"/>
          <p:cNvGraphicFramePr>
            <a:graphicFrameLocks noChangeAspect="1"/>
          </p:cNvGraphicFramePr>
          <p:nvPr/>
        </p:nvGraphicFramePr>
        <p:xfrm>
          <a:off x="1042988" y="2420938"/>
          <a:ext cx="5905500" cy="492125"/>
        </p:xfrm>
        <a:graphic>
          <a:graphicData uri="http://schemas.openxmlformats.org/presentationml/2006/ole">
            <mc:AlternateContent xmlns:mc="http://schemas.openxmlformats.org/markup-compatibility/2006">
              <mc:Choice xmlns:v="urn:schemas-microsoft-com:vml" Requires="v">
                <p:oleObj spid="_x0000_s3565" name="" r:id="rId3" imgW="2552700" imgH="228600" progId="Equation.3">
                  <p:embed/>
                </p:oleObj>
              </mc:Choice>
              <mc:Fallback>
                <p:oleObj name="" r:id="rId3" imgW="2552700" imgH="228600" progId="Equation.3">
                  <p:embed/>
                  <p:pic>
                    <p:nvPicPr>
                      <p:cNvPr id="0" name="图片 3564"/>
                      <p:cNvPicPr/>
                      <p:nvPr/>
                    </p:nvPicPr>
                    <p:blipFill>
                      <a:blip r:embed="rId4"/>
                      <a:stretch>
                        <a:fillRect/>
                      </a:stretch>
                    </p:blipFill>
                    <p:spPr>
                      <a:xfrm>
                        <a:off x="1042988" y="2420938"/>
                        <a:ext cx="5905500" cy="4921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5475"/>
                                        </p:tgtEl>
                                        <p:attrNameLst>
                                          <p:attrName>style.visibility</p:attrName>
                                        </p:attrNameLst>
                                      </p:cBhvr>
                                      <p:to>
                                        <p:strVal val="visible"/>
                                      </p:to>
                                    </p:set>
                                    <p:anim calcmode="lin" valueType="num">
                                      <p:cBhvr additive="base">
                                        <p:cTn id="12" dur="500" fill="hold"/>
                                        <p:tgtEl>
                                          <p:spTgt spid="105475"/>
                                        </p:tgtEl>
                                        <p:attrNameLst>
                                          <p:attrName>ppt_x</p:attrName>
                                        </p:attrNameLst>
                                      </p:cBhvr>
                                      <p:tavLst>
                                        <p:tav tm="0">
                                          <p:val>
                                            <p:strVal val="0-#ppt_w/2"/>
                                          </p:val>
                                        </p:tav>
                                        <p:tav tm="100000">
                                          <p:val>
                                            <p:strVal val="#ppt_x"/>
                                          </p:val>
                                        </p:tav>
                                      </p:tavLst>
                                    </p:anim>
                                    <p:anim calcmode="lin" valueType="num">
                                      <p:cBhvr additive="base">
                                        <p:cTn id="13"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81017B4-2226-4843-95F5-B3579EEB5CD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3971B5E-0896-4698-8A1A-368FEEA14D7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2276" name="Rectangle 4"/>
          <p:cNvSpPr>
            <a:spLocks noChangeArrowheads="1"/>
          </p:cNvSpPr>
          <p:nvPr/>
        </p:nvSpPr>
        <p:spPr bwMode="auto">
          <a:xfrm>
            <a:off x="684213" y="333375"/>
            <a:ext cx="7924800" cy="1004888"/>
          </a:xfrm>
          <a:prstGeom prst="rect">
            <a:avLst/>
          </a:prstGeom>
          <a:noFill/>
          <a:ln w="9525">
            <a:noFill/>
            <a:miter lim="800000"/>
          </a:ln>
          <a:effec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例</a:t>
            </a:r>
            <a:r>
              <a:rPr kumimoji="1"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17</a:t>
            </a:r>
            <a:r>
              <a:rPr kumimoji="1" lang="en-US" altLang="zh-CN"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向量组              线性无关，向量   可由其线 </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性表示，而向量  不能由其线性表示，证明向量组</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aphicFrame>
        <p:nvGraphicFramePr>
          <p:cNvPr id="26626" name="Object 5"/>
          <p:cNvGraphicFramePr>
            <a:graphicFrameLocks noChangeAspect="1"/>
          </p:cNvGraphicFramePr>
          <p:nvPr/>
        </p:nvGraphicFramePr>
        <p:xfrm>
          <a:off x="2484438" y="260350"/>
          <a:ext cx="2063750" cy="571500"/>
        </p:xfrm>
        <a:graphic>
          <a:graphicData uri="http://schemas.openxmlformats.org/presentationml/2006/ole">
            <mc:AlternateContent xmlns:mc="http://schemas.openxmlformats.org/markup-compatibility/2006">
              <mc:Choice xmlns:v="urn:schemas-microsoft-com:vml" Requires="v">
                <p:oleObj spid="_x0000_s3557" name="" r:id="rId1" imgW="825500" imgH="228600" progId="Equation.DSMT4">
                  <p:embed/>
                </p:oleObj>
              </mc:Choice>
              <mc:Fallback>
                <p:oleObj name="" r:id="rId1" imgW="825500" imgH="228600" progId="Equation.DSMT4">
                  <p:embed/>
                  <p:pic>
                    <p:nvPicPr>
                      <p:cNvPr id="0" name="图片 3556"/>
                      <p:cNvPicPr/>
                      <p:nvPr/>
                    </p:nvPicPr>
                    <p:blipFill>
                      <a:blip r:embed="rId2"/>
                      <a:stretch>
                        <a:fillRect/>
                      </a:stretch>
                    </p:blipFill>
                    <p:spPr>
                      <a:xfrm>
                        <a:off x="2484438" y="260350"/>
                        <a:ext cx="2063750" cy="571500"/>
                      </a:xfrm>
                      <a:prstGeom prst="rect">
                        <a:avLst/>
                      </a:prstGeom>
                      <a:noFill/>
                      <a:ln w="38100">
                        <a:noFill/>
                        <a:miter/>
                      </a:ln>
                    </p:spPr>
                  </p:pic>
                </p:oleObj>
              </mc:Fallback>
            </mc:AlternateContent>
          </a:graphicData>
        </a:graphic>
      </p:graphicFrame>
      <p:graphicFrame>
        <p:nvGraphicFramePr>
          <p:cNvPr id="26627" name="Object 6"/>
          <p:cNvGraphicFramePr>
            <a:graphicFrameLocks noChangeAspect="1"/>
          </p:cNvGraphicFramePr>
          <p:nvPr/>
        </p:nvGraphicFramePr>
        <p:xfrm>
          <a:off x="3636963" y="908050"/>
          <a:ext cx="360362" cy="433388"/>
        </p:xfrm>
        <a:graphic>
          <a:graphicData uri="http://schemas.openxmlformats.org/presentationml/2006/ole">
            <mc:AlternateContent xmlns:mc="http://schemas.openxmlformats.org/markup-compatibility/2006">
              <mc:Choice xmlns:v="urn:schemas-microsoft-com:vml" Requires="v">
                <p:oleObj spid="_x0000_s3558" name="" r:id="rId3" imgW="190500" imgH="228600" progId="Equation.DSMT4">
                  <p:embed/>
                </p:oleObj>
              </mc:Choice>
              <mc:Fallback>
                <p:oleObj name="" r:id="rId3" imgW="190500" imgH="228600" progId="Equation.DSMT4">
                  <p:embed/>
                  <p:pic>
                    <p:nvPicPr>
                      <p:cNvPr id="0" name="图片 3557"/>
                      <p:cNvPicPr/>
                      <p:nvPr/>
                    </p:nvPicPr>
                    <p:blipFill>
                      <a:blip r:embed="rId4"/>
                      <a:stretch>
                        <a:fillRect/>
                      </a:stretch>
                    </p:blipFill>
                    <p:spPr>
                      <a:xfrm>
                        <a:off x="3636963" y="908050"/>
                        <a:ext cx="360362" cy="433388"/>
                      </a:xfrm>
                      <a:prstGeom prst="rect">
                        <a:avLst/>
                      </a:prstGeom>
                      <a:noFill/>
                      <a:ln w="38100">
                        <a:noFill/>
                        <a:miter/>
                      </a:ln>
                    </p:spPr>
                  </p:pic>
                </p:oleObj>
              </mc:Fallback>
            </mc:AlternateContent>
          </a:graphicData>
        </a:graphic>
      </p:graphicFrame>
      <p:graphicFrame>
        <p:nvGraphicFramePr>
          <p:cNvPr id="26628" name="Object 7"/>
          <p:cNvGraphicFramePr>
            <a:graphicFrameLocks noChangeAspect="1"/>
          </p:cNvGraphicFramePr>
          <p:nvPr/>
        </p:nvGraphicFramePr>
        <p:xfrm>
          <a:off x="6804025" y="260350"/>
          <a:ext cx="422275" cy="549275"/>
        </p:xfrm>
        <a:graphic>
          <a:graphicData uri="http://schemas.openxmlformats.org/presentationml/2006/ole">
            <mc:AlternateContent xmlns:mc="http://schemas.openxmlformats.org/markup-compatibility/2006">
              <mc:Choice xmlns:v="urn:schemas-microsoft-com:vml" Requires="v">
                <p:oleObj spid="_x0000_s3581" name="" r:id="rId5" imgW="177800" imgH="228600" progId="Equation.DSMT4">
                  <p:embed/>
                </p:oleObj>
              </mc:Choice>
              <mc:Fallback>
                <p:oleObj name="" r:id="rId5" imgW="177800" imgH="228600" progId="Equation.DSMT4">
                  <p:embed/>
                  <p:pic>
                    <p:nvPicPr>
                      <p:cNvPr id="0" name="图片 3580"/>
                      <p:cNvPicPr/>
                      <p:nvPr/>
                    </p:nvPicPr>
                    <p:blipFill>
                      <a:blip r:embed="rId6"/>
                      <a:stretch>
                        <a:fillRect/>
                      </a:stretch>
                    </p:blipFill>
                    <p:spPr>
                      <a:xfrm>
                        <a:off x="6804025" y="260350"/>
                        <a:ext cx="422275" cy="549275"/>
                      </a:xfrm>
                      <a:prstGeom prst="rect">
                        <a:avLst/>
                      </a:prstGeom>
                      <a:noFill/>
                      <a:ln w="38100">
                        <a:noFill/>
                        <a:miter/>
                      </a:ln>
                    </p:spPr>
                  </p:pic>
                </p:oleObj>
              </mc:Fallback>
            </mc:AlternateContent>
          </a:graphicData>
        </a:graphic>
      </p:graphicFrame>
      <p:graphicFrame>
        <p:nvGraphicFramePr>
          <p:cNvPr id="26629" name="Object 8"/>
          <p:cNvGraphicFramePr>
            <a:graphicFrameLocks noChangeAspect="1"/>
          </p:cNvGraphicFramePr>
          <p:nvPr/>
        </p:nvGraphicFramePr>
        <p:xfrm>
          <a:off x="1547813" y="1368425"/>
          <a:ext cx="2520950" cy="415925"/>
        </p:xfrm>
        <a:graphic>
          <a:graphicData uri="http://schemas.openxmlformats.org/presentationml/2006/ole">
            <mc:AlternateContent xmlns:mc="http://schemas.openxmlformats.org/markup-compatibility/2006">
              <mc:Choice xmlns:v="urn:schemas-microsoft-com:vml" Requires="v">
                <p:oleObj spid="_x0000_s3580" name="" r:id="rId7" imgW="1384300" imgH="228600" progId="Equation.DSMT4">
                  <p:embed/>
                </p:oleObj>
              </mc:Choice>
              <mc:Fallback>
                <p:oleObj name="" r:id="rId7" imgW="1384300" imgH="228600" progId="Equation.DSMT4">
                  <p:embed/>
                  <p:pic>
                    <p:nvPicPr>
                      <p:cNvPr id="0" name="图片 3579"/>
                      <p:cNvPicPr/>
                      <p:nvPr/>
                    </p:nvPicPr>
                    <p:blipFill>
                      <a:blip r:embed="rId8"/>
                      <a:stretch>
                        <a:fillRect/>
                      </a:stretch>
                    </p:blipFill>
                    <p:spPr>
                      <a:xfrm>
                        <a:off x="1547813" y="1368425"/>
                        <a:ext cx="2520950" cy="415925"/>
                      </a:xfrm>
                      <a:prstGeom prst="rect">
                        <a:avLst/>
                      </a:prstGeom>
                      <a:noFill/>
                      <a:ln w="38100">
                        <a:noFill/>
                        <a:miter/>
                      </a:ln>
                    </p:spPr>
                  </p:pic>
                </p:oleObj>
              </mc:Fallback>
            </mc:AlternateContent>
          </a:graphicData>
        </a:graphic>
      </p:graphicFrame>
      <p:sp>
        <p:nvSpPr>
          <p:cNvPr id="26644" name="Text Box 9"/>
          <p:cNvSpPr txBox="1"/>
          <p:nvPr/>
        </p:nvSpPr>
        <p:spPr>
          <a:xfrm>
            <a:off x="4213225" y="1341438"/>
            <a:ext cx="2232025"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必线性无关。</a:t>
            </a:r>
            <a:endParaRPr lang="zh-CN" altLang="en-US" sz="2400" b="1" dirty="0"/>
          </a:p>
        </p:txBody>
      </p:sp>
      <p:sp>
        <p:nvSpPr>
          <p:cNvPr id="26645" name="Text Box 10"/>
          <p:cNvSpPr txBox="1"/>
          <p:nvPr/>
        </p:nvSpPr>
        <p:spPr>
          <a:xfrm>
            <a:off x="755650" y="1844675"/>
            <a:ext cx="8208963"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证明：设有数                       使</a:t>
            </a:r>
            <a:endParaRPr lang="zh-CN" altLang="en-US" sz="2400" b="1" dirty="0"/>
          </a:p>
        </p:txBody>
      </p:sp>
      <p:graphicFrame>
        <p:nvGraphicFramePr>
          <p:cNvPr id="26630" name="Object 11"/>
          <p:cNvGraphicFramePr>
            <a:graphicFrameLocks noChangeAspect="1"/>
          </p:cNvGraphicFramePr>
          <p:nvPr>
            <p:ph idx="1"/>
          </p:nvPr>
        </p:nvGraphicFramePr>
        <p:xfrm>
          <a:off x="2843213" y="1916113"/>
          <a:ext cx="1482725" cy="347662"/>
        </p:xfrm>
        <a:graphic>
          <a:graphicData uri="http://schemas.openxmlformats.org/presentationml/2006/ole">
            <mc:AlternateContent xmlns:mc="http://schemas.openxmlformats.org/markup-compatibility/2006">
              <mc:Choice xmlns:v="urn:schemas-microsoft-com:vml" Requires="v">
                <p:oleObj spid="_x0000_s3568" name="" r:id="rId9" imgW="939800" imgH="228600" progId="Equation.DSMT4">
                  <p:embed/>
                </p:oleObj>
              </mc:Choice>
              <mc:Fallback>
                <p:oleObj name="" r:id="rId9" imgW="939800" imgH="228600" progId="Equation.DSMT4">
                  <p:embed/>
                  <p:pic>
                    <p:nvPicPr>
                      <p:cNvPr id="0" name="图片 3567"/>
                      <p:cNvPicPr/>
                      <p:nvPr/>
                    </p:nvPicPr>
                    <p:blipFill>
                      <a:blip r:embed="rId10"/>
                      <a:srcRect/>
                      <a:stretch>
                        <a:fillRect/>
                      </a:stretch>
                    </p:blipFill>
                    <p:spPr>
                      <a:xfrm>
                        <a:off x="2843213" y="1916113"/>
                        <a:ext cx="1482725" cy="347662"/>
                      </a:xfrm>
                      <a:prstGeom prst="rect">
                        <a:avLst/>
                      </a:prstGeom>
                      <a:noFill/>
                      <a:ln w="38100">
                        <a:miter/>
                      </a:ln>
                    </p:spPr>
                  </p:pic>
                </p:oleObj>
              </mc:Fallback>
            </mc:AlternateContent>
          </a:graphicData>
        </a:graphic>
      </p:graphicFrame>
      <p:graphicFrame>
        <p:nvGraphicFramePr>
          <p:cNvPr id="26631" name="Object 19"/>
          <p:cNvGraphicFramePr>
            <a:graphicFrameLocks noChangeAspect="1"/>
          </p:cNvGraphicFramePr>
          <p:nvPr/>
        </p:nvGraphicFramePr>
        <p:xfrm>
          <a:off x="2268538" y="2276475"/>
          <a:ext cx="4535487" cy="393700"/>
        </p:xfrm>
        <a:graphic>
          <a:graphicData uri="http://schemas.openxmlformats.org/presentationml/2006/ole">
            <mc:AlternateContent xmlns:mc="http://schemas.openxmlformats.org/markup-compatibility/2006">
              <mc:Choice xmlns:v="urn:schemas-microsoft-com:vml" Requires="v">
                <p:oleObj spid="_x0000_s3582" name="" r:id="rId11" imgW="2565400" imgH="228600" progId="Equation.DSMT4">
                  <p:embed/>
                </p:oleObj>
              </mc:Choice>
              <mc:Fallback>
                <p:oleObj name="" r:id="rId11" imgW="2565400" imgH="228600" progId="Equation.DSMT4">
                  <p:embed/>
                  <p:pic>
                    <p:nvPicPr>
                      <p:cNvPr id="0" name="图片 3581"/>
                      <p:cNvPicPr/>
                      <p:nvPr/>
                    </p:nvPicPr>
                    <p:blipFill>
                      <a:blip r:embed="rId12"/>
                      <a:stretch>
                        <a:fillRect/>
                      </a:stretch>
                    </p:blipFill>
                    <p:spPr>
                      <a:xfrm>
                        <a:off x="2268538" y="2276475"/>
                        <a:ext cx="4535487" cy="393700"/>
                      </a:xfrm>
                      <a:prstGeom prst="rect">
                        <a:avLst/>
                      </a:prstGeom>
                      <a:noFill/>
                      <a:ln w="38100">
                        <a:noFill/>
                        <a:miter/>
                      </a:ln>
                    </p:spPr>
                  </p:pic>
                </p:oleObj>
              </mc:Fallback>
            </mc:AlternateContent>
          </a:graphicData>
        </a:graphic>
      </p:graphicFrame>
      <p:sp>
        <p:nvSpPr>
          <p:cNvPr id="26646" name="Text Box 22"/>
          <p:cNvSpPr txBox="1"/>
          <p:nvPr/>
        </p:nvSpPr>
        <p:spPr>
          <a:xfrm>
            <a:off x="7000875" y="2214563"/>
            <a:ext cx="1439863"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a:t>
            </a:r>
            <a:r>
              <a:rPr lang="en-US" altLang="zh-CN" sz="2400" b="1" dirty="0"/>
              <a:t>1</a:t>
            </a:r>
            <a:r>
              <a:rPr lang="zh-CN" altLang="en-US" sz="2400" b="1" dirty="0"/>
              <a:t>）</a:t>
            </a:r>
            <a:endParaRPr lang="zh-CN" altLang="en-US" sz="2400" b="1" dirty="0"/>
          </a:p>
        </p:txBody>
      </p:sp>
      <p:sp>
        <p:nvSpPr>
          <p:cNvPr id="26647" name="Text Box 23"/>
          <p:cNvSpPr txBox="1"/>
          <p:nvPr/>
        </p:nvSpPr>
        <p:spPr>
          <a:xfrm>
            <a:off x="900113" y="2781300"/>
            <a:ext cx="7993062"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则必有</a:t>
            </a:r>
            <a:r>
              <a:rPr lang="en-US" altLang="zh-CN" sz="2400" b="1" i="1" dirty="0"/>
              <a:t>k=0</a:t>
            </a:r>
            <a:r>
              <a:rPr lang="zh-CN" altLang="en-US" sz="2400" b="1" dirty="0"/>
              <a:t>，否则由（</a:t>
            </a:r>
            <a:r>
              <a:rPr lang="en-US" altLang="zh-CN" sz="2400" b="1" dirty="0"/>
              <a:t>1</a:t>
            </a:r>
            <a:r>
              <a:rPr lang="zh-CN" altLang="en-US" sz="2400" b="1" dirty="0"/>
              <a:t>）式知    可由</a:t>
            </a:r>
            <a:endParaRPr lang="zh-CN" altLang="en-US" sz="2400" b="1" dirty="0"/>
          </a:p>
        </p:txBody>
      </p:sp>
      <p:graphicFrame>
        <p:nvGraphicFramePr>
          <p:cNvPr id="26632" name="Object 24"/>
          <p:cNvGraphicFramePr>
            <a:graphicFrameLocks noChangeAspect="1"/>
          </p:cNvGraphicFramePr>
          <p:nvPr/>
        </p:nvGraphicFramePr>
        <p:xfrm>
          <a:off x="2987675" y="2852738"/>
          <a:ext cx="874713" cy="350837"/>
        </p:xfrm>
        <a:graphic>
          <a:graphicData uri="http://schemas.openxmlformats.org/presentationml/2006/ole">
            <mc:AlternateContent xmlns:mc="http://schemas.openxmlformats.org/markup-compatibility/2006">
              <mc:Choice xmlns:v="urn:schemas-microsoft-com:vml" Requires="v">
                <p:oleObj spid="_x0000_s3579" name="" r:id="rId13" imgW="0" imgH="0" progId="Equation.DSMT4">
                  <p:embed/>
                </p:oleObj>
              </mc:Choice>
              <mc:Fallback>
                <p:oleObj name="" r:id="rId13" imgW="0" imgH="0" progId="Equation.DSMT4">
                  <p:embed/>
                  <p:pic>
                    <p:nvPicPr>
                      <p:cNvPr id="0" name="图片 3578"/>
                      <p:cNvPicPr/>
                      <p:nvPr/>
                    </p:nvPicPr>
                    <p:blipFill>
                      <a:blip/>
                      <a:stretch>
                        <a:fillRect/>
                      </a:stretch>
                    </p:blipFill>
                    <p:spPr>
                      <a:xfrm>
                        <a:off x="2987675" y="2852738"/>
                        <a:ext cx="874713" cy="350837"/>
                      </a:xfrm>
                      <a:prstGeom prst="rect">
                        <a:avLst/>
                      </a:prstGeom>
                      <a:noFill/>
                      <a:ln w="38100">
                        <a:noFill/>
                        <a:miter/>
                      </a:ln>
                    </p:spPr>
                  </p:pic>
                </p:oleObj>
              </mc:Fallback>
            </mc:AlternateContent>
          </a:graphicData>
        </a:graphic>
      </p:graphicFrame>
      <p:graphicFrame>
        <p:nvGraphicFramePr>
          <p:cNvPr id="26633" name="Object 27"/>
          <p:cNvGraphicFramePr>
            <a:graphicFrameLocks noChangeAspect="1"/>
          </p:cNvGraphicFramePr>
          <p:nvPr/>
        </p:nvGraphicFramePr>
        <p:xfrm>
          <a:off x="4932363" y="2852738"/>
          <a:ext cx="431800" cy="414337"/>
        </p:xfrm>
        <a:graphic>
          <a:graphicData uri="http://schemas.openxmlformats.org/presentationml/2006/ole">
            <mc:AlternateContent xmlns:mc="http://schemas.openxmlformats.org/markup-compatibility/2006">
              <mc:Choice xmlns:v="urn:schemas-microsoft-com:vml" Requires="v">
                <p:oleObj spid="_x0000_s3572" name="" r:id="rId14" imgW="190500" imgH="228600" progId="Equation.DSMT4">
                  <p:embed/>
                </p:oleObj>
              </mc:Choice>
              <mc:Fallback>
                <p:oleObj name="" r:id="rId14" imgW="190500" imgH="228600" progId="Equation.DSMT4">
                  <p:embed/>
                  <p:pic>
                    <p:nvPicPr>
                      <p:cNvPr id="0" name="图片 3571"/>
                      <p:cNvPicPr/>
                      <p:nvPr/>
                    </p:nvPicPr>
                    <p:blipFill>
                      <a:blip r:embed="rId15"/>
                      <a:stretch>
                        <a:fillRect/>
                      </a:stretch>
                    </p:blipFill>
                    <p:spPr>
                      <a:xfrm>
                        <a:off x="4932363" y="2852738"/>
                        <a:ext cx="431800" cy="414337"/>
                      </a:xfrm>
                      <a:prstGeom prst="rect">
                        <a:avLst/>
                      </a:prstGeom>
                      <a:noFill/>
                      <a:ln w="38100">
                        <a:noFill/>
                        <a:miter/>
                      </a:ln>
                    </p:spPr>
                  </p:pic>
                </p:oleObj>
              </mc:Fallback>
            </mc:AlternateContent>
          </a:graphicData>
        </a:graphic>
      </p:graphicFrame>
      <p:graphicFrame>
        <p:nvGraphicFramePr>
          <p:cNvPr id="26634" name="Object 33"/>
          <p:cNvGraphicFramePr>
            <a:graphicFrameLocks noChangeAspect="1"/>
          </p:cNvGraphicFramePr>
          <p:nvPr/>
        </p:nvGraphicFramePr>
        <p:xfrm>
          <a:off x="1042988" y="3213100"/>
          <a:ext cx="2616200" cy="514350"/>
        </p:xfrm>
        <a:graphic>
          <a:graphicData uri="http://schemas.openxmlformats.org/presentationml/2006/ole">
            <mc:AlternateContent xmlns:mc="http://schemas.openxmlformats.org/markup-compatibility/2006">
              <mc:Choice xmlns:v="urn:schemas-microsoft-com:vml" Requires="v">
                <p:oleObj spid="_x0000_s3575" name="" r:id="rId16" imgW="1028700" imgH="228600" progId="Equation.DSMT4">
                  <p:embed/>
                </p:oleObj>
              </mc:Choice>
              <mc:Fallback>
                <p:oleObj name="" r:id="rId16" imgW="1028700" imgH="228600" progId="Equation.DSMT4">
                  <p:embed/>
                  <p:pic>
                    <p:nvPicPr>
                      <p:cNvPr id="0" name="图片 3574"/>
                      <p:cNvPicPr/>
                      <p:nvPr/>
                    </p:nvPicPr>
                    <p:blipFill>
                      <a:blip r:embed="rId17"/>
                      <a:stretch>
                        <a:fillRect/>
                      </a:stretch>
                    </p:blipFill>
                    <p:spPr>
                      <a:xfrm>
                        <a:off x="1042988" y="3213100"/>
                        <a:ext cx="2616200" cy="514350"/>
                      </a:xfrm>
                      <a:prstGeom prst="rect">
                        <a:avLst/>
                      </a:prstGeom>
                      <a:noFill/>
                      <a:ln w="38100">
                        <a:noFill/>
                        <a:miter/>
                      </a:ln>
                    </p:spPr>
                  </p:pic>
                </p:oleObj>
              </mc:Fallback>
            </mc:AlternateContent>
          </a:graphicData>
        </a:graphic>
      </p:graphicFrame>
      <p:sp>
        <p:nvSpPr>
          <p:cNvPr id="26648" name="Text Box 36"/>
          <p:cNvSpPr txBox="1"/>
          <p:nvPr/>
        </p:nvSpPr>
        <p:spPr>
          <a:xfrm>
            <a:off x="3708400" y="3284538"/>
            <a:ext cx="5184775"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线性表示，又由题设      可由</a:t>
            </a:r>
            <a:endParaRPr lang="zh-CN" altLang="en-US" sz="2400" b="1" dirty="0"/>
          </a:p>
        </p:txBody>
      </p:sp>
      <p:graphicFrame>
        <p:nvGraphicFramePr>
          <p:cNvPr id="26635" name="Object 37"/>
          <p:cNvGraphicFramePr>
            <a:graphicFrameLocks noChangeAspect="1"/>
          </p:cNvGraphicFramePr>
          <p:nvPr/>
        </p:nvGraphicFramePr>
        <p:xfrm>
          <a:off x="6516688" y="3357563"/>
          <a:ext cx="414337" cy="390525"/>
        </p:xfrm>
        <a:graphic>
          <a:graphicData uri="http://schemas.openxmlformats.org/presentationml/2006/ole">
            <mc:AlternateContent xmlns:mc="http://schemas.openxmlformats.org/markup-compatibility/2006">
              <mc:Choice xmlns:v="urn:schemas-microsoft-com:vml" Requires="v">
                <p:oleObj spid="_x0000_s3567" name="" r:id="rId18" imgW="0" imgH="0" progId="Equation.DSMT4">
                  <p:embed/>
                </p:oleObj>
              </mc:Choice>
              <mc:Fallback>
                <p:oleObj name="" r:id="rId18" imgW="0" imgH="0" progId="Equation.DSMT4">
                  <p:embed/>
                  <p:pic>
                    <p:nvPicPr>
                      <p:cNvPr id="0" name="图片 3566"/>
                      <p:cNvPicPr/>
                      <p:nvPr/>
                    </p:nvPicPr>
                    <p:blipFill>
                      <a:blip/>
                      <a:stretch>
                        <a:fillRect/>
                      </a:stretch>
                    </p:blipFill>
                    <p:spPr>
                      <a:xfrm>
                        <a:off x="6516688" y="3357563"/>
                        <a:ext cx="414337" cy="390525"/>
                      </a:xfrm>
                      <a:prstGeom prst="rect">
                        <a:avLst/>
                      </a:prstGeom>
                      <a:noFill/>
                      <a:ln w="38100">
                        <a:noFill/>
                        <a:miter/>
                      </a:ln>
                    </p:spPr>
                  </p:pic>
                </p:oleObj>
              </mc:Fallback>
            </mc:AlternateContent>
          </a:graphicData>
        </a:graphic>
      </p:graphicFrame>
      <p:graphicFrame>
        <p:nvGraphicFramePr>
          <p:cNvPr id="26636" name="Object 40"/>
          <p:cNvGraphicFramePr>
            <a:graphicFrameLocks noChangeAspect="1"/>
          </p:cNvGraphicFramePr>
          <p:nvPr/>
        </p:nvGraphicFramePr>
        <p:xfrm>
          <a:off x="1042988" y="3789363"/>
          <a:ext cx="2011362" cy="514350"/>
        </p:xfrm>
        <a:graphic>
          <a:graphicData uri="http://schemas.openxmlformats.org/presentationml/2006/ole">
            <mc:AlternateContent xmlns:mc="http://schemas.openxmlformats.org/markup-compatibility/2006">
              <mc:Choice xmlns:v="urn:schemas-microsoft-com:vml" Requires="v">
                <p:oleObj spid="_x0000_s3578" name="" r:id="rId19" imgW="825500" imgH="228600" progId="Equation.DSMT4">
                  <p:embed/>
                </p:oleObj>
              </mc:Choice>
              <mc:Fallback>
                <p:oleObj name="" r:id="rId19" imgW="825500" imgH="228600" progId="Equation.DSMT4">
                  <p:embed/>
                  <p:pic>
                    <p:nvPicPr>
                      <p:cNvPr id="0" name="图片 3577"/>
                      <p:cNvPicPr/>
                      <p:nvPr/>
                    </p:nvPicPr>
                    <p:blipFill>
                      <a:blip r:embed="rId20"/>
                      <a:stretch>
                        <a:fillRect/>
                      </a:stretch>
                    </p:blipFill>
                    <p:spPr>
                      <a:xfrm>
                        <a:off x="1042988" y="3789363"/>
                        <a:ext cx="2011362" cy="514350"/>
                      </a:xfrm>
                      <a:prstGeom prst="rect">
                        <a:avLst/>
                      </a:prstGeom>
                      <a:noFill/>
                      <a:ln w="38100">
                        <a:noFill/>
                        <a:miter/>
                      </a:ln>
                    </p:spPr>
                  </p:pic>
                </p:oleObj>
              </mc:Fallback>
            </mc:AlternateContent>
          </a:graphicData>
        </a:graphic>
      </p:graphicFrame>
      <p:sp>
        <p:nvSpPr>
          <p:cNvPr id="26649" name="Text Box 43"/>
          <p:cNvSpPr txBox="1"/>
          <p:nvPr/>
        </p:nvSpPr>
        <p:spPr>
          <a:xfrm>
            <a:off x="2987675" y="3860800"/>
            <a:ext cx="5184775"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线性表示，故    可由</a:t>
            </a:r>
            <a:endParaRPr lang="zh-CN" altLang="en-US" sz="2400" b="1" dirty="0"/>
          </a:p>
        </p:txBody>
      </p:sp>
      <p:graphicFrame>
        <p:nvGraphicFramePr>
          <p:cNvPr id="26637" name="Object 47"/>
          <p:cNvGraphicFramePr>
            <a:graphicFrameLocks noChangeAspect="1"/>
          </p:cNvGraphicFramePr>
          <p:nvPr/>
        </p:nvGraphicFramePr>
        <p:xfrm>
          <a:off x="4859338" y="3860800"/>
          <a:ext cx="438150" cy="390525"/>
        </p:xfrm>
        <a:graphic>
          <a:graphicData uri="http://schemas.openxmlformats.org/presentationml/2006/ole">
            <mc:AlternateContent xmlns:mc="http://schemas.openxmlformats.org/markup-compatibility/2006">
              <mc:Choice xmlns:v="urn:schemas-microsoft-com:vml" Requires="v">
                <p:oleObj spid="_x0000_s3576" name="" r:id="rId21" imgW="190500" imgH="228600" progId="Equation.DSMT4">
                  <p:embed/>
                </p:oleObj>
              </mc:Choice>
              <mc:Fallback>
                <p:oleObj name="" r:id="rId21" imgW="190500" imgH="228600" progId="Equation.DSMT4">
                  <p:embed/>
                  <p:pic>
                    <p:nvPicPr>
                      <p:cNvPr id="0" name="图片 3575"/>
                      <p:cNvPicPr/>
                      <p:nvPr/>
                    </p:nvPicPr>
                    <p:blipFill>
                      <a:blip r:embed="rId22"/>
                      <a:stretch>
                        <a:fillRect/>
                      </a:stretch>
                    </p:blipFill>
                    <p:spPr>
                      <a:xfrm>
                        <a:off x="4859338" y="3860800"/>
                        <a:ext cx="438150" cy="390525"/>
                      </a:xfrm>
                      <a:prstGeom prst="rect">
                        <a:avLst/>
                      </a:prstGeom>
                      <a:noFill/>
                      <a:ln w="38100">
                        <a:noFill/>
                        <a:miter/>
                      </a:ln>
                    </p:spPr>
                  </p:pic>
                </p:oleObj>
              </mc:Fallback>
            </mc:AlternateContent>
          </a:graphicData>
        </a:graphic>
      </p:graphicFrame>
      <p:graphicFrame>
        <p:nvGraphicFramePr>
          <p:cNvPr id="26638" name="Object 50"/>
          <p:cNvGraphicFramePr>
            <a:graphicFrameLocks noChangeAspect="1"/>
          </p:cNvGraphicFramePr>
          <p:nvPr/>
        </p:nvGraphicFramePr>
        <p:xfrm>
          <a:off x="5759450" y="3789363"/>
          <a:ext cx="2011363" cy="514350"/>
        </p:xfrm>
        <a:graphic>
          <a:graphicData uri="http://schemas.openxmlformats.org/presentationml/2006/ole">
            <mc:AlternateContent xmlns:mc="http://schemas.openxmlformats.org/markup-compatibility/2006">
              <mc:Choice xmlns:v="urn:schemas-microsoft-com:vml" Requires="v">
                <p:oleObj spid="_x0000_s3577" name="" r:id="rId23" imgW="825500" imgH="228600" progId="Equation.DSMT4">
                  <p:embed/>
                </p:oleObj>
              </mc:Choice>
              <mc:Fallback>
                <p:oleObj name="" r:id="rId23" imgW="825500" imgH="228600" progId="Equation.DSMT4">
                  <p:embed/>
                  <p:pic>
                    <p:nvPicPr>
                      <p:cNvPr id="0" name="图片 3576"/>
                      <p:cNvPicPr/>
                      <p:nvPr/>
                    </p:nvPicPr>
                    <p:blipFill>
                      <a:blip r:embed="rId20"/>
                      <a:stretch>
                        <a:fillRect/>
                      </a:stretch>
                    </p:blipFill>
                    <p:spPr>
                      <a:xfrm>
                        <a:off x="5759450" y="3789363"/>
                        <a:ext cx="2011363" cy="514350"/>
                      </a:xfrm>
                      <a:prstGeom prst="rect">
                        <a:avLst/>
                      </a:prstGeom>
                      <a:noFill/>
                      <a:ln w="38100">
                        <a:noFill/>
                        <a:miter/>
                      </a:ln>
                    </p:spPr>
                  </p:pic>
                </p:oleObj>
              </mc:Fallback>
            </mc:AlternateContent>
          </a:graphicData>
        </a:graphic>
      </p:graphicFrame>
      <p:sp>
        <p:nvSpPr>
          <p:cNvPr id="29722" name="Text Box 51"/>
          <p:cNvSpPr txBox="1"/>
          <p:nvPr/>
        </p:nvSpPr>
        <p:spPr>
          <a:xfrm>
            <a:off x="7704138" y="3860800"/>
            <a:ext cx="1439862"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线性表示</a:t>
            </a:r>
            <a:endParaRPr lang="zh-CN" altLang="en-US" sz="2400" b="1" dirty="0"/>
          </a:p>
        </p:txBody>
      </p:sp>
      <p:sp>
        <p:nvSpPr>
          <p:cNvPr id="26651" name="Text Box 53"/>
          <p:cNvSpPr txBox="1"/>
          <p:nvPr/>
        </p:nvSpPr>
        <p:spPr>
          <a:xfrm>
            <a:off x="1042988" y="4365625"/>
            <a:ext cx="7921625"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与题设矛盾，故</a:t>
            </a:r>
            <a:r>
              <a:rPr lang="en-US" altLang="zh-CN" sz="2400" b="1" i="1" dirty="0"/>
              <a:t>k=0,</a:t>
            </a:r>
            <a:r>
              <a:rPr lang="zh-CN" altLang="en-US" sz="2400" b="1" dirty="0"/>
              <a:t>从而有</a:t>
            </a:r>
            <a:endParaRPr lang="zh-CN" altLang="en-US" sz="2400" b="1" dirty="0"/>
          </a:p>
        </p:txBody>
      </p:sp>
      <p:graphicFrame>
        <p:nvGraphicFramePr>
          <p:cNvPr id="26639" name="Object 54"/>
          <p:cNvGraphicFramePr>
            <a:graphicFrameLocks noChangeAspect="1"/>
          </p:cNvGraphicFramePr>
          <p:nvPr/>
        </p:nvGraphicFramePr>
        <p:xfrm>
          <a:off x="4787900" y="4365625"/>
          <a:ext cx="2852738" cy="450850"/>
        </p:xfrm>
        <a:graphic>
          <a:graphicData uri="http://schemas.openxmlformats.org/presentationml/2006/ole">
            <mc:AlternateContent xmlns:mc="http://schemas.openxmlformats.org/markup-compatibility/2006">
              <mc:Choice xmlns:v="urn:schemas-microsoft-com:vml" Requires="v">
                <p:oleObj spid="_x0000_s3570" name="" r:id="rId24" imgW="1727200" imgH="228600" progId="Equation.DSMT4">
                  <p:embed/>
                </p:oleObj>
              </mc:Choice>
              <mc:Fallback>
                <p:oleObj name="" r:id="rId24" imgW="1727200" imgH="228600" progId="Equation.DSMT4">
                  <p:embed/>
                  <p:pic>
                    <p:nvPicPr>
                      <p:cNvPr id="0" name="图片 3569"/>
                      <p:cNvPicPr/>
                      <p:nvPr/>
                    </p:nvPicPr>
                    <p:blipFill>
                      <a:blip r:embed="rId25"/>
                      <a:stretch>
                        <a:fillRect/>
                      </a:stretch>
                    </p:blipFill>
                    <p:spPr>
                      <a:xfrm>
                        <a:off x="4787900" y="4365625"/>
                        <a:ext cx="2852738" cy="450850"/>
                      </a:xfrm>
                      <a:prstGeom prst="rect">
                        <a:avLst/>
                      </a:prstGeom>
                      <a:noFill/>
                      <a:ln w="38100">
                        <a:noFill/>
                        <a:miter/>
                      </a:ln>
                    </p:spPr>
                  </p:pic>
                </p:oleObj>
              </mc:Fallback>
            </mc:AlternateContent>
          </a:graphicData>
        </a:graphic>
      </p:graphicFrame>
      <p:sp>
        <p:nvSpPr>
          <p:cNvPr id="26652" name="Text Box 57"/>
          <p:cNvSpPr txBox="1"/>
          <p:nvPr/>
        </p:nvSpPr>
        <p:spPr>
          <a:xfrm>
            <a:off x="1187450" y="4868863"/>
            <a:ext cx="7777163"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由向量组                            线性无关，故</a:t>
            </a:r>
            <a:endParaRPr lang="zh-CN" altLang="en-US" sz="2400" b="1" dirty="0"/>
          </a:p>
        </p:txBody>
      </p:sp>
      <p:graphicFrame>
        <p:nvGraphicFramePr>
          <p:cNvPr id="26640" name="Object 59"/>
          <p:cNvGraphicFramePr>
            <a:graphicFrameLocks noChangeAspect="1"/>
          </p:cNvGraphicFramePr>
          <p:nvPr/>
        </p:nvGraphicFramePr>
        <p:xfrm>
          <a:off x="2484438" y="4797425"/>
          <a:ext cx="2063750" cy="571500"/>
        </p:xfrm>
        <a:graphic>
          <a:graphicData uri="http://schemas.openxmlformats.org/presentationml/2006/ole">
            <mc:AlternateContent xmlns:mc="http://schemas.openxmlformats.org/markup-compatibility/2006">
              <mc:Choice xmlns:v="urn:schemas-microsoft-com:vml" Requires="v">
                <p:oleObj spid="_x0000_s3569" name="" r:id="rId26" imgW="825500" imgH="228600" progId="Equation.DSMT4">
                  <p:embed/>
                </p:oleObj>
              </mc:Choice>
              <mc:Fallback>
                <p:oleObj name="" r:id="rId26" imgW="825500" imgH="228600" progId="Equation.DSMT4">
                  <p:embed/>
                  <p:pic>
                    <p:nvPicPr>
                      <p:cNvPr id="0" name="图片 3568"/>
                      <p:cNvPicPr/>
                      <p:nvPr/>
                    </p:nvPicPr>
                    <p:blipFill>
                      <a:blip r:embed="rId2"/>
                      <a:stretch>
                        <a:fillRect/>
                      </a:stretch>
                    </p:blipFill>
                    <p:spPr>
                      <a:xfrm>
                        <a:off x="2484438" y="4797425"/>
                        <a:ext cx="2063750" cy="571500"/>
                      </a:xfrm>
                      <a:prstGeom prst="rect">
                        <a:avLst/>
                      </a:prstGeom>
                      <a:noFill/>
                      <a:ln w="38100">
                        <a:noFill/>
                        <a:miter/>
                      </a:ln>
                    </p:spPr>
                  </p:pic>
                </p:oleObj>
              </mc:Fallback>
            </mc:AlternateContent>
          </a:graphicData>
        </a:graphic>
      </p:graphicFrame>
      <p:graphicFrame>
        <p:nvGraphicFramePr>
          <p:cNvPr id="26641" name="Object 62"/>
          <p:cNvGraphicFramePr>
            <a:graphicFrameLocks noChangeAspect="1"/>
          </p:cNvGraphicFramePr>
          <p:nvPr/>
        </p:nvGraphicFramePr>
        <p:xfrm>
          <a:off x="6516688" y="4868863"/>
          <a:ext cx="2233612" cy="450850"/>
        </p:xfrm>
        <a:graphic>
          <a:graphicData uri="http://schemas.openxmlformats.org/presentationml/2006/ole">
            <mc:AlternateContent xmlns:mc="http://schemas.openxmlformats.org/markup-compatibility/2006">
              <mc:Choice xmlns:v="urn:schemas-microsoft-com:vml" Requires="v">
                <p:oleObj spid="_x0000_s3571" name="" r:id="rId27" imgW="0" imgH="0" progId="Equation.DSMT4">
                  <p:embed/>
                </p:oleObj>
              </mc:Choice>
              <mc:Fallback>
                <p:oleObj name="" r:id="rId27" imgW="0" imgH="0" progId="Equation.DSMT4">
                  <p:embed/>
                  <p:pic>
                    <p:nvPicPr>
                      <p:cNvPr id="0" name="图片 3570"/>
                      <p:cNvPicPr/>
                      <p:nvPr/>
                    </p:nvPicPr>
                    <p:blipFill>
                      <a:blip/>
                      <a:stretch>
                        <a:fillRect/>
                      </a:stretch>
                    </p:blipFill>
                    <p:spPr>
                      <a:xfrm>
                        <a:off x="6516688" y="4868863"/>
                        <a:ext cx="2233612" cy="450850"/>
                      </a:xfrm>
                      <a:prstGeom prst="rect">
                        <a:avLst/>
                      </a:prstGeom>
                      <a:noFill/>
                      <a:ln w="38100">
                        <a:noFill/>
                        <a:miter/>
                      </a:ln>
                    </p:spPr>
                  </p:pic>
                </p:oleObj>
              </mc:Fallback>
            </mc:AlternateContent>
          </a:graphicData>
        </a:graphic>
      </p:graphicFrame>
      <p:sp>
        <p:nvSpPr>
          <p:cNvPr id="26653" name="Text Box 65"/>
          <p:cNvSpPr txBox="1"/>
          <p:nvPr/>
        </p:nvSpPr>
        <p:spPr>
          <a:xfrm>
            <a:off x="1187450" y="5445125"/>
            <a:ext cx="2160588"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所以向量组</a:t>
            </a:r>
            <a:endParaRPr lang="zh-CN" altLang="en-US" sz="2400" b="1" dirty="0"/>
          </a:p>
        </p:txBody>
      </p:sp>
      <p:graphicFrame>
        <p:nvGraphicFramePr>
          <p:cNvPr id="26642" name="Object 66"/>
          <p:cNvGraphicFramePr>
            <a:graphicFrameLocks noChangeAspect="1"/>
          </p:cNvGraphicFramePr>
          <p:nvPr/>
        </p:nvGraphicFramePr>
        <p:xfrm>
          <a:off x="2914650" y="5472113"/>
          <a:ext cx="2520950" cy="415925"/>
        </p:xfrm>
        <a:graphic>
          <a:graphicData uri="http://schemas.openxmlformats.org/presentationml/2006/ole">
            <mc:AlternateContent xmlns:mc="http://schemas.openxmlformats.org/markup-compatibility/2006">
              <mc:Choice xmlns:v="urn:schemas-microsoft-com:vml" Requires="v">
                <p:oleObj spid="_x0000_s3573" name="" r:id="rId28" imgW="1384300" imgH="228600" progId="Equation.DSMT4">
                  <p:embed/>
                </p:oleObj>
              </mc:Choice>
              <mc:Fallback>
                <p:oleObj name="" r:id="rId28" imgW="1384300" imgH="228600" progId="Equation.DSMT4">
                  <p:embed/>
                  <p:pic>
                    <p:nvPicPr>
                      <p:cNvPr id="0" name="图片 3572"/>
                      <p:cNvPicPr/>
                      <p:nvPr/>
                    </p:nvPicPr>
                    <p:blipFill>
                      <a:blip r:embed="rId8"/>
                      <a:stretch>
                        <a:fillRect/>
                      </a:stretch>
                    </p:blipFill>
                    <p:spPr>
                      <a:xfrm>
                        <a:off x="2914650" y="5472113"/>
                        <a:ext cx="2520950" cy="415925"/>
                      </a:xfrm>
                      <a:prstGeom prst="rect">
                        <a:avLst/>
                      </a:prstGeom>
                      <a:noFill/>
                      <a:ln w="38100">
                        <a:noFill/>
                        <a:miter/>
                      </a:ln>
                    </p:spPr>
                  </p:pic>
                </p:oleObj>
              </mc:Fallback>
            </mc:AlternateContent>
          </a:graphicData>
        </a:graphic>
      </p:graphicFrame>
      <p:sp>
        <p:nvSpPr>
          <p:cNvPr id="26654" name="Text Box 67"/>
          <p:cNvSpPr txBox="1"/>
          <p:nvPr/>
        </p:nvSpPr>
        <p:spPr>
          <a:xfrm>
            <a:off x="5580063" y="5445125"/>
            <a:ext cx="2232025" cy="4572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线性无关。</a:t>
            </a:r>
            <a:endParaRPr lang="zh-CN" altLang="en-US" sz="2400" b="1" dirty="0"/>
          </a:p>
        </p:txBody>
      </p:sp>
      <p:graphicFrame>
        <p:nvGraphicFramePr>
          <p:cNvPr id="2" name="Object 7"/>
          <p:cNvGraphicFramePr>
            <a:graphicFrameLocks noChangeAspect="1"/>
          </p:cNvGraphicFramePr>
          <p:nvPr/>
        </p:nvGraphicFramePr>
        <p:xfrm>
          <a:off x="6588125" y="3357563"/>
          <a:ext cx="311150" cy="404812"/>
        </p:xfrm>
        <a:graphic>
          <a:graphicData uri="http://schemas.openxmlformats.org/presentationml/2006/ole">
            <mc:AlternateContent xmlns:mc="http://schemas.openxmlformats.org/markup-compatibility/2006">
              <mc:Choice xmlns:v="urn:schemas-microsoft-com:vml" Requires="v">
                <p:oleObj spid="_x0000_s3574" name="" r:id="rId29" imgW="177800" imgH="228600" progId="Equation.DSMT4">
                  <p:embed/>
                </p:oleObj>
              </mc:Choice>
              <mc:Fallback>
                <p:oleObj name="" r:id="rId29" imgW="177800" imgH="228600" progId="Equation.DSMT4">
                  <p:embed/>
                  <p:pic>
                    <p:nvPicPr>
                      <p:cNvPr id="0" name="图片 3573"/>
                      <p:cNvPicPr/>
                      <p:nvPr/>
                    </p:nvPicPr>
                    <p:blipFill>
                      <a:blip r:embed="rId6"/>
                      <a:stretch>
                        <a:fillRect/>
                      </a:stretch>
                    </p:blipFill>
                    <p:spPr>
                      <a:xfrm>
                        <a:off x="6588125" y="3357563"/>
                        <a:ext cx="311150" cy="4048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blinds(horizontal)">
                                      <p:cBhvr>
                                        <p:cTn id="7" dur="500"/>
                                        <p:tgtEl>
                                          <p:spTgt spid="182276"/>
                                        </p:tgtEl>
                                      </p:cBhvr>
                                    </p:animEffect>
                                  </p:childTnLst>
                                </p:cTn>
                              </p:par>
                              <p:par>
                                <p:cTn id="8" presetID="3" presetClass="entr" presetSubtype="10" fill="hold" nodeType="withEffect">
                                  <p:stCondLst>
                                    <p:cond delay="0"/>
                                  </p:stCondLst>
                                  <p:childTnLst>
                                    <p:set>
                                      <p:cBhvr>
                                        <p:cTn id="9" dur="1" fill="hold">
                                          <p:stCondLst>
                                            <p:cond delay="0"/>
                                          </p:stCondLst>
                                        </p:cTn>
                                        <p:tgtEl>
                                          <p:spTgt spid="26626"/>
                                        </p:tgtEl>
                                        <p:attrNameLst>
                                          <p:attrName>style.visibility</p:attrName>
                                        </p:attrNameLst>
                                      </p:cBhvr>
                                      <p:to>
                                        <p:strVal val="visible"/>
                                      </p:to>
                                    </p:set>
                                    <p:animEffect transition="in" filter="blinds(horizontal)">
                                      <p:cBhvr>
                                        <p:cTn id="10" dur="500"/>
                                        <p:tgtEl>
                                          <p:spTgt spid="26626"/>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gtEl>
                                        <p:attrNameLst>
                                          <p:attrName>style.visibility</p:attrName>
                                        </p:attrNameLst>
                                      </p:cBhvr>
                                      <p:to>
                                        <p:strVal val="visible"/>
                                      </p:to>
                                    </p:set>
                                    <p:animEffect transition="in" filter="blinds(horizontal)">
                                      <p:cBhvr>
                                        <p:cTn id="13" dur="500"/>
                                        <p:tgtEl>
                                          <p:spTgt spid="26627"/>
                                        </p:tgtEl>
                                      </p:cBhvr>
                                    </p:animEffect>
                                  </p:childTnLst>
                                </p:cTn>
                              </p:par>
                              <p:par>
                                <p:cTn id="14" presetID="3" presetClass="entr" presetSubtype="10" fill="hold" nodeType="withEffect">
                                  <p:stCondLst>
                                    <p:cond delay="0"/>
                                  </p:stCondLst>
                                  <p:childTnLst>
                                    <p:set>
                                      <p:cBhvr>
                                        <p:cTn id="15" dur="1" fill="hold">
                                          <p:stCondLst>
                                            <p:cond delay="0"/>
                                          </p:stCondLst>
                                        </p:cTn>
                                        <p:tgtEl>
                                          <p:spTgt spid="26628"/>
                                        </p:tgtEl>
                                        <p:attrNameLst>
                                          <p:attrName>style.visibility</p:attrName>
                                        </p:attrNameLst>
                                      </p:cBhvr>
                                      <p:to>
                                        <p:strVal val="visible"/>
                                      </p:to>
                                    </p:set>
                                    <p:animEffect transition="in" filter="blinds(horizontal)">
                                      <p:cBhvr>
                                        <p:cTn id="16" dur="500"/>
                                        <p:tgtEl>
                                          <p:spTgt spid="26628"/>
                                        </p:tgtEl>
                                      </p:cBhvr>
                                    </p:animEffect>
                                  </p:childTnLst>
                                </p:cTn>
                              </p:par>
                              <p:par>
                                <p:cTn id="17" presetID="3" presetClass="entr" presetSubtype="10" fill="hold" nodeType="withEffect">
                                  <p:stCondLst>
                                    <p:cond delay="0"/>
                                  </p:stCondLst>
                                  <p:childTnLst>
                                    <p:set>
                                      <p:cBhvr>
                                        <p:cTn id="18" dur="1" fill="hold">
                                          <p:stCondLst>
                                            <p:cond delay="0"/>
                                          </p:stCondLst>
                                        </p:cTn>
                                        <p:tgtEl>
                                          <p:spTgt spid="26629"/>
                                        </p:tgtEl>
                                        <p:attrNameLst>
                                          <p:attrName>style.visibility</p:attrName>
                                        </p:attrNameLst>
                                      </p:cBhvr>
                                      <p:to>
                                        <p:strVal val="visible"/>
                                      </p:to>
                                    </p:set>
                                    <p:animEffect transition="in" filter="blinds(horizontal)">
                                      <p:cBhvr>
                                        <p:cTn id="19" dur="500"/>
                                        <p:tgtEl>
                                          <p:spTgt spid="266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644"/>
                                        </p:tgtEl>
                                        <p:attrNameLst>
                                          <p:attrName>style.visibility</p:attrName>
                                        </p:attrNameLst>
                                      </p:cBhvr>
                                      <p:to>
                                        <p:strVal val="visible"/>
                                      </p:to>
                                    </p:set>
                                    <p:animEffect transition="in" filter="blinds(horizontal)">
                                      <p:cBhvr>
                                        <p:cTn id="22" dur="500"/>
                                        <p:tgtEl>
                                          <p:spTgt spid="266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45"/>
                                        </p:tgtEl>
                                        <p:attrNameLst>
                                          <p:attrName>style.visibility</p:attrName>
                                        </p:attrNameLst>
                                      </p:cBhvr>
                                      <p:to>
                                        <p:strVal val="visible"/>
                                      </p:to>
                                    </p:set>
                                    <p:animEffect transition="in" filter="blinds(horizontal)">
                                      <p:cBhvr>
                                        <p:cTn id="27" dur="500"/>
                                        <p:tgtEl>
                                          <p:spTgt spid="26645"/>
                                        </p:tgtEl>
                                      </p:cBhvr>
                                    </p:animEffect>
                                  </p:childTnLst>
                                </p:cTn>
                              </p:par>
                              <p:par>
                                <p:cTn id="28" presetID="3" presetClass="entr" presetSubtype="10" fill="hold" nodeType="withEffect">
                                  <p:stCondLst>
                                    <p:cond delay="0"/>
                                  </p:stCondLst>
                                  <p:childTnLst>
                                    <p:set>
                                      <p:cBhvr>
                                        <p:cTn id="29" dur="1" fill="hold">
                                          <p:stCondLst>
                                            <p:cond delay="0"/>
                                          </p:stCondLst>
                                        </p:cTn>
                                        <p:tgtEl>
                                          <p:spTgt spid="26630"/>
                                        </p:tgtEl>
                                        <p:attrNameLst>
                                          <p:attrName>style.visibility</p:attrName>
                                        </p:attrNameLst>
                                      </p:cBhvr>
                                      <p:to>
                                        <p:strVal val="visible"/>
                                      </p:to>
                                    </p:set>
                                    <p:animEffect transition="in" filter="blinds(horizontal)">
                                      <p:cBhvr>
                                        <p:cTn id="30" dur="500"/>
                                        <p:tgtEl>
                                          <p:spTgt spid="26630"/>
                                        </p:tgtEl>
                                      </p:cBhvr>
                                    </p:animEffect>
                                  </p:childTnLst>
                                </p:cTn>
                              </p:par>
                              <p:par>
                                <p:cTn id="31" presetID="3" presetClass="entr" presetSubtype="10" fill="hold" nodeType="withEffect">
                                  <p:stCondLst>
                                    <p:cond delay="0"/>
                                  </p:stCondLst>
                                  <p:childTnLst>
                                    <p:set>
                                      <p:cBhvr>
                                        <p:cTn id="32" dur="1" fill="hold">
                                          <p:stCondLst>
                                            <p:cond delay="0"/>
                                          </p:stCondLst>
                                        </p:cTn>
                                        <p:tgtEl>
                                          <p:spTgt spid="26631"/>
                                        </p:tgtEl>
                                        <p:attrNameLst>
                                          <p:attrName>style.visibility</p:attrName>
                                        </p:attrNameLst>
                                      </p:cBhvr>
                                      <p:to>
                                        <p:strVal val="visible"/>
                                      </p:to>
                                    </p:set>
                                    <p:animEffect transition="in" filter="blinds(horizontal)">
                                      <p:cBhvr>
                                        <p:cTn id="33" dur="500"/>
                                        <p:tgtEl>
                                          <p:spTgt spid="2663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6646"/>
                                        </p:tgtEl>
                                        <p:attrNameLst>
                                          <p:attrName>style.visibility</p:attrName>
                                        </p:attrNameLst>
                                      </p:cBhvr>
                                      <p:to>
                                        <p:strVal val="visible"/>
                                      </p:to>
                                    </p:set>
                                    <p:animEffect transition="in" filter="blinds(horizontal)">
                                      <p:cBhvr>
                                        <p:cTn id="36" dur="500"/>
                                        <p:tgtEl>
                                          <p:spTgt spid="2664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6647"/>
                                        </p:tgtEl>
                                        <p:attrNameLst>
                                          <p:attrName>style.visibility</p:attrName>
                                        </p:attrNameLst>
                                      </p:cBhvr>
                                      <p:to>
                                        <p:strVal val="visible"/>
                                      </p:to>
                                    </p:set>
                                    <p:animEffect transition="in" filter="blinds(horizontal)">
                                      <p:cBhvr>
                                        <p:cTn id="39" dur="500"/>
                                        <p:tgtEl>
                                          <p:spTgt spid="26647"/>
                                        </p:tgtEl>
                                      </p:cBhvr>
                                    </p:animEffect>
                                  </p:childTnLst>
                                </p:cTn>
                              </p:par>
                              <p:par>
                                <p:cTn id="40" presetID="3" presetClass="entr" presetSubtype="10" fill="hold" nodeType="withEffect">
                                  <p:stCondLst>
                                    <p:cond delay="0"/>
                                  </p:stCondLst>
                                  <p:childTnLst>
                                    <p:set>
                                      <p:cBhvr>
                                        <p:cTn id="41" dur="1" fill="hold">
                                          <p:stCondLst>
                                            <p:cond delay="0"/>
                                          </p:stCondLst>
                                        </p:cTn>
                                        <p:tgtEl>
                                          <p:spTgt spid="26632"/>
                                        </p:tgtEl>
                                        <p:attrNameLst>
                                          <p:attrName>style.visibility</p:attrName>
                                        </p:attrNameLst>
                                      </p:cBhvr>
                                      <p:to>
                                        <p:strVal val="visible"/>
                                      </p:to>
                                    </p:set>
                                    <p:animEffect transition="in" filter="blinds(horizontal)">
                                      <p:cBhvr>
                                        <p:cTn id="42" dur="500"/>
                                        <p:tgtEl>
                                          <p:spTgt spid="26632"/>
                                        </p:tgtEl>
                                      </p:cBhvr>
                                    </p:animEffect>
                                  </p:childTnLst>
                                </p:cTn>
                              </p:par>
                              <p:par>
                                <p:cTn id="43" presetID="3" presetClass="entr" presetSubtype="10" fill="hold" nodeType="withEffect">
                                  <p:stCondLst>
                                    <p:cond delay="0"/>
                                  </p:stCondLst>
                                  <p:childTnLst>
                                    <p:set>
                                      <p:cBhvr>
                                        <p:cTn id="44" dur="1" fill="hold">
                                          <p:stCondLst>
                                            <p:cond delay="0"/>
                                          </p:stCondLst>
                                        </p:cTn>
                                        <p:tgtEl>
                                          <p:spTgt spid="26633"/>
                                        </p:tgtEl>
                                        <p:attrNameLst>
                                          <p:attrName>style.visibility</p:attrName>
                                        </p:attrNameLst>
                                      </p:cBhvr>
                                      <p:to>
                                        <p:strVal val="visible"/>
                                      </p:to>
                                    </p:set>
                                    <p:animEffect transition="in" filter="blinds(horizontal)">
                                      <p:cBhvr>
                                        <p:cTn id="45" dur="500"/>
                                        <p:tgtEl>
                                          <p:spTgt spid="26633"/>
                                        </p:tgtEl>
                                      </p:cBhvr>
                                    </p:animEffect>
                                  </p:childTnLst>
                                </p:cTn>
                              </p:par>
                              <p:par>
                                <p:cTn id="46" presetID="3" presetClass="entr" presetSubtype="10" fill="hold" nodeType="withEffect">
                                  <p:stCondLst>
                                    <p:cond delay="0"/>
                                  </p:stCondLst>
                                  <p:childTnLst>
                                    <p:set>
                                      <p:cBhvr>
                                        <p:cTn id="47" dur="1" fill="hold">
                                          <p:stCondLst>
                                            <p:cond delay="0"/>
                                          </p:stCondLst>
                                        </p:cTn>
                                        <p:tgtEl>
                                          <p:spTgt spid="26634"/>
                                        </p:tgtEl>
                                        <p:attrNameLst>
                                          <p:attrName>style.visibility</p:attrName>
                                        </p:attrNameLst>
                                      </p:cBhvr>
                                      <p:to>
                                        <p:strVal val="visible"/>
                                      </p:to>
                                    </p:set>
                                    <p:animEffect transition="in" filter="blinds(horizontal)">
                                      <p:cBhvr>
                                        <p:cTn id="48" dur="500"/>
                                        <p:tgtEl>
                                          <p:spTgt spid="2663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6648"/>
                                        </p:tgtEl>
                                        <p:attrNameLst>
                                          <p:attrName>style.visibility</p:attrName>
                                        </p:attrNameLst>
                                      </p:cBhvr>
                                      <p:to>
                                        <p:strVal val="visible"/>
                                      </p:to>
                                    </p:set>
                                    <p:animEffect transition="in" filter="blinds(horizontal)">
                                      <p:cBhvr>
                                        <p:cTn id="51" dur="500"/>
                                        <p:tgtEl>
                                          <p:spTgt spid="26648"/>
                                        </p:tgtEl>
                                      </p:cBhvr>
                                    </p:animEffect>
                                  </p:childTnLst>
                                </p:cTn>
                              </p:par>
                              <p:par>
                                <p:cTn id="52" presetID="3" presetClass="entr" presetSubtype="10" fill="hold" nodeType="withEffect">
                                  <p:stCondLst>
                                    <p:cond delay="0"/>
                                  </p:stCondLst>
                                  <p:childTnLst>
                                    <p:set>
                                      <p:cBhvr>
                                        <p:cTn id="53" dur="1" fill="hold">
                                          <p:stCondLst>
                                            <p:cond delay="0"/>
                                          </p:stCondLst>
                                        </p:cTn>
                                        <p:tgtEl>
                                          <p:spTgt spid="26635"/>
                                        </p:tgtEl>
                                        <p:attrNameLst>
                                          <p:attrName>style.visibility</p:attrName>
                                        </p:attrNameLst>
                                      </p:cBhvr>
                                      <p:to>
                                        <p:strVal val="visible"/>
                                      </p:to>
                                    </p:set>
                                    <p:animEffect transition="in" filter="blinds(horizontal)">
                                      <p:cBhvr>
                                        <p:cTn id="54" dur="500"/>
                                        <p:tgtEl>
                                          <p:spTgt spid="2663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6636"/>
                                        </p:tgtEl>
                                        <p:attrNameLst>
                                          <p:attrName>style.visibility</p:attrName>
                                        </p:attrNameLst>
                                      </p:cBhvr>
                                      <p:to>
                                        <p:strVal val="visible"/>
                                      </p:to>
                                    </p:set>
                                    <p:animEffect transition="in" filter="blinds(horizontal)">
                                      <p:cBhvr>
                                        <p:cTn id="59" dur="500"/>
                                        <p:tgtEl>
                                          <p:spTgt spid="2663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6649"/>
                                        </p:tgtEl>
                                        <p:attrNameLst>
                                          <p:attrName>style.visibility</p:attrName>
                                        </p:attrNameLst>
                                      </p:cBhvr>
                                      <p:to>
                                        <p:strVal val="visible"/>
                                      </p:to>
                                    </p:set>
                                    <p:animEffect transition="in" filter="blinds(horizontal)">
                                      <p:cBhvr>
                                        <p:cTn id="62" dur="500"/>
                                        <p:tgtEl>
                                          <p:spTgt spid="26649"/>
                                        </p:tgtEl>
                                      </p:cBhvr>
                                    </p:animEffect>
                                  </p:childTnLst>
                                </p:cTn>
                              </p:par>
                              <p:par>
                                <p:cTn id="63" presetID="3" presetClass="entr" presetSubtype="10" fill="hold" nodeType="withEffect">
                                  <p:stCondLst>
                                    <p:cond delay="0"/>
                                  </p:stCondLst>
                                  <p:childTnLst>
                                    <p:set>
                                      <p:cBhvr>
                                        <p:cTn id="64" dur="1" fill="hold">
                                          <p:stCondLst>
                                            <p:cond delay="0"/>
                                          </p:stCondLst>
                                        </p:cTn>
                                        <p:tgtEl>
                                          <p:spTgt spid="26637"/>
                                        </p:tgtEl>
                                        <p:attrNameLst>
                                          <p:attrName>style.visibility</p:attrName>
                                        </p:attrNameLst>
                                      </p:cBhvr>
                                      <p:to>
                                        <p:strVal val="visible"/>
                                      </p:to>
                                    </p:set>
                                    <p:animEffect transition="in" filter="blinds(horizontal)">
                                      <p:cBhvr>
                                        <p:cTn id="65" dur="500"/>
                                        <p:tgtEl>
                                          <p:spTgt spid="26637"/>
                                        </p:tgtEl>
                                      </p:cBhvr>
                                    </p:animEffect>
                                  </p:childTnLst>
                                </p:cTn>
                              </p:par>
                              <p:par>
                                <p:cTn id="66" presetID="3" presetClass="entr" presetSubtype="10" fill="hold" nodeType="withEffect">
                                  <p:stCondLst>
                                    <p:cond delay="0"/>
                                  </p:stCondLst>
                                  <p:childTnLst>
                                    <p:set>
                                      <p:cBhvr>
                                        <p:cTn id="67" dur="1" fill="hold">
                                          <p:stCondLst>
                                            <p:cond delay="0"/>
                                          </p:stCondLst>
                                        </p:cTn>
                                        <p:tgtEl>
                                          <p:spTgt spid="26638"/>
                                        </p:tgtEl>
                                        <p:attrNameLst>
                                          <p:attrName>style.visibility</p:attrName>
                                        </p:attrNameLst>
                                      </p:cBhvr>
                                      <p:to>
                                        <p:strVal val="visible"/>
                                      </p:to>
                                    </p:set>
                                    <p:animEffect transition="in" filter="blinds(horizontal)">
                                      <p:cBhvr>
                                        <p:cTn id="68" dur="500"/>
                                        <p:tgtEl>
                                          <p:spTgt spid="2663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9722"/>
                                        </p:tgtEl>
                                        <p:attrNameLst>
                                          <p:attrName>style.visibility</p:attrName>
                                        </p:attrNameLst>
                                      </p:cBhvr>
                                      <p:to>
                                        <p:strVal val="visible"/>
                                      </p:to>
                                    </p:set>
                                    <p:animEffect transition="in" filter="blinds(horizontal)">
                                      <p:cBhvr>
                                        <p:cTn id="71" dur="500"/>
                                        <p:tgtEl>
                                          <p:spTgt spid="2972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6651"/>
                                        </p:tgtEl>
                                        <p:attrNameLst>
                                          <p:attrName>style.visibility</p:attrName>
                                        </p:attrNameLst>
                                      </p:cBhvr>
                                      <p:to>
                                        <p:strVal val="visible"/>
                                      </p:to>
                                    </p:set>
                                    <p:animEffect transition="in" filter="blinds(horizontal)">
                                      <p:cBhvr>
                                        <p:cTn id="76" dur="500"/>
                                        <p:tgtEl>
                                          <p:spTgt spid="26651"/>
                                        </p:tgtEl>
                                      </p:cBhvr>
                                    </p:animEffect>
                                  </p:childTnLst>
                                </p:cTn>
                              </p:par>
                              <p:par>
                                <p:cTn id="77" presetID="3" presetClass="entr" presetSubtype="10" fill="hold" nodeType="withEffect">
                                  <p:stCondLst>
                                    <p:cond delay="0"/>
                                  </p:stCondLst>
                                  <p:childTnLst>
                                    <p:set>
                                      <p:cBhvr>
                                        <p:cTn id="78" dur="1" fill="hold">
                                          <p:stCondLst>
                                            <p:cond delay="0"/>
                                          </p:stCondLst>
                                        </p:cTn>
                                        <p:tgtEl>
                                          <p:spTgt spid="26639"/>
                                        </p:tgtEl>
                                        <p:attrNameLst>
                                          <p:attrName>style.visibility</p:attrName>
                                        </p:attrNameLst>
                                      </p:cBhvr>
                                      <p:to>
                                        <p:strVal val="visible"/>
                                      </p:to>
                                    </p:set>
                                    <p:animEffect transition="in" filter="blinds(horizontal)">
                                      <p:cBhvr>
                                        <p:cTn id="79" dur="500"/>
                                        <p:tgtEl>
                                          <p:spTgt spid="26639"/>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6652"/>
                                        </p:tgtEl>
                                        <p:attrNameLst>
                                          <p:attrName>style.visibility</p:attrName>
                                        </p:attrNameLst>
                                      </p:cBhvr>
                                      <p:to>
                                        <p:strVal val="visible"/>
                                      </p:to>
                                    </p:set>
                                    <p:animEffect transition="in" filter="blinds(horizontal)">
                                      <p:cBhvr>
                                        <p:cTn id="82" dur="500"/>
                                        <p:tgtEl>
                                          <p:spTgt spid="26652"/>
                                        </p:tgtEl>
                                      </p:cBhvr>
                                    </p:animEffect>
                                  </p:childTnLst>
                                </p:cTn>
                              </p:par>
                              <p:par>
                                <p:cTn id="83" presetID="3" presetClass="entr" presetSubtype="10" fill="hold" nodeType="withEffect">
                                  <p:stCondLst>
                                    <p:cond delay="0"/>
                                  </p:stCondLst>
                                  <p:childTnLst>
                                    <p:set>
                                      <p:cBhvr>
                                        <p:cTn id="84" dur="1" fill="hold">
                                          <p:stCondLst>
                                            <p:cond delay="0"/>
                                          </p:stCondLst>
                                        </p:cTn>
                                        <p:tgtEl>
                                          <p:spTgt spid="26640"/>
                                        </p:tgtEl>
                                        <p:attrNameLst>
                                          <p:attrName>style.visibility</p:attrName>
                                        </p:attrNameLst>
                                      </p:cBhvr>
                                      <p:to>
                                        <p:strVal val="visible"/>
                                      </p:to>
                                    </p:set>
                                    <p:animEffect transition="in" filter="blinds(horizontal)">
                                      <p:cBhvr>
                                        <p:cTn id="85" dur="500"/>
                                        <p:tgtEl>
                                          <p:spTgt spid="26640"/>
                                        </p:tgtEl>
                                      </p:cBhvr>
                                    </p:animEffect>
                                  </p:childTnLst>
                                </p:cTn>
                              </p:par>
                              <p:par>
                                <p:cTn id="86" presetID="3" presetClass="entr" presetSubtype="10" fill="hold" nodeType="withEffect">
                                  <p:stCondLst>
                                    <p:cond delay="0"/>
                                  </p:stCondLst>
                                  <p:childTnLst>
                                    <p:set>
                                      <p:cBhvr>
                                        <p:cTn id="87" dur="1" fill="hold">
                                          <p:stCondLst>
                                            <p:cond delay="0"/>
                                          </p:stCondLst>
                                        </p:cTn>
                                        <p:tgtEl>
                                          <p:spTgt spid="26641"/>
                                        </p:tgtEl>
                                        <p:attrNameLst>
                                          <p:attrName>style.visibility</p:attrName>
                                        </p:attrNameLst>
                                      </p:cBhvr>
                                      <p:to>
                                        <p:strVal val="visible"/>
                                      </p:to>
                                    </p:set>
                                    <p:animEffect transition="in" filter="blinds(horizontal)">
                                      <p:cBhvr>
                                        <p:cTn id="88" dur="500"/>
                                        <p:tgtEl>
                                          <p:spTgt spid="2664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6653"/>
                                        </p:tgtEl>
                                        <p:attrNameLst>
                                          <p:attrName>style.visibility</p:attrName>
                                        </p:attrNameLst>
                                      </p:cBhvr>
                                      <p:to>
                                        <p:strVal val="visible"/>
                                      </p:to>
                                    </p:set>
                                    <p:animEffect transition="in" filter="blinds(horizontal)">
                                      <p:cBhvr>
                                        <p:cTn id="91" dur="500"/>
                                        <p:tgtEl>
                                          <p:spTgt spid="26653"/>
                                        </p:tgtEl>
                                      </p:cBhvr>
                                    </p:animEffect>
                                  </p:childTnLst>
                                </p:cTn>
                              </p:par>
                              <p:par>
                                <p:cTn id="92" presetID="3" presetClass="entr" presetSubtype="10" fill="hold" nodeType="withEffect">
                                  <p:stCondLst>
                                    <p:cond delay="0"/>
                                  </p:stCondLst>
                                  <p:childTnLst>
                                    <p:set>
                                      <p:cBhvr>
                                        <p:cTn id="93" dur="1" fill="hold">
                                          <p:stCondLst>
                                            <p:cond delay="0"/>
                                          </p:stCondLst>
                                        </p:cTn>
                                        <p:tgtEl>
                                          <p:spTgt spid="26642"/>
                                        </p:tgtEl>
                                        <p:attrNameLst>
                                          <p:attrName>style.visibility</p:attrName>
                                        </p:attrNameLst>
                                      </p:cBhvr>
                                      <p:to>
                                        <p:strVal val="visible"/>
                                      </p:to>
                                    </p:set>
                                    <p:animEffect transition="in" filter="blinds(horizontal)">
                                      <p:cBhvr>
                                        <p:cTn id="94" dur="500"/>
                                        <p:tgtEl>
                                          <p:spTgt spid="266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6654"/>
                                        </p:tgtEl>
                                        <p:attrNameLst>
                                          <p:attrName>style.visibility</p:attrName>
                                        </p:attrNameLst>
                                      </p:cBhvr>
                                      <p:to>
                                        <p:strVal val="visible"/>
                                      </p:to>
                                    </p:set>
                                    <p:animEffect transition="in" filter="blinds(horizontal)">
                                      <p:cBhvr>
                                        <p:cTn id="97" dur="500"/>
                                        <p:tgtEl>
                                          <p:spTgt spid="26654"/>
                                        </p:tgtEl>
                                      </p:cBhvr>
                                    </p:animEffect>
                                  </p:childTnLst>
                                </p:cTn>
                              </p:par>
                              <p:par>
                                <p:cTn id="98" presetID="3" presetClass="entr" presetSubtype="10" fill="hold" nodeType="withEffect">
                                  <p:stCondLst>
                                    <p:cond delay="0"/>
                                  </p:stCondLst>
                                  <p:childTnLst>
                                    <p:set>
                                      <p:cBhvr>
                                        <p:cTn id="99" dur="1" fill="hold">
                                          <p:stCondLst>
                                            <p:cond delay="0"/>
                                          </p:stCondLst>
                                        </p:cTn>
                                        <p:tgtEl>
                                          <p:spTgt spid="2"/>
                                        </p:tgtEl>
                                        <p:attrNameLst>
                                          <p:attrName>style.visibility</p:attrName>
                                        </p:attrNameLst>
                                      </p:cBhvr>
                                      <p:to>
                                        <p:strVal val="visible"/>
                                      </p:to>
                                    </p:set>
                                    <p:animEffect transition="in" filter="blinds(horizontal)">
                                      <p:cBhvr>
                                        <p:cTn id="10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p:bldP spid="26644" grpId="0"/>
      <p:bldP spid="26645" grpId="0"/>
      <p:bldP spid="26646" grpId="0"/>
      <p:bldP spid="26647" grpId="0"/>
      <p:bldP spid="26648" grpId="0"/>
      <p:bldP spid="26649" grpId="0"/>
      <p:bldP spid="29722" grpId="0"/>
      <p:bldP spid="26651" grpId="0"/>
      <p:bldP spid="26652" grpId="0"/>
      <p:bldP spid="26653" grpId="0"/>
      <p:bldP spid="2665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4B4365A-8BB7-4472-81BC-68A6504404D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D16216B-A7EB-4956-96FA-848E8E0BA70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9634" name="Rectangle 2"/>
          <p:cNvSpPr/>
          <p:nvPr/>
        </p:nvSpPr>
        <p:spPr>
          <a:xfrm>
            <a:off x="990600" y="1628775"/>
            <a:ext cx="815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182880" algn="just" eaLnBrk="1" hangingPunct="1">
              <a:spcBef>
                <a:spcPct val="0"/>
              </a:spcBef>
              <a:buNone/>
            </a:pPr>
            <a:r>
              <a:rPr lang="zh-CN" altLang="en-US" sz="2400" b="1" dirty="0">
                <a:solidFill>
                  <a:srgbClr val="CC0000"/>
                </a:solidFill>
                <a:latin typeface="宋体" panose="02010600030101010101" pitchFamily="2" charset="-122"/>
              </a:rPr>
              <a:t>解法</a:t>
            </a:r>
            <a:r>
              <a:rPr lang="en-US" altLang="zh-CN" sz="2400" b="1" dirty="0">
                <a:solidFill>
                  <a:srgbClr val="CC0000"/>
                </a:solidFill>
                <a:latin typeface="宋体" panose="02010600030101010101" pitchFamily="2" charset="-122"/>
              </a:rPr>
              <a:t>1</a:t>
            </a:r>
            <a:r>
              <a:rPr lang="en-US" altLang="zh-CN" sz="2400" b="1" dirty="0">
                <a:latin typeface="宋体" panose="02010600030101010101" pitchFamily="2" charset="-122"/>
              </a:rPr>
              <a:t>    </a:t>
            </a:r>
            <a:r>
              <a:rPr lang="zh-CN" altLang="en-US" sz="2400" b="1" dirty="0">
                <a:latin typeface="宋体" panose="02010600030101010101" pitchFamily="2" charset="-122"/>
                <a:sym typeface="Symbol" panose="05050102010706020507" pitchFamily="18" charset="2"/>
              </a:rPr>
              <a:t>用初等行变换将增广矩阵化为阶梯阵。</a:t>
            </a:r>
            <a:endParaRPr lang="zh-CN" altLang="en-US" sz="2400" b="1" dirty="0">
              <a:latin typeface="宋体" panose="02010600030101010101" pitchFamily="2" charset="-122"/>
              <a:sym typeface="Symbol" panose="05050102010706020507" pitchFamily="18" charset="2"/>
            </a:endParaRPr>
          </a:p>
        </p:txBody>
      </p:sp>
      <p:graphicFrame>
        <p:nvGraphicFramePr>
          <p:cNvPr id="69635" name="Object 3"/>
          <p:cNvGraphicFramePr>
            <a:graphicFrameLocks noChangeAspect="1"/>
          </p:cNvGraphicFramePr>
          <p:nvPr/>
        </p:nvGraphicFramePr>
        <p:xfrm>
          <a:off x="3206750" y="0"/>
          <a:ext cx="2257425" cy="1298575"/>
        </p:xfrm>
        <a:graphic>
          <a:graphicData uri="http://schemas.openxmlformats.org/presentationml/2006/ole">
            <mc:AlternateContent xmlns:mc="http://schemas.openxmlformats.org/markup-compatibility/2006">
              <mc:Choice xmlns:v="urn:schemas-microsoft-com:vml" Requires="v">
                <p:oleObj spid="_x0000_s3078" name="" r:id="rId1" imgW="1231265" imgH="711200" progId="Equation.DSMT4">
                  <p:embed/>
                </p:oleObj>
              </mc:Choice>
              <mc:Fallback>
                <p:oleObj name="" r:id="rId1" imgW="1231265" imgH="711200" progId="Equation.DSMT4">
                  <p:embed/>
                  <p:pic>
                    <p:nvPicPr>
                      <p:cNvPr id="0" name="图片 3077"/>
                      <p:cNvPicPr/>
                      <p:nvPr/>
                    </p:nvPicPr>
                    <p:blipFill>
                      <a:blip r:embed="rId2"/>
                      <a:stretch>
                        <a:fillRect/>
                      </a:stretch>
                    </p:blipFill>
                    <p:spPr>
                      <a:xfrm>
                        <a:off x="3206750" y="0"/>
                        <a:ext cx="2257425" cy="1298575"/>
                      </a:xfrm>
                      <a:prstGeom prst="rect">
                        <a:avLst/>
                      </a:prstGeom>
                      <a:noFill/>
                      <a:ln w="38100">
                        <a:noFill/>
                        <a:miter/>
                      </a:ln>
                    </p:spPr>
                  </p:pic>
                </p:oleObj>
              </mc:Fallback>
            </mc:AlternateContent>
          </a:graphicData>
        </a:graphic>
      </p:graphicFrame>
      <p:graphicFrame>
        <p:nvGraphicFramePr>
          <p:cNvPr id="69636" name="Object 4"/>
          <p:cNvGraphicFramePr>
            <a:graphicFrameLocks noChangeAspect="1"/>
          </p:cNvGraphicFramePr>
          <p:nvPr/>
        </p:nvGraphicFramePr>
        <p:xfrm>
          <a:off x="1233488" y="2133600"/>
          <a:ext cx="3340100" cy="1347788"/>
        </p:xfrm>
        <a:graphic>
          <a:graphicData uri="http://schemas.openxmlformats.org/presentationml/2006/ole">
            <mc:AlternateContent xmlns:mc="http://schemas.openxmlformats.org/markup-compatibility/2006">
              <mc:Choice xmlns:v="urn:schemas-microsoft-com:vml" Requires="v">
                <p:oleObj spid="_x0000_s3583" name="" r:id="rId3" imgW="2324100" imgH="698500" progId="Equation.DSMT4">
                  <p:embed/>
                </p:oleObj>
              </mc:Choice>
              <mc:Fallback>
                <p:oleObj name="" r:id="rId3" imgW="2324100" imgH="698500" progId="Equation.DSMT4">
                  <p:embed/>
                  <p:pic>
                    <p:nvPicPr>
                      <p:cNvPr id="0" name="图片 3582"/>
                      <p:cNvPicPr/>
                      <p:nvPr/>
                    </p:nvPicPr>
                    <p:blipFill>
                      <a:blip r:embed="rId4"/>
                      <a:stretch>
                        <a:fillRect/>
                      </a:stretch>
                    </p:blipFill>
                    <p:spPr>
                      <a:xfrm>
                        <a:off x="1233488" y="2133600"/>
                        <a:ext cx="3340100" cy="1347788"/>
                      </a:xfrm>
                      <a:prstGeom prst="rect">
                        <a:avLst/>
                      </a:prstGeom>
                      <a:noFill/>
                      <a:ln w="38100">
                        <a:noFill/>
                        <a:miter/>
                      </a:ln>
                    </p:spPr>
                  </p:pic>
                </p:oleObj>
              </mc:Fallback>
            </mc:AlternateContent>
          </a:graphicData>
        </a:graphic>
      </p:graphicFrame>
      <p:graphicFrame>
        <p:nvGraphicFramePr>
          <p:cNvPr id="69637" name="Object 5"/>
          <p:cNvGraphicFramePr>
            <a:graphicFrameLocks noChangeAspect="1"/>
          </p:cNvGraphicFramePr>
          <p:nvPr/>
        </p:nvGraphicFramePr>
        <p:xfrm>
          <a:off x="4256088" y="3584575"/>
          <a:ext cx="4008437" cy="1271588"/>
        </p:xfrm>
        <a:graphic>
          <a:graphicData uri="http://schemas.openxmlformats.org/presentationml/2006/ole">
            <mc:AlternateContent xmlns:mc="http://schemas.openxmlformats.org/markup-compatibility/2006">
              <mc:Choice xmlns:v="urn:schemas-microsoft-com:vml" Requires="v">
                <p:oleObj spid="_x0000_s3077" name="" r:id="rId5" imgW="2717800" imgH="698500" progId="Equation.DSMT4">
                  <p:embed/>
                </p:oleObj>
              </mc:Choice>
              <mc:Fallback>
                <p:oleObj name="" r:id="rId5" imgW="2717800" imgH="698500" progId="Equation.DSMT4">
                  <p:embed/>
                  <p:pic>
                    <p:nvPicPr>
                      <p:cNvPr id="0" name="图片 3076"/>
                      <p:cNvPicPr/>
                      <p:nvPr/>
                    </p:nvPicPr>
                    <p:blipFill>
                      <a:blip r:embed="rId6"/>
                      <a:stretch>
                        <a:fillRect/>
                      </a:stretch>
                    </p:blipFill>
                    <p:spPr>
                      <a:xfrm>
                        <a:off x="4256088" y="3584575"/>
                        <a:ext cx="4008437" cy="1271588"/>
                      </a:xfrm>
                      <a:prstGeom prst="rect">
                        <a:avLst/>
                      </a:prstGeom>
                      <a:noFill/>
                      <a:ln w="38100">
                        <a:noFill/>
                        <a:miter/>
                      </a:ln>
                    </p:spPr>
                  </p:pic>
                </p:oleObj>
              </mc:Fallback>
            </mc:AlternateContent>
          </a:graphicData>
        </a:graphic>
      </p:graphicFrame>
      <p:sp>
        <p:nvSpPr>
          <p:cNvPr id="69638" name="Rectangle 6"/>
          <p:cNvSpPr/>
          <p:nvPr/>
        </p:nvSpPr>
        <p:spPr>
          <a:xfrm>
            <a:off x="179388" y="384175"/>
            <a:ext cx="31257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CC0000"/>
                </a:solidFill>
                <a:latin typeface="宋体" panose="02010600030101010101" pitchFamily="2" charset="-122"/>
              </a:rPr>
              <a:t>例</a:t>
            </a:r>
            <a:r>
              <a:rPr lang="en-US" altLang="zh-CN" sz="2400" b="1" dirty="0">
                <a:solidFill>
                  <a:srgbClr val="CC0000"/>
                </a:solidFill>
                <a:latin typeface="宋体" panose="02010600030101010101" pitchFamily="2" charset="-122"/>
              </a:rPr>
              <a:t>18</a:t>
            </a:r>
            <a:r>
              <a:rPr lang="zh-CN" altLang="en-US" sz="2400" b="1" dirty="0">
                <a:solidFill>
                  <a:srgbClr val="FF0000"/>
                </a:solidFill>
                <a:latin typeface="宋体" panose="02010600030101010101" pitchFamily="2" charset="-122"/>
              </a:rPr>
              <a:t> ▲</a:t>
            </a:r>
            <a:r>
              <a:rPr lang="zh-CN" altLang="en-US" sz="2400" b="1" dirty="0">
                <a:latin typeface="宋体" panose="02010600030101010101" pitchFamily="2" charset="-122"/>
              </a:rPr>
              <a:t>设线性方程组</a:t>
            </a:r>
            <a:endParaRPr lang="zh-CN" altLang="en-US" sz="2400" b="1" dirty="0">
              <a:latin typeface="宋体" panose="02010600030101010101" pitchFamily="2" charset="-122"/>
            </a:endParaRPr>
          </a:p>
        </p:txBody>
      </p:sp>
      <p:sp>
        <p:nvSpPr>
          <p:cNvPr id="69639" name="Rectangle 7"/>
          <p:cNvSpPr/>
          <p:nvPr/>
        </p:nvSpPr>
        <p:spPr>
          <a:xfrm>
            <a:off x="914400" y="1196975"/>
            <a:ext cx="80502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就参数 </a:t>
            </a:r>
            <a:r>
              <a:rPr lang="en-US" altLang="zh-CN" sz="2400" b="1" i="1" dirty="0"/>
              <a:t>a</a:t>
            </a:r>
            <a:r>
              <a:rPr lang="en-US" altLang="zh-CN" sz="2400" b="1" dirty="0"/>
              <a:t>,  </a:t>
            </a:r>
            <a:r>
              <a:rPr lang="en-US" altLang="zh-CN" sz="2400" b="1" i="1" dirty="0"/>
              <a:t>b</a:t>
            </a:r>
            <a:r>
              <a:rPr lang="en-US" altLang="zh-CN" sz="2400" b="1" i="1" dirty="0">
                <a:latin typeface="宋体" panose="02010600030101010101" pitchFamily="2" charset="-122"/>
              </a:rPr>
              <a:t> </a:t>
            </a:r>
            <a:r>
              <a:rPr lang="zh-CN" altLang="en-US" sz="2400" b="1" i="1" dirty="0">
                <a:latin typeface="宋体" panose="02010600030101010101" pitchFamily="2" charset="-122"/>
              </a:rPr>
              <a:t>，</a:t>
            </a:r>
            <a:r>
              <a:rPr lang="zh-CN" altLang="en-US" sz="2400" b="1" dirty="0">
                <a:latin typeface="宋体" panose="02010600030101010101" pitchFamily="2" charset="-122"/>
              </a:rPr>
              <a:t>讨论方程组的解的情况，有解时并求出解。</a:t>
            </a:r>
            <a:endParaRPr lang="zh-CN" altLang="en-US" sz="2400" b="1" dirty="0">
              <a:latin typeface="宋体" panose="02010600030101010101" pitchFamily="2" charset="-122"/>
            </a:endParaRPr>
          </a:p>
        </p:txBody>
      </p:sp>
      <p:graphicFrame>
        <p:nvGraphicFramePr>
          <p:cNvPr id="69640" name="Object 8"/>
          <p:cNvGraphicFramePr>
            <a:graphicFrameLocks noChangeAspect="1"/>
          </p:cNvGraphicFramePr>
          <p:nvPr/>
        </p:nvGraphicFramePr>
        <p:xfrm>
          <a:off x="4716463" y="2133600"/>
          <a:ext cx="3560762" cy="1347788"/>
        </p:xfrm>
        <a:graphic>
          <a:graphicData uri="http://schemas.openxmlformats.org/presentationml/2006/ole">
            <mc:AlternateContent xmlns:mc="http://schemas.openxmlformats.org/markup-compatibility/2006">
              <mc:Choice xmlns:v="urn:schemas-microsoft-com:vml" Requires="v">
                <p:oleObj spid="_x0000_s3076" name="" r:id="rId7" imgW="2476500" imgH="698500" progId="Equation.DSMT4">
                  <p:embed/>
                </p:oleObj>
              </mc:Choice>
              <mc:Fallback>
                <p:oleObj name="" r:id="rId7" imgW="2476500" imgH="698500" progId="Equation.DSMT4">
                  <p:embed/>
                  <p:pic>
                    <p:nvPicPr>
                      <p:cNvPr id="0" name="图片 3075"/>
                      <p:cNvPicPr/>
                      <p:nvPr/>
                    </p:nvPicPr>
                    <p:blipFill>
                      <a:blip r:embed="rId8"/>
                      <a:stretch>
                        <a:fillRect/>
                      </a:stretch>
                    </p:blipFill>
                    <p:spPr>
                      <a:xfrm>
                        <a:off x="4716463" y="2133600"/>
                        <a:ext cx="3560762" cy="1347788"/>
                      </a:xfrm>
                      <a:prstGeom prst="rect">
                        <a:avLst/>
                      </a:prstGeom>
                      <a:noFill/>
                      <a:ln w="38100">
                        <a:noFill/>
                        <a:miter/>
                      </a:ln>
                    </p:spPr>
                  </p:pic>
                </p:oleObj>
              </mc:Fallback>
            </mc:AlternateContent>
          </a:graphicData>
        </a:graphic>
      </p:graphicFrame>
      <p:graphicFrame>
        <p:nvGraphicFramePr>
          <p:cNvPr id="69641" name="Object 9"/>
          <p:cNvGraphicFramePr>
            <a:graphicFrameLocks noChangeAspect="1"/>
          </p:cNvGraphicFramePr>
          <p:nvPr/>
        </p:nvGraphicFramePr>
        <p:xfrm>
          <a:off x="1016000" y="3584575"/>
          <a:ext cx="3146425" cy="1271588"/>
        </p:xfrm>
        <a:graphic>
          <a:graphicData uri="http://schemas.openxmlformats.org/presentationml/2006/ole">
            <mc:AlternateContent xmlns:mc="http://schemas.openxmlformats.org/markup-compatibility/2006">
              <mc:Choice xmlns:v="urn:schemas-microsoft-com:vml" Requires="v">
                <p:oleObj spid="_x0000_s3299" name="" r:id="rId9" imgW="2133600" imgH="698500" progId="Equation.DSMT4">
                  <p:embed/>
                </p:oleObj>
              </mc:Choice>
              <mc:Fallback>
                <p:oleObj name="" r:id="rId9" imgW="2133600" imgH="698500" progId="Equation.DSMT4">
                  <p:embed/>
                  <p:pic>
                    <p:nvPicPr>
                      <p:cNvPr id="0" name="图片 3298"/>
                      <p:cNvPicPr/>
                      <p:nvPr/>
                    </p:nvPicPr>
                    <p:blipFill>
                      <a:blip r:embed="rId10"/>
                      <a:stretch>
                        <a:fillRect/>
                      </a:stretch>
                    </p:blipFill>
                    <p:spPr>
                      <a:xfrm>
                        <a:off x="1016000" y="3584575"/>
                        <a:ext cx="3146425" cy="1271588"/>
                      </a:xfrm>
                      <a:prstGeom prst="rect">
                        <a:avLst/>
                      </a:prstGeom>
                      <a:noFill/>
                      <a:ln w="38100">
                        <a:noFill/>
                        <a:miter/>
                      </a:ln>
                    </p:spPr>
                  </p:pic>
                </p:oleObj>
              </mc:Fallback>
            </mc:AlternateContent>
          </a:graphicData>
        </a:graphic>
      </p:graphicFrame>
      <p:graphicFrame>
        <p:nvGraphicFramePr>
          <p:cNvPr id="69642" name="Object 10"/>
          <p:cNvGraphicFramePr>
            <a:graphicFrameLocks noChangeAspect="1"/>
          </p:cNvGraphicFramePr>
          <p:nvPr/>
        </p:nvGraphicFramePr>
        <p:xfrm>
          <a:off x="2339975" y="5373688"/>
          <a:ext cx="4902200" cy="866775"/>
        </p:xfrm>
        <a:graphic>
          <a:graphicData uri="http://schemas.openxmlformats.org/presentationml/2006/ole">
            <mc:AlternateContent xmlns:mc="http://schemas.openxmlformats.org/markup-compatibility/2006">
              <mc:Choice xmlns:v="urn:schemas-microsoft-com:vml" Requires="v">
                <p:oleObj spid="_x0000_s3298" name="" r:id="rId11" imgW="2451100" imgH="431800" progId="Equation.DSMT4">
                  <p:embed/>
                </p:oleObj>
              </mc:Choice>
              <mc:Fallback>
                <p:oleObj name="" r:id="rId11" imgW="2451100" imgH="431800" progId="Equation.DSMT4">
                  <p:embed/>
                  <p:pic>
                    <p:nvPicPr>
                      <p:cNvPr id="0" name="图片 3297"/>
                      <p:cNvPicPr/>
                      <p:nvPr/>
                    </p:nvPicPr>
                    <p:blipFill>
                      <a:blip r:embed="rId12"/>
                      <a:stretch>
                        <a:fillRect/>
                      </a:stretch>
                    </p:blipFill>
                    <p:spPr>
                      <a:xfrm>
                        <a:off x="2339975" y="5373688"/>
                        <a:ext cx="4902200" cy="866775"/>
                      </a:xfrm>
                      <a:prstGeom prst="rect">
                        <a:avLst/>
                      </a:prstGeom>
                      <a:noFill/>
                      <a:ln w="38100">
                        <a:noFill/>
                        <a:miter/>
                      </a:ln>
                    </p:spPr>
                  </p:pic>
                </p:oleObj>
              </mc:Fallback>
            </mc:AlternateContent>
          </a:graphicData>
        </a:graphic>
      </p:graphicFrame>
      <p:sp>
        <p:nvSpPr>
          <p:cNvPr id="69643" name="Rectangle 11"/>
          <p:cNvSpPr/>
          <p:nvPr/>
        </p:nvSpPr>
        <p:spPr>
          <a:xfrm>
            <a:off x="539750" y="6165850"/>
            <a:ext cx="82486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宋体" panose="02010600030101010101" pitchFamily="2" charset="-122"/>
                <a:sym typeface="Symbol" panose="05050102010706020507" pitchFamily="18" charset="2"/>
              </a:rPr>
              <a:t>(2) </a:t>
            </a:r>
            <a:r>
              <a:rPr lang="zh-CN" altLang="en-US" sz="2400" b="1" dirty="0">
                <a:latin typeface="宋体" panose="02010600030101010101" pitchFamily="2" charset="-122"/>
                <a:sym typeface="Symbol" panose="05050102010706020507" pitchFamily="18" charset="2"/>
              </a:rPr>
              <a:t>当</a:t>
            </a:r>
            <a:r>
              <a:rPr lang="en-US" altLang="zh-CN" sz="2400" b="1" i="1" dirty="0">
                <a:sym typeface="Symbol" panose="05050102010706020507" pitchFamily="18" charset="2"/>
              </a:rPr>
              <a:t>a</a:t>
            </a:r>
            <a:r>
              <a:rPr lang="en-US" altLang="zh-CN" sz="2400" b="1" dirty="0">
                <a:sym typeface="Symbol" panose="05050102010706020507" pitchFamily="18" charset="2"/>
              </a:rPr>
              <a:t>=1</a:t>
            </a:r>
            <a:r>
              <a:rPr lang="en-US" altLang="zh-CN" sz="2400" b="1" dirty="0">
                <a:latin typeface="宋体" panose="02010600030101010101" pitchFamily="2" charset="-122"/>
                <a:sym typeface="Symbol" panose="05050102010706020507" pitchFamily="18" charset="2"/>
              </a:rPr>
              <a:t>, </a:t>
            </a:r>
            <a:r>
              <a:rPr lang="zh-CN" altLang="en-US" sz="2400" b="1" dirty="0">
                <a:latin typeface="宋体" panose="02010600030101010101" pitchFamily="2" charset="-122"/>
                <a:sym typeface="Symbol" panose="05050102010706020507" pitchFamily="18" charset="2"/>
              </a:rPr>
              <a:t>且</a:t>
            </a:r>
            <a:r>
              <a:rPr lang="en-US" altLang="zh-CN" sz="2400" b="1" dirty="0">
                <a:sym typeface="Symbol" panose="05050102010706020507" pitchFamily="18" charset="2"/>
              </a:rPr>
              <a:t>1–4</a:t>
            </a:r>
            <a:r>
              <a:rPr lang="en-US" altLang="zh-CN" sz="2400" b="1" i="1" dirty="0">
                <a:sym typeface="Symbol" panose="05050102010706020507" pitchFamily="18" charset="2"/>
              </a:rPr>
              <a:t>b</a:t>
            </a:r>
            <a:r>
              <a:rPr lang="en-US" altLang="zh-CN" sz="2400" b="1" dirty="0">
                <a:sym typeface="Symbol" panose="05050102010706020507" pitchFamily="18" charset="2"/>
              </a:rPr>
              <a:t>+2</a:t>
            </a:r>
            <a:r>
              <a:rPr lang="en-US" altLang="zh-CN" sz="2400" b="1" i="1" dirty="0">
                <a:sym typeface="Symbol" panose="05050102010706020507" pitchFamily="18" charset="2"/>
              </a:rPr>
              <a:t>ab</a:t>
            </a:r>
            <a:r>
              <a:rPr lang="en-US" altLang="zh-CN" sz="2400" b="1" dirty="0">
                <a:sym typeface="Symbol" panose="05050102010706020507" pitchFamily="18" charset="2"/>
              </a:rPr>
              <a:t>=1–2</a:t>
            </a:r>
            <a:r>
              <a:rPr lang="en-US" altLang="zh-CN" sz="2400" b="1" i="1" dirty="0">
                <a:sym typeface="Symbol" panose="05050102010706020507" pitchFamily="18" charset="2"/>
              </a:rPr>
              <a:t>b</a:t>
            </a:r>
            <a:r>
              <a:rPr lang="en-US" altLang="zh-CN" sz="2400" b="1" dirty="0">
                <a:sym typeface="Symbol" panose="05050102010706020507" pitchFamily="18" charset="2"/>
              </a:rPr>
              <a:t>=0</a:t>
            </a:r>
            <a:r>
              <a:rPr lang="zh-CN" altLang="en-US" sz="2400" b="1" dirty="0">
                <a:sym typeface="Symbol" panose="05050102010706020507" pitchFamily="18" charset="2"/>
              </a:rPr>
              <a:t>，</a:t>
            </a:r>
            <a:r>
              <a:rPr lang="zh-CN" altLang="en-US" sz="2400" b="1" dirty="0">
                <a:latin typeface="宋体" panose="02010600030101010101" pitchFamily="2" charset="-122"/>
                <a:sym typeface="Symbol" panose="05050102010706020507" pitchFamily="18" charset="2"/>
              </a:rPr>
              <a:t>即 </a:t>
            </a:r>
            <a:r>
              <a:rPr lang="en-US" altLang="zh-CN" sz="2400" b="1" i="1" dirty="0">
                <a:sym typeface="Symbol" panose="05050102010706020507" pitchFamily="18" charset="2"/>
              </a:rPr>
              <a:t>b</a:t>
            </a:r>
            <a:r>
              <a:rPr lang="en-US" altLang="zh-CN" sz="2400" b="1" dirty="0">
                <a:sym typeface="Symbol" panose="05050102010706020507" pitchFamily="18" charset="2"/>
              </a:rPr>
              <a:t>=1/2 </a:t>
            </a:r>
            <a:r>
              <a:rPr lang="zh-CN" altLang="en-US" sz="2400" b="1" dirty="0">
                <a:latin typeface="宋体" panose="02010600030101010101" pitchFamily="2" charset="-122"/>
                <a:sym typeface="Symbol" panose="05050102010706020507" pitchFamily="18" charset="2"/>
              </a:rPr>
              <a:t>时，有无穷多解</a:t>
            </a:r>
            <a:endParaRPr lang="zh-CN" altLang="en-US" sz="2400" b="1" dirty="0">
              <a:latin typeface="宋体" panose="02010600030101010101" pitchFamily="2" charset="-122"/>
              <a:sym typeface="Symbol" panose="05050102010706020507" pitchFamily="18" charset="2"/>
            </a:endParaRPr>
          </a:p>
        </p:txBody>
      </p:sp>
      <p:sp>
        <p:nvSpPr>
          <p:cNvPr id="69644" name="Rectangle 12"/>
          <p:cNvSpPr/>
          <p:nvPr/>
        </p:nvSpPr>
        <p:spPr>
          <a:xfrm>
            <a:off x="323850" y="5013325"/>
            <a:ext cx="481806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宋体" panose="02010600030101010101" pitchFamily="2" charset="-122"/>
              </a:rPr>
              <a:t>  (1) </a:t>
            </a:r>
            <a:r>
              <a:rPr lang="zh-CN" altLang="en-US" sz="2400" b="1" dirty="0">
                <a:latin typeface="宋体" panose="02010600030101010101" pitchFamily="2" charset="-122"/>
              </a:rPr>
              <a:t>当</a:t>
            </a:r>
            <a:r>
              <a:rPr lang="zh-CN" altLang="en-US" sz="2400" b="1" dirty="0"/>
              <a:t>（</a:t>
            </a:r>
            <a:r>
              <a:rPr lang="en-US" altLang="zh-CN" sz="2400" b="1" i="1" dirty="0"/>
              <a:t>a</a:t>
            </a:r>
            <a:r>
              <a:rPr lang="en-US" altLang="zh-CN" sz="2400" b="1" dirty="0"/>
              <a:t>–1) </a:t>
            </a:r>
            <a:r>
              <a:rPr lang="en-US" altLang="zh-CN" sz="2400" b="1" i="1" dirty="0"/>
              <a:t>b</a:t>
            </a:r>
            <a:r>
              <a:rPr lang="en-US" altLang="zh-CN" sz="2400" b="1" dirty="0"/>
              <a:t> </a:t>
            </a:r>
            <a:r>
              <a:rPr lang="en-US" altLang="zh-CN" sz="2400" b="1" dirty="0">
                <a:sym typeface="Symbol" panose="05050102010706020507" pitchFamily="18" charset="2"/>
              </a:rPr>
              <a:t></a:t>
            </a:r>
            <a:r>
              <a:rPr lang="en-US" altLang="zh-CN" sz="2400" b="1" dirty="0"/>
              <a:t> 0</a:t>
            </a:r>
            <a:r>
              <a:rPr lang="zh-CN" altLang="en-US" sz="2400" b="1" dirty="0">
                <a:latin typeface="宋体" panose="02010600030101010101" pitchFamily="2" charset="-122"/>
                <a:sym typeface="Symbol" panose="05050102010706020507" pitchFamily="18" charset="2"/>
              </a:rPr>
              <a:t>时，有唯一解</a:t>
            </a:r>
            <a:endParaRPr lang="zh-CN" altLang="en-US" sz="2400" b="1" dirty="0">
              <a:latin typeface="宋体" panose="02010600030101010101" pitchFamily="2"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8">
                                            <p:txEl>
                                              <p:charRg st="0" end="12"/>
                                            </p:txEl>
                                          </p:spTgt>
                                        </p:tgtEl>
                                        <p:attrNameLst>
                                          <p:attrName>style.visibility</p:attrName>
                                        </p:attrNameLst>
                                      </p:cBhvr>
                                      <p:to>
                                        <p:strVal val="visible"/>
                                      </p:to>
                                    </p:set>
                                    <p:anim calcmode="lin" valueType="num">
                                      <p:cBhvr additive="base">
                                        <p:cTn id="7" dur="500" fill="hold"/>
                                        <p:tgtEl>
                                          <p:spTgt spid="69638">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69635"/>
                                        </p:tgtEl>
                                        <p:attrNameLst>
                                          <p:attrName>style.visibility</p:attrName>
                                        </p:attrNameLst>
                                      </p:cBhvr>
                                      <p:to>
                                        <p:strVal val="visible"/>
                                      </p:to>
                                    </p:set>
                                    <p:animEffect transition="in" filter="box(out)">
                                      <p:cBhvr>
                                        <p:cTn id="13" dur="500"/>
                                        <p:tgtEl>
                                          <p:spTgt spid="696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9639">
                                            <p:txEl>
                                              <p:charRg st="0" end="32"/>
                                            </p:txEl>
                                          </p:spTgt>
                                        </p:tgtEl>
                                        <p:attrNameLst>
                                          <p:attrName>style.visibility</p:attrName>
                                        </p:attrNameLst>
                                      </p:cBhvr>
                                      <p:to>
                                        <p:strVal val="visible"/>
                                      </p:to>
                                    </p:set>
                                    <p:anim calcmode="lin" valueType="num">
                                      <p:cBhvr additive="base">
                                        <p:cTn id="18" dur="500" fill="hold"/>
                                        <p:tgtEl>
                                          <p:spTgt spid="69639">
                                            <p:txEl>
                                              <p:charRg st="0" end="3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9639">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9634">
                                            <p:txEl>
                                              <p:charRg st="0" end="25"/>
                                            </p:txEl>
                                          </p:spTgt>
                                        </p:tgtEl>
                                        <p:attrNameLst>
                                          <p:attrName>style.visibility</p:attrName>
                                        </p:attrNameLst>
                                      </p:cBhvr>
                                      <p:to>
                                        <p:strVal val="visible"/>
                                      </p:to>
                                    </p:set>
                                    <p:anim calcmode="lin" valueType="num">
                                      <p:cBhvr additive="base">
                                        <p:cTn id="24" dur="500" fill="hold"/>
                                        <p:tgtEl>
                                          <p:spTgt spid="69634">
                                            <p:txEl>
                                              <p:charRg st="0" end="25"/>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9634">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9636"/>
                                        </p:tgtEl>
                                        <p:attrNameLst>
                                          <p:attrName>style.visibility</p:attrName>
                                        </p:attrNameLst>
                                      </p:cBhvr>
                                      <p:to>
                                        <p:strVal val="visible"/>
                                      </p:to>
                                    </p:set>
                                    <p:anim calcmode="lin" valueType="num">
                                      <p:cBhvr additive="base">
                                        <p:cTn id="30" dur="500" fill="hold"/>
                                        <p:tgtEl>
                                          <p:spTgt spid="69636"/>
                                        </p:tgtEl>
                                        <p:attrNameLst>
                                          <p:attrName>ppt_x</p:attrName>
                                        </p:attrNameLst>
                                      </p:cBhvr>
                                      <p:tavLst>
                                        <p:tav tm="0">
                                          <p:val>
                                            <p:strVal val="0-#ppt_w/2"/>
                                          </p:val>
                                        </p:tav>
                                        <p:tav tm="100000">
                                          <p:val>
                                            <p:strVal val="#ppt_x"/>
                                          </p:val>
                                        </p:tav>
                                      </p:tavLst>
                                    </p:anim>
                                    <p:anim calcmode="lin" valueType="num">
                                      <p:cBhvr additive="base">
                                        <p:cTn id="31"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69640"/>
                                        </p:tgtEl>
                                        <p:attrNameLst>
                                          <p:attrName>style.visibility</p:attrName>
                                        </p:attrNameLst>
                                      </p:cBhvr>
                                      <p:to>
                                        <p:strVal val="visible"/>
                                      </p:to>
                                    </p:set>
                                    <p:animEffect transition="in" filter="box(out)">
                                      <p:cBhvr>
                                        <p:cTn id="36" dur="500"/>
                                        <p:tgtEl>
                                          <p:spTgt spid="6964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9641"/>
                                        </p:tgtEl>
                                        <p:attrNameLst>
                                          <p:attrName>style.visibility</p:attrName>
                                        </p:attrNameLst>
                                      </p:cBhvr>
                                      <p:to>
                                        <p:strVal val="visible"/>
                                      </p:to>
                                    </p:set>
                                    <p:anim calcmode="lin" valueType="num">
                                      <p:cBhvr additive="base">
                                        <p:cTn id="41" dur="500" fill="hold"/>
                                        <p:tgtEl>
                                          <p:spTgt spid="69641"/>
                                        </p:tgtEl>
                                        <p:attrNameLst>
                                          <p:attrName>ppt_x</p:attrName>
                                        </p:attrNameLst>
                                      </p:cBhvr>
                                      <p:tavLst>
                                        <p:tav tm="0">
                                          <p:val>
                                            <p:strVal val="0-#ppt_w/2"/>
                                          </p:val>
                                        </p:tav>
                                        <p:tav tm="100000">
                                          <p:val>
                                            <p:strVal val="#ppt_x"/>
                                          </p:val>
                                        </p:tav>
                                      </p:tavLst>
                                    </p:anim>
                                    <p:anim calcmode="lin" valueType="num">
                                      <p:cBhvr additive="base">
                                        <p:cTn id="42" dur="500" fill="hold"/>
                                        <p:tgtEl>
                                          <p:spTgt spid="6964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69637"/>
                                        </p:tgtEl>
                                        <p:attrNameLst>
                                          <p:attrName>style.visibility</p:attrName>
                                        </p:attrNameLst>
                                      </p:cBhvr>
                                      <p:to>
                                        <p:strVal val="visible"/>
                                      </p:to>
                                    </p:set>
                                    <p:animEffect transition="in" filter="box(out)">
                                      <p:cBhvr>
                                        <p:cTn id="47" dur="500"/>
                                        <p:tgtEl>
                                          <p:spTgt spid="6963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9644">
                                            <p:txEl>
                                              <p:charRg st="0" end="25"/>
                                            </p:txEl>
                                          </p:spTgt>
                                        </p:tgtEl>
                                        <p:attrNameLst>
                                          <p:attrName>style.visibility</p:attrName>
                                        </p:attrNameLst>
                                      </p:cBhvr>
                                      <p:to>
                                        <p:strVal val="visible"/>
                                      </p:to>
                                    </p:set>
                                    <p:anim calcmode="lin" valueType="num">
                                      <p:cBhvr additive="base">
                                        <p:cTn id="52" dur="500" fill="hold"/>
                                        <p:tgtEl>
                                          <p:spTgt spid="69644">
                                            <p:txEl>
                                              <p:charRg st="0" end="25"/>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69644">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69642"/>
                                        </p:tgtEl>
                                        <p:attrNameLst>
                                          <p:attrName>style.visibility</p:attrName>
                                        </p:attrNameLst>
                                      </p:cBhvr>
                                      <p:to>
                                        <p:strVal val="visible"/>
                                      </p:to>
                                    </p:set>
                                    <p:animEffect transition="in" filter="box(out)">
                                      <p:cBhvr>
                                        <p:cTn id="58" dur="500"/>
                                        <p:tgtEl>
                                          <p:spTgt spid="6964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69643">
                                            <p:txEl>
                                              <p:charRg st="0" end="43"/>
                                            </p:txEl>
                                          </p:spTgt>
                                        </p:tgtEl>
                                        <p:attrNameLst>
                                          <p:attrName>style.visibility</p:attrName>
                                        </p:attrNameLst>
                                      </p:cBhvr>
                                      <p:to>
                                        <p:strVal val="visible"/>
                                      </p:to>
                                    </p:set>
                                    <p:anim calcmode="lin" valueType="num">
                                      <p:cBhvr additive="base">
                                        <p:cTn id="63" dur="500" fill="hold"/>
                                        <p:tgtEl>
                                          <p:spTgt spid="69643">
                                            <p:txEl>
                                              <p:charRg st="0" end="4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69643">
                                            <p:txEl>
                                              <p:charRg st="0" end="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P spid="69638" grpId="0" build="p"/>
      <p:bldP spid="69639" grpId="0" build="p"/>
      <p:bldP spid="69643" grpId="0" build="p"/>
      <p:bldP spid="6964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9398F0-A371-4B7C-A5D1-E1C9B6EA53CE}"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02DE263-9050-43FA-9E7F-BB50CFB7425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44"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0245" name="Rectangle 3"/>
          <p:cNvSpPr/>
          <p:nvPr/>
        </p:nvSpPr>
        <p:spPr>
          <a:xfrm>
            <a:off x="323850" y="1125538"/>
            <a:ext cx="26352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逆矩阵的性质</a:t>
            </a:r>
            <a:endParaRPr lang="zh-CN" altLang="en-US" sz="2800" b="1" dirty="0">
              <a:solidFill>
                <a:srgbClr val="CC0000"/>
              </a:solidFill>
              <a:ea typeface="华文新魏" panose="02010800040101010101" pitchFamily="2" charset="-122"/>
            </a:endParaRPr>
          </a:p>
        </p:txBody>
      </p:sp>
      <p:sp>
        <p:nvSpPr>
          <p:cNvPr id="10246" name="Rectangle 4"/>
          <p:cNvSpPr/>
          <p:nvPr/>
        </p:nvSpPr>
        <p:spPr>
          <a:xfrm>
            <a:off x="323850" y="1557338"/>
            <a:ext cx="5492750" cy="6048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Font typeface="Wingdings" panose="05000000000000000000" pitchFamily="2" charset="2"/>
              <a:buNone/>
            </a:pPr>
            <a:r>
              <a:rPr lang="en-US" altLang="zh-CN" sz="2800"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dirty="0">
                <a:ea typeface="楷体_GB2312" pitchFamily="49" charset="-122"/>
              </a:rPr>
              <a:t>, </a:t>
            </a:r>
            <a:r>
              <a:rPr lang="en-US" altLang="zh-CN" sz="2800" b="1" i="1" dirty="0">
                <a:ea typeface="楷体_GB2312" pitchFamily="49" charset="-122"/>
              </a:rPr>
              <a:t>B </a:t>
            </a:r>
            <a:r>
              <a:rPr lang="zh-CN" altLang="en-US" sz="2800" b="1" dirty="0">
                <a:ea typeface="楷体_GB2312" pitchFamily="49" charset="-122"/>
              </a:rPr>
              <a:t>为 </a:t>
            </a:r>
            <a:r>
              <a:rPr lang="en-US" altLang="zh-CN" sz="2800" b="1" i="1" dirty="0">
                <a:ea typeface="楷体_GB2312" pitchFamily="49" charset="-122"/>
              </a:rPr>
              <a:t>n</a:t>
            </a:r>
            <a:r>
              <a:rPr lang="en-US" altLang="zh-CN" sz="2800" b="1" dirty="0">
                <a:ea typeface="楷体_GB2312" pitchFamily="49" charset="-122"/>
              </a:rPr>
              <a:t> </a:t>
            </a:r>
            <a:r>
              <a:rPr lang="zh-CN" altLang="en-US" sz="2800" b="1" dirty="0">
                <a:ea typeface="楷体_GB2312" pitchFamily="49" charset="-122"/>
              </a:rPr>
              <a:t>阶可逆矩阵</a:t>
            </a:r>
            <a:r>
              <a:rPr lang="en-US" altLang="zh-CN" sz="2800" b="1" dirty="0">
                <a:ea typeface="楷体_GB2312" pitchFamily="49" charset="-122"/>
              </a:rPr>
              <a:t>, </a:t>
            </a:r>
            <a:r>
              <a:rPr lang="zh-CN" altLang="en-US" sz="2800" b="1" dirty="0">
                <a:ea typeface="楷体_GB2312" pitchFamily="49" charset="-122"/>
              </a:rPr>
              <a:t>则有</a:t>
            </a:r>
            <a:endParaRPr lang="zh-CN" altLang="en-US" sz="2800" b="1" dirty="0">
              <a:ea typeface="楷体_GB2312" pitchFamily="49" charset="-122"/>
            </a:endParaRPr>
          </a:p>
        </p:txBody>
      </p:sp>
      <p:graphicFrame>
        <p:nvGraphicFramePr>
          <p:cNvPr id="10247" name="Object 5"/>
          <p:cNvGraphicFramePr>
            <a:graphicFrameLocks noChangeAspect="1"/>
          </p:cNvGraphicFramePr>
          <p:nvPr/>
        </p:nvGraphicFramePr>
        <p:xfrm>
          <a:off x="436563" y="2198688"/>
          <a:ext cx="2349500" cy="914400"/>
        </p:xfrm>
        <a:graphic>
          <a:graphicData uri="http://schemas.openxmlformats.org/presentationml/2006/ole">
            <mc:AlternateContent xmlns:mc="http://schemas.openxmlformats.org/markup-compatibility/2006">
              <mc:Choice xmlns:v="urn:schemas-microsoft-com:vml" Requires="v">
                <p:oleObj spid="_x0000_s3082" name="" r:id="rId1" imgW="2349500" imgH="914400" progId="Equation.DSMT4">
                  <p:embed/>
                </p:oleObj>
              </mc:Choice>
              <mc:Fallback>
                <p:oleObj name="" r:id="rId1" imgW="2349500" imgH="914400" progId="Equation.DSMT4">
                  <p:embed/>
                  <p:pic>
                    <p:nvPicPr>
                      <p:cNvPr id="0" name="图片 3081"/>
                      <p:cNvPicPr/>
                      <p:nvPr/>
                    </p:nvPicPr>
                    <p:blipFill>
                      <a:blip r:embed="rId2"/>
                      <a:stretch>
                        <a:fillRect/>
                      </a:stretch>
                    </p:blipFill>
                    <p:spPr>
                      <a:xfrm>
                        <a:off x="436563" y="2198688"/>
                        <a:ext cx="2349500" cy="914400"/>
                      </a:xfrm>
                      <a:prstGeom prst="rect">
                        <a:avLst/>
                      </a:prstGeom>
                      <a:noFill/>
                      <a:ln w="38100">
                        <a:noFill/>
                        <a:miter/>
                      </a:ln>
                    </p:spPr>
                  </p:pic>
                </p:oleObj>
              </mc:Fallback>
            </mc:AlternateContent>
          </a:graphicData>
        </a:graphic>
      </p:graphicFrame>
      <p:graphicFrame>
        <p:nvGraphicFramePr>
          <p:cNvPr id="10248" name="Object 6"/>
          <p:cNvGraphicFramePr>
            <a:graphicFrameLocks noChangeAspect="1"/>
          </p:cNvGraphicFramePr>
          <p:nvPr/>
        </p:nvGraphicFramePr>
        <p:xfrm>
          <a:off x="434975" y="3240088"/>
          <a:ext cx="2336800" cy="495300"/>
        </p:xfrm>
        <a:graphic>
          <a:graphicData uri="http://schemas.openxmlformats.org/presentationml/2006/ole">
            <mc:AlternateContent xmlns:mc="http://schemas.openxmlformats.org/markup-compatibility/2006">
              <mc:Choice xmlns:v="urn:schemas-microsoft-com:vml" Requires="v">
                <p:oleObj spid="_x0000_s3083" name="" r:id="rId3" imgW="2336800" imgH="495300" progId="Equation.DSMT4">
                  <p:embed/>
                </p:oleObj>
              </mc:Choice>
              <mc:Fallback>
                <p:oleObj name="" r:id="rId3" imgW="2336800" imgH="495300" progId="Equation.DSMT4">
                  <p:embed/>
                  <p:pic>
                    <p:nvPicPr>
                      <p:cNvPr id="0" name="图片 3082"/>
                      <p:cNvPicPr/>
                      <p:nvPr/>
                    </p:nvPicPr>
                    <p:blipFill>
                      <a:blip r:embed="rId4"/>
                      <a:stretch>
                        <a:fillRect/>
                      </a:stretch>
                    </p:blipFill>
                    <p:spPr>
                      <a:xfrm>
                        <a:off x="434975" y="3240088"/>
                        <a:ext cx="2336800" cy="495300"/>
                      </a:xfrm>
                      <a:prstGeom prst="rect">
                        <a:avLst/>
                      </a:prstGeom>
                      <a:noFill/>
                      <a:ln w="38100">
                        <a:noFill/>
                        <a:miter/>
                      </a:ln>
                    </p:spPr>
                  </p:pic>
                </p:oleObj>
              </mc:Fallback>
            </mc:AlternateContent>
          </a:graphicData>
        </a:graphic>
      </p:graphicFrame>
      <p:graphicFrame>
        <p:nvGraphicFramePr>
          <p:cNvPr id="10249" name="Object 7"/>
          <p:cNvGraphicFramePr>
            <a:graphicFrameLocks noChangeAspect="1"/>
          </p:cNvGraphicFramePr>
          <p:nvPr/>
        </p:nvGraphicFramePr>
        <p:xfrm>
          <a:off x="434975" y="3841750"/>
          <a:ext cx="4051300" cy="495300"/>
        </p:xfrm>
        <a:graphic>
          <a:graphicData uri="http://schemas.openxmlformats.org/presentationml/2006/ole">
            <mc:AlternateContent xmlns:mc="http://schemas.openxmlformats.org/markup-compatibility/2006">
              <mc:Choice xmlns:v="urn:schemas-microsoft-com:vml" Requires="v">
                <p:oleObj spid="_x0000_s3086" name="" r:id="rId5" imgW="4051300" imgH="495300" progId="Equation.DSMT4">
                  <p:embed/>
                </p:oleObj>
              </mc:Choice>
              <mc:Fallback>
                <p:oleObj name="" r:id="rId5" imgW="4051300" imgH="495300" progId="Equation.DSMT4">
                  <p:embed/>
                  <p:pic>
                    <p:nvPicPr>
                      <p:cNvPr id="0" name="图片 3085"/>
                      <p:cNvPicPr/>
                      <p:nvPr/>
                    </p:nvPicPr>
                    <p:blipFill>
                      <a:blip r:embed="rId6"/>
                      <a:stretch>
                        <a:fillRect/>
                      </a:stretch>
                    </p:blipFill>
                    <p:spPr>
                      <a:xfrm>
                        <a:off x="434975" y="3841750"/>
                        <a:ext cx="4051300" cy="495300"/>
                      </a:xfrm>
                      <a:prstGeom prst="rect">
                        <a:avLst/>
                      </a:prstGeom>
                      <a:noFill/>
                      <a:ln w="38100">
                        <a:noFill/>
                        <a:miter/>
                      </a:ln>
                    </p:spPr>
                  </p:pic>
                </p:oleObj>
              </mc:Fallback>
            </mc:AlternateContent>
          </a:graphicData>
        </a:graphic>
      </p:graphicFrame>
      <p:graphicFrame>
        <p:nvGraphicFramePr>
          <p:cNvPr id="10250" name="Object 8"/>
          <p:cNvGraphicFramePr>
            <a:graphicFrameLocks noChangeAspect="1"/>
          </p:cNvGraphicFramePr>
          <p:nvPr/>
        </p:nvGraphicFramePr>
        <p:xfrm>
          <a:off x="439738" y="4465638"/>
          <a:ext cx="3124200" cy="495300"/>
        </p:xfrm>
        <a:graphic>
          <a:graphicData uri="http://schemas.openxmlformats.org/presentationml/2006/ole">
            <mc:AlternateContent xmlns:mc="http://schemas.openxmlformats.org/markup-compatibility/2006">
              <mc:Choice xmlns:v="urn:schemas-microsoft-com:vml" Requires="v">
                <p:oleObj spid="_x0000_s3088" name="" r:id="rId7" imgW="4152900" imgH="647700" progId="Equation.DSMT4">
                  <p:embed/>
                </p:oleObj>
              </mc:Choice>
              <mc:Fallback>
                <p:oleObj name="" r:id="rId7" imgW="4152900" imgH="647700" progId="Equation.DSMT4">
                  <p:embed/>
                  <p:pic>
                    <p:nvPicPr>
                      <p:cNvPr id="0" name="图片 3087"/>
                      <p:cNvPicPr/>
                      <p:nvPr/>
                    </p:nvPicPr>
                    <p:blipFill>
                      <a:blip r:embed="rId8">
                        <a:clrChange>
                          <a:clrFrom>
                            <a:srgbClr val="000000"/>
                          </a:clrFrom>
                          <a:clrTo>
                            <a:srgbClr val="0000FF"/>
                          </a:clrTo>
                        </a:clrChange>
                      </a:blip>
                      <a:stretch>
                        <a:fillRect/>
                      </a:stretch>
                    </p:blipFill>
                    <p:spPr>
                      <a:xfrm>
                        <a:off x="439738" y="4465638"/>
                        <a:ext cx="3124200" cy="495300"/>
                      </a:xfrm>
                      <a:prstGeom prst="rect">
                        <a:avLst/>
                      </a:prstGeom>
                      <a:noFill/>
                      <a:ln w="38100">
                        <a:noFill/>
                        <a:miter/>
                      </a:ln>
                    </p:spPr>
                  </p:pic>
                </p:oleObj>
              </mc:Fallback>
            </mc:AlternateContent>
          </a:graphicData>
        </a:graphic>
      </p:graphicFrame>
      <p:graphicFrame>
        <p:nvGraphicFramePr>
          <p:cNvPr id="10251" name="Object 9"/>
          <p:cNvGraphicFramePr>
            <a:graphicFrameLocks noChangeAspect="1"/>
          </p:cNvGraphicFramePr>
          <p:nvPr/>
        </p:nvGraphicFramePr>
        <p:xfrm>
          <a:off x="434975" y="5113338"/>
          <a:ext cx="2984500" cy="495300"/>
        </p:xfrm>
        <a:graphic>
          <a:graphicData uri="http://schemas.openxmlformats.org/presentationml/2006/ole">
            <mc:AlternateContent xmlns:mc="http://schemas.openxmlformats.org/markup-compatibility/2006">
              <mc:Choice xmlns:v="urn:schemas-microsoft-com:vml" Requires="v">
                <p:oleObj spid="_x0000_s3089" name="" r:id="rId9" imgW="2984500" imgH="495300" progId="Equation.DSMT4">
                  <p:embed/>
                </p:oleObj>
              </mc:Choice>
              <mc:Fallback>
                <p:oleObj name="" r:id="rId9" imgW="2984500" imgH="495300" progId="Equation.DSMT4">
                  <p:embed/>
                  <p:pic>
                    <p:nvPicPr>
                      <p:cNvPr id="0" name="图片 3088"/>
                      <p:cNvPicPr/>
                      <p:nvPr/>
                    </p:nvPicPr>
                    <p:blipFill>
                      <a:blip r:embed="rId10"/>
                      <a:stretch>
                        <a:fillRect/>
                      </a:stretch>
                    </p:blipFill>
                    <p:spPr>
                      <a:xfrm>
                        <a:off x="434975" y="5113338"/>
                        <a:ext cx="2984500" cy="495300"/>
                      </a:xfrm>
                      <a:prstGeom prst="rect">
                        <a:avLst/>
                      </a:prstGeom>
                      <a:noFill/>
                      <a:ln w="38100">
                        <a:noFill/>
                        <a:miter/>
                      </a:ln>
                    </p:spPr>
                  </p:pic>
                </p:oleObj>
              </mc:Fallback>
            </mc:AlternateContent>
          </a:graphicData>
        </a:graphic>
      </p:graphicFrame>
      <p:graphicFrame>
        <p:nvGraphicFramePr>
          <p:cNvPr id="10252" name="Object 10"/>
          <p:cNvGraphicFramePr>
            <a:graphicFrameLocks noChangeAspect="1"/>
          </p:cNvGraphicFramePr>
          <p:nvPr/>
        </p:nvGraphicFramePr>
        <p:xfrm>
          <a:off x="441325" y="5583238"/>
          <a:ext cx="4102100" cy="914400"/>
        </p:xfrm>
        <a:graphic>
          <a:graphicData uri="http://schemas.openxmlformats.org/presentationml/2006/ole">
            <mc:AlternateContent xmlns:mc="http://schemas.openxmlformats.org/markup-compatibility/2006">
              <mc:Choice xmlns:v="urn:schemas-microsoft-com:vml" Requires="v">
                <p:oleObj spid="_x0000_s3090" name="" r:id="rId11" imgW="5448300" imgH="1206500" progId="Equation.DSMT4">
                  <p:embed/>
                </p:oleObj>
              </mc:Choice>
              <mc:Fallback>
                <p:oleObj name="" r:id="rId11" imgW="5448300" imgH="1206500" progId="Equation.DSMT4">
                  <p:embed/>
                  <p:pic>
                    <p:nvPicPr>
                      <p:cNvPr id="0" name="图片 3089"/>
                      <p:cNvPicPr/>
                      <p:nvPr/>
                    </p:nvPicPr>
                    <p:blipFill>
                      <a:blip r:embed="rId12">
                        <a:clrChange>
                          <a:clrFrom>
                            <a:srgbClr val="000000"/>
                          </a:clrFrom>
                          <a:clrTo>
                            <a:srgbClr val="0000FF"/>
                          </a:clrTo>
                        </a:clrChange>
                      </a:blip>
                      <a:stretch>
                        <a:fillRect/>
                      </a:stretch>
                    </p:blipFill>
                    <p:spPr>
                      <a:xfrm>
                        <a:off x="441325" y="5583238"/>
                        <a:ext cx="4102100" cy="914400"/>
                      </a:xfrm>
                      <a:prstGeom prst="rect">
                        <a:avLst/>
                      </a:prstGeom>
                      <a:noFill/>
                      <a:ln w="38100">
                        <a:noFill/>
                        <a:miter/>
                      </a:ln>
                    </p:spPr>
                  </p:pic>
                </p:oleObj>
              </mc:Fallback>
            </mc:AlternateContent>
          </a:graphicData>
        </a:graphic>
      </p:graphicFrame>
      <p:sp>
        <p:nvSpPr>
          <p:cNvPr id="10253" name="Rectangle 11"/>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1AFC78F-1975-42DF-8F5E-3379873098C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22B35C7-24D7-4400-AFB6-1B28288ABF11}"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0658" name="Rectangle 2"/>
          <p:cNvSpPr/>
          <p:nvPr/>
        </p:nvSpPr>
        <p:spPr>
          <a:xfrm>
            <a:off x="0" y="6183313"/>
            <a:ext cx="86407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宋体" panose="02010600030101010101" pitchFamily="2" charset="-122"/>
                <a:sym typeface="Symbol" panose="05050102010706020507" pitchFamily="18" charset="2"/>
              </a:rPr>
              <a:t> </a:t>
            </a:r>
            <a:r>
              <a:rPr lang="en-US" altLang="zh-CN" sz="2400" b="1" dirty="0">
                <a:latin typeface="宋体" panose="02010600030101010101" pitchFamily="2" charset="-122"/>
              </a:rPr>
              <a:t>(4)</a:t>
            </a:r>
            <a:r>
              <a:rPr lang="zh-CN" altLang="en-US" sz="2400" b="1" dirty="0">
                <a:latin typeface="宋体" panose="02010600030101010101" pitchFamily="2" charset="-122"/>
              </a:rPr>
              <a:t>当</a:t>
            </a:r>
            <a:r>
              <a:rPr lang="zh-CN" altLang="en-US" sz="2400" b="1" dirty="0">
                <a:latin typeface="宋体" panose="02010600030101010101" pitchFamily="2" charset="-122"/>
                <a:sym typeface="Symbol" panose="05050102010706020507" pitchFamily="18" charset="2"/>
              </a:rPr>
              <a:t> </a:t>
            </a:r>
            <a:r>
              <a:rPr lang="en-US" altLang="zh-CN" sz="2400" b="1" i="1" dirty="0">
                <a:sym typeface="Symbol" panose="05050102010706020507" pitchFamily="18" charset="2"/>
              </a:rPr>
              <a:t>a</a:t>
            </a:r>
            <a:r>
              <a:rPr lang="en-US" altLang="zh-CN" sz="2400" b="1" dirty="0">
                <a:sym typeface="Symbol" panose="05050102010706020507" pitchFamily="18" charset="2"/>
              </a:rPr>
              <a:t></a:t>
            </a:r>
            <a:r>
              <a:rPr lang="en-US" altLang="zh-CN" sz="2400" b="1" dirty="0"/>
              <a:t>1</a:t>
            </a:r>
            <a:r>
              <a:rPr lang="en-US" altLang="zh-CN" sz="2400" b="1" dirty="0">
                <a:sym typeface="Symbol" panose="05050102010706020507" pitchFamily="18" charset="2"/>
              </a:rPr>
              <a:t>,</a:t>
            </a:r>
            <a:r>
              <a:rPr lang="en-US" altLang="zh-CN" sz="2400" b="1" dirty="0"/>
              <a:t>  </a:t>
            </a:r>
            <a:r>
              <a:rPr lang="en-US" altLang="zh-CN" sz="2400" b="1" i="1" dirty="0">
                <a:sym typeface="Symbol" panose="05050102010706020507" pitchFamily="18" charset="2"/>
              </a:rPr>
              <a:t>b</a:t>
            </a:r>
            <a:r>
              <a:rPr lang="en-US" altLang="zh-CN" sz="2400" b="1" dirty="0">
                <a:sym typeface="Symbol" panose="05050102010706020507" pitchFamily="18" charset="2"/>
              </a:rPr>
              <a:t>=0</a:t>
            </a:r>
            <a:r>
              <a:rPr lang="zh-CN" altLang="en-US" sz="2400" b="1" dirty="0">
                <a:latin typeface="宋体" panose="02010600030101010101" pitchFamily="2" charset="-122"/>
              </a:rPr>
              <a:t>时， </a:t>
            </a:r>
            <a:r>
              <a:rPr lang="en-US" altLang="zh-CN" sz="2400" b="1" dirty="0"/>
              <a:t>D</a:t>
            </a:r>
            <a:r>
              <a:rPr lang="en-US" altLang="zh-CN" sz="2400" b="1" dirty="0">
                <a:sym typeface="Symbol" panose="05050102010706020507" pitchFamily="18" charset="2"/>
              </a:rPr>
              <a:t> =0, r(A)=2,   r(A, b)=3,</a:t>
            </a:r>
            <a:r>
              <a:rPr lang="en-US" altLang="zh-CN" sz="2400" b="1" dirty="0">
                <a:latin typeface="宋体" panose="02010600030101010101" pitchFamily="2" charset="-122"/>
                <a:sym typeface="Symbol" panose="05050102010706020507" pitchFamily="18" charset="2"/>
              </a:rPr>
              <a:t> </a:t>
            </a:r>
            <a:r>
              <a:rPr lang="zh-CN" altLang="en-US" sz="2400" b="1" dirty="0">
                <a:latin typeface="宋体" panose="02010600030101010101" pitchFamily="2" charset="-122"/>
                <a:sym typeface="Symbol" panose="05050102010706020507" pitchFamily="18" charset="2"/>
              </a:rPr>
              <a:t>无解。</a:t>
            </a:r>
            <a:endParaRPr lang="zh-CN" altLang="en-US" sz="2400" b="1" dirty="0">
              <a:latin typeface="宋体" panose="02010600030101010101" pitchFamily="2" charset="-122"/>
              <a:sym typeface="Symbol" panose="05050102010706020507" pitchFamily="18" charset="2"/>
            </a:endParaRPr>
          </a:p>
        </p:txBody>
      </p:sp>
      <p:sp>
        <p:nvSpPr>
          <p:cNvPr id="70659" name="Rectangle 3"/>
          <p:cNvSpPr/>
          <p:nvPr/>
        </p:nvSpPr>
        <p:spPr>
          <a:xfrm>
            <a:off x="468313" y="2205038"/>
            <a:ext cx="80010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182880" algn="just">
              <a:lnSpc>
                <a:spcPct val="120000"/>
              </a:lnSpc>
              <a:spcBef>
                <a:spcPct val="0"/>
              </a:spcBef>
              <a:buNone/>
            </a:pPr>
            <a:r>
              <a:rPr lang="en-US" altLang="zh-CN" sz="2400" b="1" dirty="0">
                <a:latin typeface="宋体" panose="02010600030101010101" pitchFamily="2" charset="-122"/>
                <a:sym typeface="Symbol" panose="05050102010706020507" pitchFamily="18" charset="2"/>
              </a:rPr>
              <a:t>(3) </a:t>
            </a:r>
            <a:r>
              <a:rPr lang="zh-CN" altLang="en-US" sz="2400" b="1" dirty="0">
                <a:latin typeface="宋体" panose="02010600030101010101" pitchFamily="2" charset="-122"/>
                <a:sym typeface="Symbol" panose="05050102010706020507" pitchFamily="18" charset="2"/>
              </a:rPr>
              <a:t>当</a:t>
            </a:r>
            <a:r>
              <a:rPr lang="en-US" altLang="zh-CN" sz="2400" b="1" i="1" dirty="0">
                <a:sym typeface="Symbol" panose="05050102010706020507" pitchFamily="18" charset="2"/>
              </a:rPr>
              <a:t>a</a:t>
            </a:r>
            <a:r>
              <a:rPr lang="en-US" altLang="zh-CN" sz="2400" b="1" dirty="0">
                <a:sym typeface="Symbol" panose="05050102010706020507" pitchFamily="18" charset="2"/>
              </a:rPr>
              <a:t>=1, </a:t>
            </a:r>
            <a:r>
              <a:rPr lang="en-US" altLang="zh-CN" sz="2400" b="1" i="1" dirty="0">
                <a:sym typeface="Symbol" panose="05050102010706020507" pitchFamily="18" charset="2"/>
              </a:rPr>
              <a:t>b</a:t>
            </a:r>
            <a:r>
              <a:rPr lang="en-US" altLang="zh-CN" sz="2400" b="1" dirty="0">
                <a:sym typeface="Symbol" panose="05050102010706020507" pitchFamily="18" charset="2"/>
              </a:rPr>
              <a:t></a:t>
            </a:r>
            <a:r>
              <a:rPr lang="en-US" altLang="zh-CN" sz="2400" b="1" dirty="0"/>
              <a:t>1/2</a:t>
            </a:r>
            <a:r>
              <a:rPr lang="en-US" altLang="zh-CN" sz="2400" b="1" dirty="0">
                <a:latin typeface="宋体" panose="02010600030101010101" pitchFamily="2" charset="-122"/>
              </a:rPr>
              <a:t> </a:t>
            </a:r>
            <a:r>
              <a:rPr lang="zh-CN" altLang="en-US" sz="2400" b="1" dirty="0">
                <a:latin typeface="宋体" panose="02010600030101010101" pitchFamily="2" charset="-122"/>
                <a:sym typeface="Symbol" panose="05050102010706020507" pitchFamily="18" charset="2"/>
              </a:rPr>
              <a:t>时， </a:t>
            </a:r>
            <a:r>
              <a:rPr lang="en-US" altLang="zh-CN" sz="2400" b="1" dirty="0">
                <a:sym typeface="Symbol" panose="05050102010706020507" pitchFamily="18" charset="2"/>
              </a:rPr>
              <a:t>1–4</a:t>
            </a:r>
            <a:r>
              <a:rPr lang="en-US" altLang="zh-CN" sz="2400" b="1" i="1" dirty="0">
                <a:sym typeface="Symbol" panose="05050102010706020507" pitchFamily="18" charset="2"/>
              </a:rPr>
              <a:t>b</a:t>
            </a:r>
            <a:r>
              <a:rPr lang="en-US" altLang="zh-CN" sz="2400" b="1" dirty="0">
                <a:sym typeface="Symbol" panose="05050102010706020507" pitchFamily="18" charset="2"/>
              </a:rPr>
              <a:t>+2</a:t>
            </a:r>
            <a:r>
              <a:rPr lang="en-US" altLang="zh-CN" sz="2400" b="1" i="1" dirty="0">
                <a:sym typeface="Symbol" panose="05050102010706020507" pitchFamily="18" charset="2"/>
              </a:rPr>
              <a:t>ab </a:t>
            </a:r>
            <a:r>
              <a:rPr lang="en-US" altLang="zh-CN" sz="2400" b="1" dirty="0">
                <a:sym typeface="Symbol" panose="05050102010706020507" pitchFamily="18" charset="2"/>
              </a:rPr>
              <a:t></a:t>
            </a:r>
            <a:r>
              <a:rPr lang="en-US" altLang="zh-CN" sz="2400" b="1" dirty="0"/>
              <a:t> 0</a:t>
            </a:r>
            <a:r>
              <a:rPr lang="en-US" altLang="zh-CN" sz="2400" b="1" dirty="0">
                <a:latin typeface="宋体" panose="02010600030101010101" pitchFamily="2" charset="-122"/>
              </a:rPr>
              <a:t>,  </a:t>
            </a:r>
            <a:r>
              <a:rPr lang="zh-CN" altLang="en-US" sz="2400" b="1" dirty="0">
                <a:latin typeface="宋体" panose="02010600030101010101" pitchFamily="2" charset="-122"/>
                <a:sym typeface="Symbol" panose="05050102010706020507" pitchFamily="18" charset="2"/>
              </a:rPr>
              <a:t>方程组无解。</a:t>
            </a:r>
            <a:endParaRPr lang="zh-CN" altLang="en-US" sz="2400" b="1" dirty="0">
              <a:latin typeface="宋体" panose="02010600030101010101" pitchFamily="2" charset="-122"/>
              <a:sym typeface="Symbol" panose="05050102010706020507" pitchFamily="18" charset="2"/>
            </a:endParaRPr>
          </a:p>
          <a:p>
            <a:pPr marL="0" lvl="0" indent="182880" algn="just">
              <a:lnSpc>
                <a:spcPct val="120000"/>
              </a:lnSpc>
              <a:spcBef>
                <a:spcPct val="0"/>
              </a:spcBef>
              <a:buNone/>
            </a:pPr>
            <a:r>
              <a:rPr lang="en-US" altLang="zh-CN" sz="2400" b="1" dirty="0">
                <a:latin typeface="宋体" panose="02010600030101010101" pitchFamily="2" charset="-122"/>
                <a:sym typeface="Symbol" panose="05050102010706020507" pitchFamily="18" charset="2"/>
              </a:rPr>
              <a:t>(4) </a:t>
            </a:r>
            <a:r>
              <a:rPr lang="zh-CN" altLang="en-US" sz="2400" b="1" dirty="0">
                <a:latin typeface="宋体" panose="02010600030101010101" pitchFamily="2" charset="-122"/>
                <a:sym typeface="Symbol" panose="05050102010706020507" pitchFamily="18" charset="2"/>
              </a:rPr>
              <a:t>当</a:t>
            </a:r>
            <a:r>
              <a:rPr lang="en-US" altLang="zh-CN" sz="2400" b="1" i="1" dirty="0">
                <a:sym typeface="Symbol" panose="05050102010706020507" pitchFamily="18" charset="2"/>
              </a:rPr>
              <a:t>b</a:t>
            </a:r>
            <a:r>
              <a:rPr lang="en-US" altLang="zh-CN" sz="2400" b="1" dirty="0">
                <a:sym typeface="Symbol" panose="05050102010706020507" pitchFamily="18" charset="2"/>
              </a:rPr>
              <a:t>=0 </a:t>
            </a:r>
            <a:r>
              <a:rPr lang="zh-CN" altLang="en-US" sz="2400" b="1" dirty="0">
                <a:latin typeface="宋体" panose="02010600030101010101" pitchFamily="2" charset="-122"/>
                <a:sym typeface="Symbol" panose="05050102010706020507" pitchFamily="18" charset="2"/>
              </a:rPr>
              <a:t>时，</a:t>
            </a:r>
            <a:r>
              <a:rPr lang="en-US" altLang="zh-CN" sz="2400" b="1" dirty="0">
                <a:sym typeface="Symbol" panose="05050102010706020507" pitchFamily="18" charset="2"/>
              </a:rPr>
              <a:t>1–4</a:t>
            </a:r>
            <a:r>
              <a:rPr lang="en-US" altLang="zh-CN" sz="2400" b="1" i="1" dirty="0">
                <a:sym typeface="Symbol" panose="05050102010706020507" pitchFamily="18" charset="2"/>
              </a:rPr>
              <a:t>b</a:t>
            </a:r>
            <a:r>
              <a:rPr lang="en-US" altLang="zh-CN" sz="2400" b="1" dirty="0">
                <a:sym typeface="Symbol" panose="05050102010706020507" pitchFamily="18" charset="2"/>
              </a:rPr>
              <a:t>+2</a:t>
            </a:r>
            <a:r>
              <a:rPr lang="en-US" altLang="zh-CN" sz="2400" b="1" i="1" dirty="0">
                <a:sym typeface="Symbol" panose="05050102010706020507" pitchFamily="18" charset="2"/>
              </a:rPr>
              <a:t>ab </a:t>
            </a:r>
            <a:r>
              <a:rPr lang="en-US" altLang="zh-CN" sz="2400" b="1" dirty="0">
                <a:sym typeface="Symbol" panose="05050102010706020507" pitchFamily="18" charset="2"/>
              </a:rPr>
              <a:t>= 1</a:t>
            </a:r>
            <a:r>
              <a:rPr lang="en-US" altLang="zh-CN" sz="2400" b="1" dirty="0"/>
              <a:t> 0</a:t>
            </a:r>
            <a:r>
              <a:rPr lang="en-US" altLang="zh-CN" sz="2400" b="1" dirty="0">
                <a:latin typeface="宋体" panose="02010600030101010101" pitchFamily="2" charset="-122"/>
              </a:rPr>
              <a:t> </a:t>
            </a:r>
            <a:r>
              <a:rPr lang="zh-CN" altLang="en-US" sz="2400" b="1" dirty="0">
                <a:latin typeface="宋体" panose="02010600030101010101" pitchFamily="2" charset="-122"/>
                <a:sym typeface="Symbol" panose="05050102010706020507" pitchFamily="18" charset="2"/>
              </a:rPr>
              <a:t>时</a:t>
            </a:r>
            <a:r>
              <a:rPr lang="en-US" altLang="zh-CN" sz="2400" b="1" dirty="0">
                <a:latin typeface="宋体" panose="02010600030101010101" pitchFamily="2" charset="-122"/>
                <a:sym typeface="Symbol" panose="05050102010706020507" pitchFamily="18" charset="2"/>
              </a:rPr>
              <a:t>,</a:t>
            </a:r>
            <a:r>
              <a:rPr lang="zh-CN" altLang="en-US" sz="2400" b="1" dirty="0">
                <a:latin typeface="宋体" panose="02010600030101010101" pitchFamily="2" charset="-122"/>
                <a:sym typeface="Symbol" panose="05050102010706020507" pitchFamily="18" charset="2"/>
              </a:rPr>
              <a:t>方程组无解。</a:t>
            </a:r>
            <a:endParaRPr lang="zh-CN" altLang="en-US" sz="2400" b="1" dirty="0">
              <a:latin typeface="宋体" panose="02010600030101010101" pitchFamily="2" charset="-122"/>
              <a:sym typeface="Symbol" panose="05050102010706020507" pitchFamily="18" charset="2"/>
            </a:endParaRPr>
          </a:p>
          <a:p>
            <a:pPr marL="0" lvl="0" indent="182880" algn="just">
              <a:lnSpc>
                <a:spcPct val="120000"/>
              </a:lnSpc>
              <a:spcBef>
                <a:spcPct val="0"/>
              </a:spcBef>
              <a:buNone/>
            </a:pPr>
            <a:r>
              <a:rPr lang="zh-CN" altLang="en-US" sz="2400" b="1" dirty="0">
                <a:latin typeface="宋体" panose="02010600030101010101" pitchFamily="2" charset="-122"/>
                <a:sym typeface="Symbol" panose="05050102010706020507" pitchFamily="18" charset="2"/>
              </a:rPr>
              <a:t>     （原方程组中后两个方程是矛盾方程）</a:t>
            </a:r>
            <a:endParaRPr lang="zh-CN" altLang="en-US" sz="2400" b="1" dirty="0">
              <a:latin typeface="宋体" panose="02010600030101010101" pitchFamily="2" charset="-122"/>
              <a:sym typeface="Symbol" panose="05050102010706020507" pitchFamily="18" charset="2"/>
            </a:endParaRPr>
          </a:p>
        </p:txBody>
      </p:sp>
      <p:graphicFrame>
        <p:nvGraphicFramePr>
          <p:cNvPr id="70660" name="Object 4"/>
          <p:cNvGraphicFramePr>
            <a:graphicFrameLocks noChangeAspect="1"/>
          </p:cNvGraphicFramePr>
          <p:nvPr/>
        </p:nvGraphicFramePr>
        <p:xfrm>
          <a:off x="4859338" y="188913"/>
          <a:ext cx="3417887" cy="1535112"/>
        </p:xfrm>
        <a:graphic>
          <a:graphicData uri="http://schemas.openxmlformats.org/presentationml/2006/ole">
            <mc:AlternateContent xmlns:mc="http://schemas.openxmlformats.org/markup-compatibility/2006">
              <mc:Choice xmlns:v="urn:schemas-microsoft-com:vml" Requires="v">
                <p:oleObj spid="_x0000_s3080" name="" r:id="rId1" imgW="2882900" imgH="914400" progId="Equation.DSMT4">
                  <p:embed/>
                </p:oleObj>
              </mc:Choice>
              <mc:Fallback>
                <p:oleObj name="" r:id="rId1" imgW="2882900" imgH="914400" progId="Equation.DSMT4">
                  <p:embed/>
                  <p:pic>
                    <p:nvPicPr>
                      <p:cNvPr id="0" name="图片 3079"/>
                      <p:cNvPicPr/>
                      <p:nvPr/>
                    </p:nvPicPr>
                    <p:blipFill>
                      <a:blip r:embed="rId2">
                        <a:clrChange>
                          <a:clrFrom>
                            <a:srgbClr val="000000"/>
                          </a:clrFrom>
                          <a:clrTo>
                            <a:srgbClr val="000000"/>
                          </a:clrTo>
                        </a:clrChange>
                      </a:blip>
                      <a:stretch>
                        <a:fillRect/>
                      </a:stretch>
                    </p:blipFill>
                    <p:spPr>
                      <a:xfrm>
                        <a:off x="4859338" y="188913"/>
                        <a:ext cx="3417887" cy="1535112"/>
                      </a:xfrm>
                      <a:prstGeom prst="rect">
                        <a:avLst/>
                      </a:prstGeom>
                      <a:noFill/>
                      <a:ln w="38100">
                        <a:noFill/>
                        <a:miter/>
                      </a:ln>
                    </p:spPr>
                  </p:pic>
                </p:oleObj>
              </mc:Fallback>
            </mc:AlternateContent>
          </a:graphicData>
        </a:graphic>
      </p:graphicFrame>
      <p:sp>
        <p:nvSpPr>
          <p:cNvPr id="70661" name="Rectangle 5"/>
          <p:cNvSpPr/>
          <p:nvPr/>
        </p:nvSpPr>
        <p:spPr>
          <a:xfrm>
            <a:off x="179388" y="1773238"/>
            <a:ext cx="89646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latin typeface="宋体" panose="02010600030101010101" pitchFamily="2" charset="-122"/>
                <a:sym typeface="Symbol" panose="05050102010706020507" pitchFamily="18" charset="2"/>
              </a:rPr>
              <a:t>于是方程组的一般解为</a:t>
            </a:r>
            <a:r>
              <a:rPr lang="en-US" altLang="zh-CN" sz="2400" b="1" i="1" dirty="0">
                <a:sym typeface="Symbol" panose="05050102010706020507" pitchFamily="18" charset="2"/>
              </a:rPr>
              <a:t>x </a:t>
            </a:r>
            <a:r>
              <a:rPr lang="en-US" altLang="zh-CN" sz="2400" b="1" dirty="0">
                <a:sym typeface="Symbol" panose="05050102010706020507" pitchFamily="18" charset="2"/>
              </a:rPr>
              <a:t>= (2, 2, 0)</a:t>
            </a:r>
            <a:r>
              <a:rPr lang="en-US" altLang="zh-CN" sz="2400" b="1" baseline="30000" dirty="0">
                <a:sym typeface="Symbol" panose="05050102010706020507" pitchFamily="18" charset="2"/>
              </a:rPr>
              <a:t>T </a:t>
            </a:r>
            <a:r>
              <a:rPr lang="en-US" altLang="zh-CN" sz="2400" b="1" dirty="0">
                <a:sym typeface="Symbol" panose="05050102010706020507" pitchFamily="18" charset="2"/>
              </a:rPr>
              <a:t>+ </a:t>
            </a:r>
            <a:r>
              <a:rPr lang="en-US" altLang="zh-CN" sz="2400" b="1" i="1" dirty="0">
                <a:sym typeface="Symbol" panose="05050102010706020507" pitchFamily="18" charset="2"/>
              </a:rPr>
              <a:t>k</a:t>
            </a:r>
            <a:r>
              <a:rPr lang="en-US" altLang="zh-CN" sz="2400" b="1" dirty="0">
                <a:sym typeface="Symbol" panose="05050102010706020507" pitchFamily="18" charset="2"/>
              </a:rPr>
              <a:t>(–1, 0 ,1)</a:t>
            </a:r>
            <a:r>
              <a:rPr lang="en-US" altLang="zh-CN" sz="2400" b="1" baseline="30000" dirty="0">
                <a:sym typeface="Symbol" panose="05050102010706020507" pitchFamily="18" charset="2"/>
              </a:rPr>
              <a:t>T</a:t>
            </a:r>
            <a:r>
              <a:rPr lang="en-US" altLang="zh-CN" sz="2400" b="1" dirty="0">
                <a:latin typeface="宋体" panose="02010600030101010101" pitchFamily="2" charset="-122"/>
                <a:sym typeface="Symbol" panose="05050102010706020507" pitchFamily="18" charset="2"/>
              </a:rPr>
              <a:t> (</a:t>
            </a:r>
            <a:r>
              <a:rPr lang="en-US" altLang="zh-CN" sz="2400" b="1" i="1" dirty="0">
                <a:sym typeface="Symbol" panose="05050102010706020507" pitchFamily="18" charset="2"/>
              </a:rPr>
              <a:t>k</a:t>
            </a:r>
            <a:r>
              <a:rPr lang="zh-CN" altLang="en-US" sz="2400" b="1" dirty="0">
                <a:latin typeface="宋体" panose="02010600030101010101" pitchFamily="2" charset="-122"/>
                <a:sym typeface="Symbol" panose="05050102010706020507" pitchFamily="18" charset="2"/>
              </a:rPr>
              <a:t>为任意常数）</a:t>
            </a:r>
            <a:endParaRPr lang="zh-CN" altLang="en-US" sz="2400" b="1" dirty="0">
              <a:latin typeface="宋体" panose="02010600030101010101" pitchFamily="2" charset="-122"/>
              <a:sym typeface="Symbol" panose="05050102010706020507" pitchFamily="18" charset="2"/>
            </a:endParaRPr>
          </a:p>
        </p:txBody>
      </p:sp>
      <p:graphicFrame>
        <p:nvGraphicFramePr>
          <p:cNvPr id="70662" name="Object 6"/>
          <p:cNvGraphicFramePr>
            <a:graphicFrameLocks noChangeAspect="1"/>
          </p:cNvGraphicFramePr>
          <p:nvPr/>
        </p:nvGraphicFramePr>
        <p:xfrm>
          <a:off x="395288" y="188913"/>
          <a:ext cx="3024187" cy="1335087"/>
        </p:xfrm>
        <a:graphic>
          <a:graphicData uri="http://schemas.openxmlformats.org/presentationml/2006/ole">
            <mc:AlternateContent xmlns:mc="http://schemas.openxmlformats.org/markup-compatibility/2006">
              <mc:Choice xmlns:v="urn:schemas-microsoft-com:vml" Requires="v">
                <p:oleObj spid="_x0000_s3081" name="" r:id="rId3" imgW="2590800" imgH="914400" progId="Equation.DSMT4">
                  <p:embed/>
                </p:oleObj>
              </mc:Choice>
              <mc:Fallback>
                <p:oleObj name="" r:id="rId3" imgW="2590800" imgH="914400" progId="Equation.DSMT4">
                  <p:embed/>
                  <p:pic>
                    <p:nvPicPr>
                      <p:cNvPr id="0" name="图片 3080"/>
                      <p:cNvPicPr/>
                      <p:nvPr/>
                    </p:nvPicPr>
                    <p:blipFill>
                      <a:blip r:embed="rId4">
                        <a:clrChange>
                          <a:clrFrom>
                            <a:srgbClr val="000000"/>
                          </a:clrFrom>
                          <a:clrTo>
                            <a:srgbClr val="000000"/>
                          </a:clrTo>
                        </a:clrChange>
                      </a:blip>
                      <a:stretch>
                        <a:fillRect/>
                      </a:stretch>
                    </p:blipFill>
                    <p:spPr>
                      <a:xfrm>
                        <a:off x="395288" y="188913"/>
                        <a:ext cx="3024187" cy="1335087"/>
                      </a:xfrm>
                      <a:prstGeom prst="rect">
                        <a:avLst/>
                      </a:prstGeom>
                      <a:noFill/>
                      <a:ln w="38100">
                        <a:noFill/>
                        <a:miter/>
                      </a:ln>
                    </p:spPr>
                  </p:pic>
                </p:oleObj>
              </mc:Fallback>
            </mc:AlternateContent>
          </a:graphicData>
        </a:graphic>
      </p:graphicFrame>
      <p:sp>
        <p:nvSpPr>
          <p:cNvPr id="70663" name="Rectangle 7"/>
          <p:cNvSpPr/>
          <p:nvPr/>
        </p:nvSpPr>
        <p:spPr>
          <a:xfrm>
            <a:off x="3348038" y="404813"/>
            <a:ext cx="21082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ym typeface="Symbol" panose="05050102010706020507" pitchFamily="18" charset="2"/>
              </a:rPr>
              <a:t>a</a:t>
            </a:r>
            <a:r>
              <a:rPr lang="en-US" altLang="zh-CN" sz="2400" b="1" dirty="0">
                <a:sym typeface="Symbol" panose="05050102010706020507" pitchFamily="18" charset="2"/>
              </a:rPr>
              <a:t>=1, </a:t>
            </a:r>
            <a:r>
              <a:rPr lang="en-US" altLang="zh-CN" sz="2400" b="1" i="1" dirty="0">
                <a:sym typeface="Symbol" panose="05050102010706020507" pitchFamily="18" charset="2"/>
              </a:rPr>
              <a:t>b</a:t>
            </a:r>
            <a:r>
              <a:rPr lang="en-US" altLang="zh-CN" sz="2400" b="1" dirty="0">
                <a:sym typeface="Symbol" panose="05050102010706020507" pitchFamily="18" charset="2"/>
              </a:rPr>
              <a:t>=1/2</a:t>
            </a:r>
            <a:endParaRPr lang="en-US" altLang="zh-CN" sz="2400" b="1" dirty="0">
              <a:sym typeface="Symbol" panose="05050102010706020507" pitchFamily="18" charset="2"/>
            </a:endParaRPr>
          </a:p>
          <a:p>
            <a:pPr marL="0" lvl="0" indent="0" eaLnBrk="1" hangingPunct="1">
              <a:spcBef>
                <a:spcPct val="0"/>
              </a:spcBef>
              <a:buNone/>
            </a:pPr>
            <a:r>
              <a:rPr lang="en-US" altLang="zh-CN" sz="2400" b="1" dirty="0">
                <a:latin typeface="宋体" panose="02010600030101010101" pitchFamily="2" charset="-122"/>
                <a:sym typeface="Symbol" panose="05050102010706020507" pitchFamily="18" charset="2"/>
              </a:rPr>
              <a:t> </a:t>
            </a:r>
            <a:r>
              <a:rPr lang="zh-CN" altLang="en-US" sz="2400" b="1" dirty="0">
                <a:latin typeface="宋体" panose="02010600030101010101" pitchFamily="2" charset="-122"/>
                <a:sym typeface="Symbol" panose="05050102010706020507" pitchFamily="18" charset="2"/>
              </a:rPr>
              <a:t>时，化为</a:t>
            </a:r>
            <a:endParaRPr lang="zh-CN" altLang="en-US" sz="2400" b="1" dirty="0">
              <a:latin typeface="宋体" panose="02010600030101010101" pitchFamily="2" charset="-122"/>
              <a:sym typeface="Symbol" panose="05050102010706020507" pitchFamily="18" charset="2"/>
            </a:endParaRPr>
          </a:p>
        </p:txBody>
      </p:sp>
      <p:sp>
        <p:nvSpPr>
          <p:cNvPr id="70664" name="Rectangle 8"/>
          <p:cNvSpPr/>
          <p:nvPr/>
        </p:nvSpPr>
        <p:spPr>
          <a:xfrm>
            <a:off x="395288" y="3787775"/>
            <a:ext cx="9509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CC0000"/>
                </a:solidFill>
                <a:latin typeface="宋体" panose="02010600030101010101" pitchFamily="2" charset="-122"/>
              </a:rPr>
              <a:t>解法</a:t>
            </a:r>
            <a:r>
              <a:rPr lang="en-US" altLang="zh-CN" sz="2400" b="1" dirty="0">
                <a:solidFill>
                  <a:srgbClr val="CC0000"/>
                </a:solidFill>
                <a:latin typeface="宋体" panose="02010600030101010101" pitchFamily="2" charset="-122"/>
              </a:rPr>
              <a:t>2</a:t>
            </a:r>
            <a:endParaRPr lang="en-US" altLang="zh-CN" sz="2400" b="1" dirty="0">
              <a:solidFill>
                <a:srgbClr val="CC0000"/>
              </a:solidFill>
              <a:latin typeface="宋体" panose="02010600030101010101" pitchFamily="2" charset="-122"/>
            </a:endParaRPr>
          </a:p>
        </p:txBody>
      </p:sp>
      <p:graphicFrame>
        <p:nvGraphicFramePr>
          <p:cNvPr id="70665" name="Object 9"/>
          <p:cNvGraphicFramePr>
            <a:graphicFrameLocks noChangeAspect="1"/>
          </p:cNvGraphicFramePr>
          <p:nvPr/>
        </p:nvGraphicFramePr>
        <p:xfrm>
          <a:off x="4186238" y="3476625"/>
          <a:ext cx="3097212" cy="1246188"/>
        </p:xfrm>
        <a:graphic>
          <a:graphicData uri="http://schemas.openxmlformats.org/presentationml/2006/ole">
            <mc:AlternateContent xmlns:mc="http://schemas.openxmlformats.org/markup-compatibility/2006">
              <mc:Choice xmlns:v="urn:schemas-microsoft-com:vml" Requires="v">
                <p:oleObj spid="_x0000_s3084" name="" r:id="rId5" imgW="2082800" imgH="914400" progId="Equation.DSMT4">
                  <p:embed/>
                </p:oleObj>
              </mc:Choice>
              <mc:Fallback>
                <p:oleObj name="" r:id="rId5" imgW="2082800" imgH="914400" progId="Equation.DSMT4">
                  <p:embed/>
                  <p:pic>
                    <p:nvPicPr>
                      <p:cNvPr id="0" name="图片 3083"/>
                      <p:cNvPicPr/>
                      <p:nvPr/>
                    </p:nvPicPr>
                    <p:blipFill>
                      <a:blip r:embed="rId6">
                        <a:clrChange>
                          <a:clrFrom>
                            <a:srgbClr val="000000"/>
                          </a:clrFrom>
                          <a:clrTo>
                            <a:srgbClr val="000000"/>
                          </a:clrTo>
                        </a:clrChange>
                      </a:blip>
                      <a:stretch>
                        <a:fillRect/>
                      </a:stretch>
                    </p:blipFill>
                    <p:spPr>
                      <a:xfrm>
                        <a:off x="4186238" y="3476625"/>
                        <a:ext cx="3097212" cy="1246188"/>
                      </a:xfrm>
                      <a:prstGeom prst="rect">
                        <a:avLst/>
                      </a:prstGeom>
                      <a:noFill/>
                      <a:ln w="38100">
                        <a:noFill/>
                        <a:miter/>
                      </a:ln>
                    </p:spPr>
                  </p:pic>
                </p:oleObj>
              </mc:Fallback>
            </mc:AlternateContent>
          </a:graphicData>
        </a:graphic>
      </p:graphicFrame>
      <p:sp>
        <p:nvSpPr>
          <p:cNvPr id="70666" name="Rectangle 10"/>
          <p:cNvSpPr/>
          <p:nvPr/>
        </p:nvSpPr>
        <p:spPr>
          <a:xfrm>
            <a:off x="2555875" y="3787775"/>
            <a:ext cx="1716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系数行列式</a:t>
            </a:r>
            <a:endParaRPr lang="zh-CN" altLang="en-US" sz="2400" b="1" dirty="0">
              <a:latin typeface="宋体" panose="02010600030101010101" pitchFamily="2" charset="-122"/>
            </a:endParaRPr>
          </a:p>
        </p:txBody>
      </p:sp>
      <p:sp>
        <p:nvSpPr>
          <p:cNvPr id="70667" name="Rectangle 11"/>
          <p:cNvSpPr/>
          <p:nvPr/>
        </p:nvSpPr>
        <p:spPr>
          <a:xfrm>
            <a:off x="179388" y="4724400"/>
            <a:ext cx="7848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宋体" panose="02010600030101010101" pitchFamily="2" charset="-122"/>
              </a:rPr>
              <a:t>(1) </a:t>
            </a:r>
            <a:r>
              <a:rPr lang="zh-CN" altLang="en-US" sz="2400" b="1" dirty="0">
                <a:latin typeface="宋体" panose="02010600030101010101" pitchFamily="2" charset="-122"/>
              </a:rPr>
              <a:t>当</a:t>
            </a:r>
            <a:r>
              <a:rPr lang="zh-CN" altLang="en-US" sz="2400" b="1" dirty="0"/>
              <a:t>（</a:t>
            </a:r>
            <a:r>
              <a:rPr lang="en-US" altLang="zh-CN" sz="2400" b="1" dirty="0"/>
              <a:t>1 – </a:t>
            </a:r>
            <a:r>
              <a:rPr lang="en-US" altLang="zh-CN" sz="2400" b="1" i="1" dirty="0"/>
              <a:t>a</a:t>
            </a:r>
            <a:r>
              <a:rPr lang="en-US" altLang="zh-CN" sz="2400" b="1" dirty="0"/>
              <a:t>) </a:t>
            </a:r>
            <a:r>
              <a:rPr lang="en-US" altLang="zh-CN" sz="2400" b="1" i="1" dirty="0"/>
              <a:t>b</a:t>
            </a:r>
            <a:r>
              <a:rPr lang="en-US" altLang="zh-CN" sz="2400" b="1" dirty="0"/>
              <a:t> </a:t>
            </a:r>
            <a:r>
              <a:rPr lang="en-US" altLang="zh-CN" sz="2400" b="1" dirty="0">
                <a:sym typeface="Symbol" panose="05050102010706020507" pitchFamily="18" charset="2"/>
              </a:rPr>
              <a:t></a:t>
            </a:r>
            <a:r>
              <a:rPr lang="en-US" altLang="zh-CN" sz="2400" b="1" dirty="0"/>
              <a:t> 0</a:t>
            </a:r>
            <a:r>
              <a:rPr lang="zh-CN" altLang="en-US" sz="2400" b="1" dirty="0">
                <a:latin typeface="宋体" panose="02010600030101010101" pitchFamily="2" charset="-122"/>
                <a:sym typeface="Symbol" panose="05050102010706020507" pitchFamily="18" charset="2"/>
              </a:rPr>
              <a:t>时，</a:t>
            </a:r>
            <a:r>
              <a:rPr lang="en-US" altLang="zh-CN" sz="2400" b="1" i="1" dirty="0"/>
              <a:t>D</a:t>
            </a:r>
            <a:r>
              <a:rPr lang="en-US" altLang="zh-CN" sz="2400" b="1" dirty="0">
                <a:sym typeface="Symbol" panose="05050102010706020507" pitchFamily="18" charset="2"/>
              </a:rPr>
              <a:t></a:t>
            </a:r>
            <a:r>
              <a:rPr lang="en-US" altLang="zh-CN" sz="2400" b="1" dirty="0"/>
              <a:t>0</a:t>
            </a:r>
            <a:r>
              <a:rPr lang="zh-CN" altLang="en-US" sz="2400" b="1" dirty="0">
                <a:latin typeface="宋体" panose="02010600030101010101" pitchFamily="2" charset="-122"/>
              </a:rPr>
              <a:t>，方程组</a:t>
            </a:r>
            <a:r>
              <a:rPr lang="zh-CN" altLang="en-US" sz="2400" b="1" dirty="0">
                <a:latin typeface="宋体" panose="02010600030101010101" pitchFamily="2" charset="-122"/>
                <a:sym typeface="Symbol" panose="05050102010706020507" pitchFamily="18" charset="2"/>
              </a:rPr>
              <a:t>有唯一解。</a:t>
            </a:r>
            <a:endParaRPr lang="zh-CN" altLang="en-US" sz="2400" b="1" dirty="0">
              <a:latin typeface="宋体" panose="02010600030101010101" pitchFamily="2" charset="-122"/>
              <a:sym typeface="Symbol" panose="05050102010706020507" pitchFamily="18" charset="2"/>
            </a:endParaRPr>
          </a:p>
        </p:txBody>
      </p:sp>
      <p:sp>
        <p:nvSpPr>
          <p:cNvPr id="70668" name="Rectangle 12"/>
          <p:cNvSpPr/>
          <p:nvPr/>
        </p:nvSpPr>
        <p:spPr>
          <a:xfrm>
            <a:off x="198438" y="5319713"/>
            <a:ext cx="84089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宋体" panose="02010600030101010101" pitchFamily="2" charset="-122"/>
                <a:sym typeface="Symbol" panose="05050102010706020507" pitchFamily="18" charset="2"/>
              </a:rPr>
              <a:t>(2) </a:t>
            </a:r>
            <a:r>
              <a:rPr lang="zh-CN" altLang="en-US" sz="2400" b="1" dirty="0">
                <a:latin typeface="宋体" panose="02010600030101010101" pitchFamily="2" charset="-122"/>
                <a:sym typeface="Symbol" panose="05050102010706020507" pitchFamily="18" charset="2"/>
              </a:rPr>
              <a:t>当</a:t>
            </a:r>
            <a:r>
              <a:rPr lang="en-US" altLang="zh-CN" sz="2400" b="1" i="1" dirty="0">
                <a:sym typeface="Symbol" panose="05050102010706020507" pitchFamily="18" charset="2"/>
              </a:rPr>
              <a:t>a</a:t>
            </a:r>
            <a:r>
              <a:rPr lang="en-US" altLang="zh-CN" sz="2400" b="1" dirty="0">
                <a:sym typeface="Symbol" panose="05050102010706020507" pitchFamily="18" charset="2"/>
              </a:rPr>
              <a:t>=1, </a:t>
            </a:r>
            <a:r>
              <a:rPr lang="en-US" altLang="zh-CN" sz="2400" b="1" i="1" dirty="0">
                <a:sym typeface="Symbol" panose="05050102010706020507" pitchFamily="18" charset="2"/>
              </a:rPr>
              <a:t>b</a:t>
            </a:r>
            <a:r>
              <a:rPr lang="en-US" altLang="zh-CN" sz="2400" b="1" dirty="0">
                <a:sym typeface="Symbol" panose="05050102010706020507" pitchFamily="18" charset="2"/>
              </a:rPr>
              <a:t>=1/2</a:t>
            </a:r>
            <a:r>
              <a:rPr lang="en-US" altLang="zh-CN" sz="2400" b="1" dirty="0">
                <a:latin typeface="宋体" panose="02010600030101010101" pitchFamily="2" charset="-122"/>
                <a:sym typeface="Symbol" panose="05050102010706020507" pitchFamily="18" charset="2"/>
              </a:rPr>
              <a:t> </a:t>
            </a:r>
            <a:r>
              <a:rPr lang="en-US" altLang="zh-CN" sz="2400" b="1" dirty="0">
                <a:latin typeface="宋体" panose="02010600030101010101" pitchFamily="2" charset="-122"/>
              </a:rPr>
              <a:t> </a:t>
            </a:r>
            <a:r>
              <a:rPr lang="zh-CN" altLang="en-US" sz="2400" b="1" dirty="0">
                <a:latin typeface="宋体" panose="02010600030101010101" pitchFamily="2" charset="-122"/>
              </a:rPr>
              <a:t>时， </a:t>
            </a:r>
            <a:r>
              <a:rPr lang="en-US" altLang="zh-CN" sz="2400" b="1" i="1" dirty="0"/>
              <a:t>D</a:t>
            </a:r>
            <a:r>
              <a:rPr lang="en-US" altLang="zh-CN" sz="2400" b="1" i="1" dirty="0">
                <a:sym typeface="Symbol" panose="05050102010706020507" pitchFamily="18" charset="2"/>
              </a:rPr>
              <a:t> </a:t>
            </a:r>
            <a:r>
              <a:rPr lang="en-US" altLang="zh-CN" sz="2400" b="1" dirty="0">
                <a:sym typeface="Symbol" panose="05050102010706020507" pitchFamily="18" charset="2"/>
              </a:rPr>
              <a:t>=0 </a:t>
            </a:r>
            <a:r>
              <a:rPr lang="zh-CN" altLang="en-US" sz="2400" b="1" dirty="0">
                <a:sym typeface="Symbol" panose="05050102010706020507" pitchFamily="18" charset="2"/>
              </a:rPr>
              <a:t>，</a:t>
            </a:r>
            <a:r>
              <a:rPr lang="en-US" altLang="zh-CN" sz="2400" b="1" dirty="0">
                <a:sym typeface="Symbol" panose="05050102010706020507" pitchFamily="18" charset="2"/>
              </a:rPr>
              <a:t>r(</a:t>
            </a:r>
            <a:r>
              <a:rPr lang="en-US" altLang="zh-CN" sz="2400" b="1" i="1" dirty="0">
                <a:sym typeface="Symbol" panose="05050102010706020507" pitchFamily="18" charset="2"/>
              </a:rPr>
              <a:t>A</a:t>
            </a:r>
            <a:r>
              <a:rPr lang="en-US" altLang="zh-CN" sz="2400" b="1" dirty="0">
                <a:sym typeface="Symbol" panose="05050102010706020507" pitchFamily="18" charset="2"/>
              </a:rPr>
              <a:t>)= r(</a:t>
            </a:r>
            <a:r>
              <a:rPr lang="en-US" altLang="zh-CN" sz="2400" b="1" i="1" dirty="0">
                <a:sym typeface="Symbol" panose="05050102010706020507" pitchFamily="18" charset="2"/>
              </a:rPr>
              <a:t>A,b</a:t>
            </a:r>
            <a:r>
              <a:rPr lang="en-US" altLang="zh-CN" sz="2400" b="1" dirty="0">
                <a:sym typeface="Symbol" panose="05050102010706020507" pitchFamily="18" charset="2"/>
              </a:rPr>
              <a:t>)=2</a:t>
            </a:r>
            <a:r>
              <a:rPr lang="en-US" altLang="zh-CN" sz="2400" b="1" dirty="0">
                <a:latin typeface="宋体" panose="02010600030101010101" pitchFamily="2" charset="-122"/>
                <a:sym typeface="Symbol" panose="05050102010706020507" pitchFamily="18" charset="2"/>
              </a:rPr>
              <a:t>,</a:t>
            </a:r>
            <a:r>
              <a:rPr lang="zh-CN" altLang="en-US" sz="2400" b="1" dirty="0">
                <a:latin typeface="宋体" panose="02010600030101010101" pitchFamily="2" charset="-122"/>
                <a:sym typeface="Symbol" panose="05050102010706020507" pitchFamily="18" charset="2"/>
              </a:rPr>
              <a:t>有无穷多解。</a:t>
            </a:r>
            <a:endParaRPr lang="zh-CN" altLang="en-US" sz="2400" b="1" dirty="0">
              <a:latin typeface="宋体" panose="02010600030101010101" pitchFamily="2" charset="-122"/>
              <a:sym typeface="Symbol" panose="05050102010706020507" pitchFamily="18" charset="2"/>
            </a:endParaRPr>
          </a:p>
        </p:txBody>
      </p:sp>
      <p:sp>
        <p:nvSpPr>
          <p:cNvPr id="70669" name="Rectangle 13"/>
          <p:cNvSpPr/>
          <p:nvPr/>
        </p:nvSpPr>
        <p:spPr>
          <a:xfrm>
            <a:off x="179388" y="5726113"/>
            <a:ext cx="89646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宋体" panose="02010600030101010101" pitchFamily="2" charset="-122"/>
                <a:sym typeface="Symbol" panose="05050102010706020507" pitchFamily="18" charset="2"/>
              </a:rPr>
              <a:t>(3) </a:t>
            </a:r>
            <a:r>
              <a:rPr lang="zh-CN" altLang="en-US" sz="2400" b="1" dirty="0">
                <a:latin typeface="宋体" panose="02010600030101010101" pitchFamily="2" charset="-122"/>
                <a:sym typeface="Symbol" panose="05050102010706020507" pitchFamily="18" charset="2"/>
              </a:rPr>
              <a:t>当</a:t>
            </a:r>
            <a:r>
              <a:rPr lang="en-US" altLang="zh-CN" sz="2400" b="1" i="1" dirty="0">
                <a:sym typeface="Symbol" panose="05050102010706020507" pitchFamily="18" charset="2"/>
              </a:rPr>
              <a:t>a</a:t>
            </a:r>
            <a:r>
              <a:rPr lang="en-US" altLang="zh-CN" sz="2400" b="1" dirty="0">
                <a:sym typeface="Symbol" panose="05050102010706020507" pitchFamily="18" charset="2"/>
              </a:rPr>
              <a:t>=1, </a:t>
            </a:r>
            <a:r>
              <a:rPr lang="en-US" altLang="zh-CN" sz="2400" b="1" i="1" dirty="0">
                <a:sym typeface="Symbol" panose="05050102010706020507" pitchFamily="18" charset="2"/>
              </a:rPr>
              <a:t>b </a:t>
            </a:r>
            <a:r>
              <a:rPr lang="en-US" altLang="zh-CN" sz="2400" b="1" dirty="0">
                <a:sym typeface="Symbol" panose="05050102010706020507" pitchFamily="18" charset="2"/>
              </a:rPr>
              <a:t> 1/2</a:t>
            </a:r>
            <a:r>
              <a:rPr lang="en-US" altLang="zh-CN" sz="2400" b="1" dirty="0">
                <a:latin typeface="宋体" panose="02010600030101010101" pitchFamily="2" charset="-122"/>
                <a:sym typeface="Symbol" panose="05050102010706020507" pitchFamily="18" charset="2"/>
              </a:rPr>
              <a:t> </a:t>
            </a:r>
            <a:r>
              <a:rPr lang="en-US" altLang="zh-CN" sz="2400" b="1" dirty="0">
                <a:latin typeface="宋体" panose="02010600030101010101" pitchFamily="2" charset="-122"/>
              </a:rPr>
              <a:t> </a:t>
            </a:r>
            <a:r>
              <a:rPr lang="zh-CN" altLang="en-US" sz="2400" b="1" dirty="0">
                <a:latin typeface="宋体" panose="02010600030101010101" pitchFamily="2" charset="-122"/>
              </a:rPr>
              <a:t>时， </a:t>
            </a:r>
            <a:r>
              <a:rPr lang="en-US" altLang="zh-CN" sz="2400" b="1" i="1" dirty="0"/>
              <a:t>D</a:t>
            </a:r>
            <a:r>
              <a:rPr lang="en-US" altLang="zh-CN" sz="2400" b="1" i="1" dirty="0">
                <a:sym typeface="Symbol" panose="05050102010706020507" pitchFamily="18" charset="2"/>
              </a:rPr>
              <a:t> </a:t>
            </a:r>
            <a:r>
              <a:rPr lang="en-US" altLang="zh-CN" sz="2400" b="1" dirty="0">
                <a:sym typeface="Symbol" panose="05050102010706020507" pitchFamily="18" charset="2"/>
              </a:rPr>
              <a:t>=0 </a:t>
            </a:r>
            <a:r>
              <a:rPr lang="zh-CN" altLang="en-US" sz="2400" b="1" dirty="0">
                <a:sym typeface="Symbol" panose="05050102010706020507" pitchFamily="18" charset="2"/>
              </a:rPr>
              <a:t>， </a:t>
            </a:r>
            <a:r>
              <a:rPr lang="en-US" altLang="zh-CN" sz="2400" b="1" dirty="0">
                <a:sym typeface="Symbol" panose="05050102010706020507" pitchFamily="18" charset="2"/>
              </a:rPr>
              <a:t>r(</a:t>
            </a:r>
            <a:r>
              <a:rPr lang="en-US" altLang="zh-CN" sz="2400" b="1" i="1" dirty="0">
                <a:sym typeface="Symbol" panose="05050102010706020507" pitchFamily="18" charset="2"/>
              </a:rPr>
              <a:t>A</a:t>
            </a:r>
            <a:r>
              <a:rPr lang="en-US" altLang="zh-CN" sz="2400" b="1" dirty="0">
                <a:sym typeface="Symbol" panose="05050102010706020507" pitchFamily="18" charset="2"/>
              </a:rPr>
              <a:t>)=2, r(</a:t>
            </a:r>
            <a:r>
              <a:rPr lang="en-US" altLang="zh-CN" sz="2400" b="1" i="1" dirty="0">
                <a:sym typeface="Symbol" panose="05050102010706020507" pitchFamily="18" charset="2"/>
              </a:rPr>
              <a:t>A,b</a:t>
            </a:r>
            <a:r>
              <a:rPr lang="en-US" altLang="zh-CN" sz="2400" b="1" dirty="0">
                <a:sym typeface="Symbol" panose="05050102010706020507" pitchFamily="18" charset="2"/>
              </a:rPr>
              <a:t>)=3,</a:t>
            </a:r>
            <a:r>
              <a:rPr lang="zh-CN" altLang="en-US" sz="2400" b="1" dirty="0">
                <a:latin typeface="宋体" panose="02010600030101010101" pitchFamily="2" charset="-122"/>
                <a:sym typeface="Symbol" panose="05050102010706020507" pitchFamily="18" charset="2"/>
              </a:rPr>
              <a:t>无解。</a:t>
            </a:r>
            <a:endParaRPr lang="zh-CN" altLang="en-US" sz="2400" b="1" dirty="0">
              <a:latin typeface="宋体" panose="02010600030101010101" pitchFamily="2"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box(out)">
                                      <p:cBhvr>
                                        <p:cTn id="7" dur="500"/>
                                        <p:tgtEl>
                                          <p:spTgt spid="706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663">
                                            <p:txEl>
                                              <p:charRg st="0" end="11"/>
                                            </p:txEl>
                                          </p:spTgt>
                                        </p:tgtEl>
                                        <p:attrNameLst>
                                          <p:attrName>style.visibility</p:attrName>
                                        </p:attrNameLst>
                                      </p:cBhvr>
                                      <p:to>
                                        <p:strVal val="visible"/>
                                      </p:to>
                                    </p:set>
                                    <p:animEffect transition="in" filter="box(out)">
                                      <p:cBhvr>
                                        <p:cTn id="12" dur="500"/>
                                        <p:tgtEl>
                                          <p:spTgt spid="70663">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0663">
                                            <p:txEl>
                                              <p:charRg st="11" end="17"/>
                                            </p:txEl>
                                          </p:spTgt>
                                        </p:tgtEl>
                                        <p:attrNameLst>
                                          <p:attrName>style.visibility</p:attrName>
                                        </p:attrNameLst>
                                      </p:cBhvr>
                                      <p:to>
                                        <p:strVal val="visible"/>
                                      </p:to>
                                    </p:set>
                                    <p:animEffect transition="in" filter="box(out)">
                                      <p:cBhvr>
                                        <p:cTn id="17" dur="500"/>
                                        <p:tgtEl>
                                          <p:spTgt spid="70663">
                                            <p:txEl>
                                              <p:charRg st="11"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70660"/>
                                        </p:tgtEl>
                                        <p:attrNameLst>
                                          <p:attrName>style.visibility</p:attrName>
                                        </p:attrNameLst>
                                      </p:cBhvr>
                                      <p:to>
                                        <p:strVal val="visible"/>
                                      </p:to>
                                    </p:set>
                                    <p:anim calcmode="lin" valueType="num">
                                      <p:cBhvr additive="base">
                                        <p:cTn id="22" dur="500" fill="hold"/>
                                        <p:tgtEl>
                                          <p:spTgt spid="70660"/>
                                        </p:tgtEl>
                                        <p:attrNameLst>
                                          <p:attrName>ppt_x</p:attrName>
                                        </p:attrNameLst>
                                      </p:cBhvr>
                                      <p:tavLst>
                                        <p:tav tm="0">
                                          <p:val>
                                            <p:strVal val="1+#ppt_w/2"/>
                                          </p:val>
                                        </p:tav>
                                        <p:tav tm="100000">
                                          <p:val>
                                            <p:strVal val="#ppt_x"/>
                                          </p:val>
                                        </p:tav>
                                      </p:tavLst>
                                    </p:anim>
                                    <p:anim calcmode="lin" valueType="num">
                                      <p:cBhvr additive="base">
                                        <p:cTn id="23"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0661">
                                            <p:txEl>
                                              <p:charRg st="0" end="49"/>
                                            </p:txEl>
                                          </p:spTgt>
                                        </p:tgtEl>
                                        <p:attrNameLst>
                                          <p:attrName>style.visibility</p:attrName>
                                        </p:attrNameLst>
                                      </p:cBhvr>
                                      <p:to>
                                        <p:strVal val="visible"/>
                                      </p:to>
                                    </p:set>
                                    <p:anim calcmode="lin" valueType="num">
                                      <p:cBhvr additive="base">
                                        <p:cTn id="28" dur="500" fill="hold"/>
                                        <p:tgtEl>
                                          <p:spTgt spid="70661">
                                            <p:txEl>
                                              <p:charRg st="0" end="49"/>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0661">
                                            <p:txEl>
                                              <p:charRg st="0" end="49"/>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0659">
                                            <p:txEl>
                                              <p:charRg st="0" end="41"/>
                                            </p:txEl>
                                          </p:spTgt>
                                        </p:tgtEl>
                                        <p:attrNameLst>
                                          <p:attrName>style.visibility</p:attrName>
                                        </p:attrNameLst>
                                      </p:cBhvr>
                                      <p:to>
                                        <p:strVal val="visible"/>
                                      </p:to>
                                    </p:set>
                                    <p:anim calcmode="lin" valueType="num">
                                      <p:cBhvr additive="base">
                                        <p:cTn id="34" dur="500" fill="hold"/>
                                        <p:tgtEl>
                                          <p:spTgt spid="70659">
                                            <p:txEl>
                                              <p:charRg st="0" end="4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70659">
                                            <p:txEl>
                                              <p:charRg st="0" end="41"/>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0659">
                                            <p:txEl>
                                              <p:charRg st="41" end="77"/>
                                            </p:txEl>
                                          </p:spTgt>
                                        </p:tgtEl>
                                        <p:attrNameLst>
                                          <p:attrName>style.visibility</p:attrName>
                                        </p:attrNameLst>
                                      </p:cBhvr>
                                      <p:to>
                                        <p:strVal val="visible"/>
                                      </p:to>
                                    </p:set>
                                    <p:anim calcmode="lin" valueType="num">
                                      <p:cBhvr additive="base">
                                        <p:cTn id="40" dur="500" fill="hold"/>
                                        <p:tgtEl>
                                          <p:spTgt spid="70659">
                                            <p:txEl>
                                              <p:charRg st="41" end="77"/>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0659">
                                            <p:txEl>
                                              <p:charRg st="41" end="77"/>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0659">
                                            <p:txEl>
                                              <p:charRg st="77" end="100"/>
                                            </p:txEl>
                                          </p:spTgt>
                                        </p:tgtEl>
                                        <p:attrNameLst>
                                          <p:attrName>style.visibility</p:attrName>
                                        </p:attrNameLst>
                                      </p:cBhvr>
                                      <p:to>
                                        <p:strVal val="visible"/>
                                      </p:to>
                                    </p:set>
                                    <p:anim calcmode="lin" valueType="num">
                                      <p:cBhvr additive="base">
                                        <p:cTn id="46" dur="500" fill="hold"/>
                                        <p:tgtEl>
                                          <p:spTgt spid="70659">
                                            <p:txEl>
                                              <p:charRg st="77" end="10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0659">
                                            <p:txEl>
                                              <p:charRg st="77" end="10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0664">
                                            <p:txEl>
                                              <p:charRg st="0" end="4"/>
                                            </p:txEl>
                                          </p:spTgt>
                                        </p:tgtEl>
                                        <p:attrNameLst>
                                          <p:attrName>style.visibility</p:attrName>
                                        </p:attrNameLst>
                                      </p:cBhvr>
                                      <p:to>
                                        <p:strVal val="visible"/>
                                      </p:to>
                                    </p:set>
                                    <p:animEffect transition="in" filter="box(out)">
                                      <p:cBhvr>
                                        <p:cTn id="52" dur="500"/>
                                        <p:tgtEl>
                                          <p:spTgt spid="70664">
                                            <p:txEl>
                                              <p:charRg st="0"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0666">
                                            <p:txEl>
                                              <p:charRg st="0" end="6"/>
                                            </p:txEl>
                                          </p:spTgt>
                                        </p:tgtEl>
                                        <p:attrNameLst>
                                          <p:attrName>style.visibility</p:attrName>
                                        </p:attrNameLst>
                                      </p:cBhvr>
                                      <p:to>
                                        <p:strVal val="visible"/>
                                      </p:to>
                                    </p:set>
                                    <p:anim calcmode="lin" valueType="num">
                                      <p:cBhvr additive="base">
                                        <p:cTn id="57" dur="500" fill="hold"/>
                                        <p:tgtEl>
                                          <p:spTgt spid="70666">
                                            <p:txEl>
                                              <p:charRg st="0" end="6"/>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0666">
                                            <p:txEl>
                                              <p:charRg st="0" end="6"/>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70665"/>
                                        </p:tgtEl>
                                        <p:attrNameLst>
                                          <p:attrName>style.visibility</p:attrName>
                                        </p:attrNameLst>
                                      </p:cBhvr>
                                      <p:to>
                                        <p:strVal val="visible"/>
                                      </p:to>
                                    </p:set>
                                    <p:animEffect transition="in" filter="box(out)">
                                      <p:cBhvr>
                                        <p:cTn id="63" dur="500"/>
                                        <p:tgtEl>
                                          <p:spTgt spid="7066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70667">
                                            <p:txEl>
                                              <p:charRg st="0" end="33"/>
                                            </p:txEl>
                                          </p:spTgt>
                                        </p:tgtEl>
                                        <p:attrNameLst>
                                          <p:attrName>style.visibility</p:attrName>
                                        </p:attrNameLst>
                                      </p:cBhvr>
                                      <p:to>
                                        <p:strVal val="visible"/>
                                      </p:to>
                                    </p:set>
                                    <p:anim calcmode="lin" valueType="num">
                                      <p:cBhvr additive="base">
                                        <p:cTn id="68" dur="500" fill="hold"/>
                                        <p:tgtEl>
                                          <p:spTgt spid="70667">
                                            <p:txEl>
                                              <p:charRg st="0" end="33"/>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70667">
                                            <p:txEl>
                                              <p:charRg st="0" end="33"/>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70668">
                                            <p:txEl>
                                              <p:charRg st="0" end="48"/>
                                            </p:txEl>
                                          </p:spTgt>
                                        </p:tgtEl>
                                        <p:attrNameLst>
                                          <p:attrName>style.visibility</p:attrName>
                                        </p:attrNameLst>
                                      </p:cBhvr>
                                      <p:to>
                                        <p:strVal val="visible"/>
                                      </p:to>
                                    </p:set>
                                    <p:animEffect transition="in" filter="box(out)">
                                      <p:cBhvr>
                                        <p:cTn id="74" dur="500"/>
                                        <p:tgtEl>
                                          <p:spTgt spid="70668">
                                            <p:txEl>
                                              <p:charRg st="0" end="4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0669">
                                            <p:txEl>
                                              <p:charRg st="0" end="50"/>
                                            </p:txEl>
                                          </p:spTgt>
                                        </p:tgtEl>
                                        <p:attrNameLst>
                                          <p:attrName>style.visibility</p:attrName>
                                        </p:attrNameLst>
                                      </p:cBhvr>
                                      <p:to>
                                        <p:strVal val="visible"/>
                                      </p:to>
                                    </p:set>
                                    <p:anim calcmode="lin" valueType="num">
                                      <p:cBhvr additive="base">
                                        <p:cTn id="79" dur="500" fill="hold"/>
                                        <p:tgtEl>
                                          <p:spTgt spid="70669">
                                            <p:txEl>
                                              <p:charRg st="0" end="5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0669">
                                            <p:txEl>
                                              <p:charRg st="0" end="50"/>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70658">
                                            <p:txEl>
                                              <p:charRg st="0" end="49"/>
                                            </p:txEl>
                                          </p:spTgt>
                                        </p:tgtEl>
                                        <p:attrNameLst>
                                          <p:attrName>style.visibility</p:attrName>
                                        </p:attrNameLst>
                                      </p:cBhvr>
                                      <p:to>
                                        <p:strVal val="visible"/>
                                      </p:to>
                                    </p:set>
                                    <p:animEffect transition="in" filter="box(out)">
                                      <p:cBhvr>
                                        <p:cTn id="85" dur="500"/>
                                        <p:tgtEl>
                                          <p:spTgt spid="70658">
                                            <p:txEl>
                                              <p:charRg st="0"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P spid="70659" grpId="0" build="p"/>
      <p:bldP spid="70661" grpId="0" build="p"/>
      <p:bldP spid="70663" grpId="0" build="p"/>
      <p:bldP spid="70664" grpId="0" build="p"/>
      <p:bldP spid="70666" grpId="0" build="p"/>
      <p:bldP spid="70667" grpId="0" build="p"/>
      <p:bldP spid="70668" grpId="0" build="p"/>
      <p:bldP spid="7066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4C50687-86CC-461E-BD9B-F9848E133E71}"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2CF3A7A-3D9F-45E2-AADB-48E854557D6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70660" name="Object 3"/>
          <p:cNvGraphicFramePr>
            <a:graphicFrameLocks noChangeAspect="1"/>
          </p:cNvGraphicFramePr>
          <p:nvPr/>
        </p:nvGraphicFramePr>
        <p:xfrm>
          <a:off x="484188" y="641350"/>
          <a:ext cx="4000500" cy="1257300"/>
        </p:xfrm>
        <a:graphic>
          <a:graphicData uri="http://schemas.openxmlformats.org/presentationml/2006/ole">
            <mc:AlternateContent xmlns:mc="http://schemas.openxmlformats.org/markup-compatibility/2006">
              <mc:Choice xmlns:v="urn:schemas-microsoft-com:vml" Requires="v">
                <p:oleObj spid="_x0000_s3079" name="" r:id="rId1" imgW="4000500" imgH="1257300" progId="Equation.DSMT4">
                  <p:embed/>
                </p:oleObj>
              </mc:Choice>
              <mc:Fallback>
                <p:oleObj name="" r:id="rId1" imgW="4000500" imgH="1257300" progId="Equation.DSMT4">
                  <p:embed/>
                  <p:pic>
                    <p:nvPicPr>
                      <p:cNvPr id="0" name="图片 3078"/>
                      <p:cNvPicPr/>
                      <p:nvPr/>
                    </p:nvPicPr>
                    <p:blipFill>
                      <a:blip r:embed="rId2"/>
                      <a:stretch>
                        <a:fillRect/>
                      </a:stretch>
                    </p:blipFill>
                    <p:spPr>
                      <a:xfrm>
                        <a:off x="484188" y="641350"/>
                        <a:ext cx="4000500" cy="1257300"/>
                      </a:xfrm>
                      <a:prstGeom prst="rect">
                        <a:avLst/>
                      </a:prstGeom>
                      <a:noFill/>
                      <a:ln w="38100">
                        <a:noFill/>
                        <a:miter/>
                      </a:ln>
                    </p:spPr>
                  </p:pic>
                </p:oleObj>
              </mc:Fallback>
            </mc:AlternateContent>
          </a:graphicData>
        </a:graphic>
      </p:graphicFrame>
      <p:sp>
        <p:nvSpPr>
          <p:cNvPr id="70661" name="Rectangle 4"/>
          <p:cNvSpPr/>
          <p:nvPr/>
        </p:nvSpPr>
        <p:spPr>
          <a:xfrm>
            <a:off x="323850" y="1797050"/>
            <a:ext cx="4340225" cy="27114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600" b="1" dirty="0">
                <a:ea typeface="楷体_GB2312" pitchFamily="49" charset="-122"/>
              </a:rPr>
              <a:t>问</a:t>
            </a:r>
            <a:r>
              <a:rPr lang="zh-CN" altLang="en-US" sz="2600" b="1" i="1" dirty="0">
                <a:ea typeface="楷体_GB2312" pitchFamily="49" charset="-122"/>
              </a:rPr>
              <a:t>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取什么值时</a:t>
            </a:r>
            <a:r>
              <a:rPr lang="en-US" altLang="zh-CN" sz="2600" b="1" dirty="0">
                <a:ea typeface="楷体_GB2312" pitchFamily="49" charset="-122"/>
              </a:rPr>
              <a:t>, </a:t>
            </a:r>
            <a:endParaRPr lang="en-US" altLang="zh-CN" sz="2600" b="1" dirty="0">
              <a:ea typeface="楷体_GB2312" pitchFamily="49" charset="-122"/>
            </a:endParaRPr>
          </a:p>
          <a:p>
            <a:pPr marL="0" lvl="0" indent="0" eaLnBrk="1" hangingPunct="1">
              <a:lnSpc>
                <a:spcPct val="110000"/>
              </a:lnSpc>
              <a:spcBef>
                <a:spcPct val="0"/>
              </a:spcBef>
              <a:buNone/>
            </a:pPr>
            <a:r>
              <a:rPr lang="en-US" altLang="zh-CN" sz="2600" b="1" dirty="0">
                <a:ea typeface="楷体_GB2312" pitchFamily="49" charset="-122"/>
              </a:rPr>
              <a:t>(1) </a:t>
            </a:r>
            <a:r>
              <a:rPr lang="en-US" altLang="zh-CN" sz="2600" b="1" i="1" dirty="0">
                <a:ea typeface="楷体_GB2312" pitchFamily="49" charset="-122"/>
              </a:rPr>
              <a:t>b </a:t>
            </a:r>
            <a:r>
              <a:rPr lang="zh-CN" altLang="en-US" sz="2600" b="1" dirty="0">
                <a:ea typeface="楷体_GB2312" pitchFamily="49" charset="-122"/>
              </a:rPr>
              <a:t>可由 </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3 </a:t>
            </a:r>
            <a:r>
              <a:rPr lang="zh-CN" altLang="en-US" sz="2600" b="1" dirty="0">
                <a:ea typeface="楷体_GB2312" pitchFamily="49" charset="-122"/>
              </a:rPr>
              <a:t>线性表示</a:t>
            </a:r>
            <a:r>
              <a:rPr lang="en-US" altLang="zh-CN" sz="2600" b="1" dirty="0">
                <a:ea typeface="楷体_GB2312" pitchFamily="49" charset="-122"/>
              </a:rPr>
              <a:t>, </a:t>
            </a:r>
            <a:endParaRPr lang="en-US" altLang="zh-CN"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且表示式唯一</a:t>
            </a:r>
            <a:r>
              <a:rPr lang="en-US" altLang="zh-CN" sz="2600" b="1" dirty="0">
                <a:ea typeface="楷体_GB2312" pitchFamily="49" charset="-122"/>
              </a:rPr>
              <a:t>;</a:t>
            </a:r>
            <a:endParaRPr lang="en-US" altLang="zh-CN" sz="2600" b="1" dirty="0">
              <a:ea typeface="楷体_GB2312" pitchFamily="49" charset="-122"/>
            </a:endParaRPr>
          </a:p>
          <a:p>
            <a:pPr marL="0" lvl="0" indent="0" eaLnBrk="1" hangingPunct="1">
              <a:lnSpc>
                <a:spcPct val="110000"/>
              </a:lnSpc>
              <a:spcBef>
                <a:spcPct val="0"/>
              </a:spcBef>
              <a:buNone/>
            </a:pPr>
            <a:r>
              <a:rPr lang="en-US" altLang="zh-CN" sz="2600" b="1" dirty="0">
                <a:ea typeface="楷体_GB2312" pitchFamily="49" charset="-122"/>
              </a:rPr>
              <a:t>(2) </a:t>
            </a:r>
            <a:r>
              <a:rPr lang="en-US" altLang="zh-CN" sz="2600" b="1" i="1" dirty="0">
                <a:ea typeface="楷体_GB2312" pitchFamily="49" charset="-122"/>
              </a:rPr>
              <a:t>b </a:t>
            </a:r>
            <a:r>
              <a:rPr lang="zh-CN" altLang="en-US" sz="2600" b="1" dirty="0">
                <a:ea typeface="楷体_GB2312" pitchFamily="49" charset="-122"/>
              </a:rPr>
              <a:t>可由 </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3 </a:t>
            </a:r>
            <a:r>
              <a:rPr lang="zh-CN" altLang="en-US" sz="2600" b="1" dirty="0">
                <a:ea typeface="楷体_GB2312" pitchFamily="49" charset="-122"/>
              </a:rPr>
              <a:t>线性表示</a:t>
            </a:r>
            <a:r>
              <a:rPr lang="en-US" altLang="zh-CN" sz="2600" b="1" dirty="0">
                <a:ea typeface="楷体_GB2312" pitchFamily="49" charset="-122"/>
              </a:rPr>
              <a:t>,</a:t>
            </a:r>
            <a:endParaRPr lang="en-US" altLang="zh-CN"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但表示式不唯一</a:t>
            </a:r>
            <a:r>
              <a:rPr lang="en-US" altLang="zh-CN" sz="2600" b="1" dirty="0">
                <a:ea typeface="楷体_GB2312" pitchFamily="49" charset="-122"/>
              </a:rPr>
              <a:t>;</a:t>
            </a:r>
            <a:endParaRPr lang="en-US" altLang="zh-CN" sz="2600" b="1" dirty="0">
              <a:ea typeface="楷体_GB2312" pitchFamily="49" charset="-122"/>
            </a:endParaRPr>
          </a:p>
          <a:p>
            <a:pPr marL="0" lvl="0" indent="0" eaLnBrk="1" hangingPunct="1">
              <a:lnSpc>
                <a:spcPct val="110000"/>
              </a:lnSpc>
              <a:spcBef>
                <a:spcPct val="0"/>
              </a:spcBef>
              <a:buNone/>
            </a:pPr>
            <a:r>
              <a:rPr lang="en-US" altLang="zh-CN" sz="2600" b="1" dirty="0">
                <a:ea typeface="楷体_GB2312" pitchFamily="49" charset="-122"/>
              </a:rPr>
              <a:t>(3) </a:t>
            </a:r>
            <a:r>
              <a:rPr lang="en-US" altLang="zh-CN" sz="2600" b="1" i="1" dirty="0">
                <a:ea typeface="楷体_GB2312" pitchFamily="49" charset="-122"/>
              </a:rPr>
              <a:t>b </a:t>
            </a:r>
            <a:r>
              <a:rPr lang="zh-CN" altLang="en-US" sz="2600" b="1" dirty="0">
                <a:ea typeface="楷体_GB2312" pitchFamily="49" charset="-122"/>
              </a:rPr>
              <a:t>不可由</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zh-CN" altLang="en-US" sz="2600" b="1" dirty="0">
                <a:ea typeface="楷体_GB2312" pitchFamily="49" charset="-122"/>
              </a:rPr>
              <a:t>线性表示</a:t>
            </a:r>
            <a:r>
              <a:rPr lang="en-US" altLang="zh-CN" sz="2600" b="1" dirty="0">
                <a:ea typeface="楷体_GB2312" pitchFamily="49" charset="-122"/>
              </a:rPr>
              <a:t>.</a:t>
            </a:r>
            <a:endParaRPr lang="en-US" altLang="zh-CN" sz="2600" b="1" dirty="0">
              <a:ea typeface="楷体_GB2312" pitchFamily="49" charset="-122"/>
            </a:endParaRPr>
          </a:p>
        </p:txBody>
      </p:sp>
      <p:graphicFrame>
        <p:nvGraphicFramePr>
          <p:cNvPr id="71685" name="Object 5"/>
          <p:cNvGraphicFramePr>
            <a:graphicFrameLocks noChangeAspect="1"/>
          </p:cNvGraphicFramePr>
          <p:nvPr/>
        </p:nvGraphicFramePr>
        <p:xfrm>
          <a:off x="5086350" y="188913"/>
          <a:ext cx="3048000" cy="1257300"/>
        </p:xfrm>
        <a:graphic>
          <a:graphicData uri="http://schemas.openxmlformats.org/presentationml/2006/ole">
            <mc:AlternateContent xmlns:mc="http://schemas.openxmlformats.org/markup-compatibility/2006">
              <mc:Choice xmlns:v="urn:schemas-microsoft-com:vml" Requires="v">
                <p:oleObj spid="_x0000_s3083" name="" r:id="rId3" imgW="3048000" imgH="1257300" progId="Equation.DSMT4">
                  <p:embed/>
                </p:oleObj>
              </mc:Choice>
              <mc:Fallback>
                <p:oleObj name="" r:id="rId3" imgW="3048000" imgH="1257300" progId="Equation.DSMT4">
                  <p:embed/>
                  <p:pic>
                    <p:nvPicPr>
                      <p:cNvPr id="0" name="图片 3082"/>
                      <p:cNvPicPr/>
                      <p:nvPr/>
                    </p:nvPicPr>
                    <p:blipFill>
                      <a:blip r:embed="rId4"/>
                      <a:stretch>
                        <a:fillRect/>
                      </a:stretch>
                    </p:blipFill>
                    <p:spPr>
                      <a:xfrm>
                        <a:off x="5086350" y="188913"/>
                        <a:ext cx="3048000" cy="1257300"/>
                      </a:xfrm>
                      <a:prstGeom prst="rect">
                        <a:avLst/>
                      </a:prstGeom>
                      <a:noFill/>
                      <a:ln w="38100">
                        <a:noFill/>
                        <a:miter/>
                      </a:ln>
                    </p:spPr>
                  </p:pic>
                </p:oleObj>
              </mc:Fallback>
            </mc:AlternateContent>
          </a:graphicData>
        </a:graphic>
      </p:graphicFrame>
      <p:sp>
        <p:nvSpPr>
          <p:cNvPr id="71686" name="Rectangle 6"/>
          <p:cNvSpPr/>
          <p:nvPr/>
        </p:nvSpPr>
        <p:spPr>
          <a:xfrm>
            <a:off x="323850" y="4408488"/>
            <a:ext cx="4243388" cy="9652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600" b="1" dirty="0">
                <a:solidFill>
                  <a:srgbClr val="CC0000"/>
                </a:solidFill>
                <a:ea typeface="楷体_GB2312" pitchFamily="49" charset="-122"/>
              </a:rPr>
              <a:t>解</a:t>
            </a:r>
            <a:r>
              <a:rPr lang="zh-CN" altLang="en-US" sz="2600" b="1" dirty="0">
                <a:ea typeface="楷体_GB2312" pitchFamily="49" charset="-122"/>
              </a:rPr>
              <a:t>  对 </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a:t>
            </a:r>
            <a:r>
              <a:rPr lang="en-US" altLang="zh-CN" sz="2600" b="1" dirty="0">
                <a:latin typeface="Symbol" panose="05050102010706020507" pitchFamily="18" charset="2"/>
                <a:ea typeface="楷体_GB2312" pitchFamily="49" charset="-122"/>
                <a:sym typeface="Symbol" panose="05050102010706020507" pitchFamily="18" charset="2"/>
              </a:rPr>
              <a:t></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施行</a:t>
            </a:r>
            <a:endParaRPr lang="zh-CN" altLang="en-US"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初等行变换</a:t>
            </a:r>
            <a:endParaRPr lang="zh-CN" altLang="en-US" sz="2600" b="1" dirty="0">
              <a:ea typeface="楷体_GB2312" pitchFamily="49" charset="-122"/>
            </a:endParaRPr>
          </a:p>
        </p:txBody>
      </p:sp>
      <p:sp>
        <p:nvSpPr>
          <p:cNvPr id="71687" name="Rectangle 7"/>
          <p:cNvSpPr/>
          <p:nvPr/>
        </p:nvSpPr>
        <p:spPr>
          <a:xfrm>
            <a:off x="4572000" y="2724150"/>
            <a:ext cx="45148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a:t>
            </a:r>
            <a:r>
              <a:rPr lang="zh-CN" altLang="en-US" sz="2600" b="1" dirty="0">
                <a:ea typeface="楷体_GB2312" pitchFamily="49" charset="-122"/>
              </a:rPr>
              <a:t>当</a:t>
            </a:r>
            <a:r>
              <a:rPr lang="en-US" altLang="zh-CN" sz="2600" b="1" i="1" dirty="0">
                <a:ea typeface="楷体_GB2312" pitchFamily="49" charset="-122"/>
              </a:rPr>
              <a:t>a </a:t>
            </a:r>
            <a:r>
              <a:rPr lang="en-US" altLang="zh-CN" sz="2600" b="1" dirty="0">
                <a:ea typeface="楷体_GB2312" pitchFamily="49" charset="-122"/>
                <a:sym typeface="Symbol" panose="05050102010706020507" pitchFamily="18" charset="2"/>
              </a:rPr>
              <a:t> </a:t>
            </a:r>
            <a:r>
              <a:rPr lang="en-US" altLang="zh-CN" sz="2600" b="1" dirty="0">
                <a:ea typeface="楷体_GB2312" pitchFamily="49" charset="-122"/>
              </a:rPr>
              <a:t>2 </a:t>
            </a:r>
            <a:r>
              <a:rPr lang="zh-CN" altLang="en-US" sz="2600" b="1" dirty="0">
                <a:ea typeface="楷体_GB2312" pitchFamily="49" charset="-122"/>
              </a:rPr>
              <a:t>时</a:t>
            </a:r>
            <a:r>
              <a:rPr lang="en-US" altLang="zh-CN" sz="2600" b="1" dirty="0">
                <a:ea typeface="楷体_GB2312" pitchFamily="49" charset="-122"/>
              </a:rPr>
              <a:t>, </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i="1" dirty="0">
                <a:ea typeface="楷体_GB2312" pitchFamily="49" charset="-122"/>
              </a:rPr>
              <a:t>b</a:t>
            </a:r>
            <a:r>
              <a:rPr lang="en-US" altLang="zh-CN" sz="2600" b="1" dirty="0">
                <a:ea typeface="楷体_GB2312" pitchFamily="49" charset="-122"/>
              </a:rPr>
              <a:t>)</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3,</a:t>
            </a:r>
            <a:endParaRPr lang="en-US" altLang="zh-CN" sz="2600" b="1" dirty="0">
              <a:ea typeface="楷体_GB2312" pitchFamily="49" charset="-122"/>
            </a:endParaRPr>
          </a:p>
        </p:txBody>
      </p:sp>
      <p:sp>
        <p:nvSpPr>
          <p:cNvPr id="70665" name="Line 8"/>
          <p:cNvSpPr/>
          <p:nvPr/>
        </p:nvSpPr>
        <p:spPr>
          <a:xfrm>
            <a:off x="4572000" y="73025"/>
            <a:ext cx="0" cy="6451600"/>
          </a:xfrm>
          <a:prstGeom prst="line">
            <a:avLst/>
          </a:prstGeom>
          <a:ln w="38100" cap="flat" cmpd="dbl">
            <a:solidFill>
              <a:srgbClr val="FF0000"/>
            </a:solidFill>
            <a:prstDash val="solid"/>
            <a:headEnd type="none" w="med" len="med"/>
            <a:tailEnd type="none" w="med" len="med"/>
          </a:ln>
        </p:spPr>
      </p:sp>
      <p:graphicFrame>
        <p:nvGraphicFramePr>
          <p:cNvPr id="71689" name="Object 9"/>
          <p:cNvGraphicFramePr>
            <a:graphicFrameLocks noChangeAspect="1"/>
          </p:cNvGraphicFramePr>
          <p:nvPr/>
        </p:nvGraphicFramePr>
        <p:xfrm>
          <a:off x="844550" y="5300663"/>
          <a:ext cx="3149600" cy="1257300"/>
        </p:xfrm>
        <a:graphic>
          <a:graphicData uri="http://schemas.openxmlformats.org/presentationml/2006/ole">
            <mc:AlternateContent xmlns:mc="http://schemas.openxmlformats.org/markup-compatibility/2006">
              <mc:Choice xmlns:v="urn:schemas-microsoft-com:vml" Requires="v">
                <p:oleObj spid="_x0000_s3082" name="" r:id="rId5" imgW="3149600" imgH="1257300" progId="Equation.DSMT4">
                  <p:embed/>
                </p:oleObj>
              </mc:Choice>
              <mc:Fallback>
                <p:oleObj name="" r:id="rId5" imgW="3149600" imgH="1257300" progId="Equation.DSMT4">
                  <p:embed/>
                  <p:pic>
                    <p:nvPicPr>
                      <p:cNvPr id="0" name="图片 3081"/>
                      <p:cNvPicPr/>
                      <p:nvPr/>
                    </p:nvPicPr>
                    <p:blipFill>
                      <a:blip r:embed="rId6"/>
                      <a:stretch>
                        <a:fillRect/>
                      </a:stretch>
                    </p:blipFill>
                    <p:spPr>
                      <a:xfrm>
                        <a:off x="844550" y="5300663"/>
                        <a:ext cx="3149600" cy="1257300"/>
                      </a:xfrm>
                      <a:prstGeom prst="rect">
                        <a:avLst/>
                      </a:prstGeom>
                      <a:noFill/>
                      <a:ln w="38100">
                        <a:noFill/>
                        <a:miter/>
                      </a:ln>
                    </p:spPr>
                  </p:pic>
                </p:oleObj>
              </mc:Fallback>
            </mc:AlternateContent>
          </a:graphicData>
        </a:graphic>
      </p:graphicFrame>
      <p:sp>
        <p:nvSpPr>
          <p:cNvPr id="71690" name="Rectangle 10"/>
          <p:cNvSpPr/>
          <p:nvPr/>
        </p:nvSpPr>
        <p:spPr>
          <a:xfrm>
            <a:off x="4572000" y="3184525"/>
            <a:ext cx="4484688" cy="9652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600" b="1" i="1" dirty="0">
                <a:ea typeface="楷体_GB2312" pitchFamily="49" charset="-122"/>
              </a:rPr>
              <a:t>b</a:t>
            </a:r>
            <a:r>
              <a:rPr lang="zh-CN" altLang="en-US" sz="2600" b="1" dirty="0">
                <a:ea typeface="楷体_GB2312" pitchFamily="49" charset="-122"/>
              </a:rPr>
              <a:t>可由</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zh-CN" altLang="en-US" sz="2600" b="1" dirty="0">
                <a:ea typeface="楷体_GB2312" pitchFamily="49" charset="-122"/>
              </a:rPr>
              <a:t>线性表示</a:t>
            </a:r>
            <a:r>
              <a:rPr lang="en-US" altLang="zh-CN" sz="2600" b="1" dirty="0">
                <a:ea typeface="楷体_GB2312" pitchFamily="49" charset="-122"/>
              </a:rPr>
              <a:t>, </a:t>
            </a:r>
            <a:r>
              <a:rPr lang="zh-CN" altLang="en-US" sz="2600" b="1" dirty="0">
                <a:ea typeface="楷体_GB2312" pitchFamily="49" charset="-122"/>
              </a:rPr>
              <a:t>且表示</a:t>
            </a:r>
            <a:endParaRPr lang="zh-CN" altLang="en-US"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式唯一</a:t>
            </a:r>
            <a:r>
              <a:rPr lang="en-US" altLang="zh-CN" sz="2600" b="1" dirty="0">
                <a:ea typeface="楷体_GB2312" pitchFamily="49" charset="-122"/>
              </a:rPr>
              <a:t>(</a:t>
            </a:r>
            <a:r>
              <a:rPr lang="zh-CN" altLang="en-US" sz="2600" b="1" dirty="0">
                <a:ea typeface="楷体_GB2312" pitchFamily="49" charset="-122"/>
              </a:rPr>
              <a:t>因</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zh-CN" altLang="en-US" sz="2600" b="1" dirty="0">
                <a:ea typeface="楷体_GB2312" pitchFamily="49" charset="-122"/>
              </a:rPr>
              <a:t>线性无关</a:t>
            </a:r>
            <a:r>
              <a:rPr lang="en-US" altLang="zh-CN" sz="2600" b="1" dirty="0">
                <a:ea typeface="楷体_GB2312" pitchFamily="49" charset="-122"/>
              </a:rPr>
              <a:t>);</a:t>
            </a:r>
            <a:endParaRPr lang="en-US" altLang="zh-CN" sz="2600" b="1" dirty="0">
              <a:ea typeface="楷体_GB2312" pitchFamily="49" charset="-122"/>
            </a:endParaRPr>
          </a:p>
        </p:txBody>
      </p:sp>
      <p:sp>
        <p:nvSpPr>
          <p:cNvPr id="71691" name="Rectangle 11"/>
          <p:cNvSpPr/>
          <p:nvPr/>
        </p:nvSpPr>
        <p:spPr>
          <a:xfrm>
            <a:off x="4572000" y="4149725"/>
            <a:ext cx="44164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(2)</a:t>
            </a:r>
            <a:r>
              <a:rPr lang="zh-CN" altLang="en-US" sz="2600" b="1" dirty="0">
                <a:ea typeface="楷体_GB2312" pitchFamily="49" charset="-122"/>
              </a:rPr>
              <a:t>当 </a:t>
            </a:r>
            <a:r>
              <a:rPr lang="en-US" altLang="zh-CN" sz="2600" b="1" i="1" dirty="0">
                <a:ea typeface="楷体_GB2312" pitchFamily="49" charset="-122"/>
              </a:rPr>
              <a:t>a </a:t>
            </a:r>
            <a:r>
              <a:rPr lang="en-US" altLang="zh-CN" sz="2600" b="1" dirty="0">
                <a:latin typeface="Symbol" panose="05050102010706020507" pitchFamily="18" charset="2"/>
                <a:ea typeface="楷体_GB2312" pitchFamily="49" charset="-122"/>
                <a:sym typeface="Symbol" panose="05050102010706020507" pitchFamily="18" charset="2"/>
              </a:rPr>
              <a:t>= </a:t>
            </a:r>
            <a:r>
              <a:rPr lang="en-US" altLang="zh-CN" sz="2600" b="1" dirty="0">
                <a:ea typeface="楷体_GB2312" pitchFamily="49" charset="-122"/>
              </a:rPr>
              <a:t>2 </a:t>
            </a:r>
            <a:r>
              <a:rPr lang="zh-CN" altLang="en-US" sz="2600" b="1" dirty="0">
                <a:ea typeface="楷体_GB2312" pitchFamily="49" charset="-122"/>
              </a:rPr>
              <a:t>时</a:t>
            </a:r>
            <a:r>
              <a:rPr lang="en-US" altLang="zh-CN" sz="2600" b="1" dirty="0">
                <a:ea typeface="楷体_GB2312" pitchFamily="49" charset="-122"/>
              </a:rPr>
              <a:t>, </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i="1" dirty="0">
                <a:ea typeface="楷体_GB2312" pitchFamily="49" charset="-122"/>
              </a:rPr>
              <a:t>b</a:t>
            </a:r>
            <a:r>
              <a:rPr lang="en-US" altLang="zh-CN" sz="2600" b="1" dirty="0">
                <a:ea typeface="楷体_GB2312" pitchFamily="49" charset="-122"/>
              </a:rPr>
              <a:t>)</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2,</a:t>
            </a:r>
            <a:endParaRPr lang="en-US" altLang="zh-CN" sz="2600" b="1" dirty="0">
              <a:ea typeface="楷体_GB2312" pitchFamily="49" charset="-122"/>
            </a:endParaRPr>
          </a:p>
        </p:txBody>
      </p:sp>
      <p:sp>
        <p:nvSpPr>
          <p:cNvPr id="71692" name="Rectangle 12"/>
          <p:cNvSpPr/>
          <p:nvPr/>
        </p:nvSpPr>
        <p:spPr>
          <a:xfrm>
            <a:off x="4572000" y="4581525"/>
            <a:ext cx="4484688" cy="9652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600" b="1" i="1" dirty="0">
                <a:ea typeface="楷体_GB2312" pitchFamily="49" charset="-122"/>
              </a:rPr>
              <a:t>b</a:t>
            </a:r>
            <a:r>
              <a:rPr lang="zh-CN" altLang="en-US" sz="2600" b="1" dirty="0">
                <a:ea typeface="楷体_GB2312" pitchFamily="49" charset="-122"/>
              </a:rPr>
              <a:t>可由</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zh-CN" altLang="en-US" sz="2600" b="1" dirty="0">
                <a:ea typeface="楷体_GB2312" pitchFamily="49" charset="-122"/>
              </a:rPr>
              <a:t>线性表示</a:t>
            </a:r>
            <a:r>
              <a:rPr lang="en-US" altLang="zh-CN" sz="2600" b="1" dirty="0">
                <a:ea typeface="楷体_GB2312" pitchFamily="49" charset="-122"/>
              </a:rPr>
              <a:t>, </a:t>
            </a:r>
            <a:r>
              <a:rPr lang="zh-CN" altLang="en-US" sz="2600" b="1" dirty="0">
                <a:ea typeface="楷体_GB2312" pitchFamily="49" charset="-122"/>
              </a:rPr>
              <a:t>但表示</a:t>
            </a:r>
            <a:endParaRPr lang="zh-CN" altLang="en-US"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式不唯一</a:t>
            </a:r>
            <a:r>
              <a:rPr lang="en-US" altLang="zh-CN" sz="2600" b="1" dirty="0">
                <a:ea typeface="楷体_GB2312" pitchFamily="49" charset="-122"/>
              </a:rPr>
              <a:t>(</a:t>
            </a:r>
            <a:r>
              <a:rPr lang="zh-CN" altLang="en-US" sz="2600" b="1" dirty="0">
                <a:ea typeface="楷体_GB2312" pitchFamily="49" charset="-122"/>
              </a:rPr>
              <a:t>因</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zh-CN" altLang="en-US" sz="2600" b="1" dirty="0">
                <a:ea typeface="楷体_GB2312" pitchFamily="49" charset="-122"/>
              </a:rPr>
              <a:t>线性相关</a:t>
            </a:r>
            <a:r>
              <a:rPr lang="en-US" altLang="zh-CN" sz="2600" b="1" dirty="0">
                <a:ea typeface="楷体_GB2312" pitchFamily="49" charset="-122"/>
              </a:rPr>
              <a:t>);</a:t>
            </a:r>
            <a:endParaRPr lang="en-US" altLang="zh-CN" sz="2600" b="1" dirty="0">
              <a:ea typeface="楷体_GB2312" pitchFamily="49" charset="-122"/>
            </a:endParaRPr>
          </a:p>
        </p:txBody>
      </p:sp>
      <p:sp>
        <p:nvSpPr>
          <p:cNvPr id="71693" name="Rectangle 13"/>
          <p:cNvSpPr/>
          <p:nvPr/>
        </p:nvSpPr>
        <p:spPr>
          <a:xfrm>
            <a:off x="4572000" y="5532438"/>
            <a:ext cx="44164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(3)</a:t>
            </a:r>
            <a:r>
              <a:rPr lang="zh-CN" altLang="en-US" sz="2600" b="1" dirty="0">
                <a:ea typeface="楷体_GB2312" pitchFamily="49" charset="-122"/>
              </a:rPr>
              <a:t>当 </a:t>
            </a:r>
            <a:r>
              <a:rPr lang="en-US" altLang="zh-CN" sz="2600" b="1" i="1" dirty="0">
                <a:ea typeface="楷体_GB2312" pitchFamily="49" charset="-122"/>
              </a:rPr>
              <a:t>a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2 </a:t>
            </a:r>
            <a:r>
              <a:rPr lang="zh-CN" altLang="en-US" sz="2600" b="1" dirty="0">
                <a:ea typeface="楷体_GB2312" pitchFamily="49" charset="-122"/>
              </a:rPr>
              <a:t>时</a:t>
            </a:r>
            <a:r>
              <a:rPr lang="en-US" altLang="zh-CN" sz="2600" b="1" dirty="0">
                <a:ea typeface="楷体_GB2312" pitchFamily="49" charset="-122"/>
              </a:rPr>
              <a:t>, </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i="1" dirty="0">
                <a:ea typeface="楷体_GB2312" pitchFamily="49" charset="-122"/>
              </a:rPr>
              <a:t>b</a:t>
            </a:r>
            <a:r>
              <a:rPr lang="en-US" altLang="zh-CN" sz="2600" b="1" dirty="0">
                <a:ea typeface="楷体_GB2312" pitchFamily="49" charset="-122"/>
              </a:rPr>
              <a:t>) </a:t>
            </a:r>
            <a:r>
              <a:rPr lang="en-US" altLang="zh-CN" sz="2600" b="1" dirty="0">
                <a:ea typeface="楷体_GB2312" pitchFamily="49" charset="-122"/>
                <a:sym typeface="Symbol" panose="05050102010706020507" pitchFamily="18" charset="2"/>
              </a:rPr>
              <a:t> </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endParaRPr lang="en-US" altLang="zh-CN" sz="2600" b="1" dirty="0">
              <a:ea typeface="楷体_GB2312" pitchFamily="49" charset="-122"/>
            </a:endParaRPr>
          </a:p>
        </p:txBody>
      </p:sp>
      <p:sp>
        <p:nvSpPr>
          <p:cNvPr id="71694" name="Rectangle 14"/>
          <p:cNvSpPr/>
          <p:nvPr/>
        </p:nvSpPr>
        <p:spPr>
          <a:xfrm>
            <a:off x="4572000" y="5995988"/>
            <a:ext cx="4122738" cy="5286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600" b="1" i="1" dirty="0">
                <a:ea typeface="楷体_GB2312" pitchFamily="49" charset="-122"/>
              </a:rPr>
              <a:t>b </a:t>
            </a:r>
            <a:r>
              <a:rPr lang="zh-CN" altLang="en-US" sz="2600" b="1" dirty="0">
                <a:ea typeface="楷体_GB2312" pitchFamily="49" charset="-122"/>
              </a:rPr>
              <a:t>不可由 </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3 </a:t>
            </a:r>
            <a:r>
              <a:rPr lang="zh-CN" altLang="en-US" sz="2600" b="1" dirty="0">
                <a:ea typeface="楷体_GB2312" pitchFamily="49" charset="-122"/>
              </a:rPr>
              <a:t>线性表示</a:t>
            </a:r>
            <a:r>
              <a:rPr lang="en-US" altLang="zh-CN" sz="2600" b="1" dirty="0">
                <a:ea typeface="楷体_GB2312" pitchFamily="49" charset="-122"/>
              </a:rPr>
              <a:t>.</a:t>
            </a:r>
            <a:endParaRPr lang="en-US" altLang="zh-CN" sz="2600" b="1" dirty="0">
              <a:ea typeface="楷体_GB2312" pitchFamily="49" charset="-122"/>
            </a:endParaRPr>
          </a:p>
        </p:txBody>
      </p:sp>
      <p:graphicFrame>
        <p:nvGraphicFramePr>
          <p:cNvPr id="71695" name="Object 15"/>
          <p:cNvGraphicFramePr>
            <a:graphicFrameLocks noChangeAspect="1"/>
          </p:cNvGraphicFramePr>
          <p:nvPr/>
        </p:nvGraphicFramePr>
        <p:xfrm>
          <a:off x="5064125" y="1484313"/>
          <a:ext cx="3073400" cy="1257300"/>
        </p:xfrm>
        <a:graphic>
          <a:graphicData uri="http://schemas.openxmlformats.org/presentationml/2006/ole">
            <mc:AlternateContent xmlns:mc="http://schemas.openxmlformats.org/markup-compatibility/2006">
              <mc:Choice xmlns:v="urn:schemas-microsoft-com:vml" Requires="v">
                <p:oleObj spid="_x0000_s3087" name="" r:id="rId7" imgW="3073400" imgH="1257300" progId="Equation.DSMT4">
                  <p:embed/>
                </p:oleObj>
              </mc:Choice>
              <mc:Fallback>
                <p:oleObj name="" r:id="rId7" imgW="3073400" imgH="1257300" progId="Equation.DSMT4">
                  <p:embed/>
                  <p:pic>
                    <p:nvPicPr>
                      <p:cNvPr id="0" name="图片 3086"/>
                      <p:cNvPicPr/>
                      <p:nvPr/>
                    </p:nvPicPr>
                    <p:blipFill>
                      <a:blip r:embed="rId8"/>
                      <a:stretch>
                        <a:fillRect/>
                      </a:stretch>
                    </p:blipFill>
                    <p:spPr>
                      <a:xfrm>
                        <a:off x="5064125" y="1484313"/>
                        <a:ext cx="3073400" cy="1257300"/>
                      </a:xfrm>
                      <a:prstGeom prst="rect">
                        <a:avLst/>
                      </a:prstGeom>
                      <a:noFill/>
                      <a:ln w="38100">
                        <a:noFill/>
                        <a:miter/>
                      </a:ln>
                    </p:spPr>
                  </p:pic>
                </p:oleObj>
              </mc:Fallback>
            </mc:AlternateContent>
          </a:graphicData>
        </a:graphic>
      </p:graphicFrame>
      <p:sp>
        <p:nvSpPr>
          <p:cNvPr id="70673" name="Rectangle 16"/>
          <p:cNvSpPr/>
          <p:nvPr/>
        </p:nvSpPr>
        <p:spPr>
          <a:xfrm>
            <a:off x="323850" y="260350"/>
            <a:ext cx="134620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19</a:t>
            </a:r>
            <a:r>
              <a:rPr lang="en-US" altLang="zh-CN" sz="2600" b="1" dirty="0">
                <a:ea typeface="楷体_GB2312" pitchFamily="49" charset="-122"/>
              </a:rPr>
              <a:t> </a:t>
            </a:r>
            <a:r>
              <a:rPr lang="zh-CN" altLang="en-US" sz="2600" b="1" dirty="0">
                <a:ea typeface="楷体_GB2312" pitchFamily="49" charset="-122"/>
              </a:rPr>
              <a:t>设</a:t>
            </a:r>
            <a:r>
              <a:rPr lang="zh-CN" altLang="en-US" sz="2800" b="1" dirty="0">
                <a:ea typeface="楷体_GB2312" pitchFamily="49" charset="-122"/>
              </a:rPr>
              <a:t> </a:t>
            </a:r>
            <a:endParaRPr lang="zh-CN" altLang="en-US"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wipe(left)">
                                      <p:cBhvr>
                                        <p:cTn id="7" dur="500"/>
                                        <p:tgtEl>
                                          <p:spTgt spid="716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9"/>
                                        </p:tgtEl>
                                        <p:attrNameLst>
                                          <p:attrName>style.visibility</p:attrName>
                                        </p:attrNameLst>
                                      </p:cBhvr>
                                      <p:to>
                                        <p:strVal val="visible"/>
                                      </p:to>
                                    </p:set>
                                    <p:animEffect transition="in" filter="wipe(left)">
                                      <p:cBhvr>
                                        <p:cTn id="12" dur="500"/>
                                        <p:tgtEl>
                                          <p:spTgt spid="716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wipe(left)">
                                      <p:cBhvr>
                                        <p:cTn id="17" dur="500"/>
                                        <p:tgtEl>
                                          <p:spTgt spid="716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95"/>
                                        </p:tgtEl>
                                        <p:attrNameLst>
                                          <p:attrName>style.visibility</p:attrName>
                                        </p:attrNameLst>
                                      </p:cBhvr>
                                      <p:to>
                                        <p:strVal val="visible"/>
                                      </p:to>
                                    </p:set>
                                    <p:animEffect transition="in" filter="wipe(left)">
                                      <p:cBhvr>
                                        <p:cTn id="22" dur="500"/>
                                        <p:tgtEl>
                                          <p:spTgt spid="716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87"/>
                                        </p:tgtEl>
                                        <p:attrNameLst>
                                          <p:attrName>style.visibility</p:attrName>
                                        </p:attrNameLst>
                                      </p:cBhvr>
                                      <p:to>
                                        <p:strVal val="visible"/>
                                      </p:to>
                                    </p:set>
                                    <p:animEffect transition="in" filter="wipe(left)">
                                      <p:cBhvr>
                                        <p:cTn id="27" dur="500"/>
                                        <p:tgtEl>
                                          <p:spTgt spid="716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90"/>
                                        </p:tgtEl>
                                        <p:attrNameLst>
                                          <p:attrName>style.visibility</p:attrName>
                                        </p:attrNameLst>
                                      </p:cBhvr>
                                      <p:to>
                                        <p:strVal val="visible"/>
                                      </p:to>
                                    </p:set>
                                    <p:animEffect transition="in" filter="wipe(left)">
                                      <p:cBhvr>
                                        <p:cTn id="32" dur="500"/>
                                        <p:tgtEl>
                                          <p:spTgt spid="716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91"/>
                                        </p:tgtEl>
                                        <p:attrNameLst>
                                          <p:attrName>style.visibility</p:attrName>
                                        </p:attrNameLst>
                                      </p:cBhvr>
                                      <p:to>
                                        <p:strVal val="visible"/>
                                      </p:to>
                                    </p:set>
                                    <p:animEffect transition="in" filter="wipe(left)">
                                      <p:cBhvr>
                                        <p:cTn id="37" dur="500"/>
                                        <p:tgtEl>
                                          <p:spTgt spid="716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692"/>
                                        </p:tgtEl>
                                        <p:attrNameLst>
                                          <p:attrName>style.visibility</p:attrName>
                                        </p:attrNameLst>
                                      </p:cBhvr>
                                      <p:to>
                                        <p:strVal val="visible"/>
                                      </p:to>
                                    </p:set>
                                    <p:animEffect transition="in" filter="wipe(left)">
                                      <p:cBhvr>
                                        <p:cTn id="42" dur="500"/>
                                        <p:tgtEl>
                                          <p:spTgt spid="716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93"/>
                                        </p:tgtEl>
                                        <p:attrNameLst>
                                          <p:attrName>style.visibility</p:attrName>
                                        </p:attrNameLst>
                                      </p:cBhvr>
                                      <p:to>
                                        <p:strVal val="visible"/>
                                      </p:to>
                                    </p:set>
                                    <p:animEffect transition="in" filter="wipe(left)">
                                      <p:cBhvr>
                                        <p:cTn id="47" dur="500"/>
                                        <p:tgtEl>
                                          <p:spTgt spid="7169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694"/>
                                        </p:tgtEl>
                                        <p:attrNameLst>
                                          <p:attrName>style.visibility</p:attrName>
                                        </p:attrNameLst>
                                      </p:cBhvr>
                                      <p:to>
                                        <p:strVal val="visible"/>
                                      </p:to>
                                    </p:set>
                                    <p:animEffect transition="in" filter="wipe(left)">
                                      <p:cBhvr>
                                        <p:cTn id="52" dur="500"/>
                                        <p:tgtEl>
                                          <p:spTgt spid="71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p:bldP spid="71687" grpId="0"/>
      <p:bldP spid="71690" grpId="0"/>
      <p:bldP spid="71691" grpId="0"/>
      <p:bldP spid="71692" grpId="0"/>
      <p:bldP spid="71693" grpId="0"/>
      <p:bldP spid="7169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BFF3EA5-BBB5-4D62-9B4A-55927B28A38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76ABB42-D3F4-49A3-A550-EE165A3D828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1684" name="Rectangle 2"/>
          <p:cNvSpPr/>
          <p:nvPr/>
        </p:nvSpPr>
        <p:spPr>
          <a:xfrm>
            <a:off x="323850" y="258763"/>
            <a:ext cx="8966200" cy="10477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20</a:t>
            </a:r>
            <a:r>
              <a:rPr lang="zh-CN" altLang="en-US" sz="2400" b="1" dirty="0">
                <a:solidFill>
                  <a:srgbClr val="FF0000"/>
                </a:solidFill>
                <a:latin typeface="宋体" panose="02010600030101010101" pitchFamily="2" charset="-122"/>
              </a:rPr>
              <a:t> ▲</a:t>
            </a:r>
            <a:r>
              <a:rPr lang="en-US" altLang="zh-CN" sz="2600" b="1" dirty="0">
                <a:ea typeface="楷体_GB2312" pitchFamily="49" charset="-122"/>
              </a:rPr>
              <a:t>  </a:t>
            </a:r>
            <a:r>
              <a:rPr lang="zh-CN" altLang="en-US" sz="2600" b="1" dirty="0">
                <a:ea typeface="楷体_GB2312" pitchFamily="49" charset="-122"/>
              </a:rPr>
              <a:t>设矩阵</a:t>
            </a:r>
            <a:r>
              <a:rPr lang="en-US" altLang="zh-CN" sz="2600" b="1" i="1" dirty="0">
                <a:ea typeface="楷体_GB2312" pitchFamily="49" charset="-122"/>
              </a:rPr>
              <a:t>A</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en-US" altLang="zh-CN" sz="2600" b="1" dirty="0">
                <a:ea typeface="楷体_GB2312" pitchFamily="49" charset="-122"/>
              </a:rPr>
              <a:t>), </a:t>
            </a:r>
            <a:r>
              <a:rPr lang="zh-CN" altLang="en-US" sz="2600" b="1" dirty="0">
                <a:ea typeface="楷体_GB2312" pitchFamily="49" charset="-122"/>
              </a:rPr>
              <a:t>其中</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zh-CN" altLang="en-US" sz="2600" b="1" dirty="0">
                <a:ea typeface="楷体_GB2312" pitchFamily="49" charset="-122"/>
              </a:rPr>
              <a:t>线性无关</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2</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endParaRPr lang="en-US" altLang="zh-CN" sz="2600" b="1" dirty="0">
              <a:ea typeface="楷体_GB2312" pitchFamily="49" charset="-122"/>
            </a:endParaRPr>
          </a:p>
          <a:p>
            <a:pPr marL="0" lvl="0" indent="0" eaLnBrk="1" hangingPunct="1">
              <a:lnSpc>
                <a:spcPct val="120000"/>
              </a:lnSpc>
              <a:spcBef>
                <a:spcPct val="0"/>
              </a:spcBef>
              <a:buNone/>
            </a:pPr>
            <a:r>
              <a:rPr lang="en-US" altLang="zh-CN" sz="2600" b="1" i="1" dirty="0">
                <a:ea typeface="楷体_GB2312" pitchFamily="49" charset="-122"/>
              </a:rPr>
              <a:t>a</a:t>
            </a:r>
            <a:r>
              <a:rPr lang="en-US" altLang="zh-CN" sz="2600" b="1" baseline="-25000" dirty="0">
                <a:ea typeface="楷体_GB2312" pitchFamily="49" charset="-122"/>
              </a:rPr>
              <a:t>4</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3</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2</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 </a:t>
            </a:r>
            <a:r>
              <a:rPr lang="zh-CN" altLang="en-US" sz="2600" b="1" dirty="0">
                <a:ea typeface="楷体_GB2312" pitchFamily="49" charset="-122"/>
              </a:rPr>
              <a:t>向量</a:t>
            </a:r>
            <a:r>
              <a:rPr lang="en-US" altLang="zh-CN" sz="2600" b="1" i="1" dirty="0">
                <a:ea typeface="楷体_GB2312" pitchFamily="49" charset="-122"/>
              </a:rPr>
              <a:t>b</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en-US" altLang="zh-CN" sz="2600" b="1" dirty="0">
                <a:ea typeface="楷体_GB2312" pitchFamily="49" charset="-122"/>
              </a:rPr>
              <a:t>, </a:t>
            </a:r>
            <a:r>
              <a:rPr lang="zh-CN" altLang="en-US" sz="2600" b="1" dirty="0">
                <a:ea typeface="楷体_GB2312" pitchFamily="49" charset="-122"/>
              </a:rPr>
              <a:t>求方程组 </a:t>
            </a:r>
            <a:r>
              <a:rPr lang="en-US" altLang="zh-CN" sz="2600" b="1" i="1" dirty="0">
                <a:ea typeface="楷体_GB2312" pitchFamily="49" charset="-122"/>
              </a:rPr>
              <a:t>Ax</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b </a:t>
            </a:r>
            <a:r>
              <a:rPr lang="zh-CN" altLang="en-US" sz="2600" b="1" dirty="0">
                <a:ea typeface="楷体_GB2312" pitchFamily="49" charset="-122"/>
              </a:rPr>
              <a:t>的通解</a:t>
            </a:r>
            <a:r>
              <a:rPr lang="en-US" altLang="zh-CN" sz="2600" b="1" dirty="0">
                <a:ea typeface="楷体_GB2312" pitchFamily="49" charset="-122"/>
              </a:rPr>
              <a:t>.</a:t>
            </a:r>
            <a:endParaRPr lang="en-US" altLang="zh-CN" sz="2600" b="1" dirty="0">
              <a:ea typeface="楷体_GB2312" pitchFamily="49" charset="-122"/>
            </a:endParaRPr>
          </a:p>
        </p:txBody>
      </p:sp>
      <p:sp>
        <p:nvSpPr>
          <p:cNvPr id="72707" name="Rectangle 3"/>
          <p:cNvSpPr/>
          <p:nvPr/>
        </p:nvSpPr>
        <p:spPr>
          <a:xfrm>
            <a:off x="323850" y="1341438"/>
            <a:ext cx="5159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解</a:t>
            </a:r>
            <a:endParaRPr lang="zh-CN" altLang="en-US" sz="2600" b="1" dirty="0">
              <a:ea typeface="楷体_GB2312" pitchFamily="49" charset="-122"/>
            </a:endParaRPr>
          </a:p>
        </p:txBody>
      </p:sp>
      <p:graphicFrame>
        <p:nvGraphicFramePr>
          <p:cNvPr id="72708" name="Object 4"/>
          <p:cNvGraphicFramePr>
            <a:graphicFrameLocks noChangeAspect="1"/>
          </p:cNvGraphicFramePr>
          <p:nvPr/>
        </p:nvGraphicFramePr>
        <p:xfrm>
          <a:off x="4932363" y="1917700"/>
          <a:ext cx="3898900" cy="419100"/>
        </p:xfrm>
        <a:graphic>
          <a:graphicData uri="http://schemas.openxmlformats.org/presentationml/2006/ole">
            <mc:AlternateContent xmlns:mc="http://schemas.openxmlformats.org/markup-compatibility/2006">
              <mc:Choice xmlns:v="urn:schemas-microsoft-com:vml" Requires="v">
                <p:oleObj spid="_x0000_s3088" name="" r:id="rId1" imgW="3898900" imgH="419100" progId="Equation.DSMT4">
                  <p:embed/>
                </p:oleObj>
              </mc:Choice>
              <mc:Fallback>
                <p:oleObj name="" r:id="rId1" imgW="3898900" imgH="419100" progId="Equation.DSMT4">
                  <p:embed/>
                  <p:pic>
                    <p:nvPicPr>
                      <p:cNvPr id="0" name="图片 3087"/>
                      <p:cNvPicPr/>
                      <p:nvPr/>
                    </p:nvPicPr>
                    <p:blipFill>
                      <a:blip r:embed="rId2"/>
                      <a:stretch>
                        <a:fillRect/>
                      </a:stretch>
                    </p:blipFill>
                    <p:spPr>
                      <a:xfrm>
                        <a:off x="4932363" y="1917700"/>
                        <a:ext cx="3898900" cy="419100"/>
                      </a:xfrm>
                      <a:prstGeom prst="rect">
                        <a:avLst/>
                      </a:prstGeom>
                      <a:noFill/>
                      <a:ln w="38100">
                        <a:noFill/>
                        <a:miter/>
                      </a:ln>
                    </p:spPr>
                  </p:pic>
                </p:oleObj>
              </mc:Fallback>
            </mc:AlternateContent>
          </a:graphicData>
        </a:graphic>
      </p:graphicFrame>
      <p:sp>
        <p:nvSpPr>
          <p:cNvPr id="72710" name="Rectangle 6"/>
          <p:cNvSpPr/>
          <p:nvPr/>
        </p:nvSpPr>
        <p:spPr>
          <a:xfrm>
            <a:off x="827088" y="1341438"/>
            <a:ext cx="80613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由</a:t>
            </a:r>
            <a:r>
              <a:rPr lang="en-US" altLang="zh-CN" sz="2600" b="1" i="1" dirty="0">
                <a:ea typeface="楷体_GB2312" pitchFamily="49" charset="-122"/>
              </a:rPr>
              <a:t>a</a:t>
            </a:r>
            <a:r>
              <a:rPr lang="en-US" altLang="zh-CN" sz="2600" b="1" baseline="-25000" dirty="0">
                <a:ea typeface="楷体_GB2312" pitchFamily="49" charset="-122"/>
              </a:rPr>
              <a:t>3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2</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4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3</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2</a:t>
            </a:r>
            <a:r>
              <a:rPr lang="en-US" altLang="zh-CN" sz="2600" b="1" i="1" dirty="0">
                <a:ea typeface="楷体_GB2312" pitchFamily="49" charset="-122"/>
              </a:rPr>
              <a:t>a</a:t>
            </a:r>
            <a:r>
              <a:rPr lang="en-US" altLang="zh-CN" sz="2600" b="1" baseline="-25000" dirty="0">
                <a:ea typeface="楷体_GB2312" pitchFamily="49" charset="-122"/>
              </a:rPr>
              <a:t>2 </a:t>
            </a:r>
            <a:r>
              <a:rPr lang="zh-CN" altLang="en-US" sz="2600" b="1" dirty="0">
                <a:ea typeface="楷体_GB2312" pitchFamily="49" charset="-122"/>
              </a:rPr>
              <a:t>知</a:t>
            </a:r>
            <a:r>
              <a:rPr lang="en-US" altLang="zh-CN" sz="2600" b="1" i="1" dirty="0">
                <a:latin typeface="Symbol" panose="05050102010706020507" pitchFamily="18" charset="2"/>
                <a:ea typeface="楷体_GB2312" pitchFamily="49" charset="-122"/>
              </a:rPr>
              <a:t>x</a:t>
            </a:r>
            <a:r>
              <a:rPr lang="en-US" altLang="zh-CN" sz="2600" b="1" baseline="-25000" dirty="0">
                <a:ea typeface="楷体_GB2312" pitchFamily="49" charset="-122"/>
              </a:rPr>
              <a:t>1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(2,1,</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1,0)</a:t>
            </a:r>
            <a:r>
              <a:rPr lang="en-US" altLang="zh-CN" sz="2600" b="1" baseline="30000" dirty="0">
                <a:ea typeface="楷体_GB2312" pitchFamily="49" charset="-122"/>
              </a:rPr>
              <a:t>T</a:t>
            </a:r>
            <a:r>
              <a:rPr lang="en-US" altLang="zh-CN" sz="2600" b="1" dirty="0">
                <a:ea typeface="楷体_GB2312" pitchFamily="49" charset="-122"/>
              </a:rPr>
              <a:t>, </a:t>
            </a:r>
            <a:r>
              <a:rPr lang="en-US" altLang="zh-CN" sz="2600" b="1" i="1" dirty="0">
                <a:latin typeface="Symbol" panose="05050102010706020507" pitchFamily="18" charset="2"/>
                <a:ea typeface="楷体_GB2312" pitchFamily="49" charset="-122"/>
              </a:rPr>
              <a:t>x</a:t>
            </a:r>
            <a:r>
              <a:rPr lang="en-US" altLang="zh-CN" sz="2600" b="1" baseline="-25000" dirty="0">
                <a:ea typeface="楷体_GB2312" pitchFamily="49" charset="-122"/>
              </a:rPr>
              <a:t>2</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(3,2,0,</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1)</a:t>
            </a:r>
            <a:r>
              <a:rPr lang="en-US" altLang="zh-CN" sz="2600" b="1" baseline="30000" dirty="0">
                <a:ea typeface="楷体_GB2312" pitchFamily="49" charset="-122"/>
              </a:rPr>
              <a:t>T</a:t>
            </a:r>
            <a:endParaRPr lang="en-US" altLang="zh-CN" sz="2600" b="1" baseline="30000" dirty="0">
              <a:ea typeface="楷体_GB2312" pitchFamily="49" charset="-122"/>
            </a:endParaRPr>
          </a:p>
        </p:txBody>
      </p:sp>
      <p:sp>
        <p:nvSpPr>
          <p:cNvPr id="72711" name="Rectangle 7"/>
          <p:cNvSpPr/>
          <p:nvPr/>
        </p:nvSpPr>
        <p:spPr>
          <a:xfrm>
            <a:off x="320675" y="1844675"/>
            <a:ext cx="39830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为方程组 </a:t>
            </a:r>
            <a:r>
              <a:rPr lang="en-US" altLang="zh-CN" sz="2600" b="1" i="1" dirty="0">
                <a:ea typeface="楷体_GB2312" pitchFamily="49" charset="-122"/>
              </a:rPr>
              <a:t>Ax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0</a:t>
            </a:r>
            <a:r>
              <a:rPr lang="en-US" altLang="zh-CN" sz="2600" b="1" i="1" dirty="0">
                <a:ea typeface="楷体_GB2312" pitchFamily="49" charset="-122"/>
              </a:rPr>
              <a:t> </a:t>
            </a:r>
            <a:r>
              <a:rPr lang="zh-CN" altLang="en-US" sz="2600" b="1" dirty="0">
                <a:ea typeface="楷体_GB2312" pitchFamily="49" charset="-122"/>
              </a:rPr>
              <a:t>的两个解</a:t>
            </a:r>
            <a:r>
              <a:rPr lang="en-US" altLang="zh-CN" sz="2600" b="1" dirty="0">
                <a:ea typeface="楷体_GB2312" pitchFamily="49" charset="-122"/>
              </a:rPr>
              <a:t>,</a:t>
            </a:r>
            <a:endParaRPr lang="en-US" altLang="zh-CN" sz="2600" b="1" dirty="0">
              <a:ea typeface="楷体_GB2312" pitchFamily="49" charset="-122"/>
            </a:endParaRPr>
          </a:p>
        </p:txBody>
      </p:sp>
      <p:sp>
        <p:nvSpPr>
          <p:cNvPr id="72712" name="Rectangle 8"/>
          <p:cNvSpPr/>
          <p:nvPr/>
        </p:nvSpPr>
        <p:spPr>
          <a:xfrm>
            <a:off x="323850" y="2349500"/>
            <a:ext cx="86693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又因</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zh-CN" altLang="en-US" sz="2600" b="1" dirty="0">
                <a:ea typeface="楷体_GB2312" pitchFamily="49" charset="-122"/>
              </a:rPr>
              <a:t>线性无关</a:t>
            </a:r>
            <a:r>
              <a:rPr lang="en-US" altLang="zh-CN" sz="2600" b="1" dirty="0">
                <a:ea typeface="楷体_GB2312" pitchFamily="49" charset="-122"/>
              </a:rPr>
              <a:t>, </a:t>
            </a:r>
            <a:r>
              <a:rPr lang="zh-CN" altLang="en-US" sz="2600" b="1" dirty="0">
                <a:ea typeface="楷体_GB2312" pitchFamily="49" charset="-122"/>
              </a:rPr>
              <a:t>所以</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zh-CN" altLang="en-US" sz="2600" b="1" dirty="0">
                <a:ea typeface="楷体_GB2312" pitchFamily="49" charset="-122"/>
              </a:rPr>
              <a:t>为</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zh-CN" altLang="en-US" sz="2600" b="1" dirty="0">
                <a:ea typeface="楷体_GB2312" pitchFamily="49" charset="-122"/>
              </a:rPr>
              <a:t>的一个最大无关组</a:t>
            </a:r>
            <a:r>
              <a:rPr lang="en-US" altLang="zh-CN" sz="2600" b="1" dirty="0">
                <a:ea typeface="楷体_GB2312" pitchFamily="49" charset="-122"/>
              </a:rPr>
              <a:t>,</a:t>
            </a:r>
            <a:endParaRPr lang="en-US" altLang="zh-CN" sz="2600" b="1" dirty="0">
              <a:ea typeface="楷体_GB2312" pitchFamily="49" charset="-122"/>
            </a:endParaRPr>
          </a:p>
        </p:txBody>
      </p:sp>
      <p:sp>
        <p:nvSpPr>
          <p:cNvPr id="72713" name="Rectangle 9"/>
          <p:cNvSpPr/>
          <p:nvPr/>
        </p:nvSpPr>
        <p:spPr>
          <a:xfrm>
            <a:off x="323850" y="2838450"/>
            <a:ext cx="1852613"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秩 </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2</a:t>
            </a:r>
            <a:r>
              <a:rPr lang="en-US" altLang="zh-CN" sz="2600" b="1" i="1" dirty="0">
                <a:ea typeface="楷体_GB2312" pitchFamily="49" charset="-122"/>
              </a:rPr>
              <a:t>.</a:t>
            </a:r>
            <a:endParaRPr lang="en-US" altLang="zh-CN" sz="2600" b="1" dirty="0">
              <a:ea typeface="楷体_GB2312" pitchFamily="49" charset="-122"/>
            </a:endParaRPr>
          </a:p>
        </p:txBody>
      </p:sp>
      <p:sp>
        <p:nvSpPr>
          <p:cNvPr id="72714" name="Rectangle 10"/>
          <p:cNvSpPr/>
          <p:nvPr/>
        </p:nvSpPr>
        <p:spPr>
          <a:xfrm>
            <a:off x="2051050" y="2838450"/>
            <a:ext cx="4024313"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易知 </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latin typeface="Symbol" panose="05050102010706020507" pitchFamily="18" charset="2"/>
                <a:ea typeface="楷体_GB2312" pitchFamily="49" charset="-122"/>
              </a:rPr>
              <a:t>x</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latin typeface="Symbol" panose="05050102010706020507" pitchFamily="18" charset="2"/>
                <a:ea typeface="楷体_GB2312" pitchFamily="49" charset="-122"/>
              </a:rPr>
              <a:t>x</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2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4</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R</a:t>
            </a:r>
            <a:r>
              <a:rPr lang="en-US" altLang="zh-CN" sz="2600" b="1" dirty="0">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endParaRPr lang="en-US" altLang="zh-CN" sz="2600" b="1" dirty="0">
              <a:ea typeface="楷体_GB2312" pitchFamily="49" charset="-122"/>
            </a:endParaRPr>
          </a:p>
        </p:txBody>
      </p:sp>
      <p:sp>
        <p:nvSpPr>
          <p:cNvPr id="72715" name="Rectangle 11"/>
          <p:cNvSpPr/>
          <p:nvPr/>
        </p:nvSpPr>
        <p:spPr>
          <a:xfrm>
            <a:off x="5940425" y="2838450"/>
            <a:ext cx="30194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因此 </a:t>
            </a:r>
            <a:r>
              <a:rPr lang="en-US" altLang="zh-CN" sz="2600" b="1" i="1" dirty="0">
                <a:latin typeface="Symbol" panose="05050102010706020507" pitchFamily="18" charset="2"/>
                <a:ea typeface="楷体_GB2312" pitchFamily="49" charset="-122"/>
              </a:rPr>
              <a:t>x</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latin typeface="Symbol" panose="05050102010706020507" pitchFamily="18" charset="2"/>
                <a:ea typeface="楷体_GB2312" pitchFamily="49" charset="-122"/>
              </a:rPr>
              <a:t>x</a:t>
            </a:r>
            <a:r>
              <a:rPr lang="en-US" altLang="zh-CN" sz="2600" b="1" baseline="-25000" dirty="0">
                <a:ea typeface="楷体_GB2312" pitchFamily="49" charset="-122"/>
              </a:rPr>
              <a:t>2 </a:t>
            </a:r>
            <a:r>
              <a:rPr lang="zh-CN" altLang="en-US" sz="2600" b="1" dirty="0">
                <a:ea typeface="楷体_GB2312" pitchFamily="49" charset="-122"/>
              </a:rPr>
              <a:t>为方程组</a:t>
            </a:r>
            <a:endParaRPr lang="zh-CN" altLang="en-US" sz="2600" b="1" dirty="0">
              <a:ea typeface="楷体_GB2312" pitchFamily="49" charset="-122"/>
            </a:endParaRPr>
          </a:p>
        </p:txBody>
      </p:sp>
      <p:sp>
        <p:nvSpPr>
          <p:cNvPr id="72716" name="Rectangle 12"/>
          <p:cNvSpPr/>
          <p:nvPr/>
        </p:nvSpPr>
        <p:spPr>
          <a:xfrm>
            <a:off x="323850" y="3357563"/>
            <a:ext cx="36512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 </a:t>
            </a:r>
            <a:r>
              <a:rPr lang="en-US" altLang="zh-CN" sz="2600" b="1" i="1" dirty="0">
                <a:ea typeface="楷体_GB2312" pitchFamily="49" charset="-122"/>
              </a:rPr>
              <a:t>Ax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0</a:t>
            </a:r>
            <a:r>
              <a:rPr lang="en-US" altLang="zh-CN" sz="2600" b="1" i="1" dirty="0">
                <a:ea typeface="楷体_GB2312" pitchFamily="49" charset="-122"/>
              </a:rPr>
              <a:t> </a:t>
            </a:r>
            <a:r>
              <a:rPr lang="zh-CN" altLang="en-US" sz="2600" b="1" dirty="0">
                <a:ea typeface="楷体_GB2312" pitchFamily="49" charset="-122"/>
              </a:rPr>
              <a:t>的一个基础解系</a:t>
            </a:r>
            <a:r>
              <a:rPr lang="en-US" altLang="zh-CN" sz="2600" b="1" dirty="0">
                <a:ea typeface="楷体_GB2312" pitchFamily="49" charset="-122"/>
              </a:rPr>
              <a:t>.</a:t>
            </a:r>
            <a:endParaRPr lang="en-US" altLang="zh-CN" sz="2600" b="1" dirty="0">
              <a:ea typeface="楷体_GB2312" pitchFamily="49" charset="-122"/>
            </a:endParaRPr>
          </a:p>
        </p:txBody>
      </p:sp>
      <p:sp>
        <p:nvSpPr>
          <p:cNvPr id="72717" name="Rectangle 13"/>
          <p:cNvSpPr/>
          <p:nvPr/>
        </p:nvSpPr>
        <p:spPr>
          <a:xfrm>
            <a:off x="323850" y="3846513"/>
            <a:ext cx="861218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由 </a:t>
            </a:r>
            <a:r>
              <a:rPr lang="en-US" altLang="zh-CN" sz="2600" b="1" i="1" dirty="0">
                <a:ea typeface="楷体_GB2312" pitchFamily="49" charset="-122"/>
              </a:rPr>
              <a:t>b</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r>
              <a:rPr lang="en-US" altLang="zh-CN" sz="2600" b="1" dirty="0">
                <a:ea typeface="楷体_GB2312" pitchFamily="49" charset="-122"/>
              </a:rPr>
              <a:t> </a:t>
            </a:r>
            <a:r>
              <a:rPr lang="zh-CN" altLang="en-US" sz="2600" b="1" dirty="0">
                <a:ea typeface="楷体_GB2312" pitchFamily="49" charset="-122"/>
              </a:rPr>
              <a:t>知</a:t>
            </a:r>
            <a:r>
              <a:rPr lang="en-US" altLang="zh-CN" sz="2600" b="1" i="1" dirty="0">
                <a:latin typeface="Symbol" panose="05050102010706020507" pitchFamily="18" charset="2"/>
                <a:ea typeface="楷体_GB2312" pitchFamily="49" charset="-122"/>
              </a:rPr>
              <a:t>h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(1,1,1,1)</a:t>
            </a:r>
            <a:r>
              <a:rPr lang="en-US" altLang="zh-CN" sz="2600" b="1" baseline="30000" dirty="0">
                <a:ea typeface="楷体_GB2312" pitchFamily="49" charset="-122"/>
              </a:rPr>
              <a:t>T</a:t>
            </a:r>
            <a:r>
              <a:rPr lang="zh-CN" altLang="en-US" sz="2600" b="1" dirty="0">
                <a:ea typeface="楷体_GB2312" pitchFamily="49" charset="-122"/>
              </a:rPr>
              <a:t>为方程组 </a:t>
            </a:r>
            <a:r>
              <a:rPr lang="en-US" altLang="zh-CN" sz="2600" b="1" i="1" dirty="0">
                <a:ea typeface="楷体_GB2312" pitchFamily="49" charset="-122"/>
              </a:rPr>
              <a:t>Ax</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b</a:t>
            </a:r>
            <a:r>
              <a:rPr lang="zh-CN" altLang="en-US" sz="2600" b="1" dirty="0">
                <a:ea typeface="楷体_GB2312" pitchFamily="49" charset="-122"/>
              </a:rPr>
              <a:t>的一个特解</a:t>
            </a:r>
            <a:r>
              <a:rPr lang="en-US" altLang="zh-CN" sz="2600" b="1" dirty="0">
                <a:ea typeface="楷体_GB2312" pitchFamily="49" charset="-122"/>
              </a:rPr>
              <a:t>.</a:t>
            </a:r>
            <a:endParaRPr lang="en-US" altLang="zh-CN" sz="2600" b="1" dirty="0">
              <a:ea typeface="楷体_GB2312" pitchFamily="49" charset="-122"/>
            </a:endParaRPr>
          </a:p>
        </p:txBody>
      </p:sp>
      <p:sp>
        <p:nvSpPr>
          <p:cNvPr id="72718" name="Rectangle 14"/>
          <p:cNvSpPr/>
          <p:nvPr/>
        </p:nvSpPr>
        <p:spPr>
          <a:xfrm>
            <a:off x="323850" y="4365625"/>
            <a:ext cx="423227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因此</a:t>
            </a:r>
            <a:r>
              <a:rPr lang="en-US" altLang="zh-CN" sz="2600" b="1" dirty="0">
                <a:ea typeface="楷体_GB2312" pitchFamily="49" charset="-122"/>
              </a:rPr>
              <a:t>, </a:t>
            </a:r>
            <a:r>
              <a:rPr lang="zh-CN" altLang="en-US" sz="2600" b="1" dirty="0">
                <a:ea typeface="楷体_GB2312" pitchFamily="49" charset="-122"/>
              </a:rPr>
              <a:t>方程组 </a:t>
            </a:r>
            <a:r>
              <a:rPr lang="en-US" altLang="zh-CN" sz="2600" b="1" i="1" dirty="0">
                <a:ea typeface="楷体_GB2312" pitchFamily="49" charset="-122"/>
              </a:rPr>
              <a:t>Ax</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b </a:t>
            </a:r>
            <a:r>
              <a:rPr lang="zh-CN" altLang="en-US" sz="2600" b="1" dirty="0">
                <a:ea typeface="楷体_GB2312" pitchFamily="49" charset="-122"/>
              </a:rPr>
              <a:t>的通解为</a:t>
            </a:r>
            <a:endParaRPr lang="zh-CN" altLang="en-US" sz="2600" b="1" dirty="0">
              <a:ea typeface="楷体_GB2312" pitchFamily="49" charset="-122"/>
            </a:endParaRPr>
          </a:p>
        </p:txBody>
      </p:sp>
      <p:sp>
        <p:nvSpPr>
          <p:cNvPr id="72719" name="Rectangle 15"/>
          <p:cNvSpPr/>
          <p:nvPr/>
        </p:nvSpPr>
        <p:spPr>
          <a:xfrm>
            <a:off x="4156075" y="1844675"/>
            <a:ext cx="8477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且有</a:t>
            </a:r>
            <a:endParaRPr lang="zh-CN" altLang="en-US" sz="2600" b="1" dirty="0">
              <a:ea typeface="楷体_GB2312" pitchFamily="49" charset="-122"/>
            </a:endParaRPr>
          </a:p>
        </p:txBody>
      </p:sp>
      <p:graphicFrame>
        <p:nvGraphicFramePr>
          <p:cNvPr id="72720" name="Object 16"/>
          <p:cNvGraphicFramePr>
            <a:graphicFrameLocks noChangeAspect="1"/>
          </p:cNvGraphicFramePr>
          <p:nvPr/>
        </p:nvGraphicFramePr>
        <p:xfrm>
          <a:off x="788988" y="4899025"/>
          <a:ext cx="7886700" cy="1625600"/>
        </p:xfrm>
        <a:graphic>
          <a:graphicData uri="http://schemas.openxmlformats.org/presentationml/2006/ole">
            <mc:AlternateContent xmlns:mc="http://schemas.openxmlformats.org/markup-compatibility/2006">
              <mc:Choice xmlns:v="urn:schemas-microsoft-com:vml" Requires="v">
                <p:oleObj spid="_x0000_s3089" name="" r:id="rId3" imgW="7886700" imgH="1625600" progId="Equation.DSMT4">
                  <p:embed/>
                </p:oleObj>
              </mc:Choice>
              <mc:Fallback>
                <p:oleObj name="" r:id="rId3" imgW="7886700" imgH="1625600" progId="Equation.DSMT4">
                  <p:embed/>
                  <p:pic>
                    <p:nvPicPr>
                      <p:cNvPr id="0" name="图片 3088"/>
                      <p:cNvPicPr/>
                      <p:nvPr/>
                    </p:nvPicPr>
                    <p:blipFill>
                      <a:blip r:embed="rId4"/>
                      <a:stretch>
                        <a:fillRect/>
                      </a:stretch>
                    </p:blipFill>
                    <p:spPr>
                      <a:xfrm>
                        <a:off x="788988" y="4899025"/>
                        <a:ext cx="7886700" cy="16256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left)">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wipe(left)">
                                      <p:cBhvr>
                                        <p:cTn id="12" dur="500"/>
                                        <p:tgtEl>
                                          <p:spTgt spid="72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11"/>
                                        </p:tgtEl>
                                        <p:attrNameLst>
                                          <p:attrName>style.visibility</p:attrName>
                                        </p:attrNameLst>
                                      </p:cBhvr>
                                      <p:to>
                                        <p:strVal val="visible"/>
                                      </p:to>
                                    </p:set>
                                    <p:animEffect transition="in" filter="wipe(left)">
                                      <p:cBhvr>
                                        <p:cTn id="17" dur="500"/>
                                        <p:tgtEl>
                                          <p:spTgt spid="727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19"/>
                                        </p:tgtEl>
                                        <p:attrNameLst>
                                          <p:attrName>style.visibility</p:attrName>
                                        </p:attrNameLst>
                                      </p:cBhvr>
                                      <p:to>
                                        <p:strVal val="visible"/>
                                      </p:to>
                                    </p:set>
                                    <p:animEffect transition="in" filter="wipe(left)">
                                      <p:cBhvr>
                                        <p:cTn id="22" dur="500"/>
                                        <p:tgtEl>
                                          <p:spTgt spid="727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08"/>
                                        </p:tgtEl>
                                        <p:attrNameLst>
                                          <p:attrName>style.visibility</p:attrName>
                                        </p:attrNameLst>
                                      </p:cBhvr>
                                      <p:to>
                                        <p:strVal val="visible"/>
                                      </p:to>
                                    </p:set>
                                    <p:animEffect transition="in" filter="wipe(left)">
                                      <p:cBhvr>
                                        <p:cTn id="27" dur="500"/>
                                        <p:tgtEl>
                                          <p:spTgt spid="727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12"/>
                                        </p:tgtEl>
                                        <p:attrNameLst>
                                          <p:attrName>style.visibility</p:attrName>
                                        </p:attrNameLst>
                                      </p:cBhvr>
                                      <p:to>
                                        <p:strVal val="visible"/>
                                      </p:to>
                                    </p:set>
                                    <p:animEffect transition="in" filter="wipe(left)">
                                      <p:cBhvr>
                                        <p:cTn id="32" dur="500"/>
                                        <p:tgtEl>
                                          <p:spTgt spid="727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13"/>
                                        </p:tgtEl>
                                        <p:attrNameLst>
                                          <p:attrName>style.visibility</p:attrName>
                                        </p:attrNameLst>
                                      </p:cBhvr>
                                      <p:to>
                                        <p:strVal val="visible"/>
                                      </p:to>
                                    </p:set>
                                    <p:animEffect transition="in" filter="wipe(left)">
                                      <p:cBhvr>
                                        <p:cTn id="37" dur="500"/>
                                        <p:tgtEl>
                                          <p:spTgt spid="727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2714"/>
                                        </p:tgtEl>
                                        <p:attrNameLst>
                                          <p:attrName>style.visibility</p:attrName>
                                        </p:attrNameLst>
                                      </p:cBhvr>
                                      <p:to>
                                        <p:strVal val="visible"/>
                                      </p:to>
                                    </p:set>
                                    <p:animEffect transition="in" filter="wipe(left)">
                                      <p:cBhvr>
                                        <p:cTn id="42" dur="500"/>
                                        <p:tgtEl>
                                          <p:spTgt spid="727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2715"/>
                                        </p:tgtEl>
                                        <p:attrNameLst>
                                          <p:attrName>style.visibility</p:attrName>
                                        </p:attrNameLst>
                                      </p:cBhvr>
                                      <p:to>
                                        <p:strVal val="visible"/>
                                      </p:to>
                                    </p:set>
                                    <p:animEffect transition="in" filter="wipe(left)">
                                      <p:cBhvr>
                                        <p:cTn id="47" dur="500"/>
                                        <p:tgtEl>
                                          <p:spTgt spid="727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2716"/>
                                        </p:tgtEl>
                                        <p:attrNameLst>
                                          <p:attrName>style.visibility</p:attrName>
                                        </p:attrNameLst>
                                      </p:cBhvr>
                                      <p:to>
                                        <p:strVal val="visible"/>
                                      </p:to>
                                    </p:set>
                                    <p:animEffect transition="in" filter="wipe(left)">
                                      <p:cBhvr>
                                        <p:cTn id="52" dur="500"/>
                                        <p:tgtEl>
                                          <p:spTgt spid="727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2717"/>
                                        </p:tgtEl>
                                        <p:attrNameLst>
                                          <p:attrName>style.visibility</p:attrName>
                                        </p:attrNameLst>
                                      </p:cBhvr>
                                      <p:to>
                                        <p:strVal val="visible"/>
                                      </p:to>
                                    </p:set>
                                    <p:animEffect transition="in" filter="wipe(left)">
                                      <p:cBhvr>
                                        <p:cTn id="57" dur="500"/>
                                        <p:tgtEl>
                                          <p:spTgt spid="727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2718"/>
                                        </p:tgtEl>
                                        <p:attrNameLst>
                                          <p:attrName>style.visibility</p:attrName>
                                        </p:attrNameLst>
                                      </p:cBhvr>
                                      <p:to>
                                        <p:strVal val="visible"/>
                                      </p:to>
                                    </p:set>
                                    <p:animEffect transition="in" filter="wipe(left)">
                                      <p:cBhvr>
                                        <p:cTn id="62" dur="500"/>
                                        <p:tgtEl>
                                          <p:spTgt spid="727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2720"/>
                                        </p:tgtEl>
                                        <p:attrNameLst>
                                          <p:attrName>style.visibility</p:attrName>
                                        </p:attrNameLst>
                                      </p:cBhvr>
                                      <p:to>
                                        <p:strVal val="visible"/>
                                      </p:to>
                                    </p:set>
                                    <p:animEffect transition="in" filter="wipe(left)">
                                      <p:cBhvr>
                                        <p:cTn id="67" dur="500"/>
                                        <p:tgtEl>
                                          <p:spTgt spid="7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10" grpId="0"/>
      <p:bldP spid="72711" grpId="0"/>
      <p:bldP spid="72712" grpId="0"/>
      <p:bldP spid="72713" grpId="0"/>
      <p:bldP spid="72714" grpId="0"/>
      <p:bldP spid="72715" grpId="0"/>
      <p:bldP spid="72716" grpId="0"/>
      <p:bldP spid="72717" grpId="0"/>
      <p:bldP spid="72718" grpId="0"/>
      <p:bldP spid="727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E2D8ED4-DD7B-4C44-AF60-CDA88DEF5E1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2AFCDB-CFB0-4E8C-B847-E270876BB5C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3730" name="Rectangle 2"/>
          <p:cNvSpPr/>
          <p:nvPr/>
        </p:nvSpPr>
        <p:spPr>
          <a:xfrm>
            <a:off x="323850" y="3573463"/>
            <a:ext cx="6810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解 </a:t>
            </a:r>
            <a:r>
              <a:rPr lang="zh-CN" altLang="en-US" sz="2600" b="1" dirty="0">
                <a:ea typeface="楷体_GB2312" pitchFamily="49" charset="-122"/>
              </a:rPr>
              <a:t> </a:t>
            </a:r>
            <a:endParaRPr lang="zh-CN" altLang="en-US" sz="2600" b="1" dirty="0">
              <a:ea typeface="楷体_GB2312" pitchFamily="49" charset="-122"/>
            </a:endParaRPr>
          </a:p>
        </p:txBody>
      </p:sp>
      <p:sp>
        <p:nvSpPr>
          <p:cNvPr id="73731" name="Rectangle 3"/>
          <p:cNvSpPr/>
          <p:nvPr/>
        </p:nvSpPr>
        <p:spPr>
          <a:xfrm>
            <a:off x="8105775" y="779463"/>
            <a:ext cx="8477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且有</a:t>
            </a:r>
            <a:endParaRPr lang="zh-CN" altLang="en-US" sz="2600" b="1" dirty="0">
              <a:ea typeface="楷体_GB2312" pitchFamily="49" charset="-122"/>
            </a:endParaRPr>
          </a:p>
        </p:txBody>
      </p:sp>
      <p:graphicFrame>
        <p:nvGraphicFramePr>
          <p:cNvPr id="73732" name="Object 4"/>
          <p:cNvGraphicFramePr>
            <a:graphicFrameLocks noChangeAspect="1"/>
          </p:cNvGraphicFramePr>
          <p:nvPr/>
        </p:nvGraphicFramePr>
        <p:xfrm>
          <a:off x="4716463" y="1268413"/>
          <a:ext cx="2019300" cy="736600"/>
        </p:xfrm>
        <a:graphic>
          <a:graphicData uri="http://schemas.openxmlformats.org/presentationml/2006/ole">
            <mc:AlternateContent xmlns:mc="http://schemas.openxmlformats.org/markup-compatibility/2006">
              <mc:Choice xmlns:v="urn:schemas-microsoft-com:vml" Requires="v">
                <p:oleObj spid="_x0000_s3086" name="" r:id="rId1" imgW="2019300" imgH="736600" progId="Equation.DSMT4">
                  <p:embed/>
                </p:oleObj>
              </mc:Choice>
              <mc:Fallback>
                <p:oleObj name="" r:id="rId1" imgW="2019300" imgH="736600" progId="Equation.DSMT4">
                  <p:embed/>
                  <p:pic>
                    <p:nvPicPr>
                      <p:cNvPr id="0" name="图片 3085"/>
                      <p:cNvPicPr/>
                      <p:nvPr/>
                    </p:nvPicPr>
                    <p:blipFill>
                      <a:blip r:embed="rId2"/>
                      <a:stretch>
                        <a:fillRect/>
                      </a:stretch>
                    </p:blipFill>
                    <p:spPr>
                      <a:xfrm>
                        <a:off x="4716463" y="1268413"/>
                        <a:ext cx="2019300" cy="736600"/>
                      </a:xfrm>
                      <a:prstGeom prst="rect">
                        <a:avLst/>
                      </a:prstGeom>
                      <a:noFill/>
                      <a:ln w="38100">
                        <a:noFill/>
                        <a:miter/>
                      </a:ln>
                    </p:spPr>
                  </p:pic>
                </p:oleObj>
              </mc:Fallback>
            </mc:AlternateContent>
          </a:graphicData>
        </a:graphic>
      </p:graphicFrame>
      <p:graphicFrame>
        <p:nvGraphicFramePr>
          <p:cNvPr id="73733" name="Object 5"/>
          <p:cNvGraphicFramePr>
            <a:graphicFrameLocks noChangeAspect="1"/>
          </p:cNvGraphicFramePr>
          <p:nvPr/>
        </p:nvGraphicFramePr>
        <p:xfrm>
          <a:off x="6804025" y="1268413"/>
          <a:ext cx="2044700" cy="736600"/>
        </p:xfrm>
        <a:graphic>
          <a:graphicData uri="http://schemas.openxmlformats.org/presentationml/2006/ole">
            <mc:AlternateContent xmlns:mc="http://schemas.openxmlformats.org/markup-compatibility/2006">
              <mc:Choice xmlns:v="urn:schemas-microsoft-com:vml" Requires="v">
                <p:oleObj spid="_x0000_s3085" name="" r:id="rId3" imgW="2044700" imgH="736600" progId="Equation.DSMT4">
                  <p:embed/>
                </p:oleObj>
              </mc:Choice>
              <mc:Fallback>
                <p:oleObj name="" r:id="rId3" imgW="2044700" imgH="736600" progId="Equation.DSMT4">
                  <p:embed/>
                  <p:pic>
                    <p:nvPicPr>
                      <p:cNvPr id="0" name="图片 3084"/>
                      <p:cNvPicPr/>
                      <p:nvPr/>
                    </p:nvPicPr>
                    <p:blipFill>
                      <a:blip r:embed="rId4"/>
                      <a:stretch>
                        <a:fillRect/>
                      </a:stretch>
                    </p:blipFill>
                    <p:spPr>
                      <a:xfrm>
                        <a:off x="6804025" y="1268413"/>
                        <a:ext cx="2044700" cy="736600"/>
                      </a:xfrm>
                      <a:prstGeom prst="rect">
                        <a:avLst/>
                      </a:prstGeom>
                      <a:noFill/>
                      <a:ln w="38100">
                        <a:noFill/>
                        <a:miter/>
                      </a:ln>
                    </p:spPr>
                  </p:pic>
                </p:oleObj>
              </mc:Fallback>
            </mc:AlternateContent>
          </a:graphicData>
        </a:graphic>
      </p:graphicFrame>
      <p:sp>
        <p:nvSpPr>
          <p:cNvPr id="72712" name="Rectangle 6"/>
          <p:cNvSpPr/>
          <p:nvPr/>
        </p:nvSpPr>
        <p:spPr>
          <a:xfrm>
            <a:off x="0" y="495300"/>
            <a:ext cx="1816100" cy="49212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21</a:t>
            </a:r>
            <a:r>
              <a:rPr lang="zh-CN" altLang="en-US" sz="2400" b="1" dirty="0">
                <a:solidFill>
                  <a:srgbClr val="FF0000"/>
                </a:solidFill>
                <a:latin typeface="宋体" panose="02010600030101010101" pitchFamily="2" charset="-122"/>
              </a:rPr>
              <a:t> ▲</a:t>
            </a:r>
            <a:r>
              <a:rPr lang="en-US" altLang="zh-CN" sz="2600" b="1" dirty="0">
                <a:ea typeface="楷体_GB2312" pitchFamily="49" charset="-122"/>
              </a:rPr>
              <a:t>  </a:t>
            </a:r>
            <a:r>
              <a:rPr lang="zh-CN" altLang="en-US" sz="2600" b="1" dirty="0">
                <a:ea typeface="楷体_GB2312" pitchFamily="49" charset="-122"/>
              </a:rPr>
              <a:t>设</a:t>
            </a:r>
            <a:endParaRPr lang="zh-CN" altLang="en-US" sz="2600" b="1" dirty="0">
              <a:ea typeface="楷体_GB2312" pitchFamily="49" charset="-122"/>
            </a:endParaRPr>
          </a:p>
        </p:txBody>
      </p:sp>
      <p:sp>
        <p:nvSpPr>
          <p:cNvPr id="72713" name="Rectangle 7"/>
          <p:cNvSpPr/>
          <p:nvPr/>
        </p:nvSpPr>
        <p:spPr>
          <a:xfrm>
            <a:off x="323850" y="1341438"/>
            <a:ext cx="4284663" cy="227488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600" b="1" dirty="0">
                <a:ea typeface="楷体_GB2312" pitchFamily="49" charset="-122"/>
              </a:rPr>
              <a:t>(1) </a:t>
            </a:r>
            <a:r>
              <a:rPr lang="zh-CN" altLang="en-US" sz="2600" b="1" dirty="0">
                <a:ea typeface="楷体_GB2312" pitchFamily="49" charset="-122"/>
              </a:rPr>
              <a:t>求</a:t>
            </a:r>
            <a:r>
              <a:rPr lang="en-US" altLang="zh-CN" sz="2600" b="1" i="1" dirty="0">
                <a:ea typeface="楷体_GB2312" pitchFamily="49" charset="-122"/>
              </a:rPr>
              <a:t>A</a:t>
            </a:r>
            <a:r>
              <a:rPr lang="zh-CN" altLang="en-US" sz="2600" b="1" dirty="0">
                <a:ea typeface="楷体_GB2312" pitchFamily="49" charset="-122"/>
              </a:rPr>
              <a:t>的列向量组 </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a:t>
            </a:r>
            <a:r>
              <a:rPr lang="en-US" altLang="zh-CN" sz="2600" b="1" i="1" dirty="0">
                <a:ea typeface="楷体_GB2312" pitchFamily="49" charset="-122"/>
              </a:rPr>
              <a:t>a</a:t>
            </a:r>
            <a:r>
              <a:rPr lang="en-US" altLang="zh-CN" sz="2600" b="1" baseline="-25000" dirty="0">
                <a:ea typeface="楷体_GB2312" pitchFamily="49" charset="-122"/>
              </a:rPr>
              <a:t>4</a:t>
            </a:r>
            <a:endParaRPr lang="en-US" altLang="zh-CN"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的秩和一个最大无关组</a:t>
            </a:r>
            <a:r>
              <a:rPr lang="en-US" altLang="zh-CN" sz="2600" b="1" dirty="0">
                <a:ea typeface="楷体_GB2312" pitchFamily="49" charset="-122"/>
              </a:rPr>
              <a:t>,</a:t>
            </a:r>
            <a:r>
              <a:rPr lang="zh-CN" altLang="en-US" sz="2600" b="1" dirty="0">
                <a:ea typeface="楷体_GB2312" pitchFamily="49" charset="-122"/>
              </a:rPr>
              <a:t>并把</a:t>
            </a:r>
            <a:endParaRPr lang="zh-CN" altLang="en-US"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其余向量用此最大无关组线</a:t>
            </a:r>
            <a:endParaRPr lang="zh-CN" altLang="en-US"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性表示</a:t>
            </a:r>
            <a:r>
              <a:rPr lang="en-US" altLang="zh-CN" sz="2600" b="1" dirty="0">
                <a:ea typeface="楷体_GB2312" pitchFamily="49" charset="-122"/>
              </a:rPr>
              <a:t>;  </a:t>
            </a:r>
            <a:endParaRPr lang="en-US" altLang="zh-CN" sz="2600" b="1" dirty="0">
              <a:ea typeface="楷体_GB2312" pitchFamily="49" charset="-122"/>
            </a:endParaRPr>
          </a:p>
          <a:p>
            <a:pPr marL="0" lvl="0" indent="0" eaLnBrk="1" hangingPunct="1">
              <a:lnSpc>
                <a:spcPct val="110000"/>
              </a:lnSpc>
              <a:spcBef>
                <a:spcPct val="0"/>
              </a:spcBef>
              <a:buNone/>
            </a:pPr>
            <a:r>
              <a:rPr lang="en-US" altLang="zh-CN" sz="2600" b="1" dirty="0">
                <a:ea typeface="楷体_GB2312" pitchFamily="49" charset="-122"/>
              </a:rPr>
              <a:t>(2) </a:t>
            </a:r>
            <a:r>
              <a:rPr lang="zh-CN" altLang="en-US" sz="2600" b="1" dirty="0">
                <a:ea typeface="楷体_GB2312" pitchFamily="49" charset="-122"/>
              </a:rPr>
              <a:t>求 </a:t>
            </a:r>
            <a:r>
              <a:rPr lang="en-US" altLang="zh-CN" sz="2600" b="1" i="1" dirty="0">
                <a:ea typeface="楷体_GB2312" pitchFamily="49" charset="-122"/>
              </a:rPr>
              <a:t>Ax</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0 </a:t>
            </a:r>
            <a:r>
              <a:rPr lang="zh-CN" altLang="en-US" sz="2600" b="1" dirty="0">
                <a:ea typeface="楷体_GB2312" pitchFamily="49" charset="-122"/>
              </a:rPr>
              <a:t>的通解</a:t>
            </a:r>
            <a:r>
              <a:rPr lang="en-US" altLang="zh-CN" sz="2600" b="1" dirty="0">
                <a:ea typeface="楷体_GB2312" pitchFamily="49" charset="-122"/>
              </a:rPr>
              <a:t>.</a:t>
            </a:r>
            <a:endParaRPr lang="en-US" altLang="zh-CN" sz="2600" b="1" dirty="0">
              <a:ea typeface="楷体_GB2312" pitchFamily="49" charset="-122"/>
            </a:endParaRPr>
          </a:p>
        </p:txBody>
      </p:sp>
      <p:sp>
        <p:nvSpPr>
          <p:cNvPr id="73736" name="Rectangle 8"/>
          <p:cNvSpPr/>
          <p:nvPr/>
        </p:nvSpPr>
        <p:spPr>
          <a:xfrm>
            <a:off x="827088" y="3573463"/>
            <a:ext cx="31369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 </a:t>
            </a:r>
            <a:r>
              <a:rPr lang="zh-CN" altLang="en-US" sz="2600" b="1" dirty="0">
                <a:ea typeface="楷体_GB2312" pitchFamily="49" charset="-122"/>
              </a:rPr>
              <a:t>化</a:t>
            </a:r>
            <a:r>
              <a:rPr lang="zh-CN" altLang="en-US" sz="2600" b="1" i="1" dirty="0">
                <a:ea typeface="楷体_GB2312" pitchFamily="49" charset="-122"/>
              </a:rPr>
              <a:t> </a:t>
            </a:r>
            <a:r>
              <a:rPr lang="en-US" altLang="zh-CN" sz="2600" b="1" i="1" dirty="0">
                <a:ea typeface="楷体_GB2312" pitchFamily="49" charset="-122"/>
              </a:rPr>
              <a:t>A </a:t>
            </a:r>
            <a:r>
              <a:rPr lang="zh-CN" altLang="en-US" sz="2600" b="1" dirty="0">
                <a:ea typeface="楷体_GB2312" pitchFamily="49" charset="-122"/>
              </a:rPr>
              <a:t>为</a:t>
            </a:r>
            <a:r>
              <a:rPr lang="zh-CN" altLang="en-US" sz="2600" b="1" dirty="0">
                <a:solidFill>
                  <a:srgbClr val="CC0000"/>
                </a:solidFill>
                <a:ea typeface="楷体_GB2312" pitchFamily="49" charset="-122"/>
              </a:rPr>
              <a:t>行最简形</a:t>
            </a:r>
            <a:r>
              <a:rPr lang="en-US" altLang="zh-CN" sz="2600" b="1" dirty="0">
                <a:ea typeface="楷体_GB2312" pitchFamily="49" charset="-122"/>
              </a:rPr>
              <a:t>:</a:t>
            </a:r>
            <a:endParaRPr lang="en-US" altLang="zh-CN" sz="2600" b="1" dirty="0">
              <a:ea typeface="楷体_GB2312" pitchFamily="49" charset="-122"/>
            </a:endParaRPr>
          </a:p>
        </p:txBody>
      </p:sp>
      <p:sp>
        <p:nvSpPr>
          <p:cNvPr id="73737" name="Rectangle 9"/>
          <p:cNvSpPr/>
          <p:nvPr/>
        </p:nvSpPr>
        <p:spPr>
          <a:xfrm>
            <a:off x="4570413" y="260350"/>
            <a:ext cx="3097212"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3</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4</a:t>
            </a:r>
            <a:r>
              <a:rPr lang="en-US" altLang="zh-CN" sz="2600" b="1" dirty="0">
                <a:ea typeface="楷体_GB2312" pitchFamily="49" charset="-122"/>
              </a:rPr>
              <a:t> </a:t>
            </a:r>
            <a:r>
              <a:rPr lang="zh-CN" altLang="en-US" sz="2600" b="1" dirty="0">
                <a:ea typeface="楷体_GB2312" pitchFamily="49" charset="-122"/>
              </a:rPr>
              <a:t>的秩为</a:t>
            </a:r>
            <a:r>
              <a:rPr lang="en-US" altLang="zh-CN" sz="2600" b="1" dirty="0">
                <a:ea typeface="楷体_GB2312" pitchFamily="49" charset="-122"/>
              </a:rPr>
              <a:t>2,</a:t>
            </a:r>
            <a:endParaRPr lang="en-US" altLang="zh-CN" sz="2600" b="1" dirty="0">
              <a:ea typeface="楷体_GB2312" pitchFamily="49" charset="-122"/>
            </a:endParaRPr>
          </a:p>
        </p:txBody>
      </p:sp>
      <p:graphicFrame>
        <p:nvGraphicFramePr>
          <p:cNvPr id="72716" name="Object 10"/>
          <p:cNvGraphicFramePr>
            <a:graphicFrameLocks noChangeAspect="1"/>
          </p:cNvGraphicFramePr>
          <p:nvPr/>
        </p:nvGraphicFramePr>
        <p:xfrm>
          <a:off x="1619250" y="188913"/>
          <a:ext cx="2667000" cy="1155700"/>
        </p:xfrm>
        <a:graphic>
          <a:graphicData uri="http://schemas.openxmlformats.org/presentationml/2006/ole">
            <mc:AlternateContent xmlns:mc="http://schemas.openxmlformats.org/markup-compatibility/2006">
              <mc:Choice xmlns:v="urn:schemas-microsoft-com:vml" Requires="v">
                <p:oleObj spid="_x0000_s3092" name="" r:id="rId5" imgW="2667000" imgH="1155700" progId="Equation.DSMT4">
                  <p:embed/>
                </p:oleObj>
              </mc:Choice>
              <mc:Fallback>
                <p:oleObj name="" r:id="rId5" imgW="2667000" imgH="1155700" progId="Equation.DSMT4">
                  <p:embed/>
                  <p:pic>
                    <p:nvPicPr>
                      <p:cNvPr id="0" name="图片 3091"/>
                      <p:cNvPicPr/>
                      <p:nvPr/>
                    </p:nvPicPr>
                    <p:blipFill>
                      <a:blip r:embed="rId6"/>
                      <a:stretch>
                        <a:fillRect/>
                      </a:stretch>
                    </p:blipFill>
                    <p:spPr>
                      <a:xfrm>
                        <a:off x="1619250" y="188913"/>
                        <a:ext cx="2667000" cy="1155700"/>
                      </a:xfrm>
                      <a:prstGeom prst="rect">
                        <a:avLst/>
                      </a:prstGeom>
                      <a:noFill/>
                      <a:ln w="38100">
                        <a:noFill/>
                        <a:miter/>
                      </a:ln>
                    </p:spPr>
                  </p:pic>
                </p:oleObj>
              </mc:Fallback>
            </mc:AlternateContent>
          </a:graphicData>
        </a:graphic>
      </p:graphicFrame>
      <p:graphicFrame>
        <p:nvGraphicFramePr>
          <p:cNvPr id="73739" name="Object 11"/>
          <p:cNvGraphicFramePr>
            <a:graphicFrameLocks noChangeAspect="1"/>
          </p:cNvGraphicFramePr>
          <p:nvPr/>
        </p:nvGraphicFramePr>
        <p:xfrm>
          <a:off x="1041400" y="4144963"/>
          <a:ext cx="2667000" cy="1155700"/>
        </p:xfrm>
        <a:graphic>
          <a:graphicData uri="http://schemas.openxmlformats.org/presentationml/2006/ole">
            <mc:AlternateContent xmlns:mc="http://schemas.openxmlformats.org/markup-compatibility/2006">
              <mc:Choice xmlns:v="urn:schemas-microsoft-com:vml" Requires="v">
                <p:oleObj spid="_x0000_s3095" name="" r:id="rId7" imgW="2667000" imgH="1155700" progId="Equation.DSMT4">
                  <p:embed/>
                </p:oleObj>
              </mc:Choice>
              <mc:Fallback>
                <p:oleObj name="" r:id="rId7" imgW="2667000" imgH="1155700" progId="Equation.DSMT4">
                  <p:embed/>
                  <p:pic>
                    <p:nvPicPr>
                      <p:cNvPr id="0" name="图片 3094"/>
                      <p:cNvPicPr/>
                      <p:nvPr/>
                    </p:nvPicPr>
                    <p:blipFill>
                      <a:blip r:embed="rId8"/>
                      <a:stretch>
                        <a:fillRect/>
                      </a:stretch>
                    </p:blipFill>
                    <p:spPr>
                      <a:xfrm>
                        <a:off x="1041400" y="4144963"/>
                        <a:ext cx="2667000" cy="1155700"/>
                      </a:xfrm>
                      <a:prstGeom prst="rect">
                        <a:avLst/>
                      </a:prstGeom>
                      <a:noFill/>
                      <a:ln w="38100">
                        <a:noFill/>
                        <a:miter/>
                      </a:ln>
                    </p:spPr>
                  </p:pic>
                </p:oleObj>
              </mc:Fallback>
            </mc:AlternateContent>
          </a:graphicData>
        </a:graphic>
      </p:graphicFrame>
      <p:graphicFrame>
        <p:nvGraphicFramePr>
          <p:cNvPr id="73740" name="Object 12"/>
          <p:cNvGraphicFramePr>
            <a:graphicFrameLocks noChangeAspect="1"/>
          </p:cNvGraphicFramePr>
          <p:nvPr/>
        </p:nvGraphicFramePr>
        <p:xfrm>
          <a:off x="1042988" y="5368925"/>
          <a:ext cx="2933700" cy="1155700"/>
        </p:xfrm>
        <a:graphic>
          <a:graphicData uri="http://schemas.openxmlformats.org/presentationml/2006/ole">
            <mc:AlternateContent xmlns:mc="http://schemas.openxmlformats.org/markup-compatibility/2006">
              <mc:Choice xmlns:v="urn:schemas-microsoft-com:vml" Requires="v">
                <p:oleObj spid="_x0000_s3099" name="" r:id="rId9" imgW="2933700" imgH="1155700" progId="Equation.DSMT4">
                  <p:embed/>
                </p:oleObj>
              </mc:Choice>
              <mc:Fallback>
                <p:oleObj name="" r:id="rId9" imgW="2933700" imgH="1155700" progId="Equation.DSMT4">
                  <p:embed/>
                  <p:pic>
                    <p:nvPicPr>
                      <p:cNvPr id="0" name="图片 3098"/>
                      <p:cNvPicPr/>
                      <p:nvPr/>
                    </p:nvPicPr>
                    <p:blipFill>
                      <a:blip r:embed="rId10"/>
                      <a:stretch>
                        <a:fillRect/>
                      </a:stretch>
                    </p:blipFill>
                    <p:spPr>
                      <a:xfrm>
                        <a:off x="1042988" y="5368925"/>
                        <a:ext cx="2933700" cy="1155700"/>
                      </a:xfrm>
                      <a:prstGeom prst="rect">
                        <a:avLst/>
                      </a:prstGeom>
                      <a:noFill/>
                      <a:ln w="38100">
                        <a:noFill/>
                        <a:miter/>
                      </a:ln>
                    </p:spPr>
                  </p:pic>
                </p:oleObj>
              </mc:Fallback>
            </mc:AlternateContent>
          </a:graphicData>
        </a:graphic>
      </p:graphicFrame>
      <p:sp>
        <p:nvSpPr>
          <p:cNvPr id="73741" name="Rectangle 13"/>
          <p:cNvSpPr/>
          <p:nvPr/>
        </p:nvSpPr>
        <p:spPr>
          <a:xfrm>
            <a:off x="4572000" y="779463"/>
            <a:ext cx="36322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一个最大无关组为</a:t>
            </a:r>
            <a:r>
              <a:rPr lang="en-US" altLang="zh-CN" sz="2600" b="1" i="1" dirty="0">
                <a:ea typeface="楷体_GB2312" pitchFamily="49" charset="-122"/>
              </a:rPr>
              <a:t>a</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a</a:t>
            </a:r>
            <a:r>
              <a:rPr lang="en-US" altLang="zh-CN" sz="2600" b="1" baseline="-25000" dirty="0">
                <a:ea typeface="楷体_GB2312" pitchFamily="49" charset="-122"/>
              </a:rPr>
              <a:t>2</a:t>
            </a:r>
            <a:r>
              <a:rPr lang="en-US" altLang="zh-CN" sz="2600" b="1" dirty="0">
                <a:ea typeface="楷体_GB2312" pitchFamily="49" charset="-122"/>
              </a:rPr>
              <a:t>,</a:t>
            </a:r>
            <a:endParaRPr lang="en-US" altLang="zh-CN" sz="2600" b="1" dirty="0">
              <a:ea typeface="楷体_GB2312" pitchFamily="49" charset="-122"/>
            </a:endParaRPr>
          </a:p>
        </p:txBody>
      </p:sp>
      <p:sp>
        <p:nvSpPr>
          <p:cNvPr id="73743" name="Rectangle 15"/>
          <p:cNvSpPr/>
          <p:nvPr/>
        </p:nvSpPr>
        <p:spPr>
          <a:xfrm>
            <a:off x="4572000" y="2003425"/>
            <a:ext cx="3941763"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(2) </a:t>
            </a:r>
            <a:r>
              <a:rPr lang="en-US" altLang="zh-CN" sz="2600" b="1" i="1" dirty="0">
                <a:ea typeface="楷体_GB2312" pitchFamily="49" charset="-122"/>
              </a:rPr>
              <a:t>Ax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0 </a:t>
            </a:r>
            <a:r>
              <a:rPr lang="zh-CN" altLang="en-US" sz="2600" b="1" dirty="0">
                <a:ea typeface="楷体_GB2312" pitchFamily="49" charset="-122"/>
              </a:rPr>
              <a:t>的同解方程组为</a:t>
            </a:r>
            <a:endParaRPr lang="zh-CN" altLang="en-US" sz="2600" b="1" dirty="0">
              <a:ea typeface="楷体_GB2312" pitchFamily="49" charset="-122"/>
            </a:endParaRPr>
          </a:p>
        </p:txBody>
      </p:sp>
      <p:sp>
        <p:nvSpPr>
          <p:cNvPr id="72721" name="Line 16"/>
          <p:cNvSpPr/>
          <p:nvPr/>
        </p:nvSpPr>
        <p:spPr>
          <a:xfrm>
            <a:off x="4572000" y="73025"/>
            <a:ext cx="0" cy="6451600"/>
          </a:xfrm>
          <a:prstGeom prst="line">
            <a:avLst/>
          </a:prstGeom>
          <a:ln w="38100" cap="flat" cmpd="dbl">
            <a:solidFill>
              <a:srgbClr val="FF0000"/>
            </a:solidFill>
            <a:prstDash val="solid"/>
            <a:headEnd type="none" w="med" len="med"/>
            <a:tailEnd type="none" w="med" len="med"/>
          </a:ln>
        </p:spPr>
      </p:sp>
      <p:sp>
        <p:nvSpPr>
          <p:cNvPr id="73745" name="Rectangle 17"/>
          <p:cNvSpPr/>
          <p:nvPr/>
        </p:nvSpPr>
        <p:spPr>
          <a:xfrm>
            <a:off x="4572000" y="5949950"/>
            <a:ext cx="3133725" cy="52863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600" b="1" dirty="0">
                <a:ea typeface="楷体_GB2312" pitchFamily="49" charset="-122"/>
              </a:rPr>
              <a:t>其中</a:t>
            </a:r>
            <a:r>
              <a:rPr lang="zh-CN" altLang="en-US" sz="2600" b="1" i="1" dirty="0">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2</a:t>
            </a:r>
            <a:r>
              <a:rPr lang="en-US" altLang="zh-CN" sz="2600" b="1" dirty="0">
                <a:ea typeface="楷体_GB2312" pitchFamily="49" charset="-122"/>
              </a:rPr>
              <a:t> </a:t>
            </a:r>
            <a:r>
              <a:rPr lang="zh-CN" altLang="en-US" sz="2600" b="1" dirty="0">
                <a:ea typeface="楷体_GB2312" pitchFamily="49" charset="-122"/>
              </a:rPr>
              <a:t>为任意数</a:t>
            </a:r>
            <a:r>
              <a:rPr lang="en-US" altLang="zh-CN" sz="2600" b="1" dirty="0">
                <a:ea typeface="楷体_GB2312" pitchFamily="49" charset="-122"/>
              </a:rPr>
              <a:t>.</a:t>
            </a:r>
            <a:endParaRPr lang="en-US" altLang="zh-CN" sz="2600" b="1" dirty="0">
              <a:ea typeface="楷体_GB2312" pitchFamily="49" charset="-122"/>
            </a:endParaRPr>
          </a:p>
        </p:txBody>
      </p:sp>
      <p:sp>
        <p:nvSpPr>
          <p:cNvPr id="72723" name="Line 18"/>
          <p:cNvSpPr/>
          <p:nvPr/>
        </p:nvSpPr>
        <p:spPr>
          <a:xfrm flipH="1">
            <a:off x="4570413" y="6572250"/>
            <a:ext cx="73025" cy="0"/>
          </a:xfrm>
          <a:prstGeom prst="line">
            <a:avLst/>
          </a:prstGeom>
          <a:ln w="9525">
            <a:noFill/>
          </a:ln>
        </p:spPr>
      </p:sp>
      <p:sp>
        <p:nvSpPr>
          <p:cNvPr id="73747" name="Rectangle 19"/>
          <p:cNvSpPr/>
          <p:nvPr/>
        </p:nvSpPr>
        <p:spPr>
          <a:xfrm>
            <a:off x="4556125" y="3332163"/>
            <a:ext cx="4264025" cy="96520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0"/>
              </a:spcBef>
              <a:buNone/>
            </a:pPr>
            <a:r>
              <a:rPr lang="zh-CN" altLang="en-US" sz="2600" b="1" dirty="0">
                <a:ea typeface="楷体_GB2312" pitchFamily="49" charset="-122"/>
              </a:rPr>
              <a:t>令</a:t>
            </a:r>
            <a:r>
              <a:rPr lang="zh-CN" altLang="en-US" sz="2600" b="1" dirty="0">
                <a:solidFill>
                  <a:srgbClr val="CC0000"/>
                </a:solidFill>
                <a:ea typeface="楷体_GB2312" pitchFamily="49" charset="-122"/>
              </a:rPr>
              <a:t>自由未知元</a:t>
            </a:r>
            <a:r>
              <a:rPr lang="zh-CN" altLang="en-US" sz="2600" b="1" i="1" dirty="0">
                <a:latin typeface="楷体_GB2312" pitchFamily="49" charset="-122"/>
                <a:ea typeface="楷体_GB2312" pitchFamily="49" charset="-122"/>
              </a:rPr>
              <a:t> </a:t>
            </a:r>
            <a:r>
              <a:rPr lang="en-US" altLang="zh-CN" sz="2600" b="1" i="1" dirty="0">
                <a:ea typeface="楷体_GB2312" pitchFamily="49" charset="-122"/>
              </a:rPr>
              <a:t>x</a:t>
            </a:r>
            <a:r>
              <a:rPr lang="en-US" altLang="zh-CN" sz="2600" b="1" baseline="-25000" dirty="0">
                <a:ea typeface="楷体_GB2312" pitchFamily="49" charset="-122"/>
              </a:rPr>
              <a:t>3 </a:t>
            </a:r>
            <a:r>
              <a:rPr lang="en-US" altLang="zh-CN" sz="2600" b="1" dirty="0">
                <a:latin typeface="Symbol" panose="05050102010706020507" pitchFamily="18" charset="2"/>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i="1" dirty="0">
                <a:ea typeface="楷体_GB2312" pitchFamily="49" charset="-122"/>
              </a:rPr>
              <a:t>x</a:t>
            </a:r>
            <a:r>
              <a:rPr lang="en-US" altLang="zh-CN" sz="2600" b="1" baseline="-25000" dirty="0">
                <a:ea typeface="楷体_GB2312" pitchFamily="49" charset="-122"/>
              </a:rPr>
              <a:t>4 </a:t>
            </a:r>
            <a:r>
              <a:rPr lang="en-US" altLang="zh-CN" sz="2600" b="1" dirty="0">
                <a:latin typeface="Symbol" panose="05050102010706020507" pitchFamily="18" charset="2"/>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2</a:t>
            </a:r>
            <a:r>
              <a:rPr lang="en-US" altLang="zh-CN" sz="2600" b="1" dirty="0">
                <a:ea typeface="楷体_GB2312" pitchFamily="49" charset="-122"/>
              </a:rPr>
              <a:t>, </a:t>
            </a:r>
            <a:endParaRPr lang="en-US" altLang="zh-CN" sz="2600" b="1" dirty="0">
              <a:ea typeface="楷体_GB2312" pitchFamily="49" charset="-122"/>
            </a:endParaRPr>
          </a:p>
          <a:p>
            <a:pPr marL="0" lvl="0" indent="0" eaLnBrk="1" hangingPunct="1">
              <a:lnSpc>
                <a:spcPct val="110000"/>
              </a:lnSpc>
              <a:spcBef>
                <a:spcPct val="0"/>
              </a:spcBef>
              <a:buNone/>
            </a:pPr>
            <a:r>
              <a:rPr lang="zh-CN" altLang="en-US" sz="2600" b="1" dirty="0">
                <a:ea typeface="楷体_GB2312" pitchFamily="49" charset="-122"/>
              </a:rPr>
              <a:t>得 </a:t>
            </a:r>
            <a:r>
              <a:rPr lang="en-US" altLang="zh-CN" sz="2600" b="1" i="1" dirty="0">
                <a:ea typeface="楷体_GB2312" pitchFamily="49" charset="-122"/>
              </a:rPr>
              <a:t>Ax</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0 </a:t>
            </a:r>
            <a:r>
              <a:rPr lang="zh-CN" altLang="en-US" sz="2600" b="1" dirty="0">
                <a:ea typeface="楷体_GB2312" pitchFamily="49" charset="-122"/>
              </a:rPr>
              <a:t>的通解为</a:t>
            </a:r>
            <a:endParaRPr lang="zh-CN" altLang="en-US" sz="2600" b="1" dirty="0">
              <a:ea typeface="楷体_GB2312" pitchFamily="49" charset="-122"/>
            </a:endParaRPr>
          </a:p>
        </p:txBody>
      </p:sp>
      <p:graphicFrame>
        <p:nvGraphicFramePr>
          <p:cNvPr id="73748" name="Object 20"/>
          <p:cNvGraphicFramePr>
            <a:graphicFrameLocks noChangeAspect="1"/>
          </p:cNvGraphicFramePr>
          <p:nvPr/>
        </p:nvGraphicFramePr>
        <p:xfrm>
          <a:off x="4851400" y="2540000"/>
          <a:ext cx="3746500" cy="825500"/>
        </p:xfrm>
        <a:graphic>
          <a:graphicData uri="http://schemas.openxmlformats.org/presentationml/2006/ole">
            <mc:AlternateContent xmlns:mc="http://schemas.openxmlformats.org/markup-compatibility/2006">
              <mc:Choice xmlns:v="urn:schemas-microsoft-com:vml" Requires="v">
                <p:oleObj spid="_x0000_s3091" name="" r:id="rId11" imgW="3746500" imgH="825500" progId="Equation.DSMT4">
                  <p:embed/>
                </p:oleObj>
              </mc:Choice>
              <mc:Fallback>
                <p:oleObj name="" r:id="rId11" imgW="3746500" imgH="825500" progId="Equation.DSMT4">
                  <p:embed/>
                  <p:pic>
                    <p:nvPicPr>
                      <p:cNvPr id="0" name="图片 3090"/>
                      <p:cNvPicPr/>
                      <p:nvPr/>
                    </p:nvPicPr>
                    <p:blipFill>
                      <a:blip r:embed="rId12"/>
                      <a:stretch>
                        <a:fillRect/>
                      </a:stretch>
                    </p:blipFill>
                    <p:spPr>
                      <a:xfrm>
                        <a:off x="4851400" y="2540000"/>
                        <a:ext cx="3746500" cy="825500"/>
                      </a:xfrm>
                      <a:prstGeom prst="rect">
                        <a:avLst/>
                      </a:prstGeom>
                      <a:noFill/>
                      <a:ln w="38100">
                        <a:noFill/>
                        <a:miter/>
                      </a:ln>
                    </p:spPr>
                  </p:pic>
                </p:oleObj>
              </mc:Fallback>
            </mc:AlternateContent>
          </a:graphicData>
        </a:graphic>
      </p:graphicFrame>
      <p:graphicFrame>
        <p:nvGraphicFramePr>
          <p:cNvPr id="73749" name="Object 21"/>
          <p:cNvGraphicFramePr>
            <a:graphicFrameLocks noChangeAspect="1"/>
          </p:cNvGraphicFramePr>
          <p:nvPr/>
        </p:nvGraphicFramePr>
        <p:xfrm>
          <a:off x="4854575" y="4365625"/>
          <a:ext cx="4038600" cy="1587500"/>
        </p:xfrm>
        <a:graphic>
          <a:graphicData uri="http://schemas.openxmlformats.org/presentationml/2006/ole">
            <mc:AlternateContent xmlns:mc="http://schemas.openxmlformats.org/markup-compatibility/2006">
              <mc:Choice xmlns:v="urn:schemas-microsoft-com:vml" Requires="v">
                <p:oleObj spid="_x0000_s3090" name="" r:id="rId13" imgW="4038600" imgH="1587500" progId="Equation.DSMT4">
                  <p:embed/>
                </p:oleObj>
              </mc:Choice>
              <mc:Fallback>
                <p:oleObj name="" r:id="rId13" imgW="4038600" imgH="1587500" progId="Equation.DSMT4">
                  <p:embed/>
                  <p:pic>
                    <p:nvPicPr>
                      <p:cNvPr id="0" name="图片 3089"/>
                      <p:cNvPicPr/>
                      <p:nvPr/>
                    </p:nvPicPr>
                    <p:blipFill>
                      <a:blip r:embed="rId14"/>
                      <a:stretch>
                        <a:fillRect/>
                      </a:stretch>
                    </p:blipFill>
                    <p:spPr>
                      <a:xfrm>
                        <a:off x="4854575" y="4365625"/>
                        <a:ext cx="4038600" cy="1587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6"/>
                                        </p:tgtEl>
                                        <p:attrNameLst>
                                          <p:attrName>style.visibility</p:attrName>
                                        </p:attrNameLst>
                                      </p:cBhvr>
                                      <p:to>
                                        <p:strVal val="visible"/>
                                      </p:to>
                                    </p:set>
                                    <p:animEffect transition="in" filter="wipe(left)">
                                      <p:cBhvr>
                                        <p:cTn id="12" dur="500"/>
                                        <p:tgtEl>
                                          <p:spTgt spid="737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9"/>
                                        </p:tgtEl>
                                        <p:attrNameLst>
                                          <p:attrName>style.visibility</p:attrName>
                                        </p:attrNameLst>
                                      </p:cBhvr>
                                      <p:to>
                                        <p:strVal val="visible"/>
                                      </p:to>
                                    </p:set>
                                    <p:animEffect transition="in" filter="wipe(left)">
                                      <p:cBhvr>
                                        <p:cTn id="17" dur="500"/>
                                        <p:tgtEl>
                                          <p:spTgt spid="737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wipe(left)">
                                      <p:cBhvr>
                                        <p:cTn id="22" dur="500"/>
                                        <p:tgtEl>
                                          <p:spTgt spid="737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7"/>
                                        </p:tgtEl>
                                        <p:attrNameLst>
                                          <p:attrName>style.visibility</p:attrName>
                                        </p:attrNameLst>
                                      </p:cBhvr>
                                      <p:to>
                                        <p:strVal val="visible"/>
                                      </p:to>
                                    </p:set>
                                    <p:animEffect transition="in" filter="wipe(left)">
                                      <p:cBhvr>
                                        <p:cTn id="27" dur="500"/>
                                        <p:tgtEl>
                                          <p:spTgt spid="737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41"/>
                                        </p:tgtEl>
                                        <p:attrNameLst>
                                          <p:attrName>style.visibility</p:attrName>
                                        </p:attrNameLst>
                                      </p:cBhvr>
                                      <p:to>
                                        <p:strVal val="visible"/>
                                      </p:to>
                                    </p:set>
                                    <p:animEffect transition="in" filter="wipe(left)">
                                      <p:cBhvr>
                                        <p:cTn id="32" dur="500"/>
                                        <p:tgtEl>
                                          <p:spTgt spid="737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31"/>
                                        </p:tgtEl>
                                        <p:attrNameLst>
                                          <p:attrName>style.visibility</p:attrName>
                                        </p:attrNameLst>
                                      </p:cBhvr>
                                      <p:to>
                                        <p:strVal val="visible"/>
                                      </p:to>
                                    </p:set>
                                    <p:animEffect transition="in" filter="wipe(left)">
                                      <p:cBhvr>
                                        <p:cTn id="37" dur="500"/>
                                        <p:tgtEl>
                                          <p:spTgt spid="7373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3732"/>
                                        </p:tgtEl>
                                        <p:attrNameLst>
                                          <p:attrName>style.visibility</p:attrName>
                                        </p:attrNameLst>
                                      </p:cBhvr>
                                      <p:to>
                                        <p:strVal val="visible"/>
                                      </p:to>
                                    </p:set>
                                    <p:animEffect transition="in" filter="wipe(left)">
                                      <p:cBhvr>
                                        <p:cTn id="41" dur="500"/>
                                        <p:tgtEl>
                                          <p:spTgt spid="737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3733"/>
                                        </p:tgtEl>
                                        <p:attrNameLst>
                                          <p:attrName>style.visibility</p:attrName>
                                        </p:attrNameLst>
                                      </p:cBhvr>
                                      <p:to>
                                        <p:strVal val="visible"/>
                                      </p:to>
                                    </p:set>
                                    <p:animEffect transition="in" filter="wipe(left)">
                                      <p:cBhvr>
                                        <p:cTn id="46" dur="500"/>
                                        <p:tgtEl>
                                          <p:spTgt spid="737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3743"/>
                                        </p:tgtEl>
                                        <p:attrNameLst>
                                          <p:attrName>style.visibility</p:attrName>
                                        </p:attrNameLst>
                                      </p:cBhvr>
                                      <p:to>
                                        <p:strVal val="visible"/>
                                      </p:to>
                                    </p:set>
                                    <p:animEffect transition="in" filter="wipe(left)">
                                      <p:cBhvr>
                                        <p:cTn id="51" dur="500"/>
                                        <p:tgtEl>
                                          <p:spTgt spid="737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3748"/>
                                        </p:tgtEl>
                                        <p:attrNameLst>
                                          <p:attrName>style.visibility</p:attrName>
                                        </p:attrNameLst>
                                      </p:cBhvr>
                                      <p:to>
                                        <p:strVal val="visible"/>
                                      </p:to>
                                    </p:set>
                                    <p:animEffect transition="in" filter="wipe(left)">
                                      <p:cBhvr>
                                        <p:cTn id="56" dur="500"/>
                                        <p:tgtEl>
                                          <p:spTgt spid="737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3747">
                                            <p:txEl>
                                              <p:charRg st="0" end="26"/>
                                            </p:txEl>
                                          </p:spTgt>
                                        </p:tgtEl>
                                        <p:attrNameLst>
                                          <p:attrName>style.visibility</p:attrName>
                                        </p:attrNameLst>
                                      </p:cBhvr>
                                      <p:to>
                                        <p:strVal val="visible"/>
                                      </p:to>
                                    </p:set>
                                    <p:animEffect transition="in" filter="wipe(left)">
                                      <p:cBhvr>
                                        <p:cTn id="61" dur="500"/>
                                        <p:tgtEl>
                                          <p:spTgt spid="73747">
                                            <p:txEl>
                                              <p:charRg st="0" end="2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3747">
                                            <p:txEl>
                                              <p:charRg st="26" end="40"/>
                                            </p:txEl>
                                          </p:spTgt>
                                        </p:tgtEl>
                                        <p:attrNameLst>
                                          <p:attrName>style.visibility</p:attrName>
                                        </p:attrNameLst>
                                      </p:cBhvr>
                                      <p:to>
                                        <p:strVal val="visible"/>
                                      </p:to>
                                    </p:set>
                                    <p:animEffect transition="in" filter="wipe(left)">
                                      <p:cBhvr>
                                        <p:cTn id="66" dur="500"/>
                                        <p:tgtEl>
                                          <p:spTgt spid="73747">
                                            <p:txEl>
                                              <p:charRg st="26" end="4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3749"/>
                                        </p:tgtEl>
                                        <p:attrNameLst>
                                          <p:attrName>style.visibility</p:attrName>
                                        </p:attrNameLst>
                                      </p:cBhvr>
                                      <p:to>
                                        <p:strVal val="visible"/>
                                      </p:to>
                                    </p:set>
                                    <p:animEffect transition="in" filter="wipe(left)">
                                      <p:cBhvr>
                                        <p:cTn id="71" dur="500"/>
                                        <p:tgtEl>
                                          <p:spTgt spid="73749"/>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73745"/>
                                        </p:tgtEl>
                                        <p:attrNameLst>
                                          <p:attrName>style.visibility</p:attrName>
                                        </p:attrNameLst>
                                      </p:cBhvr>
                                      <p:to>
                                        <p:strVal val="visible"/>
                                      </p:to>
                                    </p:set>
                                    <p:animEffect transition="in" filter="wipe(left)">
                                      <p:cBhvr>
                                        <p:cTn id="75" dur="500"/>
                                        <p:tgtEl>
                                          <p:spTgt spid="73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36" grpId="0"/>
      <p:bldP spid="73737" grpId="0"/>
      <p:bldP spid="73741" grpId="0"/>
      <p:bldP spid="73743" grpId="0"/>
      <p:bldP spid="73745" grpId="0"/>
      <p:bldP spid="73747"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590131-90E5-4B81-9535-2510755CA270}"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F63743-6CBC-43A3-A53A-DDF6339A2E97}"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4754" name="Rectangle 2"/>
          <p:cNvSpPr/>
          <p:nvPr/>
        </p:nvSpPr>
        <p:spPr>
          <a:xfrm>
            <a:off x="323850" y="1412875"/>
            <a:ext cx="8953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证</a:t>
            </a:r>
            <a:r>
              <a:rPr lang="en-US" altLang="zh-CN" sz="2800" b="1" dirty="0">
                <a:solidFill>
                  <a:srgbClr val="CC0000"/>
                </a:solidFill>
                <a:ea typeface="楷体_GB2312" pitchFamily="49" charset="-122"/>
              </a:rPr>
              <a:t>1 </a:t>
            </a:r>
            <a:r>
              <a:rPr lang="en-US" altLang="zh-CN" sz="2800" b="1" dirty="0">
                <a:ea typeface="楷体_GB2312" pitchFamily="49" charset="-122"/>
              </a:rPr>
              <a:t> </a:t>
            </a:r>
            <a:endParaRPr lang="en-US" altLang="zh-CN" sz="2800" b="1" dirty="0">
              <a:ea typeface="楷体_GB2312" pitchFamily="49" charset="-122"/>
            </a:endParaRPr>
          </a:p>
        </p:txBody>
      </p:sp>
      <p:sp>
        <p:nvSpPr>
          <p:cNvPr id="74755" name="Rectangle 3"/>
          <p:cNvSpPr/>
          <p:nvPr/>
        </p:nvSpPr>
        <p:spPr>
          <a:xfrm>
            <a:off x="323850" y="3013075"/>
            <a:ext cx="66643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 </a:t>
            </a:r>
            <a:r>
              <a:rPr lang="en-US" altLang="zh-CN" sz="2800" b="1" i="1" dirty="0">
                <a:ea typeface="楷体_GB2312" pitchFamily="49" charset="-122"/>
              </a:rPr>
              <a:t>A</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i </a:t>
            </a:r>
            <a:r>
              <a:rPr lang="en-US" altLang="zh-CN" sz="2800" b="1" dirty="0">
                <a:latin typeface="Symbol" panose="05050102010706020507" pitchFamily="18" charset="2"/>
                <a:ea typeface="楷体_GB2312" pitchFamily="49" charset="-122"/>
              </a:rPr>
              <a:t>= </a:t>
            </a:r>
            <a:r>
              <a:rPr lang="en-US" altLang="zh-CN" sz="2800" b="1" dirty="0">
                <a:solidFill>
                  <a:srgbClr val="CC0000"/>
                </a:solidFill>
                <a:ea typeface="楷体_GB2312" pitchFamily="49" charset="-122"/>
              </a:rPr>
              <a:t>0</a:t>
            </a:r>
            <a:r>
              <a:rPr lang="en-US" altLang="zh-CN" sz="2800" b="1" dirty="0">
                <a:ea typeface="楷体_GB2312" pitchFamily="49" charset="-122"/>
              </a:rPr>
              <a:t> (</a:t>
            </a:r>
            <a:r>
              <a:rPr lang="en-US" altLang="zh-CN" sz="2800" b="1" i="1" dirty="0">
                <a:ea typeface="楷体_GB2312" pitchFamily="49" charset="-122"/>
              </a:rPr>
              <a:t>i</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1,</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n</a:t>
            </a:r>
            <a:r>
              <a:rPr lang="en-US" altLang="zh-CN" sz="2800" b="1" dirty="0">
                <a:latin typeface="Symbol" panose="05050102010706020507" pitchFamily="18" charset="2"/>
                <a:ea typeface="楷体_GB2312" pitchFamily="49" charset="-122"/>
              </a:rPr>
              <a:t>-</a:t>
            </a:r>
            <a:r>
              <a:rPr lang="en-US" altLang="zh-CN" sz="2800" b="1" i="1"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上式两边左乘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得</a:t>
            </a:r>
            <a:endParaRPr lang="zh-CN" altLang="en-US" sz="2800" b="1" dirty="0">
              <a:ea typeface="楷体_GB2312" pitchFamily="49" charset="-122"/>
            </a:endParaRPr>
          </a:p>
        </p:txBody>
      </p:sp>
      <p:sp>
        <p:nvSpPr>
          <p:cNvPr id="74756" name="Rectangle 4"/>
          <p:cNvSpPr/>
          <p:nvPr/>
        </p:nvSpPr>
        <p:spPr>
          <a:xfrm>
            <a:off x="1169988" y="1412875"/>
            <a:ext cx="491490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设存在一组数 </a:t>
            </a:r>
            <a:r>
              <a:rPr lang="en-US" altLang="zh-CN" sz="2800" b="1" i="1" dirty="0">
                <a:ea typeface="楷体_GB2312" pitchFamily="49" charset="-122"/>
              </a:rPr>
              <a:t>x</a:t>
            </a:r>
            <a:r>
              <a:rPr lang="en-US" altLang="zh-CN" sz="2800" b="1" dirty="0">
                <a:ea typeface="楷体_GB2312" pitchFamily="49" charset="-122"/>
              </a:rPr>
              <a:t>, </a:t>
            </a:r>
            <a:r>
              <a:rPr lang="en-US" altLang="zh-CN" sz="2800" b="1" i="1" dirty="0">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en-US" altLang="zh-CN" sz="2800" b="1" dirty="0">
                <a:ea typeface="楷体_GB2312" pitchFamily="49" charset="-122"/>
              </a:rPr>
              <a:t>, </a:t>
            </a:r>
            <a:r>
              <a:rPr lang="zh-CN" altLang="en-US" sz="2800" b="1" dirty="0">
                <a:ea typeface="楷体_GB2312" pitchFamily="49" charset="-122"/>
              </a:rPr>
              <a:t>使 </a:t>
            </a:r>
            <a:endParaRPr lang="zh-CN" altLang="en-US" sz="2800" b="1" dirty="0">
              <a:ea typeface="楷体_GB2312" pitchFamily="49" charset="-122"/>
            </a:endParaRPr>
          </a:p>
        </p:txBody>
      </p:sp>
      <p:graphicFrame>
        <p:nvGraphicFramePr>
          <p:cNvPr id="74757" name="Object 5"/>
          <p:cNvGraphicFramePr>
            <a:graphicFrameLocks noChangeAspect="1"/>
          </p:cNvGraphicFramePr>
          <p:nvPr/>
        </p:nvGraphicFramePr>
        <p:xfrm>
          <a:off x="1570038" y="2005013"/>
          <a:ext cx="5778500" cy="431800"/>
        </p:xfrm>
        <a:graphic>
          <a:graphicData uri="http://schemas.openxmlformats.org/presentationml/2006/ole">
            <mc:AlternateContent xmlns:mc="http://schemas.openxmlformats.org/markup-compatibility/2006">
              <mc:Choice xmlns:v="urn:schemas-microsoft-com:vml" Requires="v">
                <p:oleObj spid="_x0000_s3093" name="" r:id="rId1" imgW="5778500" imgH="431800" progId="Equation.DSMT4">
                  <p:embed/>
                </p:oleObj>
              </mc:Choice>
              <mc:Fallback>
                <p:oleObj name="" r:id="rId1" imgW="5778500" imgH="431800" progId="Equation.DSMT4">
                  <p:embed/>
                  <p:pic>
                    <p:nvPicPr>
                      <p:cNvPr id="0" name="图片 3092"/>
                      <p:cNvPicPr/>
                      <p:nvPr/>
                    </p:nvPicPr>
                    <p:blipFill>
                      <a:blip r:embed="rId2"/>
                      <a:stretch>
                        <a:fillRect/>
                      </a:stretch>
                    </p:blipFill>
                    <p:spPr>
                      <a:xfrm>
                        <a:off x="1570038" y="2005013"/>
                        <a:ext cx="5778500" cy="431800"/>
                      </a:xfrm>
                      <a:prstGeom prst="rect">
                        <a:avLst/>
                      </a:prstGeom>
                      <a:noFill/>
                      <a:ln w="38100">
                        <a:noFill/>
                        <a:miter/>
                      </a:ln>
                    </p:spPr>
                  </p:pic>
                </p:oleObj>
              </mc:Fallback>
            </mc:AlternateContent>
          </a:graphicData>
        </a:graphic>
      </p:graphicFrame>
      <p:sp>
        <p:nvSpPr>
          <p:cNvPr id="74758" name="Rectangle 6"/>
          <p:cNvSpPr/>
          <p:nvPr/>
        </p:nvSpPr>
        <p:spPr>
          <a:xfrm>
            <a:off x="323850" y="2508250"/>
            <a:ext cx="6286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即 </a:t>
            </a:r>
            <a:endParaRPr lang="zh-CN" altLang="en-US" sz="2800" b="1" dirty="0">
              <a:ea typeface="楷体_GB2312" pitchFamily="49" charset="-122"/>
            </a:endParaRPr>
          </a:p>
        </p:txBody>
      </p:sp>
      <p:graphicFrame>
        <p:nvGraphicFramePr>
          <p:cNvPr id="74759" name="Object 7"/>
          <p:cNvGraphicFramePr>
            <a:graphicFrameLocks noChangeAspect="1"/>
          </p:cNvGraphicFramePr>
          <p:nvPr/>
        </p:nvGraphicFramePr>
        <p:xfrm>
          <a:off x="1116013" y="2581275"/>
          <a:ext cx="6705600" cy="431800"/>
        </p:xfrm>
        <a:graphic>
          <a:graphicData uri="http://schemas.openxmlformats.org/presentationml/2006/ole">
            <mc:AlternateContent xmlns:mc="http://schemas.openxmlformats.org/markup-compatibility/2006">
              <mc:Choice xmlns:v="urn:schemas-microsoft-com:vml" Requires="v">
                <p:oleObj spid="_x0000_s3100" name="" r:id="rId3" imgW="6705600" imgH="431800" progId="Equation.DSMT4">
                  <p:embed/>
                </p:oleObj>
              </mc:Choice>
              <mc:Fallback>
                <p:oleObj name="" r:id="rId3" imgW="6705600" imgH="431800" progId="Equation.DSMT4">
                  <p:embed/>
                  <p:pic>
                    <p:nvPicPr>
                      <p:cNvPr id="0" name="图片 3099"/>
                      <p:cNvPicPr/>
                      <p:nvPr/>
                    </p:nvPicPr>
                    <p:blipFill>
                      <a:blip r:embed="rId4"/>
                      <a:stretch>
                        <a:fillRect/>
                      </a:stretch>
                    </p:blipFill>
                    <p:spPr>
                      <a:xfrm>
                        <a:off x="1116013" y="2581275"/>
                        <a:ext cx="6705600" cy="431800"/>
                      </a:xfrm>
                      <a:prstGeom prst="rect">
                        <a:avLst/>
                      </a:prstGeom>
                      <a:noFill/>
                      <a:ln w="38100">
                        <a:noFill/>
                        <a:miter/>
                      </a:ln>
                    </p:spPr>
                  </p:pic>
                </p:oleObj>
              </mc:Fallback>
            </mc:AlternateContent>
          </a:graphicData>
        </a:graphic>
      </p:graphicFrame>
      <p:graphicFrame>
        <p:nvGraphicFramePr>
          <p:cNvPr id="74760" name="Object 8"/>
          <p:cNvGraphicFramePr>
            <a:graphicFrameLocks noChangeAspect="1"/>
          </p:cNvGraphicFramePr>
          <p:nvPr/>
        </p:nvGraphicFramePr>
        <p:xfrm>
          <a:off x="2301875" y="3573463"/>
          <a:ext cx="3797300" cy="431800"/>
        </p:xfrm>
        <a:graphic>
          <a:graphicData uri="http://schemas.openxmlformats.org/presentationml/2006/ole">
            <mc:AlternateContent xmlns:mc="http://schemas.openxmlformats.org/markup-compatibility/2006">
              <mc:Choice xmlns:v="urn:schemas-microsoft-com:vml" Requires="v">
                <p:oleObj spid="_x0000_s3094" name="" r:id="rId5" imgW="3797300" imgH="431800" progId="Equation.DSMT4">
                  <p:embed/>
                </p:oleObj>
              </mc:Choice>
              <mc:Fallback>
                <p:oleObj name="" r:id="rId5" imgW="3797300" imgH="431800" progId="Equation.DSMT4">
                  <p:embed/>
                  <p:pic>
                    <p:nvPicPr>
                      <p:cNvPr id="0" name="图片 3093"/>
                      <p:cNvPicPr/>
                      <p:nvPr/>
                    </p:nvPicPr>
                    <p:blipFill>
                      <a:blip r:embed="rId6"/>
                      <a:stretch>
                        <a:fillRect/>
                      </a:stretch>
                    </p:blipFill>
                    <p:spPr>
                      <a:xfrm>
                        <a:off x="2301875" y="3573463"/>
                        <a:ext cx="3797300" cy="431800"/>
                      </a:xfrm>
                      <a:prstGeom prst="rect">
                        <a:avLst/>
                      </a:prstGeom>
                      <a:noFill/>
                      <a:ln w="38100">
                        <a:noFill/>
                        <a:miter/>
                      </a:ln>
                    </p:spPr>
                  </p:pic>
                </p:oleObj>
              </mc:Fallback>
            </mc:AlternateContent>
          </a:graphicData>
        </a:graphic>
      </p:graphicFrame>
      <p:sp>
        <p:nvSpPr>
          <p:cNvPr id="74761" name="Rectangle 9"/>
          <p:cNvSpPr/>
          <p:nvPr/>
        </p:nvSpPr>
        <p:spPr>
          <a:xfrm>
            <a:off x="7812088" y="2493963"/>
            <a:ext cx="6889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(1) </a:t>
            </a:r>
            <a:endParaRPr lang="en-US" altLang="zh-CN" sz="2800" b="1" dirty="0">
              <a:ea typeface="楷体_GB2312" pitchFamily="49" charset="-122"/>
            </a:endParaRPr>
          </a:p>
        </p:txBody>
      </p:sp>
      <p:sp>
        <p:nvSpPr>
          <p:cNvPr id="74762" name="Rectangle 10"/>
          <p:cNvSpPr/>
          <p:nvPr/>
        </p:nvSpPr>
        <p:spPr>
          <a:xfrm>
            <a:off x="323850" y="5345113"/>
            <a:ext cx="3889375" cy="604837"/>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Symbol" panose="05050102010706020507" pitchFamily="18" charset="2"/>
                <a:ea typeface="楷体_GB2312" pitchFamily="49" charset="-122"/>
              </a:rPr>
              <a:t>而 </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a:t>
            </a:r>
            <a:endParaRPr lang="en-US" altLang="zh-CN" sz="2800" b="1" dirty="0">
              <a:ea typeface="楷体_GB2312" pitchFamily="49" charset="-122"/>
            </a:endParaRPr>
          </a:p>
        </p:txBody>
      </p:sp>
      <p:sp>
        <p:nvSpPr>
          <p:cNvPr id="74763" name="Rectangle 11"/>
          <p:cNvSpPr/>
          <p:nvPr/>
        </p:nvSpPr>
        <p:spPr>
          <a:xfrm>
            <a:off x="323850" y="3949700"/>
            <a:ext cx="189706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因 </a:t>
            </a:r>
            <a:r>
              <a:rPr lang="en-US" altLang="zh-CN" sz="2800" b="1" i="1" dirty="0">
                <a:ea typeface="楷体_GB2312" pitchFamily="49" charset="-122"/>
              </a:rPr>
              <a:t>A</a:t>
            </a:r>
            <a:r>
              <a:rPr lang="en-US" altLang="zh-CN" sz="2800" b="1" i="1" dirty="0">
                <a:latin typeface="Symbol" panose="05050102010706020507" pitchFamily="18" charset="2"/>
                <a:ea typeface="楷体_GB2312" pitchFamily="49" charset="-122"/>
              </a:rPr>
              <a:t>h </a:t>
            </a:r>
            <a:r>
              <a:rPr lang="en-US" altLang="zh-CN" sz="2800" b="1" dirty="0">
                <a:ea typeface="楷体_GB2312" pitchFamily="49" charset="-122"/>
                <a:sym typeface="Symbol" panose="05050102010706020507" pitchFamily="18" charset="2"/>
              </a:rPr>
              <a:t> </a:t>
            </a:r>
            <a:r>
              <a:rPr lang="en-US" altLang="zh-CN" sz="2800" b="1" dirty="0">
                <a:solidFill>
                  <a:srgbClr val="CC0000"/>
                </a:solidFill>
                <a:ea typeface="楷体_GB2312" pitchFamily="49" charset="-122"/>
              </a:rPr>
              <a:t>0</a:t>
            </a:r>
            <a:r>
              <a:rPr lang="en-US" altLang="zh-CN" sz="2800" b="1" dirty="0">
                <a:ea typeface="楷体_GB2312" pitchFamily="49" charset="-122"/>
              </a:rPr>
              <a:t>,  </a:t>
            </a:r>
            <a:endParaRPr lang="en-US" altLang="zh-CN" sz="2800" b="1" dirty="0">
              <a:ea typeface="楷体_GB2312" pitchFamily="49" charset="-122"/>
            </a:endParaRPr>
          </a:p>
        </p:txBody>
      </p:sp>
      <p:sp>
        <p:nvSpPr>
          <p:cNvPr id="74764" name="Rectangle 12"/>
          <p:cNvSpPr/>
          <p:nvPr/>
        </p:nvSpPr>
        <p:spPr>
          <a:xfrm>
            <a:off x="1985963" y="3949700"/>
            <a:ext cx="10731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所以  </a:t>
            </a:r>
            <a:endParaRPr lang="zh-CN" altLang="en-US" sz="2800" b="1" dirty="0">
              <a:ea typeface="楷体_GB2312" pitchFamily="49" charset="-122"/>
            </a:endParaRPr>
          </a:p>
        </p:txBody>
      </p:sp>
      <p:graphicFrame>
        <p:nvGraphicFramePr>
          <p:cNvPr id="74765" name="Object 13"/>
          <p:cNvGraphicFramePr>
            <a:graphicFrameLocks noChangeAspect="1"/>
          </p:cNvGraphicFramePr>
          <p:nvPr/>
        </p:nvGraphicFramePr>
        <p:xfrm>
          <a:off x="2771775" y="4437063"/>
          <a:ext cx="3086100" cy="431800"/>
        </p:xfrm>
        <a:graphic>
          <a:graphicData uri="http://schemas.openxmlformats.org/presentationml/2006/ole">
            <mc:AlternateContent xmlns:mc="http://schemas.openxmlformats.org/markup-compatibility/2006">
              <mc:Choice xmlns:v="urn:schemas-microsoft-com:vml" Requires="v">
                <p:oleObj spid="_x0000_s3096" name="" r:id="rId7" imgW="3086100" imgH="431800" progId="Equation.DSMT4">
                  <p:embed/>
                </p:oleObj>
              </mc:Choice>
              <mc:Fallback>
                <p:oleObj name="" r:id="rId7" imgW="3086100" imgH="431800" progId="Equation.DSMT4">
                  <p:embed/>
                  <p:pic>
                    <p:nvPicPr>
                      <p:cNvPr id="0" name="图片 3095"/>
                      <p:cNvPicPr/>
                      <p:nvPr/>
                    </p:nvPicPr>
                    <p:blipFill>
                      <a:blip r:embed="rId8"/>
                      <a:stretch>
                        <a:fillRect/>
                      </a:stretch>
                    </p:blipFill>
                    <p:spPr>
                      <a:xfrm>
                        <a:off x="2771775" y="4437063"/>
                        <a:ext cx="3086100" cy="431800"/>
                      </a:xfrm>
                      <a:prstGeom prst="rect">
                        <a:avLst/>
                      </a:prstGeom>
                      <a:noFill/>
                      <a:ln w="38100">
                        <a:noFill/>
                        <a:miter/>
                      </a:ln>
                    </p:spPr>
                  </p:pic>
                </p:oleObj>
              </mc:Fallback>
            </mc:AlternateContent>
          </a:graphicData>
        </a:graphic>
      </p:graphicFrame>
      <p:sp>
        <p:nvSpPr>
          <p:cNvPr id="74766" name="Rectangle 14"/>
          <p:cNvSpPr/>
          <p:nvPr/>
        </p:nvSpPr>
        <p:spPr>
          <a:xfrm>
            <a:off x="323850" y="4868863"/>
            <a:ext cx="18446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代入</a:t>
            </a:r>
            <a:r>
              <a:rPr lang="en-US" altLang="zh-CN" sz="2800" b="1" dirty="0">
                <a:ea typeface="楷体_GB2312" pitchFamily="49" charset="-122"/>
              </a:rPr>
              <a:t>(1)</a:t>
            </a:r>
            <a:r>
              <a:rPr lang="zh-CN" altLang="en-US" sz="2800" b="1" dirty="0">
                <a:ea typeface="楷体_GB2312" pitchFamily="49" charset="-122"/>
              </a:rPr>
              <a:t>得  </a:t>
            </a:r>
            <a:endParaRPr lang="zh-CN" altLang="en-US" sz="2800" b="1" dirty="0">
              <a:ea typeface="楷体_GB2312" pitchFamily="49" charset="-122"/>
            </a:endParaRPr>
          </a:p>
        </p:txBody>
      </p:sp>
      <p:graphicFrame>
        <p:nvGraphicFramePr>
          <p:cNvPr id="74767" name="Object 15"/>
          <p:cNvGraphicFramePr>
            <a:graphicFrameLocks noChangeAspect="1"/>
          </p:cNvGraphicFramePr>
          <p:nvPr/>
        </p:nvGraphicFramePr>
        <p:xfrm>
          <a:off x="2625725" y="4941888"/>
          <a:ext cx="3403600" cy="431800"/>
        </p:xfrm>
        <a:graphic>
          <a:graphicData uri="http://schemas.openxmlformats.org/presentationml/2006/ole">
            <mc:AlternateContent xmlns:mc="http://schemas.openxmlformats.org/markup-compatibility/2006">
              <mc:Choice xmlns:v="urn:schemas-microsoft-com:vml" Requires="v">
                <p:oleObj spid="_x0000_s3097" name="" r:id="rId9" imgW="3403600" imgH="431800" progId="Equation.DSMT4">
                  <p:embed/>
                </p:oleObj>
              </mc:Choice>
              <mc:Fallback>
                <p:oleObj name="" r:id="rId9" imgW="3403600" imgH="431800" progId="Equation.DSMT4">
                  <p:embed/>
                  <p:pic>
                    <p:nvPicPr>
                      <p:cNvPr id="0" name="图片 3096"/>
                      <p:cNvPicPr/>
                      <p:nvPr/>
                    </p:nvPicPr>
                    <p:blipFill>
                      <a:blip r:embed="rId10"/>
                      <a:stretch>
                        <a:fillRect/>
                      </a:stretch>
                    </p:blipFill>
                    <p:spPr>
                      <a:xfrm>
                        <a:off x="2625725" y="4941888"/>
                        <a:ext cx="3403600" cy="431800"/>
                      </a:xfrm>
                      <a:prstGeom prst="rect">
                        <a:avLst/>
                      </a:prstGeom>
                      <a:noFill/>
                      <a:ln w="38100">
                        <a:noFill/>
                        <a:miter/>
                      </a:ln>
                    </p:spPr>
                  </p:pic>
                </p:oleObj>
              </mc:Fallback>
            </mc:AlternateContent>
          </a:graphicData>
        </a:graphic>
      </p:graphicFrame>
      <p:sp>
        <p:nvSpPr>
          <p:cNvPr id="74768" name="Rectangle 16"/>
          <p:cNvSpPr/>
          <p:nvPr/>
        </p:nvSpPr>
        <p:spPr>
          <a:xfrm>
            <a:off x="4067175" y="5430838"/>
            <a:ext cx="10731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所以  </a:t>
            </a:r>
            <a:endParaRPr lang="zh-CN" altLang="en-US" sz="2800" b="1" dirty="0">
              <a:ea typeface="楷体_GB2312" pitchFamily="49" charset="-122"/>
            </a:endParaRPr>
          </a:p>
        </p:txBody>
      </p:sp>
      <p:graphicFrame>
        <p:nvGraphicFramePr>
          <p:cNvPr id="74769" name="Object 17"/>
          <p:cNvGraphicFramePr>
            <a:graphicFrameLocks noChangeAspect="1"/>
          </p:cNvGraphicFramePr>
          <p:nvPr/>
        </p:nvGraphicFramePr>
        <p:xfrm>
          <a:off x="4940300" y="5516563"/>
          <a:ext cx="2679700" cy="431800"/>
        </p:xfrm>
        <a:graphic>
          <a:graphicData uri="http://schemas.openxmlformats.org/presentationml/2006/ole">
            <mc:AlternateContent xmlns:mc="http://schemas.openxmlformats.org/markup-compatibility/2006">
              <mc:Choice xmlns:v="urn:schemas-microsoft-com:vml" Requires="v">
                <p:oleObj spid="_x0000_s3098" name="" r:id="rId11" imgW="2679700" imgH="431800" progId="Equation.DSMT4">
                  <p:embed/>
                </p:oleObj>
              </mc:Choice>
              <mc:Fallback>
                <p:oleObj name="" r:id="rId11" imgW="2679700" imgH="431800" progId="Equation.DSMT4">
                  <p:embed/>
                  <p:pic>
                    <p:nvPicPr>
                      <p:cNvPr id="0" name="图片 3097"/>
                      <p:cNvPicPr/>
                      <p:nvPr/>
                    </p:nvPicPr>
                    <p:blipFill>
                      <a:blip r:embed="rId12"/>
                      <a:stretch>
                        <a:fillRect/>
                      </a:stretch>
                    </p:blipFill>
                    <p:spPr>
                      <a:xfrm>
                        <a:off x="4940300" y="5516563"/>
                        <a:ext cx="2679700" cy="431800"/>
                      </a:xfrm>
                      <a:prstGeom prst="rect">
                        <a:avLst/>
                      </a:prstGeom>
                      <a:noFill/>
                      <a:ln w="38100">
                        <a:noFill/>
                        <a:miter/>
                      </a:ln>
                    </p:spPr>
                  </p:pic>
                </p:oleObj>
              </mc:Fallback>
            </mc:AlternateContent>
          </a:graphicData>
        </a:graphic>
      </p:graphicFrame>
      <p:sp>
        <p:nvSpPr>
          <p:cNvPr id="74770" name="Rectangle 18"/>
          <p:cNvSpPr/>
          <p:nvPr/>
        </p:nvSpPr>
        <p:spPr>
          <a:xfrm>
            <a:off x="2555875" y="5949950"/>
            <a:ext cx="5472113"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所以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 </a:t>
            </a:r>
            <a:endParaRPr lang="en-US" altLang="zh-CN" sz="2800" b="1" dirty="0">
              <a:ea typeface="楷体_GB2312" pitchFamily="49" charset="-122"/>
            </a:endParaRPr>
          </a:p>
        </p:txBody>
      </p:sp>
      <p:sp>
        <p:nvSpPr>
          <p:cNvPr id="74771" name="Rectangle 19"/>
          <p:cNvSpPr/>
          <p:nvPr/>
        </p:nvSpPr>
        <p:spPr>
          <a:xfrm>
            <a:off x="7812088" y="4365625"/>
            <a:ext cx="68897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(2) </a:t>
            </a:r>
            <a:endParaRPr lang="en-US" altLang="zh-CN" sz="2800" b="1" dirty="0">
              <a:ea typeface="楷体_GB2312" pitchFamily="49" charset="-122"/>
            </a:endParaRPr>
          </a:p>
        </p:txBody>
      </p:sp>
      <p:sp>
        <p:nvSpPr>
          <p:cNvPr id="74772" name="Rectangle 20"/>
          <p:cNvSpPr/>
          <p:nvPr/>
        </p:nvSpPr>
        <p:spPr>
          <a:xfrm>
            <a:off x="323850" y="5949950"/>
            <a:ext cx="2217738"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由</a:t>
            </a:r>
            <a:r>
              <a:rPr lang="en-US" altLang="zh-CN" sz="2800" b="1" dirty="0">
                <a:ea typeface="楷体_GB2312" pitchFamily="49" charset="-122"/>
              </a:rPr>
              <a:t>(2)</a:t>
            </a:r>
            <a:r>
              <a:rPr lang="zh-CN" altLang="en-US" sz="2800" b="1" dirty="0">
                <a:ea typeface="楷体_GB2312" pitchFamily="49" charset="-122"/>
              </a:rPr>
              <a:t>得 </a:t>
            </a:r>
            <a:r>
              <a:rPr lang="en-US" altLang="zh-CN" sz="2800" b="1" i="1" dirty="0">
                <a:ea typeface="楷体_GB2312" pitchFamily="49" charset="-122"/>
              </a:rPr>
              <a:t>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endParaRPr lang="en-US" altLang="zh-CN" sz="2800" b="1" dirty="0">
              <a:ea typeface="楷体_GB2312" pitchFamily="49" charset="-122"/>
            </a:endParaRPr>
          </a:p>
        </p:txBody>
      </p:sp>
      <p:sp>
        <p:nvSpPr>
          <p:cNvPr id="73751" name="Rectangle 21"/>
          <p:cNvSpPr/>
          <p:nvPr/>
        </p:nvSpPr>
        <p:spPr>
          <a:xfrm>
            <a:off x="76200" y="255588"/>
            <a:ext cx="8766175" cy="52228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22</a:t>
            </a:r>
            <a:r>
              <a:rPr lang="zh-CN" altLang="en-US" sz="2800" b="1" dirty="0">
                <a:solidFill>
                  <a:srgbClr val="FF0000"/>
                </a:solidFill>
                <a:latin typeface="宋体" panose="02010600030101010101" pitchFamily="2" charset="-122"/>
              </a:rPr>
              <a:t> ▲</a:t>
            </a:r>
            <a:r>
              <a:rPr lang="en-US" altLang="zh-CN" sz="2800" b="1" dirty="0">
                <a:ea typeface="楷体_GB2312" pitchFamily="49" charset="-122"/>
              </a:rPr>
              <a:t>  </a:t>
            </a:r>
            <a:r>
              <a:rPr lang="zh-CN" altLang="en-US" sz="2800" b="1" dirty="0">
                <a:ea typeface="楷体_GB2312" pitchFamily="49" charset="-122"/>
              </a:rPr>
              <a:t>设</a:t>
            </a: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是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的一个基础解系</a:t>
            </a:r>
            <a:r>
              <a:rPr lang="en-US" altLang="zh-CN" sz="2800" b="1" dirty="0">
                <a:ea typeface="楷体_GB2312" pitchFamily="49" charset="-122"/>
              </a:rPr>
              <a:t>, </a:t>
            </a:r>
            <a:r>
              <a:rPr lang="zh-CN" altLang="en-US" sz="2800" b="1" dirty="0">
                <a:ea typeface="楷体_GB2312" pitchFamily="49" charset="-122"/>
              </a:rPr>
              <a:t>而</a:t>
            </a:r>
            <a:r>
              <a:rPr lang="en-US" altLang="zh-CN" sz="2800" b="1" i="1" dirty="0">
                <a:latin typeface="Symbol" panose="05050102010706020507" pitchFamily="18" charset="2"/>
                <a:ea typeface="楷体_GB2312" pitchFamily="49" charset="-122"/>
              </a:rPr>
              <a:t>h</a:t>
            </a:r>
            <a:r>
              <a:rPr lang="zh-CN" altLang="en-US" sz="2800" b="1" dirty="0">
                <a:ea typeface="楷体_GB2312" pitchFamily="49" charset="-122"/>
              </a:rPr>
              <a:t>不</a:t>
            </a:r>
            <a:endParaRPr lang="zh-CN" altLang="en-US" sz="2800" b="1" dirty="0">
              <a:ea typeface="楷体_GB2312" pitchFamily="49" charset="-122"/>
            </a:endParaRPr>
          </a:p>
        </p:txBody>
      </p:sp>
      <p:sp>
        <p:nvSpPr>
          <p:cNvPr id="73752" name="Rectangle 22"/>
          <p:cNvSpPr/>
          <p:nvPr/>
        </p:nvSpPr>
        <p:spPr>
          <a:xfrm>
            <a:off x="323850" y="822325"/>
            <a:ext cx="8280400"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是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r>
              <a:rPr lang="en-US" altLang="zh-CN" sz="2800" b="1" i="1" dirty="0">
                <a:ea typeface="楷体_GB2312" pitchFamily="49" charset="-122"/>
              </a:rPr>
              <a:t> </a:t>
            </a:r>
            <a:r>
              <a:rPr lang="zh-CN" altLang="en-US" sz="2800" b="1" dirty="0">
                <a:ea typeface="楷体_GB2312" pitchFamily="49" charset="-122"/>
              </a:rPr>
              <a:t>的解</a:t>
            </a:r>
            <a:r>
              <a:rPr lang="en-US" altLang="zh-CN" sz="2800" b="1" dirty="0">
                <a:ea typeface="楷体_GB2312" pitchFamily="49" charset="-122"/>
              </a:rPr>
              <a:t>, </a:t>
            </a:r>
            <a:r>
              <a:rPr lang="zh-CN" altLang="en-US" sz="2800" b="1" dirty="0">
                <a:ea typeface="楷体_GB2312" pitchFamily="49" charset="-122"/>
              </a:rPr>
              <a:t>证明 </a:t>
            </a:r>
            <a:r>
              <a:rPr lang="en-US" altLang="zh-CN" sz="2800" b="1" i="1" dirty="0">
                <a:latin typeface="Symbol" panose="05050102010706020507" pitchFamily="18" charset="2"/>
                <a:ea typeface="楷体_GB2312" pitchFamily="49" charset="-122"/>
              </a:rPr>
              <a:t>h</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 </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wipe(left)">
                                      <p:cBhvr>
                                        <p:cTn id="12" dur="500"/>
                                        <p:tgtEl>
                                          <p:spTgt spid="7475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4757"/>
                                        </p:tgtEl>
                                        <p:attrNameLst>
                                          <p:attrName>style.visibility</p:attrName>
                                        </p:attrNameLst>
                                      </p:cBhvr>
                                      <p:to>
                                        <p:strVal val="visible"/>
                                      </p:to>
                                    </p:set>
                                    <p:animEffect transition="in" filter="wipe(left)">
                                      <p:cBhvr>
                                        <p:cTn id="16" dur="500"/>
                                        <p:tgtEl>
                                          <p:spTgt spid="7475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4758"/>
                                        </p:tgtEl>
                                        <p:attrNameLst>
                                          <p:attrName>style.visibility</p:attrName>
                                        </p:attrNameLst>
                                      </p:cBhvr>
                                      <p:to>
                                        <p:strVal val="visible"/>
                                      </p:to>
                                    </p:set>
                                    <p:animEffect transition="in" filter="wipe(left)">
                                      <p:cBhvr>
                                        <p:cTn id="21" dur="500"/>
                                        <p:tgtEl>
                                          <p:spTgt spid="7475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74759"/>
                                        </p:tgtEl>
                                        <p:attrNameLst>
                                          <p:attrName>style.visibility</p:attrName>
                                        </p:attrNameLst>
                                      </p:cBhvr>
                                      <p:to>
                                        <p:strVal val="visible"/>
                                      </p:to>
                                    </p:set>
                                    <p:animEffect transition="in" filter="wipe(left)">
                                      <p:cBhvr>
                                        <p:cTn id="25" dur="500"/>
                                        <p:tgtEl>
                                          <p:spTgt spid="747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4761"/>
                                        </p:tgtEl>
                                        <p:attrNameLst>
                                          <p:attrName>style.visibility</p:attrName>
                                        </p:attrNameLst>
                                      </p:cBhvr>
                                      <p:to>
                                        <p:strVal val="visible"/>
                                      </p:to>
                                    </p:set>
                                    <p:animEffect transition="in" filter="wipe(left)">
                                      <p:cBhvr>
                                        <p:cTn id="30" dur="500"/>
                                        <p:tgtEl>
                                          <p:spTgt spid="747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755"/>
                                        </p:tgtEl>
                                        <p:attrNameLst>
                                          <p:attrName>style.visibility</p:attrName>
                                        </p:attrNameLst>
                                      </p:cBhvr>
                                      <p:to>
                                        <p:strVal val="visible"/>
                                      </p:to>
                                    </p:set>
                                    <p:animEffect transition="in" filter="wipe(left)">
                                      <p:cBhvr>
                                        <p:cTn id="35" dur="500"/>
                                        <p:tgtEl>
                                          <p:spTgt spid="7475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760"/>
                                        </p:tgtEl>
                                        <p:attrNameLst>
                                          <p:attrName>style.visibility</p:attrName>
                                        </p:attrNameLst>
                                      </p:cBhvr>
                                      <p:to>
                                        <p:strVal val="visible"/>
                                      </p:to>
                                    </p:set>
                                    <p:animEffect transition="in" filter="wipe(left)">
                                      <p:cBhvr>
                                        <p:cTn id="40" dur="500"/>
                                        <p:tgtEl>
                                          <p:spTgt spid="7476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4763"/>
                                        </p:tgtEl>
                                        <p:attrNameLst>
                                          <p:attrName>style.visibility</p:attrName>
                                        </p:attrNameLst>
                                      </p:cBhvr>
                                      <p:to>
                                        <p:strVal val="visible"/>
                                      </p:to>
                                    </p:set>
                                    <p:animEffect transition="in" filter="wipe(left)">
                                      <p:cBhvr>
                                        <p:cTn id="45" dur="500"/>
                                        <p:tgtEl>
                                          <p:spTgt spid="747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4764"/>
                                        </p:tgtEl>
                                        <p:attrNameLst>
                                          <p:attrName>style.visibility</p:attrName>
                                        </p:attrNameLst>
                                      </p:cBhvr>
                                      <p:to>
                                        <p:strVal val="visible"/>
                                      </p:to>
                                    </p:set>
                                    <p:animEffect transition="in" filter="wipe(left)">
                                      <p:cBhvr>
                                        <p:cTn id="50" dur="500"/>
                                        <p:tgtEl>
                                          <p:spTgt spid="74764"/>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74765"/>
                                        </p:tgtEl>
                                        <p:attrNameLst>
                                          <p:attrName>style.visibility</p:attrName>
                                        </p:attrNameLst>
                                      </p:cBhvr>
                                      <p:to>
                                        <p:strVal val="visible"/>
                                      </p:to>
                                    </p:set>
                                    <p:animEffect transition="in" filter="wipe(left)">
                                      <p:cBhvr>
                                        <p:cTn id="54" dur="500"/>
                                        <p:tgtEl>
                                          <p:spTgt spid="7476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4771"/>
                                        </p:tgtEl>
                                        <p:attrNameLst>
                                          <p:attrName>style.visibility</p:attrName>
                                        </p:attrNameLst>
                                      </p:cBhvr>
                                      <p:to>
                                        <p:strVal val="visible"/>
                                      </p:to>
                                    </p:set>
                                    <p:animEffect transition="in" filter="wipe(left)">
                                      <p:cBhvr>
                                        <p:cTn id="59" dur="500"/>
                                        <p:tgtEl>
                                          <p:spTgt spid="7477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4766"/>
                                        </p:tgtEl>
                                        <p:attrNameLst>
                                          <p:attrName>style.visibility</p:attrName>
                                        </p:attrNameLst>
                                      </p:cBhvr>
                                      <p:to>
                                        <p:strVal val="visible"/>
                                      </p:to>
                                    </p:set>
                                    <p:animEffect transition="in" filter="wipe(left)">
                                      <p:cBhvr>
                                        <p:cTn id="64" dur="500"/>
                                        <p:tgtEl>
                                          <p:spTgt spid="7476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74767"/>
                                        </p:tgtEl>
                                        <p:attrNameLst>
                                          <p:attrName>style.visibility</p:attrName>
                                        </p:attrNameLst>
                                      </p:cBhvr>
                                      <p:to>
                                        <p:strVal val="visible"/>
                                      </p:to>
                                    </p:set>
                                    <p:animEffect transition="in" filter="wipe(left)">
                                      <p:cBhvr>
                                        <p:cTn id="69" dur="500"/>
                                        <p:tgtEl>
                                          <p:spTgt spid="7476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4762"/>
                                        </p:tgtEl>
                                        <p:attrNameLst>
                                          <p:attrName>style.visibility</p:attrName>
                                        </p:attrNameLst>
                                      </p:cBhvr>
                                      <p:to>
                                        <p:strVal val="visible"/>
                                      </p:to>
                                    </p:set>
                                    <p:animEffect transition="in" filter="wipe(left)">
                                      <p:cBhvr>
                                        <p:cTn id="74" dur="500"/>
                                        <p:tgtEl>
                                          <p:spTgt spid="747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4768"/>
                                        </p:tgtEl>
                                        <p:attrNameLst>
                                          <p:attrName>style.visibility</p:attrName>
                                        </p:attrNameLst>
                                      </p:cBhvr>
                                      <p:to>
                                        <p:strVal val="visible"/>
                                      </p:to>
                                    </p:set>
                                    <p:animEffect transition="in" filter="wipe(left)">
                                      <p:cBhvr>
                                        <p:cTn id="79" dur="500"/>
                                        <p:tgtEl>
                                          <p:spTgt spid="74768"/>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74769"/>
                                        </p:tgtEl>
                                        <p:attrNameLst>
                                          <p:attrName>style.visibility</p:attrName>
                                        </p:attrNameLst>
                                      </p:cBhvr>
                                      <p:to>
                                        <p:strVal val="visible"/>
                                      </p:to>
                                    </p:set>
                                    <p:animEffect transition="in" filter="wipe(left)">
                                      <p:cBhvr>
                                        <p:cTn id="83" dur="500"/>
                                        <p:tgtEl>
                                          <p:spTgt spid="7476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74772"/>
                                        </p:tgtEl>
                                        <p:attrNameLst>
                                          <p:attrName>style.visibility</p:attrName>
                                        </p:attrNameLst>
                                      </p:cBhvr>
                                      <p:to>
                                        <p:strVal val="visible"/>
                                      </p:to>
                                    </p:set>
                                    <p:animEffect transition="in" filter="wipe(left)">
                                      <p:cBhvr>
                                        <p:cTn id="88" dur="500"/>
                                        <p:tgtEl>
                                          <p:spTgt spid="7477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4770"/>
                                        </p:tgtEl>
                                        <p:attrNameLst>
                                          <p:attrName>style.visibility</p:attrName>
                                        </p:attrNameLst>
                                      </p:cBhvr>
                                      <p:to>
                                        <p:strVal val="visible"/>
                                      </p:to>
                                    </p:set>
                                    <p:animEffect transition="in" filter="wipe(left)">
                                      <p:cBhvr>
                                        <p:cTn id="93" dur="500"/>
                                        <p:tgtEl>
                                          <p:spTgt spid="7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p:bldP spid="74756" grpId="0"/>
      <p:bldP spid="74758" grpId="0"/>
      <p:bldP spid="74761" grpId="0"/>
      <p:bldP spid="74762" grpId="0"/>
      <p:bldP spid="74763" grpId="0"/>
      <p:bldP spid="74764" grpId="0"/>
      <p:bldP spid="74766" grpId="0"/>
      <p:bldP spid="74768" grpId="0"/>
      <p:bldP spid="74770" grpId="0"/>
      <p:bldP spid="74771" grpId="0"/>
      <p:bldP spid="74772"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C81A86A-AF4E-4364-8C00-3B01E4D4251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052EA3F-E06A-4D8D-A33B-B04AA8D2D576}"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75778" name="Group 2"/>
          <p:cNvGrpSpPr/>
          <p:nvPr/>
        </p:nvGrpSpPr>
        <p:grpSpPr>
          <a:xfrm>
            <a:off x="179388" y="5300663"/>
            <a:ext cx="8785225" cy="1223962"/>
            <a:chOff x="113" y="3339"/>
            <a:chExt cx="5534" cy="771"/>
          </a:xfrm>
        </p:grpSpPr>
        <p:sp>
          <p:nvSpPr>
            <p:cNvPr id="74774" name="Rectangle 3"/>
            <p:cNvSpPr/>
            <p:nvPr/>
          </p:nvSpPr>
          <p:spPr>
            <a:xfrm>
              <a:off x="144" y="3738"/>
              <a:ext cx="3628"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a:t>
              </a:r>
              <a:r>
                <a:rPr lang="zh-CN" altLang="en-US" sz="2800" b="1" i="1" dirty="0">
                  <a:ea typeface="楷体_GB2312" pitchFamily="49" charset="-122"/>
                </a:rPr>
                <a:t> </a:t>
              </a:r>
              <a:r>
                <a:rPr lang="en-US" altLang="zh-CN" sz="2800" b="1" i="1" dirty="0">
                  <a:ea typeface="楷体_GB2312" pitchFamily="49" charset="-122"/>
                </a:rPr>
                <a:t>s </a:t>
              </a:r>
              <a:r>
                <a:rPr lang="en-US" altLang="zh-CN" sz="2800" b="1" dirty="0">
                  <a:latin typeface="Symbol" panose="05050102010706020507" pitchFamily="18" charset="2"/>
                  <a:ea typeface="楷体_GB2312" pitchFamily="49" charset="-122"/>
                </a:rPr>
                <a:t>&gt; </a:t>
              </a:r>
              <a:r>
                <a:rPr lang="en-US" altLang="zh-CN" sz="2800" b="1" i="1" dirty="0">
                  <a:ea typeface="楷体_GB2312" pitchFamily="49" charset="-122"/>
                </a:rPr>
                <a:t>r</a:t>
              </a:r>
              <a:r>
                <a:rPr lang="en-US" altLang="zh-CN" sz="2800" b="1" dirty="0">
                  <a:ea typeface="楷体_GB2312" pitchFamily="49" charset="-122"/>
                </a:rPr>
                <a:t>, </a:t>
              </a:r>
              <a:r>
                <a:rPr lang="zh-CN" altLang="en-US" sz="2800" b="1" dirty="0">
                  <a:ea typeface="楷体_GB2312" pitchFamily="49" charset="-122"/>
                </a:rPr>
                <a:t>则向量组 </a:t>
              </a:r>
              <a:r>
                <a:rPr lang="en-US" altLang="zh-CN" sz="2800" b="1" i="1" dirty="0">
                  <a:ea typeface="楷体_GB2312" pitchFamily="49" charset="-122"/>
                </a:rPr>
                <a:t>b</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a:t>
              </a:r>
              <a:r>
                <a:rPr lang="en-US" altLang="zh-CN" sz="2800" b="1" i="1" baseline="-25000" dirty="0">
                  <a:ea typeface="楷体_GB2312" pitchFamily="49" charset="-122"/>
                </a:rPr>
                <a:t>s</a:t>
              </a:r>
              <a:r>
                <a:rPr lang="en-US" altLang="zh-CN" sz="2800" b="1" dirty="0">
                  <a:ea typeface="楷体_GB2312" pitchFamily="49" charset="-122"/>
                </a:rPr>
                <a:t> </a:t>
              </a:r>
              <a:r>
                <a:rPr lang="zh-CN" altLang="en-US" sz="2800" b="1" dirty="0">
                  <a:ea typeface="楷体_GB2312" pitchFamily="49" charset="-122"/>
                </a:rPr>
                <a:t>线性相关</a:t>
              </a:r>
              <a:r>
                <a:rPr lang="en-US" altLang="zh-CN" sz="2800" b="1" dirty="0">
                  <a:ea typeface="楷体_GB2312" pitchFamily="49" charset="-122"/>
                </a:rPr>
                <a:t>.</a:t>
              </a:r>
              <a:endParaRPr lang="en-US" altLang="zh-CN" sz="2800" b="1" dirty="0">
                <a:ea typeface="楷体_GB2312" pitchFamily="49" charset="-122"/>
              </a:endParaRPr>
            </a:p>
          </p:txBody>
        </p:sp>
        <p:sp>
          <p:nvSpPr>
            <p:cNvPr id="74775" name="Rectangle 4"/>
            <p:cNvSpPr/>
            <p:nvPr/>
          </p:nvSpPr>
          <p:spPr>
            <a:xfrm>
              <a:off x="158" y="3421"/>
              <a:ext cx="5184"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设向量 </a:t>
              </a:r>
              <a:r>
                <a:rPr lang="en-US" altLang="zh-CN" sz="2800" b="1" i="1" dirty="0">
                  <a:ea typeface="楷体_GB2312" pitchFamily="49" charset="-122"/>
                </a:rPr>
                <a:t>b</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b</a:t>
              </a:r>
              <a:r>
                <a:rPr lang="en-US" altLang="zh-CN" sz="2800" b="1" i="1" baseline="-25000" dirty="0">
                  <a:ea typeface="楷体_GB2312" pitchFamily="49" charset="-122"/>
                </a:rPr>
                <a:t>s</a:t>
              </a:r>
              <a:r>
                <a:rPr lang="en-US" altLang="zh-CN" sz="2800" b="1" dirty="0">
                  <a:ea typeface="楷体_GB2312" pitchFamily="49" charset="-122"/>
                </a:rPr>
                <a:t> </a:t>
              </a:r>
              <a:r>
                <a:rPr lang="zh-CN" altLang="en-US" sz="2800" b="1" dirty="0">
                  <a:ea typeface="楷体_GB2312" pitchFamily="49" charset="-122"/>
                </a:rPr>
                <a:t>可由向量组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a:t>
              </a:r>
              <a:r>
                <a:rPr lang="en-US" altLang="zh-CN" sz="2800" b="1" i="1" baseline="-25000" dirty="0">
                  <a:ea typeface="楷体_GB2312" pitchFamily="49" charset="-122"/>
                </a:rPr>
                <a:t>r </a:t>
              </a:r>
              <a:r>
                <a:rPr lang="zh-CN" altLang="en-US" sz="2800" b="1" dirty="0">
                  <a:ea typeface="楷体_GB2312" pitchFamily="49" charset="-122"/>
                </a:rPr>
                <a:t>线性表示</a:t>
              </a:r>
              <a:r>
                <a:rPr lang="en-US" altLang="zh-CN" sz="2800" b="1" dirty="0">
                  <a:ea typeface="楷体_GB2312" pitchFamily="49" charset="-122"/>
                </a:rPr>
                <a:t>,  </a:t>
              </a:r>
              <a:endParaRPr lang="en-US" altLang="zh-CN" sz="2800" b="1" dirty="0">
                <a:ea typeface="楷体_GB2312" pitchFamily="49" charset="-122"/>
              </a:endParaRPr>
            </a:p>
          </p:txBody>
        </p:sp>
        <p:sp>
          <p:nvSpPr>
            <p:cNvPr id="74776" name="Rectangle 5"/>
            <p:cNvSpPr/>
            <p:nvPr/>
          </p:nvSpPr>
          <p:spPr>
            <a:xfrm>
              <a:off x="113" y="3339"/>
              <a:ext cx="5534" cy="771"/>
            </a:xfrm>
            <a:prstGeom prst="rect">
              <a:avLst/>
            </a:prstGeom>
            <a:solidFill>
              <a:schemeClr val="bg1"/>
            </a:solidFill>
            <a:ln w="127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74777" name="Rectangle 6"/>
            <p:cNvSpPr/>
            <p:nvPr/>
          </p:nvSpPr>
          <p:spPr>
            <a:xfrm>
              <a:off x="136" y="3385"/>
              <a:ext cx="3364"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定理</a:t>
              </a:r>
              <a:r>
                <a:rPr lang="zh-CN" altLang="en-US" sz="2800" b="1" dirty="0">
                  <a:ea typeface="楷体_GB2312" pitchFamily="49" charset="-122"/>
                </a:rPr>
                <a:t>  设向量组              线性无关</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74778" name="Object 7"/>
            <p:cNvGraphicFramePr>
              <a:graphicFrameLocks noChangeAspect="1"/>
            </p:cNvGraphicFramePr>
            <p:nvPr/>
          </p:nvGraphicFramePr>
          <p:xfrm>
            <a:off x="1698" y="3439"/>
            <a:ext cx="728" cy="272"/>
          </p:xfrm>
          <a:graphic>
            <a:graphicData uri="http://schemas.openxmlformats.org/presentationml/2006/ole">
              <mc:AlternateContent xmlns:mc="http://schemas.openxmlformats.org/markup-compatibility/2006">
                <mc:Choice xmlns:v="urn:schemas-microsoft-com:vml" Requires="v">
                  <p:oleObj spid="_x0000_s3106" name="" r:id="rId1" imgW="1155700" imgH="431800" progId="Equation.DSMT4">
                    <p:embed/>
                  </p:oleObj>
                </mc:Choice>
                <mc:Fallback>
                  <p:oleObj name="" r:id="rId1" imgW="1155700" imgH="431800" progId="Equation.DSMT4">
                    <p:embed/>
                    <p:pic>
                      <p:nvPicPr>
                        <p:cNvPr id="0" name="图片 3105"/>
                        <p:cNvPicPr/>
                        <p:nvPr/>
                      </p:nvPicPr>
                      <p:blipFill>
                        <a:blip r:embed="rId2"/>
                        <a:stretch>
                          <a:fillRect/>
                        </a:stretch>
                      </p:blipFill>
                      <p:spPr>
                        <a:xfrm>
                          <a:off x="1698" y="3439"/>
                          <a:ext cx="728" cy="272"/>
                        </a:xfrm>
                        <a:prstGeom prst="rect">
                          <a:avLst/>
                        </a:prstGeom>
                        <a:noFill/>
                        <a:ln w="38100">
                          <a:noFill/>
                          <a:miter/>
                        </a:ln>
                      </p:spPr>
                    </p:pic>
                  </p:oleObj>
                </mc:Fallback>
              </mc:AlternateContent>
            </a:graphicData>
          </a:graphic>
        </p:graphicFrame>
        <p:grpSp>
          <p:nvGrpSpPr>
            <p:cNvPr id="74779" name="Group 8"/>
            <p:cNvGrpSpPr/>
            <p:nvPr/>
          </p:nvGrpSpPr>
          <p:grpSpPr>
            <a:xfrm>
              <a:off x="3399" y="3385"/>
              <a:ext cx="2248" cy="336"/>
              <a:chOff x="3334" y="518"/>
              <a:chExt cx="2248" cy="336"/>
            </a:xfrm>
          </p:grpSpPr>
          <p:sp>
            <p:nvSpPr>
              <p:cNvPr id="74782" name="Rectangle 9"/>
              <p:cNvSpPr/>
              <p:nvPr/>
            </p:nvSpPr>
            <p:spPr>
              <a:xfrm>
                <a:off x="3334" y="527"/>
                <a:ext cx="396"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 </a:t>
                </a:r>
                <a:endParaRPr lang="zh-CN" altLang="en-US" sz="2800" b="1" dirty="0">
                  <a:ea typeface="楷体_GB2312" pitchFamily="49" charset="-122"/>
                </a:endParaRPr>
              </a:p>
            </p:txBody>
          </p:sp>
          <p:sp>
            <p:nvSpPr>
              <p:cNvPr id="74783" name="Rectangle 10"/>
              <p:cNvSpPr/>
              <p:nvPr/>
            </p:nvSpPr>
            <p:spPr>
              <a:xfrm>
                <a:off x="4514" y="518"/>
                <a:ext cx="1068"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线性相关</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74784" name="Object 11"/>
              <p:cNvGraphicFramePr>
                <a:graphicFrameLocks noChangeAspect="1"/>
              </p:cNvGraphicFramePr>
              <p:nvPr/>
            </p:nvGraphicFramePr>
            <p:xfrm>
              <a:off x="3623" y="572"/>
              <a:ext cx="936" cy="272"/>
            </p:xfrm>
            <a:graphic>
              <a:graphicData uri="http://schemas.openxmlformats.org/presentationml/2006/ole">
                <mc:AlternateContent xmlns:mc="http://schemas.openxmlformats.org/markup-compatibility/2006">
                  <mc:Choice xmlns:v="urn:schemas-microsoft-com:vml" Requires="v">
                    <p:oleObj spid="_x0000_s3101" name="" r:id="rId3" imgW="1485900" imgH="431800" progId="Equation.DSMT4">
                      <p:embed/>
                    </p:oleObj>
                  </mc:Choice>
                  <mc:Fallback>
                    <p:oleObj name="" r:id="rId3" imgW="1485900" imgH="431800" progId="Equation.DSMT4">
                      <p:embed/>
                      <p:pic>
                        <p:nvPicPr>
                          <p:cNvPr id="0" name="图片 3100"/>
                          <p:cNvPicPr/>
                          <p:nvPr/>
                        </p:nvPicPr>
                        <p:blipFill>
                          <a:blip r:embed="rId4"/>
                          <a:stretch>
                            <a:fillRect/>
                          </a:stretch>
                        </p:blipFill>
                        <p:spPr>
                          <a:xfrm>
                            <a:off x="3623" y="572"/>
                            <a:ext cx="936" cy="272"/>
                          </a:xfrm>
                          <a:prstGeom prst="rect">
                            <a:avLst/>
                          </a:prstGeom>
                          <a:noFill/>
                          <a:ln w="38100">
                            <a:noFill/>
                            <a:miter/>
                          </a:ln>
                        </p:spPr>
                      </p:pic>
                    </p:oleObj>
                  </mc:Fallback>
                </mc:AlternateContent>
              </a:graphicData>
            </a:graphic>
          </p:graphicFrame>
        </p:grpSp>
        <p:sp>
          <p:nvSpPr>
            <p:cNvPr id="74780" name="Rectangle 12"/>
            <p:cNvSpPr/>
            <p:nvPr/>
          </p:nvSpPr>
          <p:spPr>
            <a:xfrm>
              <a:off x="133" y="3747"/>
              <a:ext cx="3196" cy="32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则向量 </a:t>
              </a:r>
              <a:r>
                <a:rPr lang="en-US" altLang="zh-CN" sz="2800" b="1" i="1" dirty="0">
                  <a:ea typeface="楷体_GB2312" pitchFamily="49" charset="-122"/>
                </a:rPr>
                <a:t>b </a:t>
              </a:r>
              <a:r>
                <a:rPr lang="zh-CN" altLang="en-US" sz="2800" b="1" dirty="0">
                  <a:ea typeface="楷体_GB2312" pitchFamily="49" charset="-122"/>
                </a:rPr>
                <a:t>可由              线性表示</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74781" name="Object 13"/>
            <p:cNvGraphicFramePr>
              <a:graphicFrameLocks noChangeAspect="1"/>
            </p:cNvGraphicFramePr>
            <p:nvPr/>
          </p:nvGraphicFramePr>
          <p:xfrm>
            <a:off x="1584" y="3802"/>
            <a:ext cx="728" cy="272"/>
          </p:xfrm>
          <a:graphic>
            <a:graphicData uri="http://schemas.openxmlformats.org/presentationml/2006/ole">
              <mc:AlternateContent xmlns:mc="http://schemas.openxmlformats.org/markup-compatibility/2006">
                <mc:Choice xmlns:v="urn:schemas-microsoft-com:vml" Requires="v">
                  <p:oleObj spid="_x0000_s3105" name="" r:id="rId5" imgW="1155700" imgH="431800" progId="Equation.DSMT4">
                    <p:embed/>
                  </p:oleObj>
                </mc:Choice>
                <mc:Fallback>
                  <p:oleObj name="" r:id="rId5" imgW="1155700" imgH="431800" progId="Equation.DSMT4">
                    <p:embed/>
                    <p:pic>
                      <p:nvPicPr>
                        <p:cNvPr id="0" name="图片 3104"/>
                        <p:cNvPicPr/>
                        <p:nvPr/>
                      </p:nvPicPr>
                      <p:blipFill>
                        <a:blip r:embed="rId6"/>
                        <a:stretch>
                          <a:fillRect/>
                        </a:stretch>
                      </p:blipFill>
                      <p:spPr>
                        <a:xfrm>
                          <a:off x="1584" y="3802"/>
                          <a:ext cx="728" cy="272"/>
                        </a:xfrm>
                        <a:prstGeom prst="rect">
                          <a:avLst/>
                        </a:prstGeom>
                        <a:noFill/>
                        <a:ln w="38100">
                          <a:noFill/>
                          <a:miter/>
                        </a:ln>
                      </p:spPr>
                    </p:pic>
                  </p:oleObj>
                </mc:Fallback>
              </mc:AlternateContent>
            </a:graphicData>
          </a:graphic>
        </p:graphicFrame>
      </p:grpSp>
      <p:sp>
        <p:nvSpPr>
          <p:cNvPr id="75790" name="Rectangle 14"/>
          <p:cNvSpPr/>
          <p:nvPr/>
        </p:nvSpPr>
        <p:spPr>
          <a:xfrm>
            <a:off x="5003800" y="1916113"/>
            <a:ext cx="388937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而 </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a:t>
            </a:r>
            <a:endParaRPr lang="en-US" altLang="zh-CN" sz="2800" b="1" dirty="0">
              <a:ea typeface="楷体_GB2312" pitchFamily="49" charset="-122"/>
            </a:endParaRPr>
          </a:p>
        </p:txBody>
      </p:sp>
      <p:sp>
        <p:nvSpPr>
          <p:cNvPr id="75791" name="Rectangle 15"/>
          <p:cNvSpPr/>
          <p:nvPr/>
        </p:nvSpPr>
        <p:spPr>
          <a:xfrm>
            <a:off x="323850" y="4781550"/>
            <a:ext cx="5472113"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所以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 </a:t>
            </a:r>
            <a:endParaRPr lang="en-US" altLang="zh-CN" sz="2800" b="1" dirty="0">
              <a:ea typeface="楷体_GB2312" pitchFamily="49" charset="-122"/>
            </a:endParaRPr>
          </a:p>
        </p:txBody>
      </p:sp>
      <p:sp>
        <p:nvSpPr>
          <p:cNvPr id="75792" name="Rectangle 16"/>
          <p:cNvSpPr/>
          <p:nvPr/>
        </p:nvSpPr>
        <p:spPr>
          <a:xfrm>
            <a:off x="1114425" y="1397000"/>
            <a:ext cx="6842125"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因</a:t>
            </a:r>
            <a:r>
              <a:rPr lang="zh-CN" altLang="en-US" sz="2800" b="1" i="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的线性组合也是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的解</a:t>
            </a:r>
            <a:r>
              <a:rPr lang="en-US" altLang="zh-CN" sz="2800" b="1" dirty="0">
                <a:ea typeface="楷体_GB2312" pitchFamily="49" charset="-122"/>
              </a:rPr>
              <a:t>, </a:t>
            </a:r>
            <a:endParaRPr lang="en-US" altLang="zh-CN" sz="2800" b="1" dirty="0">
              <a:ea typeface="楷体_GB2312" pitchFamily="49" charset="-122"/>
            </a:endParaRPr>
          </a:p>
        </p:txBody>
      </p:sp>
      <p:sp>
        <p:nvSpPr>
          <p:cNvPr id="75793" name="Rectangle 17"/>
          <p:cNvSpPr/>
          <p:nvPr/>
        </p:nvSpPr>
        <p:spPr>
          <a:xfrm>
            <a:off x="323850" y="1916113"/>
            <a:ext cx="496887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Symbol" panose="05050102010706020507" pitchFamily="18" charset="2"/>
                <a:ea typeface="楷体_GB2312" pitchFamily="49" charset="-122"/>
              </a:rPr>
              <a:t>h </a:t>
            </a:r>
            <a:r>
              <a:rPr lang="zh-CN" altLang="en-US" sz="2800" b="1" dirty="0">
                <a:latin typeface="Symbol" panose="05050102010706020507" pitchFamily="18" charset="2"/>
                <a:ea typeface="楷体_GB2312" pitchFamily="49" charset="-122"/>
              </a:rPr>
              <a:t>不可由</a:t>
            </a:r>
            <a:r>
              <a:rPr lang="zh-CN" altLang="en-US" sz="2800" b="1" i="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baseline="-25000" dirty="0">
                <a:latin typeface="Symbol" panose="05050102010706020507" pitchFamily="18" charset="2"/>
                <a:ea typeface="楷体_GB2312" pitchFamily="49" charset="-122"/>
              </a:rPr>
              <a:t>1</a:t>
            </a:r>
            <a:r>
              <a:rPr lang="en-US" altLang="zh-CN" sz="2800" b="1" dirty="0">
                <a:latin typeface="Symbol" panose="05050102010706020507" pitchFamily="18" charset="2"/>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线性表示</a:t>
            </a:r>
            <a:r>
              <a:rPr lang="en-US" altLang="zh-CN" sz="2800" b="1" dirty="0">
                <a:ea typeface="楷体_GB2312" pitchFamily="49" charset="-122"/>
              </a:rPr>
              <a:t>, </a:t>
            </a:r>
            <a:endParaRPr lang="en-US" altLang="zh-CN" sz="2800" b="1" dirty="0">
              <a:ea typeface="楷体_GB2312" pitchFamily="49" charset="-122"/>
            </a:endParaRPr>
          </a:p>
        </p:txBody>
      </p:sp>
      <p:sp>
        <p:nvSpPr>
          <p:cNvPr id="74761" name="Rectangle 18"/>
          <p:cNvSpPr/>
          <p:nvPr/>
        </p:nvSpPr>
        <p:spPr>
          <a:xfrm>
            <a:off x="323850" y="1412875"/>
            <a:ext cx="8953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证</a:t>
            </a:r>
            <a:r>
              <a:rPr lang="en-US" altLang="zh-CN" sz="2800" b="1" dirty="0">
                <a:solidFill>
                  <a:srgbClr val="CC0000"/>
                </a:solidFill>
                <a:ea typeface="楷体_GB2312" pitchFamily="49" charset="-122"/>
              </a:rPr>
              <a:t>2 </a:t>
            </a:r>
            <a:r>
              <a:rPr lang="en-US" altLang="zh-CN" sz="2800" b="1" dirty="0">
                <a:ea typeface="楷体_GB2312" pitchFamily="49" charset="-122"/>
              </a:rPr>
              <a:t> </a:t>
            </a:r>
            <a:endParaRPr lang="en-US" altLang="zh-CN" sz="2800" b="1" dirty="0">
              <a:ea typeface="楷体_GB2312" pitchFamily="49" charset="-122"/>
            </a:endParaRPr>
          </a:p>
        </p:txBody>
      </p:sp>
      <p:sp>
        <p:nvSpPr>
          <p:cNvPr id="75795" name="Rectangle 19"/>
          <p:cNvSpPr/>
          <p:nvPr/>
        </p:nvSpPr>
        <p:spPr>
          <a:xfrm>
            <a:off x="323850" y="2478088"/>
            <a:ext cx="18002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由定理知</a:t>
            </a:r>
            <a:endParaRPr lang="zh-CN" altLang="en-US" sz="2800" b="1" dirty="0">
              <a:ea typeface="楷体_GB2312" pitchFamily="49" charset="-122"/>
            </a:endParaRPr>
          </a:p>
        </p:txBody>
      </p:sp>
      <p:sp>
        <p:nvSpPr>
          <p:cNvPr id="75796" name="Rectangle 20"/>
          <p:cNvSpPr/>
          <p:nvPr/>
        </p:nvSpPr>
        <p:spPr>
          <a:xfrm>
            <a:off x="1835150" y="2478088"/>
            <a:ext cx="3816350"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Symbol" panose="05050102010706020507" pitchFamily="18" charset="2"/>
                <a:ea typeface="楷体_GB2312" pitchFamily="49" charset="-122"/>
              </a:rPr>
              <a:t>h</a:t>
            </a:r>
            <a:r>
              <a:rPr lang="en-US" altLang="zh-CN" sz="2800" b="1" dirty="0">
                <a:ea typeface="楷体_GB2312" pitchFamily="49" charset="-122"/>
              </a:rPr>
              <a:t>,</a:t>
            </a:r>
            <a:r>
              <a:rPr lang="en-US" altLang="zh-CN" sz="2800" b="1" i="1" dirty="0">
                <a:latin typeface="Symbol" panose="05050102010706020507" pitchFamily="18" charset="2"/>
                <a:ea typeface="楷体_GB2312" pitchFamily="49" charset="-122"/>
              </a:rPr>
              <a:t> x</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a:t>
            </a:r>
            <a:endParaRPr lang="en-US" altLang="zh-CN" sz="2800" b="1" dirty="0">
              <a:ea typeface="楷体_GB2312" pitchFamily="49" charset="-122"/>
            </a:endParaRPr>
          </a:p>
        </p:txBody>
      </p:sp>
      <p:sp>
        <p:nvSpPr>
          <p:cNvPr id="75797" name="Rectangle 21"/>
          <p:cNvSpPr/>
          <p:nvPr/>
        </p:nvSpPr>
        <p:spPr>
          <a:xfrm>
            <a:off x="5435600" y="2420938"/>
            <a:ext cx="936625" cy="604837"/>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Symbol" panose="05050102010706020507" pitchFamily="18" charset="2"/>
                <a:ea typeface="楷体_GB2312" pitchFamily="49" charset="-122"/>
              </a:rPr>
              <a:t>从而</a:t>
            </a:r>
            <a:endParaRPr lang="zh-CN" altLang="en-US" sz="2800" b="1" dirty="0">
              <a:ea typeface="楷体_GB2312" pitchFamily="49" charset="-122"/>
            </a:endParaRPr>
          </a:p>
        </p:txBody>
      </p:sp>
      <p:graphicFrame>
        <p:nvGraphicFramePr>
          <p:cNvPr id="75798" name="Object 22"/>
          <p:cNvGraphicFramePr>
            <a:graphicFrameLocks noChangeAspect="1"/>
          </p:cNvGraphicFramePr>
          <p:nvPr/>
        </p:nvGraphicFramePr>
        <p:xfrm>
          <a:off x="2220913" y="3125788"/>
          <a:ext cx="3911600" cy="431800"/>
        </p:xfrm>
        <a:graphic>
          <a:graphicData uri="http://schemas.openxmlformats.org/presentationml/2006/ole">
            <mc:AlternateContent xmlns:mc="http://schemas.openxmlformats.org/markup-compatibility/2006">
              <mc:Choice xmlns:v="urn:schemas-microsoft-com:vml" Requires="v">
                <p:oleObj spid="_x0000_s3103" name="" r:id="rId7" imgW="3911600" imgH="431800" progId="Equation.DSMT4">
                  <p:embed/>
                </p:oleObj>
              </mc:Choice>
              <mc:Fallback>
                <p:oleObj name="" r:id="rId7" imgW="3911600" imgH="431800" progId="Equation.DSMT4">
                  <p:embed/>
                  <p:pic>
                    <p:nvPicPr>
                      <p:cNvPr id="0" name="图片 3102"/>
                      <p:cNvPicPr/>
                      <p:nvPr/>
                    </p:nvPicPr>
                    <p:blipFill>
                      <a:blip r:embed="rId8"/>
                      <a:stretch>
                        <a:fillRect/>
                      </a:stretch>
                    </p:blipFill>
                    <p:spPr>
                      <a:xfrm>
                        <a:off x="2220913" y="3125788"/>
                        <a:ext cx="3911600" cy="431800"/>
                      </a:xfrm>
                      <a:prstGeom prst="rect">
                        <a:avLst/>
                      </a:prstGeom>
                      <a:noFill/>
                      <a:ln w="38100">
                        <a:noFill/>
                        <a:miter/>
                      </a:ln>
                    </p:spPr>
                  </p:pic>
                </p:oleObj>
              </mc:Fallback>
            </mc:AlternateContent>
          </a:graphicData>
        </a:graphic>
      </p:graphicFrame>
      <p:sp>
        <p:nvSpPr>
          <p:cNvPr id="75799" name="Rectangle 23"/>
          <p:cNvSpPr/>
          <p:nvPr/>
        </p:nvSpPr>
        <p:spPr>
          <a:xfrm>
            <a:off x="323850" y="3616325"/>
            <a:ext cx="3743325"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易知 </a:t>
            </a:r>
            <a:r>
              <a:rPr lang="en-US" altLang="zh-CN" sz="2800" b="1" i="1" dirty="0">
                <a:latin typeface="Symbol" panose="05050102010706020507" pitchFamily="18" charset="2"/>
                <a:ea typeface="楷体_GB2312" pitchFamily="49" charset="-122"/>
              </a:rPr>
              <a:t>h</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en-US" altLang="zh-CN" sz="2800" b="1" dirty="0">
                <a:ea typeface="楷体_GB2312" pitchFamily="49" charset="-122"/>
              </a:rPr>
              <a:t> </a:t>
            </a:r>
            <a:endParaRPr lang="en-US" altLang="zh-CN" sz="2800" b="1" dirty="0">
              <a:ea typeface="楷体_GB2312" pitchFamily="49" charset="-122"/>
            </a:endParaRPr>
          </a:p>
        </p:txBody>
      </p:sp>
      <p:sp>
        <p:nvSpPr>
          <p:cNvPr id="75800" name="Rectangle 24"/>
          <p:cNvSpPr/>
          <p:nvPr/>
        </p:nvSpPr>
        <p:spPr>
          <a:xfrm>
            <a:off x="3994150" y="3614738"/>
            <a:ext cx="367347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与 </a:t>
            </a:r>
            <a:r>
              <a:rPr lang="en-US" altLang="zh-CN" sz="2800" b="1" i="1" dirty="0">
                <a:latin typeface="Symbol" panose="05050102010706020507" pitchFamily="18" charset="2"/>
                <a:ea typeface="楷体_GB2312" pitchFamily="49" charset="-122"/>
              </a:rPr>
              <a:t>h</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等价</a:t>
            </a:r>
            <a:r>
              <a:rPr lang="en-US" altLang="zh-CN" sz="2800" b="1" dirty="0">
                <a:ea typeface="楷体_GB2312" pitchFamily="49" charset="-122"/>
              </a:rPr>
              <a:t>, </a:t>
            </a:r>
            <a:endParaRPr lang="en-US" altLang="zh-CN" sz="2800" b="1" dirty="0">
              <a:ea typeface="楷体_GB2312" pitchFamily="49" charset="-122"/>
            </a:endParaRPr>
          </a:p>
        </p:txBody>
      </p:sp>
      <p:sp>
        <p:nvSpPr>
          <p:cNvPr id="75801" name="Rectangle 25"/>
          <p:cNvSpPr/>
          <p:nvPr/>
        </p:nvSpPr>
        <p:spPr>
          <a:xfrm>
            <a:off x="7235825" y="3614738"/>
            <a:ext cx="936625" cy="519112"/>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因此</a:t>
            </a:r>
            <a:endParaRPr lang="zh-CN" altLang="en-US" sz="2800" b="1" dirty="0">
              <a:ea typeface="楷体_GB2312" pitchFamily="49" charset="-122"/>
            </a:endParaRPr>
          </a:p>
        </p:txBody>
      </p:sp>
      <p:graphicFrame>
        <p:nvGraphicFramePr>
          <p:cNvPr id="75802" name="Object 26"/>
          <p:cNvGraphicFramePr>
            <a:graphicFrameLocks noChangeAspect="1"/>
          </p:cNvGraphicFramePr>
          <p:nvPr/>
        </p:nvGraphicFramePr>
        <p:xfrm>
          <a:off x="4341813" y="4291013"/>
          <a:ext cx="4191000" cy="431800"/>
        </p:xfrm>
        <a:graphic>
          <a:graphicData uri="http://schemas.openxmlformats.org/presentationml/2006/ole">
            <mc:AlternateContent xmlns:mc="http://schemas.openxmlformats.org/markup-compatibility/2006">
              <mc:Choice xmlns:v="urn:schemas-microsoft-com:vml" Requires="v">
                <p:oleObj spid="_x0000_s3102" name="" r:id="rId9" imgW="4191000" imgH="431800" progId="Equation.DSMT4">
                  <p:embed/>
                </p:oleObj>
              </mc:Choice>
              <mc:Fallback>
                <p:oleObj name="" r:id="rId9" imgW="4191000" imgH="431800" progId="Equation.DSMT4">
                  <p:embed/>
                  <p:pic>
                    <p:nvPicPr>
                      <p:cNvPr id="0" name="图片 3101"/>
                      <p:cNvPicPr/>
                      <p:nvPr/>
                    </p:nvPicPr>
                    <p:blipFill>
                      <a:blip r:embed="rId10"/>
                      <a:stretch>
                        <a:fillRect/>
                      </a:stretch>
                    </p:blipFill>
                    <p:spPr>
                      <a:xfrm>
                        <a:off x="4341813" y="4291013"/>
                        <a:ext cx="4191000" cy="431800"/>
                      </a:xfrm>
                      <a:prstGeom prst="rect">
                        <a:avLst/>
                      </a:prstGeom>
                      <a:noFill/>
                      <a:ln w="38100">
                        <a:noFill/>
                        <a:miter/>
                      </a:ln>
                    </p:spPr>
                  </p:pic>
                </p:oleObj>
              </mc:Fallback>
            </mc:AlternateContent>
          </a:graphicData>
        </a:graphic>
      </p:graphicFrame>
      <p:graphicFrame>
        <p:nvGraphicFramePr>
          <p:cNvPr id="75803" name="Object 27"/>
          <p:cNvGraphicFramePr>
            <a:graphicFrameLocks noChangeAspect="1"/>
          </p:cNvGraphicFramePr>
          <p:nvPr/>
        </p:nvGraphicFramePr>
        <p:xfrm>
          <a:off x="881063" y="4292600"/>
          <a:ext cx="3441700" cy="431800"/>
        </p:xfrm>
        <a:graphic>
          <a:graphicData uri="http://schemas.openxmlformats.org/presentationml/2006/ole">
            <mc:AlternateContent xmlns:mc="http://schemas.openxmlformats.org/markup-compatibility/2006">
              <mc:Choice xmlns:v="urn:schemas-microsoft-com:vml" Requires="v">
                <p:oleObj spid="_x0000_s3104" name="" r:id="rId11" imgW="3441700" imgH="431800" progId="Equation.DSMT4">
                  <p:embed/>
                </p:oleObj>
              </mc:Choice>
              <mc:Fallback>
                <p:oleObj name="" r:id="rId11" imgW="3441700" imgH="431800" progId="Equation.DSMT4">
                  <p:embed/>
                  <p:pic>
                    <p:nvPicPr>
                      <p:cNvPr id="0" name="图片 3103"/>
                      <p:cNvPicPr/>
                      <p:nvPr/>
                    </p:nvPicPr>
                    <p:blipFill>
                      <a:blip r:embed="rId12"/>
                      <a:stretch>
                        <a:fillRect/>
                      </a:stretch>
                    </p:blipFill>
                    <p:spPr>
                      <a:xfrm>
                        <a:off x="881063" y="4292600"/>
                        <a:ext cx="3441700" cy="431800"/>
                      </a:xfrm>
                      <a:prstGeom prst="rect">
                        <a:avLst/>
                      </a:prstGeom>
                      <a:noFill/>
                      <a:ln w="38100">
                        <a:noFill/>
                        <a:miter/>
                      </a:ln>
                    </p:spPr>
                  </p:pic>
                </p:oleObj>
              </mc:Fallback>
            </mc:AlternateContent>
          </a:graphicData>
        </a:graphic>
      </p:graphicFrame>
      <p:sp>
        <p:nvSpPr>
          <p:cNvPr id="75804" name="Rectangle 28"/>
          <p:cNvSpPr/>
          <p:nvPr/>
        </p:nvSpPr>
        <p:spPr>
          <a:xfrm>
            <a:off x="7780338" y="1397000"/>
            <a:ext cx="8953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ea typeface="楷体_GB2312" pitchFamily="49" charset="-122"/>
              </a:rPr>
              <a:t>所以</a:t>
            </a:r>
            <a:endParaRPr lang="zh-CN" altLang="en-US" sz="2800" b="1" dirty="0">
              <a:ea typeface="楷体_GB2312" pitchFamily="49" charset="-122"/>
            </a:endParaRPr>
          </a:p>
        </p:txBody>
      </p:sp>
      <p:sp>
        <p:nvSpPr>
          <p:cNvPr id="74772" name="Rectangle 29"/>
          <p:cNvSpPr/>
          <p:nvPr/>
        </p:nvSpPr>
        <p:spPr>
          <a:xfrm>
            <a:off x="323850" y="260350"/>
            <a:ext cx="815340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22</a:t>
            </a:r>
            <a:r>
              <a:rPr lang="en-US" altLang="zh-CN" sz="2800" b="1" dirty="0">
                <a:ea typeface="楷体_GB2312" pitchFamily="49" charset="-122"/>
              </a:rPr>
              <a:t>  </a:t>
            </a:r>
            <a:r>
              <a:rPr lang="zh-CN" altLang="en-US" sz="2800" b="1" dirty="0">
                <a:ea typeface="楷体_GB2312" pitchFamily="49" charset="-122"/>
              </a:rPr>
              <a:t>设</a:t>
            </a: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a:t>
            </a:r>
            <a:r>
              <a:rPr lang="en-US" altLang="zh-CN" sz="2800" b="1" i="1" dirty="0">
                <a:ea typeface="楷体_GB2312" pitchFamily="49" charset="-122"/>
              </a:rPr>
              <a:t> </a:t>
            </a:r>
            <a:r>
              <a:rPr lang="zh-CN" altLang="en-US" sz="2800" b="1" dirty="0">
                <a:ea typeface="楷体_GB2312" pitchFamily="49" charset="-122"/>
              </a:rPr>
              <a:t>是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 </a:t>
            </a:r>
            <a:r>
              <a:rPr lang="zh-CN" altLang="en-US" sz="2800" b="1" dirty="0">
                <a:ea typeface="楷体_GB2312" pitchFamily="49" charset="-122"/>
              </a:rPr>
              <a:t>的一个基础解系</a:t>
            </a:r>
            <a:r>
              <a:rPr lang="en-US" altLang="zh-CN" sz="2800" b="1" dirty="0">
                <a:ea typeface="楷体_GB2312" pitchFamily="49" charset="-122"/>
              </a:rPr>
              <a:t>, </a:t>
            </a:r>
            <a:r>
              <a:rPr lang="zh-CN" altLang="en-US" sz="2800" b="1" dirty="0">
                <a:ea typeface="楷体_GB2312" pitchFamily="49" charset="-122"/>
              </a:rPr>
              <a:t>而</a:t>
            </a:r>
            <a:r>
              <a:rPr lang="en-US" altLang="zh-CN" sz="2800" b="1" i="1" dirty="0">
                <a:latin typeface="Symbol" panose="05050102010706020507" pitchFamily="18" charset="2"/>
                <a:ea typeface="楷体_GB2312" pitchFamily="49" charset="-122"/>
              </a:rPr>
              <a:t>h</a:t>
            </a:r>
            <a:r>
              <a:rPr lang="zh-CN" altLang="en-US" sz="2800" b="1" dirty="0">
                <a:ea typeface="楷体_GB2312" pitchFamily="49" charset="-122"/>
              </a:rPr>
              <a:t>不</a:t>
            </a:r>
            <a:endParaRPr lang="zh-CN" altLang="en-US" sz="2800" b="1" dirty="0">
              <a:ea typeface="楷体_GB2312" pitchFamily="49" charset="-122"/>
            </a:endParaRPr>
          </a:p>
        </p:txBody>
      </p:sp>
      <p:sp>
        <p:nvSpPr>
          <p:cNvPr id="74773" name="Rectangle 30"/>
          <p:cNvSpPr/>
          <p:nvPr/>
        </p:nvSpPr>
        <p:spPr>
          <a:xfrm>
            <a:off x="323850" y="822325"/>
            <a:ext cx="8280400" cy="519113"/>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是 </a:t>
            </a:r>
            <a:r>
              <a:rPr lang="en-US" altLang="zh-CN" sz="2800" b="1" i="1" dirty="0">
                <a:ea typeface="楷体_GB2312" pitchFamily="49" charset="-122"/>
              </a:rPr>
              <a:t>Ax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0</a:t>
            </a:r>
            <a:r>
              <a:rPr lang="en-US" altLang="zh-CN" sz="2800" b="1" i="1" dirty="0">
                <a:ea typeface="楷体_GB2312" pitchFamily="49" charset="-122"/>
              </a:rPr>
              <a:t> </a:t>
            </a:r>
            <a:r>
              <a:rPr lang="zh-CN" altLang="en-US" sz="2800" b="1" dirty="0">
                <a:ea typeface="楷体_GB2312" pitchFamily="49" charset="-122"/>
              </a:rPr>
              <a:t>的解</a:t>
            </a:r>
            <a:r>
              <a:rPr lang="en-US" altLang="zh-CN" sz="2800" b="1" dirty="0">
                <a:ea typeface="楷体_GB2312" pitchFamily="49" charset="-122"/>
              </a:rPr>
              <a:t>, </a:t>
            </a:r>
            <a:r>
              <a:rPr lang="zh-CN" altLang="en-US" sz="2800" b="1" dirty="0">
                <a:ea typeface="楷体_GB2312" pitchFamily="49" charset="-122"/>
              </a:rPr>
              <a:t>证明 </a:t>
            </a:r>
            <a:r>
              <a:rPr lang="en-US" altLang="zh-CN" sz="2800" b="1" i="1" dirty="0">
                <a:latin typeface="Symbol" panose="05050102010706020507" pitchFamily="18" charset="2"/>
                <a:ea typeface="楷体_GB2312" pitchFamily="49" charset="-122"/>
              </a:rPr>
              <a:t>h</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h</a:t>
            </a:r>
            <a:r>
              <a:rPr lang="en-US" altLang="zh-CN" sz="2800" b="1" dirty="0">
                <a:latin typeface="Symbol" panose="05050102010706020507" pitchFamily="18" charset="2"/>
                <a:ea typeface="楷体_GB2312" pitchFamily="49" charset="-122"/>
              </a:rPr>
              <a:t>+</a:t>
            </a:r>
            <a:r>
              <a:rPr lang="en-US" altLang="zh-CN" sz="2800" b="1" i="1" dirty="0">
                <a:latin typeface="Symbol" panose="05050102010706020507" pitchFamily="18" charset="2"/>
                <a:ea typeface="楷体_GB2312" pitchFamily="49" charset="-122"/>
              </a:rPr>
              <a:t>x</a:t>
            </a:r>
            <a:r>
              <a:rPr lang="en-US" altLang="zh-CN" sz="2800" b="1" i="1" baseline="-25000" dirty="0">
                <a:ea typeface="楷体_GB2312" pitchFamily="49" charset="-122"/>
              </a:rPr>
              <a:t>n</a:t>
            </a:r>
            <a:r>
              <a:rPr lang="en-US" altLang="zh-CN" sz="2800" b="1" baseline="-25000" dirty="0">
                <a:latin typeface="Symbol" panose="05050102010706020507" pitchFamily="18" charset="2"/>
                <a:ea typeface="楷体_GB2312" pitchFamily="49" charset="-122"/>
              </a:rPr>
              <a:t>-</a:t>
            </a:r>
            <a:r>
              <a:rPr lang="en-US" altLang="zh-CN" sz="2800" b="1" i="1" baseline="-25000" dirty="0">
                <a:ea typeface="楷体_GB2312" pitchFamily="49" charset="-122"/>
              </a:rPr>
              <a:t>r </a:t>
            </a:r>
            <a:r>
              <a:rPr lang="zh-CN" altLang="en-US" sz="2800" b="1" dirty="0">
                <a:ea typeface="楷体_GB2312" pitchFamily="49" charset="-122"/>
              </a:rPr>
              <a:t>线性无关</a:t>
            </a:r>
            <a:r>
              <a:rPr lang="en-US" altLang="zh-CN" sz="2800" b="1" dirty="0">
                <a:ea typeface="楷体_GB2312" pitchFamily="49" charset="-122"/>
              </a:rPr>
              <a:t>. </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92"/>
                                        </p:tgtEl>
                                        <p:attrNameLst>
                                          <p:attrName>style.visibility</p:attrName>
                                        </p:attrNameLst>
                                      </p:cBhvr>
                                      <p:to>
                                        <p:strVal val="visible"/>
                                      </p:to>
                                    </p:set>
                                    <p:animEffect transition="in" filter="wipe(left)">
                                      <p:cBhvr>
                                        <p:cTn id="7" dur="500"/>
                                        <p:tgtEl>
                                          <p:spTgt spid="757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804"/>
                                        </p:tgtEl>
                                        <p:attrNameLst>
                                          <p:attrName>style.visibility</p:attrName>
                                        </p:attrNameLst>
                                      </p:cBhvr>
                                      <p:to>
                                        <p:strVal val="visible"/>
                                      </p:to>
                                    </p:set>
                                    <p:animEffect transition="in" filter="wipe(left)">
                                      <p:cBhvr>
                                        <p:cTn id="12" dur="500"/>
                                        <p:tgtEl>
                                          <p:spTgt spid="758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93"/>
                                        </p:tgtEl>
                                        <p:attrNameLst>
                                          <p:attrName>style.visibility</p:attrName>
                                        </p:attrNameLst>
                                      </p:cBhvr>
                                      <p:to>
                                        <p:strVal val="visible"/>
                                      </p:to>
                                    </p:set>
                                    <p:animEffect transition="in" filter="wipe(left)">
                                      <p:cBhvr>
                                        <p:cTn id="17" dur="500"/>
                                        <p:tgtEl>
                                          <p:spTgt spid="757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90"/>
                                        </p:tgtEl>
                                        <p:attrNameLst>
                                          <p:attrName>style.visibility</p:attrName>
                                        </p:attrNameLst>
                                      </p:cBhvr>
                                      <p:to>
                                        <p:strVal val="visible"/>
                                      </p:to>
                                    </p:set>
                                    <p:animEffect transition="in" filter="wipe(left)">
                                      <p:cBhvr>
                                        <p:cTn id="22" dur="500"/>
                                        <p:tgtEl>
                                          <p:spTgt spid="757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95"/>
                                        </p:tgtEl>
                                        <p:attrNameLst>
                                          <p:attrName>style.visibility</p:attrName>
                                        </p:attrNameLst>
                                      </p:cBhvr>
                                      <p:to>
                                        <p:strVal val="visible"/>
                                      </p:to>
                                    </p:set>
                                    <p:animEffect transition="in" filter="wipe(left)">
                                      <p:cBhvr>
                                        <p:cTn id="27" dur="500"/>
                                        <p:tgtEl>
                                          <p:spTgt spid="7579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5778"/>
                                        </p:tgtEl>
                                        <p:attrNameLst>
                                          <p:attrName>style.visibility</p:attrName>
                                        </p:attrNameLst>
                                      </p:cBhvr>
                                      <p:to>
                                        <p:strVal val="visible"/>
                                      </p:to>
                                    </p:set>
                                    <p:anim calcmode="lin" valueType="num">
                                      <p:cBhvr additive="base">
                                        <p:cTn id="32" dur="500" fill="hold"/>
                                        <p:tgtEl>
                                          <p:spTgt spid="75778"/>
                                        </p:tgtEl>
                                        <p:attrNameLst>
                                          <p:attrName>ppt_x</p:attrName>
                                        </p:attrNameLst>
                                      </p:cBhvr>
                                      <p:tavLst>
                                        <p:tav tm="0">
                                          <p:val>
                                            <p:strVal val="#ppt_x"/>
                                          </p:val>
                                        </p:tav>
                                        <p:tav tm="100000">
                                          <p:val>
                                            <p:strVal val="#ppt_x"/>
                                          </p:val>
                                        </p:tav>
                                      </p:tavLst>
                                    </p:anim>
                                    <p:anim calcmode="lin" valueType="num">
                                      <p:cBhvr additive="base">
                                        <p:cTn id="33" dur="500" fill="hold"/>
                                        <p:tgtEl>
                                          <p:spTgt spid="7577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5796"/>
                                        </p:tgtEl>
                                        <p:attrNameLst>
                                          <p:attrName>style.visibility</p:attrName>
                                        </p:attrNameLst>
                                      </p:cBhvr>
                                      <p:to>
                                        <p:strVal val="visible"/>
                                      </p:to>
                                    </p:set>
                                    <p:animEffect transition="in" filter="wipe(left)">
                                      <p:cBhvr>
                                        <p:cTn id="38" dur="500"/>
                                        <p:tgtEl>
                                          <p:spTgt spid="757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5797"/>
                                        </p:tgtEl>
                                        <p:attrNameLst>
                                          <p:attrName>style.visibility</p:attrName>
                                        </p:attrNameLst>
                                      </p:cBhvr>
                                      <p:to>
                                        <p:strVal val="visible"/>
                                      </p:to>
                                    </p:set>
                                    <p:animEffect transition="in" filter="wipe(left)">
                                      <p:cBhvr>
                                        <p:cTn id="43" dur="500"/>
                                        <p:tgtEl>
                                          <p:spTgt spid="7579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5798"/>
                                        </p:tgtEl>
                                        <p:attrNameLst>
                                          <p:attrName>style.visibility</p:attrName>
                                        </p:attrNameLst>
                                      </p:cBhvr>
                                      <p:to>
                                        <p:strVal val="visible"/>
                                      </p:to>
                                    </p:set>
                                    <p:animEffect transition="in" filter="wipe(left)">
                                      <p:cBhvr>
                                        <p:cTn id="48" dur="500"/>
                                        <p:tgtEl>
                                          <p:spTgt spid="757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5799"/>
                                        </p:tgtEl>
                                        <p:attrNameLst>
                                          <p:attrName>style.visibility</p:attrName>
                                        </p:attrNameLst>
                                      </p:cBhvr>
                                      <p:to>
                                        <p:strVal val="visible"/>
                                      </p:to>
                                    </p:set>
                                    <p:animEffect transition="in" filter="wipe(left)">
                                      <p:cBhvr>
                                        <p:cTn id="53" dur="500"/>
                                        <p:tgtEl>
                                          <p:spTgt spid="7579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5800"/>
                                        </p:tgtEl>
                                        <p:attrNameLst>
                                          <p:attrName>style.visibility</p:attrName>
                                        </p:attrNameLst>
                                      </p:cBhvr>
                                      <p:to>
                                        <p:strVal val="visible"/>
                                      </p:to>
                                    </p:set>
                                    <p:animEffect transition="in" filter="wipe(left)">
                                      <p:cBhvr>
                                        <p:cTn id="58" dur="500"/>
                                        <p:tgtEl>
                                          <p:spTgt spid="7580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5801"/>
                                        </p:tgtEl>
                                        <p:attrNameLst>
                                          <p:attrName>style.visibility</p:attrName>
                                        </p:attrNameLst>
                                      </p:cBhvr>
                                      <p:to>
                                        <p:strVal val="visible"/>
                                      </p:to>
                                    </p:set>
                                    <p:animEffect transition="in" filter="wipe(left)">
                                      <p:cBhvr>
                                        <p:cTn id="63" dur="500"/>
                                        <p:tgtEl>
                                          <p:spTgt spid="7580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5803"/>
                                        </p:tgtEl>
                                        <p:attrNameLst>
                                          <p:attrName>style.visibility</p:attrName>
                                        </p:attrNameLst>
                                      </p:cBhvr>
                                      <p:to>
                                        <p:strVal val="visible"/>
                                      </p:to>
                                    </p:set>
                                    <p:animEffect transition="in" filter="wipe(left)">
                                      <p:cBhvr>
                                        <p:cTn id="68" dur="500"/>
                                        <p:tgtEl>
                                          <p:spTgt spid="75803"/>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75802"/>
                                        </p:tgtEl>
                                        <p:attrNameLst>
                                          <p:attrName>style.visibility</p:attrName>
                                        </p:attrNameLst>
                                      </p:cBhvr>
                                      <p:to>
                                        <p:strVal val="visible"/>
                                      </p:to>
                                    </p:set>
                                    <p:animEffect transition="in" filter="wipe(left)">
                                      <p:cBhvr>
                                        <p:cTn id="72" dur="500"/>
                                        <p:tgtEl>
                                          <p:spTgt spid="7580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5791"/>
                                        </p:tgtEl>
                                        <p:attrNameLst>
                                          <p:attrName>style.visibility</p:attrName>
                                        </p:attrNameLst>
                                      </p:cBhvr>
                                      <p:to>
                                        <p:strVal val="visible"/>
                                      </p:to>
                                    </p:set>
                                    <p:animEffect transition="in" filter="wipe(left)">
                                      <p:cBhvr>
                                        <p:cTn id="77" dur="500"/>
                                        <p:tgtEl>
                                          <p:spTgt spid="75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p:bldP spid="75791" grpId="0"/>
      <p:bldP spid="75792" grpId="0"/>
      <p:bldP spid="75793" grpId="0"/>
      <p:bldP spid="75795" grpId="0"/>
      <p:bldP spid="75796" grpId="0"/>
      <p:bldP spid="75797" grpId="0"/>
      <p:bldP spid="75799" grpId="0"/>
      <p:bldP spid="75800" grpId="0"/>
      <p:bldP spid="75801" grpId="0"/>
      <p:bldP spid="758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CDD851D-E91A-43AF-B864-9B64A15E900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8E65F3A-D0A6-41DB-9F01-CD2CEB2155E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5780" name="Text Box 2"/>
          <p:cNvSpPr txBox="1"/>
          <p:nvPr/>
        </p:nvSpPr>
        <p:spPr>
          <a:xfrm>
            <a:off x="611188" y="549275"/>
            <a:ext cx="9461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23</a:t>
            </a:r>
            <a:endParaRPr lang="en-US" altLang="zh-CN" sz="800" b="1" dirty="0">
              <a:solidFill>
                <a:srgbClr val="CC0000"/>
              </a:solidFill>
              <a:ea typeface="楷体_GB2312" pitchFamily="49" charset="-122"/>
            </a:endParaRPr>
          </a:p>
        </p:txBody>
      </p:sp>
      <p:sp>
        <p:nvSpPr>
          <p:cNvPr id="75781" name="Text Box 3"/>
          <p:cNvSpPr txBox="1"/>
          <p:nvPr/>
        </p:nvSpPr>
        <p:spPr>
          <a:xfrm>
            <a:off x="1619250" y="592138"/>
            <a:ext cx="6337300"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求一个齐次方程组</a:t>
            </a:r>
            <a:r>
              <a:rPr lang="en-US" altLang="zh-CN" sz="2400" b="1" dirty="0"/>
              <a:t>, </a:t>
            </a:r>
            <a:r>
              <a:rPr lang="zh-CN" altLang="en-US" sz="2400" b="1" dirty="0"/>
              <a:t>使它的基础解系为</a:t>
            </a:r>
            <a:endParaRPr lang="zh-CN" altLang="en-US" sz="2400" b="1" dirty="0"/>
          </a:p>
        </p:txBody>
      </p:sp>
      <p:grpSp>
        <p:nvGrpSpPr>
          <p:cNvPr id="75782" name="Group 4"/>
          <p:cNvGrpSpPr/>
          <p:nvPr/>
        </p:nvGrpSpPr>
        <p:grpSpPr>
          <a:xfrm>
            <a:off x="2124075" y="1312863"/>
            <a:ext cx="4629150" cy="406400"/>
            <a:chOff x="1020" y="890"/>
            <a:chExt cx="2916" cy="320"/>
          </a:xfrm>
        </p:grpSpPr>
        <p:graphicFrame>
          <p:nvGraphicFramePr>
            <p:cNvPr id="75811" name="Object 5"/>
            <p:cNvGraphicFramePr>
              <a:graphicFrameLocks noChangeAspect="1"/>
            </p:cNvGraphicFramePr>
            <p:nvPr/>
          </p:nvGraphicFramePr>
          <p:xfrm>
            <a:off x="1020" y="890"/>
            <a:ext cx="1363" cy="320"/>
          </p:xfrm>
          <a:graphic>
            <a:graphicData uri="http://schemas.openxmlformats.org/presentationml/2006/ole">
              <mc:AlternateContent xmlns:mc="http://schemas.openxmlformats.org/markup-compatibility/2006">
                <mc:Choice xmlns:v="urn:schemas-microsoft-com:vml" Requires="v">
                  <p:oleObj spid="_x0000_s3118" name="" r:id="rId1" imgW="2171700" imgH="508000" progId="Equation.3">
                    <p:embed/>
                  </p:oleObj>
                </mc:Choice>
                <mc:Fallback>
                  <p:oleObj name="" r:id="rId1" imgW="2171700" imgH="508000" progId="Equation.3">
                    <p:embed/>
                    <p:pic>
                      <p:nvPicPr>
                        <p:cNvPr id="0" name="图片 3117"/>
                        <p:cNvPicPr/>
                        <p:nvPr/>
                      </p:nvPicPr>
                      <p:blipFill>
                        <a:blip r:embed="rId2"/>
                        <a:stretch>
                          <a:fillRect/>
                        </a:stretch>
                      </p:blipFill>
                      <p:spPr>
                        <a:xfrm>
                          <a:off x="1020" y="890"/>
                          <a:ext cx="1363" cy="320"/>
                        </a:xfrm>
                        <a:prstGeom prst="rect">
                          <a:avLst/>
                        </a:prstGeom>
                        <a:noFill/>
                        <a:ln w="38100">
                          <a:noFill/>
                          <a:miter/>
                        </a:ln>
                      </p:spPr>
                    </p:pic>
                  </p:oleObj>
                </mc:Fallback>
              </mc:AlternateContent>
            </a:graphicData>
          </a:graphic>
        </p:graphicFrame>
        <p:graphicFrame>
          <p:nvGraphicFramePr>
            <p:cNvPr id="75812" name="Object 6"/>
            <p:cNvGraphicFramePr>
              <a:graphicFrameLocks noChangeAspect="1"/>
            </p:cNvGraphicFramePr>
            <p:nvPr/>
          </p:nvGraphicFramePr>
          <p:xfrm>
            <a:off x="2562" y="890"/>
            <a:ext cx="1374" cy="320"/>
          </p:xfrm>
          <a:graphic>
            <a:graphicData uri="http://schemas.openxmlformats.org/presentationml/2006/ole">
              <mc:AlternateContent xmlns:mc="http://schemas.openxmlformats.org/markup-compatibility/2006">
                <mc:Choice xmlns:v="urn:schemas-microsoft-com:vml" Requires="v">
                  <p:oleObj spid="_x0000_s3113" name="" r:id="rId3" imgW="2197100" imgH="508000" progId="Equation.3">
                    <p:embed/>
                  </p:oleObj>
                </mc:Choice>
                <mc:Fallback>
                  <p:oleObj name="" r:id="rId3" imgW="2197100" imgH="508000" progId="Equation.3">
                    <p:embed/>
                    <p:pic>
                      <p:nvPicPr>
                        <p:cNvPr id="0" name="图片 3112"/>
                        <p:cNvPicPr/>
                        <p:nvPr/>
                      </p:nvPicPr>
                      <p:blipFill>
                        <a:blip r:embed="rId4"/>
                        <a:stretch>
                          <a:fillRect/>
                        </a:stretch>
                      </p:blipFill>
                      <p:spPr>
                        <a:xfrm>
                          <a:off x="2562" y="890"/>
                          <a:ext cx="1374" cy="320"/>
                        </a:xfrm>
                        <a:prstGeom prst="rect">
                          <a:avLst/>
                        </a:prstGeom>
                        <a:noFill/>
                        <a:ln w="38100">
                          <a:noFill/>
                          <a:miter/>
                        </a:ln>
                      </p:spPr>
                    </p:pic>
                  </p:oleObj>
                </mc:Fallback>
              </mc:AlternateContent>
            </a:graphicData>
          </a:graphic>
        </p:graphicFrame>
      </p:grpSp>
      <p:sp>
        <p:nvSpPr>
          <p:cNvPr id="75783" name="Rectangle 7"/>
          <p:cNvSpPr/>
          <p:nvPr/>
        </p:nvSpPr>
        <p:spPr>
          <a:xfrm>
            <a:off x="215900" y="2978150"/>
            <a:ext cx="9144000" cy="0"/>
          </a:xfrm>
          <a:prstGeom prst="rect">
            <a:avLst/>
          </a:prstGeom>
          <a:noFill/>
          <a:ln w="349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76808" name="Text Box 8"/>
          <p:cNvSpPr txBox="1"/>
          <p:nvPr/>
        </p:nvSpPr>
        <p:spPr>
          <a:xfrm>
            <a:off x="684213" y="2392363"/>
            <a:ext cx="7129462"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记之为 </a:t>
            </a:r>
            <a:r>
              <a:rPr lang="en-US" altLang="zh-CN" sz="2400" b="1" i="1" dirty="0"/>
              <a:t>AB</a:t>
            </a:r>
            <a:r>
              <a:rPr lang="en-US" altLang="zh-CN" sz="2400" b="1" dirty="0"/>
              <a:t>=</a:t>
            </a:r>
            <a:r>
              <a:rPr lang="en-US" altLang="zh-CN" sz="2400" b="1" i="1" dirty="0"/>
              <a:t>O ,</a:t>
            </a:r>
            <a:r>
              <a:rPr lang="zh-CN" altLang="en-US" sz="2400" b="1" dirty="0"/>
              <a:t>这相当于要解矩阵方程</a:t>
            </a:r>
            <a:r>
              <a:rPr lang="en-US" altLang="zh-CN" sz="2400" b="1" dirty="0"/>
              <a:t>, </a:t>
            </a:r>
            <a:r>
              <a:rPr lang="zh-CN" altLang="en-US" sz="2400" b="1" dirty="0"/>
              <a:t>习惯把未知</a:t>
            </a:r>
            <a:endParaRPr lang="zh-CN" altLang="en-US" sz="2400" b="1" dirty="0"/>
          </a:p>
        </p:txBody>
      </p:sp>
      <p:grpSp>
        <p:nvGrpSpPr>
          <p:cNvPr id="76809" name="Group 9"/>
          <p:cNvGrpSpPr/>
          <p:nvPr/>
        </p:nvGrpSpPr>
        <p:grpSpPr>
          <a:xfrm>
            <a:off x="644525" y="2932113"/>
            <a:ext cx="6519863" cy="468312"/>
            <a:chOff x="204" y="2183"/>
            <a:chExt cx="4107" cy="295"/>
          </a:xfrm>
        </p:grpSpPr>
        <p:graphicFrame>
          <p:nvGraphicFramePr>
            <p:cNvPr id="75807" name="Object 10"/>
            <p:cNvGraphicFramePr>
              <a:graphicFrameLocks noChangeAspect="1"/>
            </p:cNvGraphicFramePr>
            <p:nvPr/>
          </p:nvGraphicFramePr>
          <p:xfrm>
            <a:off x="2018" y="2214"/>
            <a:ext cx="839" cy="218"/>
          </p:xfrm>
          <a:graphic>
            <a:graphicData uri="http://schemas.openxmlformats.org/presentationml/2006/ole">
              <mc:AlternateContent xmlns:mc="http://schemas.openxmlformats.org/markup-compatibility/2006">
                <mc:Choice xmlns:v="urn:schemas-microsoft-com:vml" Requires="v">
                  <p:oleObj spid="_x0000_s3107" name="" r:id="rId5" imgW="1663700" imgH="431800" progId="Equation.3">
                    <p:embed/>
                  </p:oleObj>
                </mc:Choice>
                <mc:Fallback>
                  <p:oleObj name="" r:id="rId5" imgW="1663700" imgH="431800" progId="Equation.3">
                    <p:embed/>
                    <p:pic>
                      <p:nvPicPr>
                        <p:cNvPr id="0" name="图片 3106"/>
                        <p:cNvPicPr/>
                        <p:nvPr/>
                      </p:nvPicPr>
                      <p:blipFill>
                        <a:blip r:embed="rId6"/>
                        <a:stretch>
                          <a:fillRect/>
                        </a:stretch>
                      </p:blipFill>
                      <p:spPr>
                        <a:xfrm>
                          <a:off x="2018" y="2214"/>
                          <a:ext cx="839" cy="218"/>
                        </a:xfrm>
                        <a:prstGeom prst="rect">
                          <a:avLst/>
                        </a:prstGeom>
                        <a:noFill/>
                        <a:ln w="38100">
                          <a:noFill/>
                          <a:miter/>
                        </a:ln>
                      </p:spPr>
                    </p:pic>
                  </p:oleObj>
                </mc:Fallback>
              </mc:AlternateContent>
            </a:graphicData>
          </a:graphic>
        </p:graphicFrame>
        <p:graphicFrame>
          <p:nvGraphicFramePr>
            <p:cNvPr id="75808" name="Object 11"/>
            <p:cNvGraphicFramePr>
              <a:graphicFrameLocks noChangeAspect="1"/>
            </p:cNvGraphicFramePr>
            <p:nvPr/>
          </p:nvGraphicFramePr>
          <p:xfrm>
            <a:off x="3651" y="2205"/>
            <a:ext cx="660" cy="218"/>
          </p:xfrm>
          <a:graphic>
            <a:graphicData uri="http://schemas.openxmlformats.org/presentationml/2006/ole">
              <mc:AlternateContent xmlns:mc="http://schemas.openxmlformats.org/markup-compatibility/2006">
                <mc:Choice xmlns:v="urn:schemas-microsoft-com:vml" Requires="v">
                  <p:oleObj spid="_x0000_s3117" name="" r:id="rId7" imgW="1307465" imgH="431800" progId="Equation.3">
                    <p:embed/>
                  </p:oleObj>
                </mc:Choice>
                <mc:Fallback>
                  <p:oleObj name="" r:id="rId7" imgW="1307465" imgH="431800" progId="Equation.3">
                    <p:embed/>
                    <p:pic>
                      <p:nvPicPr>
                        <p:cNvPr id="0" name="图片 3116"/>
                        <p:cNvPicPr/>
                        <p:nvPr/>
                      </p:nvPicPr>
                      <p:blipFill>
                        <a:blip r:embed="rId8"/>
                        <a:stretch>
                          <a:fillRect/>
                        </a:stretch>
                      </p:blipFill>
                      <p:spPr>
                        <a:xfrm>
                          <a:off x="3651" y="2205"/>
                          <a:ext cx="660" cy="218"/>
                        </a:xfrm>
                        <a:prstGeom prst="rect">
                          <a:avLst/>
                        </a:prstGeom>
                        <a:noFill/>
                        <a:ln w="38100">
                          <a:noFill/>
                          <a:miter/>
                        </a:ln>
                      </p:spPr>
                    </p:pic>
                  </p:oleObj>
                </mc:Fallback>
              </mc:AlternateContent>
            </a:graphicData>
          </a:graphic>
        </p:graphicFrame>
        <p:sp>
          <p:nvSpPr>
            <p:cNvPr id="75809" name="Rectangle 12"/>
            <p:cNvSpPr/>
            <p:nvPr/>
          </p:nvSpPr>
          <p:spPr>
            <a:xfrm>
              <a:off x="204" y="2183"/>
              <a:ext cx="1785" cy="288"/>
            </a:xfrm>
            <a:prstGeom prst="rect">
              <a:avLst/>
            </a:prstGeom>
            <a:noFill/>
            <a:ln w="34925">
              <a:noFill/>
            </a:ln>
          </p:spPr>
          <p:txBody>
            <a:bodyPr wrap="none"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的 </a:t>
              </a:r>
              <a:r>
                <a:rPr lang="en-US" altLang="zh-CN" sz="2400" b="1" i="1" dirty="0"/>
                <a:t>A </a:t>
              </a:r>
              <a:r>
                <a:rPr lang="zh-CN" altLang="en-US" sz="2400" b="1" dirty="0"/>
                <a:t>放在右边</a:t>
              </a:r>
              <a:r>
                <a:rPr lang="en-US" altLang="zh-CN" sz="2400" b="1" dirty="0"/>
                <a:t>, </a:t>
              </a:r>
              <a:r>
                <a:rPr lang="zh-CN" altLang="en-US" sz="2400" b="1" dirty="0"/>
                <a:t>转置</a:t>
              </a:r>
              <a:endParaRPr lang="zh-CN" altLang="en-US" sz="2400" b="1" dirty="0"/>
            </a:p>
          </p:txBody>
        </p:sp>
        <p:sp>
          <p:nvSpPr>
            <p:cNvPr id="75810" name="Text Box 13"/>
            <p:cNvSpPr txBox="1"/>
            <p:nvPr/>
          </p:nvSpPr>
          <p:spPr>
            <a:xfrm>
              <a:off x="2880" y="2190"/>
              <a:ext cx="953" cy="28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a:t>
              </a:r>
              <a:r>
                <a:rPr lang="zh-CN" altLang="en-US" sz="2400" b="1" dirty="0"/>
                <a:t>只需解</a:t>
              </a:r>
              <a:endParaRPr lang="zh-CN" altLang="en-US" sz="2400" b="1" dirty="0"/>
            </a:p>
          </p:txBody>
        </p:sp>
      </p:grpSp>
      <p:grpSp>
        <p:nvGrpSpPr>
          <p:cNvPr id="76814" name="Group 14"/>
          <p:cNvGrpSpPr/>
          <p:nvPr/>
        </p:nvGrpSpPr>
        <p:grpSpPr>
          <a:xfrm>
            <a:off x="611188" y="3457575"/>
            <a:ext cx="7127875" cy="519113"/>
            <a:chOff x="249" y="2542"/>
            <a:chExt cx="4490" cy="327"/>
          </a:xfrm>
        </p:grpSpPr>
        <p:sp>
          <p:nvSpPr>
            <p:cNvPr id="75805" name="Text Box 15"/>
            <p:cNvSpPr txBox="1"/>
            <p:nvPr/>
          </p:nvSpPr>
          <p:spPr>
            <a:xfrm>
              <a:off x="249" y="2542"/>
              <a:ext cx="4490" cy="327"/>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然后再把这些解拼成         的列</a:t>
              </a:r>
              <a:r>
                <a:rPr lang="en-US" altLang="zh-CN" sz="2400" b="1" dirty="0"/>
                <a:t>( </a:t>
              </a:r>
              <a:r>
                <a:rPr lang="en-US" altLang="zh-CN" sz="2400" b="1" i="1" dirty="0"/>
                <a:t>A </a:t>
              </a:r>
              <a:r>
                <a:rPr lang="zh-CN" altLang="en-US" sz="2400" b="1" dirty="0"/>
                <a:t>的行</a:t>
              </a:r>
              <a:r>
                <a:rPr lang="en-US" altLang="zh-CN" sz="2400" b="1" dirty="0"/>
                <a:t>)</a:t>
              </a:r>
              <a:r>
                <a:rPr lang="zh-CN" altLang="en-US" sz="2400" b="1" dirty="0"/>
                <a:t>即可</a:t>
              </a:r>
              <a:r>
                <a:rPr lang="en-US" altLang="zh-CN" sz="2400" b="1" dirty="0"/>
                <a:t>.</a:t>
              </a:r>
              <a:r>
                <a:rPr lang="en-US" altLang="zh-CN" sz="2800" b="1" dirty="0"/>
                <a:t> </a:t>
              </a:r>
              <a:endParaRPr lang="en-US" altLang="zh-CN" sz="2800" b="1" dirty="0"/>
            </a:p>
          </p:txBody>
        </p:sp>
        <p:graphicFrame>
          <p:nvGraphicFramePr>
            <p:cNvPr id="75806" name="Object 16"/>
            <p:cNvGraphicFramePr>
              <a:graphicFrameLocks noChangeAspect="1"/>
            </p:cNvGraphicFramePr>
            <p:nvPr/>
          </p:nvGraphicFramePr>
          <p:xfrm>
            <a:off x="2109" y="2614"/>
            <a:ext cx="249" cy="211"/>
          </p:xfrm>
          <a:graphic>
            <a:graphicData uri="http://schemas.openxmlformats.org/presentationml/2006/ole">
              <mc:AlternateContent xmlns:mc="http://schemas.openxmlformats.org/markup-compatibility/2006">
                <mc:Choice xmlns:v="urn:schemas-microsoft-com:vml" Requires="v">
                  <p:oleObj spid="_x0000_s3114" name="" r:id="rId9" imgW="495300" imgH="419100" progId="Equation.3">
                    <p:embed/>
                  </p:oleObj>
                </mc:Choice>
                <mc:Fallback>
                  <p:oleObj name="" r:id="rId9" imgW="495300" imgH="419100" progId="Equation.3">
                    <p:embed/>
                    <p:pic>
                      <p:nvPicPr>
                        <p:cNvPr id="0" name="图片 3113"/>
                        <p:cNvPicPr/>
                        <p:nvPr/>
                      </p:nvPicPr>
                      <p:blipFill>
                        <a:blip r:embed="rId10"/>
                        <a:stretch>
                          <a:fillRect/>
                        </a:stretch>
                      </p:blipFill>
                      <p:spPr>
                        <a:xfrm>
                          <a:off x="2109" y="2614"/>
                          <a:ext cx="249" cy="211"/>
                        </a:xfrm>
                        <a:prstGeom prst="rect">
                          <a:avLst/>
                        </a:prstGeom>
                        <a:noFill/>
                        <a:ln w="38100">
                          <a:noFill/>
                          <a:miter/>
                        </a:ln>
                      </p:spPr>
                    </p:pic>
                  </p:oleObj>
                </mc:Fallback>
              </mc:AlternateContent>
            </a:graphicData>
          </a:graphic>
        </p:graphicFrame>
      </p:grpSp>
      <p:graphicFrame>
        <p:nvGraphicFramePr>
          <p:cNvPr id="76817" name="Object 17"/>
          <p:cNvGraphicFramePr>
            <a:graphicFrameLocks noChangeAspect="1"/>
          </p:cNvGraphicFramePr>
          <p:nvPr/>
        </p:nvGraphicFramePr>
        <p:xfrm>
          <a:off x="6084888" y="4076700"/>
          <a:ext cx="2363787" cy="781050"/>
        </p:xfrm>
        <a:graphic>
          <a:graphicData uri="http://schemas.openxmlformats.org/presentationml/2006/ole">
            <mc:AlternateContent xmlns:mc="http://schemas.openxmlformats.org/markup-compatibility/2006">
              <mc:Choice xmlns:v="urn:schemas-microsoft-com:vml" Requires="v">
                <p:oleObj spid="_x0000_s3109" name="" r:id="rId11" imgW="2959100" imgH="977900" progId="Equation.3">
                  <p:embed/>
                </p:oleObj>
              </mc:Choice>
              <mc:Fallback>
                <p:oleObj name="" r:id="rId11" imgW="2959100" imgH="977900" progId="Equation.3">
                  <p:embed/>
                  <p:pic>
                    <p:nvPicPr>
                      <p:cNvPr id="0" name="图片 3108"/>
                      <p:cNvPicPr/>
                      <p:nvPr/>
                    </p:nvPicPr>
                    <p:blipFill>
                      <a:blip r:embed="rId12"/>
                      <a:stretch>
                        <a:fillRect/>
                      </a:stretch>
                    </p:blipFill>
                    <p:spPr>
                      <a:xfrm>
                        <a:off x="6084888" y="4076700"/>
                        <a:ext cx="2363787" cy="781050"/>
                      </a:xfrm>
                      <a:prstGeom prst="rect">
                        <a:avLst/>
                      </a:prstGeom>
                      <a:noFill/>
                      <a:ln w="38100">
                        <a:noFill/>
                        <a:miter/>
                      </a:ln>
                    </p:spPr>
                  </p:pic>
                </p:oleObj>
              </mc:Fallback>
            </mc:AlternateContent>
          </a:graphicData>
        </a:graphic>
      </p:graphicFrame>
      <p:grpSp>
        <p:nvGrpSpPr>
          <p:cNvPr id="76818" name="Group 18"/>
          <p:cNvGrpSpPr/>
          <p:nvPr/>
        </p:nvGrpSpPr>
        <p:grpSpPr>
          <a:xfrm>
            <a:off x="611188" y="4167188"/>
            <a:ext cx="4464050" cy="457200"/>
            <a:chOff x="2562" y="2704"/>
            <a:chExt cx="2812" cy="288"/>
          </a:xfrm>
        </p:grpSpPr>
        <p:sp>
          <p:nvSpPr>
            <p:cNvPr id="75803" name="Text Box 19"/>
            <p:cNvSpPr txBox="1"/>
            <p:nvPr/>
          </p:nvSpPr>
          <p:spPr>
            <a:xfrm>
              <a:off x="2562" y="2704"/>
              <a:ext cx="2812" cy="28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解                得基础解系</a:t>
              </a:r>
              <a:endParaRPr lang="zh-CN" altLang="en-US" sz="2400" b="1" dirty="0"/>
            </a:p>
          </p:txBody>
        </p:sp>
        <p:graphicFrame>
          <p:nvGraphicFramePr>
            <p:cNvPr id="75804" name="Object 20"/>
            <p:cNvGraphicFramePr>
              <a:graphicFrameLocks noChangeAspect="1"/>
            </p:cNvGraphicFramePr>
            <p:nvPr/>
          </p:nvGraphicFramePr>
          <p:xfrm>
            <a:off x="2880" y="2704"/>
            <a:ext cx="660" cy="218"/>
          </p:xfrm>
          <a:graphic>
            <a:graphicData uri="http://schemas.openxmlformats.org/presentationml/2006/ole">
              <mc:AlternateContent xmlns:mc="http://schemas.openxmlformats.org/markup-compatibility/2006">
                <mc:Choice xmlns:v="urn:schemas-microsoft-com:vml" Requires="v">
                  <p:oleObj spid="_x0000_s3111" name="" r:id="rId13" imgW="1307465" imgH="431800" progId="Equation.3">
                    <p:embed/>
                  </p:oleObj>
                </mc:Choice>
                <mc:Fallback>
                  <p:oleObj name="" r:id="rId13" imgW="1307465" imgH="431800" progId="Equation.3">
                    <p:embed/>
                    <p:pic>
                      <p:nvPicPr>
                        <p:cNvPr id="0" name="图片 3110"/>
                        <p:cNvPicPr/>
                        <p:nvPr/>
                      </p:nvPicPr>
                      <p:blipFill>
                        <a:blip r:embed="rId14"/>
                        <a:stretch>
                          <a:fillRect/>
                        </a:stretch>
                      </p:blipFill>
                      <p:spPr>
                        <a:xfrm>
                          <a:off x="2880" y="2704"/>
                          <a:ext cx="660" cy="218"/>
                        </a:xfrm>
                        <a:prstGeom prst="rect">
                          <a:avLst/>
                        </a:prstGeom>
                        <a:noFill/>
                        <a:ln w="38100">
                          <a:noFill/>
                          <a:miter/>
                        </a:ln>
                      </p:spPr>
                    </p:pic>
                  </p:oleObj>
                </mc:Fallback>
              </mc:AlternateContent>
            </a:graphicData>
          </a:graphic>
        </p:graphicFrame>
      </p:grpSp>
      <p:sp>
        <p:nvSpPr>
          <p:cNvPr id="75789" name="Rectangle 21"/>
          <p:cNvSpPr/>
          <p:nvPr/>
        </p:nvSpPr>
        <p:spPr>
          <a:xfrm>
            <a:off x="215900" y="3214688"/>
            <a:ext cx="9144000" cy="0"/>
          </a:xfrm>
          <a:prstGeom prst="rect">
            <a:avLst/>
          </a:prstGeom>
          <a:noFill/>
          <a:ln w="349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pSp>
        <p:nvGrpSpPr>
          <p:cNvPr id="76822" name="Group 22"/>
          <p:cNvGrpSpPr/>
          <p:nvPr/>
        </p:nvGrpSpPr>
        <p:grpSpPr>
          <a:xfrm>
            <a:off x="684213" y="4867275"/>
            <a:ext cx="4181475" cy="406400"/>
            <a:chOff x="884" y="3067"/>
            <a:chExt cx="2634" cy="256"/>
          </a:xfrm>
        </p:grpSpPr>
        <p:graphicFrame>
          <p:nvGraphicFramePr>
            <p:cNvPr id="75801" name="Object 23"/>
            <p:cNvGraphicFramePr>
              <a:graphicFrameLocks noChangeAspect="1"/>
            </p:cNvGraphicFramePr>
            <p:nvPr/>
          </p:nvGraphicFramePr>
          <p:xfrm>
            <a:off x="884" y="3067"/>
            <a:ext cx="1260" cy="256"/>
          </p:xfrm>
          <a:graphic>
            <a:graphicData uri="http://schemas.openxmlformats.org/presentationml/2006/ole">
              <mc:AlternateContent xmlns:mc="http://schemas.openxmlformats.org/markup-compatibility/2006">
                <mc:Choice xmlns:v="urn:schemas-microsoft-com:vml" Requires="v">
                  <p:oleObj spid="_x0000_s3108" name="" r:id="rId15" imgW="2501900" imgH="508000" progId="Equation.3">
                    <p:embed/>
                  </p:oleObj>
                </mc:Choice>
                <mc:Fallback>
                  <p:oleObj name="" r:id="rId15" imgW="2501900" imgH="508000" progId="Equation.3">
                    <p:embed/>
                    <p:pic>
                      <p:nvPicPr>
                        <p:cNvPr id="0" name="图片 3107"/>
                        <p:cNvPicPr/>
                        <p:nvPr/>
                      </p:nvPicPr>
                      <p:blipFill>
                        <a:blip r:embed="rId16"/>
                        <a:stretch>
                          <a:fillRect/>
                        </a:stretch>
                      </p:blipFill>
                      <p:spPr>
                        <a:xfrm>
                          <a:off x="884" y="3067"/>
                          <a:ext cx="1260" cy="256"/>
                        </a:xfrm>
                        <a:prstGeom prst="rect">
                          <a:avLst/>
                        </a:prstGeom>
                        <a:noFill/>
                        <a:ln w="38100">
                          <a:noFill/>
                          <a:miter/>
                        </a:ln>
                      </p:spPr>
                    </p:pic>
                  </p:oleObj>
                </mc:Fallback>
              </mc:AlternateContent>
            </a:graphicData>
          </a:graphic>
        </p:graphicFrame>
        <p:graphicFrame>
          <p:nvGraphicFramePr>
            <p:cNvPr id="75802" name="Object 24"/>
            <p:cNvGraphicFramePr>
              <a:graphicFrameLocks noChangeAspect="1"/>
            </p:cNvGraphicFramePr>
            <p:nvPr/>
          </p:nvGraphicFramePr>
          <p:xfrm>
            <a:off x="2290" y="3067"/>
            <a:ext cx="1228" cy="256"/>
          </p:xfrm>
          <a:graphic>
            <a:graphicData uri="http://schemas.openxmlformats.org/presentationml/2006/ole">
              <mc:AlternateContent xmlns:mc="http://schemas.openxmlformats.org/markup-compatibility/2006">
                <mc:Choice xmlns:v="urn:schemas-microsoft-com:vml" Requires="v">
                  <p:oleObj spid="_x0000_s3110" name="" r:id="rId17" imgW="2438400" imgH="508000" progId="Equation.3">
                    <p:embed/>
                  </p:oleObj>
                </mc:Choice>
                <mc:Fallback>
                  <p:oleObj name="" r:id="rId17" imgW="2438400" imgH="508000" progId="Equation.3">
                    <p:embed/>
                    <p:pic>
                      <p:nvPicPr>
                        <p:cNvPr id="0" name="图片 3109"/>
                        <p:cNvPicPr/>
                        <p:nvPr/>
                      </p:nvPicPr>
                      <p:blipFill>
                        <a:blip r:embed="rId18"/>
                        <a:stretch>
                          <a:fillRect/>
                        </a:stretch>
                      </p:blipFill>
                      <p:spPr>
                        <a:xfrm>
                          <a:off x="2290" y="3067"/>
                          <a:ext cx="1228" cy="256"/>
                        </a:xfrm>
                        <a:prstGeom prst="rect">
                          <a:avLst/>
                        </a:prstGeom>
                        <a:noFill/>
                        <a:ln w="38100">
                          <a:noFill/>
                          <a:miter/>
                        </a:ln>
                      </p:spPr>
                    </p:pic>
                  </p:oleObj>
                </mc:Fallback>
              </mc:AlternateContent>
            </a:graphicData>
          </a:graphic>
        </p:graphicFrame>
      </p:grpSp>
      <p:grpSp>
        <p:nvGrpSpPr>
          <p:cNvPr id="76825" name="Group 25"/>
          <p:cNvGrpSpPr/>
          <p:nvPr/>
        </p:nvGrpSpPr>
        <p:grpSpPr>
          <a:xfrm>
            <a:off x="1241425" y="1816100"/>
            <a:ext cx="6570663" cy="457200"/>
            <a:chOff x="204" y="1344"/>
            <a:chExt cx="4139" cy="288"/>
          </a:xfrm>
        </p:grpSpPr>
        <p:sp>
          <p:nvSpPr>
            <p:cNvPr id="75798" name="Text Box 26"/>
            <p:cNvSpPr txBox="1"/>
            <p:nvPr/>
          </p:nvSpPr>
          <p:spPr>
            <a:xfrm>
              <a:off x="204" y="1344"/>
              <a:ext cx="3674" cy="28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设所求的齐次方程组为                </a:t>
              </a:r>
              <a:r>
                <a:rPr lang="en-US" altLang="zh-CN" sz="2400" b="1" dirty="0"/>
                <a:t>, </a:t>
              </a:r>
              <a:r>
                <a:rPr lang="zh-CN" altLang="en-US" sz="2400" b="1" dirty="0"/>
                <a:t>则</a:t>
              </a:r>
              <a:endParaRPr lang="zh-CN" altLang="en-US" sz="2400" b="1" dirty="0"/>
            </a:p>
          </p:txBody>
        </p:sp>
        <p:graphicFrame>
          <p:nvGraphicFramePr>
            <p:cNvPr id="75799" name="Object 27"/>
            <p:cNvGraphicFramePr>
              <a:graphicFrameLocks noChangeAspect="1"/>
            </p:cNvGraphicFramePr>
            <p:nvPr/>
          </p:nvGraphicFramePr>
          <p:xfrm>
            <a:off x="2300" y="1398"/>
            <a:ext cx="535" cy="159"/>
          </p:xfrm>
          <a:graphic>
            <a:graphicData uri="http://schemas.openxmlformats.org/presentationml/2006/ole">
              <mc:AlternateContent xmlns:mc="http://schemas.openxmlformats.org/markup-compatibility/2006">
                <mc:Choice xmlns:v="urn:schemas-microsoft-com:vml" Requires="v">
                  <p:oleObj spid="_x0000_s3115" name="" r:id="rId19" imgW="1066165" imgH="317500" progId="Equation.3">
                    <p:embed/>
                  </p:oleObj>
                </mc:Choice>
                <mc:Fallback>
                  <p:oleObj name="" r:id="rId19" imgW="1066165" imgH="317500" progId="Equation.3">
                    <p:embed/>
                    <p:pic>
                      <p:nvPicPr>
                        <p:cNvPr id="0" name="图片 3114"/>
                        <p:cNvPicPr/>
                        <p:nvPr/>
                      </p:nvPicPr>
                      <p:blipFill>
                        <a:blip r:embed="rId20"/>
                        <a:stretch>
                          <a:fillRect/>
                        </a:stretch>
                      </p:blipFill>
                      <p:spPr>
                        <a:xfrm>
                          <a:off x="2300" y="1398"/>
                          <a:ext cx="535" cy="159"/>
                        </a:xfrm>
                        <a:prstGeom prst="rect">
                          <a:avLst/>
                        </a:prstGeom>
                        <a:noFill/>
                        <a:ln w="38100">
                          <a:noFill/>
                          <a:miter/>
                        </a:ln>
                      </p:spPr>
                    </p:pic>
                  </p:oleObj>
                </mc:Fallback>
              </mc:AlternateContent>
            </a:graphicData>
          </a:graphic>
        </p:graphicFrame>
        <p:graphicFrame>
          <p:nvGraphicFramePr>
            <p:cNvPr id="75800" name="Object 28"/>
            <p:cNvGraphicFramePr>
              <a:graphicFrameLocks noChangeAspect="1"/>
            </p:cNvGraphicFramePr>
            <p:nvPr/>
          </p:nvGraphicFramePr>
          <p:xfrm>
            <a:off x="3334" y="1389"/>
            <a:ext cx="1009" cy="211"/>
          </p:xfrm>
          <a:graphic>
            <a:graphicData uri="http://schemas.openxmlformats.org/presentationml/2006/ole">
              <mc:AlternateContent xmlns:mc="http://schemas.openxmlformats.org/markup-compatibility/2006">
                <mc:Choice xmlns:v="urn:schemas-microsoft-com:vml" Requires="v">
                  <p:oleObj spid="_x0000_s3112" name="" r:id="rId21" imgW="2006600" imgH="419100" progId="Equation.3">
                    <p:embed/>
                  </p:oleObj>
                </mc:Choice>
                <mc:Fallback>
                  <p:oleObj name="" r:id="rId21" imgW="2006600" imgH="419100" progId="Equation.3">
                    <p:embed/>
                    <p:pic>
                      <p:nvPicPr>
                        <p:cNvPr id="0" name="图片 3111"/>
                        <p:cNvPicPr/>
                        <p:nvPr/>
                      </p:nvPicPr>
                      <p:blipFill>
                        <a:blip r:embed="rId22"/>
                        <a:stretch>
                          <a:fillRect/>
                        </a:stretch>
                      </p:blipFill>
                      <p:spPr>
                        <a:xfrm>
                          <a:off x="3334" y="1389"/>
                          <a:ext cx="1009" cy="211"/>
                        </a:xfrm>
                        <a:prstGeom prst="rect">
                          <a:avLst/>
                        </a:prstGeom>
                        <a:noFill/>
                        <a:ln w="38100">
                          <a:noFill/>
                          <a:miter/>
                        </a:ln>
                      </p:spPr>
                    </p:pic>
                  </p:oleObj>
                </mc:Fallback>
              </mc:AlternateContent>
            </a:graphicData>
          </a:graphic>
        </p:graphicFrame>
      </p:grpSp>
      <p:sp>
        <p:nvSpPr>
          <p:cNvPr id="75792" name="Rectangle 29"/>
          <p:cNvSpPr/>
          <p:nvPr/>
        </p:nvSpPr>
        <p:spPr>
          <a:xfrm>
            <a:off x="215900" y="-100012"/>
            <a:ext cx="9144000" cy="0"/>
          </a:xfrm>
          <a:prstGeom prst="rect">
            <a:avLst/>
          </a:prstGeom>
          <a:noFill/>
          <a:ln w="349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pSp>
        <p:nvGrpSpPr>
          <p:cNvPr id="76830" name="Group 30"/>
          <p:cNvGrpSpPr/>
          <p:nvPr/>
        </p:nvGrpSpPr>
        <p:grpSpPr>
          <a:xfrm>
            <a:off x="539750" y="5489575"/>
            <a:ext cx="5545138" cy="877888"/>
            <a:chOff x="249" y="3521"/>
            <a:chExt cx="3493" cy="553"/>
          </a:xfrm>
        </p:grpSpPr>
        <p:sp>
          <p:nvSpPr>
            <p:cNvPr id="75795" name="Text Box 31"/>
            <p:cNvSpPr txBox="1"/>
            <p:nvPr/>
          </p:nvSpPr>
          <p:spPr>
            <a:xfrm>
              <a:off x="249" y="3641"/>
              <a:ext cx="817" cy="28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取</a:t>
              </a:r>
              <a:endParaRPr lang="zh-CN" altLang="en-US" sz="2400" b="1" dirty="0"/>
            </a:p>
          </p:txBody>
        </p:sp>
        <p:graphicFrame>
          <p:nvGraphicFramePr>
            <p:cNvPr id="75796" name="Object 32"/>
            <p:cNvGraphicFramePr>
              <a:graphicFrameLocks noChangeAspect="1"/>
            </p:cNvGraphicFramePr>
            <p:nvPr/>
          </p:nvGraphicFramePr>
          <p:xfrm>
            <a:off x="567" y="3521"/>
            <a:ext cx="2197" cy="553"/>
          </p:xfrm>
          <a:graphic>
            <a:graphicData uri="http://schemas.openxmlformats.org/presentationml/2006/ole">
              <mc:AlternateContent xmlns:mc="http://schemas.openxmlformats.org/markup-compatibility/2006">
                <mc:Choice xmlns:v="urn:schemas-microsoft-com:vml" Requires="v">
                  <p:oleObj spid="_x0000_s3116" name="" r:id="rId23" imgW="4305300" imgH="1092200" progId="Equation.3">
                    <p:embed/>
                  </p:oleObj>
                </mc:Choice>
                <mc:Fallback>
                  <p:oleObj name="" r:id="rId23" imgW="4305300" imgH="1092200" progId="Equation.3">
                    <p:embed/>
                    <p:pic>
                      <p:nvPicPr>
                        <p:cNvPr id="0" name="图片 3115"/>
                        <p:cNvPicPr/>
                        <p:nvPr/>
                      </p:nvPicPr>
                      <p:blipFill>
                        <a:blip r:embed="rId24"/>
                        <a:stretch>
                          <a:fillRect/>
                        </a:stretch>
                      </p:blipFill>
                      <p:spPr>
                        <a:xfrm>
                          <a:off x="567" y="3521"/>
                          <a:ext cx="2197" cy="553"/>
                        </a:xfrm>
                        <a:prstGeom prst="rect">
                          <a:avLst/>
                        </a:prstGeom>
                        <a:noFill/>
                        <a:ln w="38100">
                          <a:noFill/>
                          <a:miter/>
                        </a:ln>
                      </p:spPr>
                    </p:pic>
                  </p:oleObj>
                </mc:Fallback>
              </mc:AlternateContent>
            </a:graphicData>
          </a:graphic>
        </p:graphicFrame>
        <p:sp>
          <p:nvSpPr>
            <p:cNvPr id="75797" name="Text Box 33"/>
            <p:cNvSpPr txBox="1"/>
            <p:nvPr/>
          </p:nvSpPr>
          <p:spPr>
            <a:xfrm>
              <a:off x="2880" y="3657"/>
              <a:ext cx="862" cy="28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即可</a:t>
              </a:r>
              <a:r>
                <a:rPr lang="en-US" altLang="zh-CN" sz="2400" b="1" dirty="0"/>
                <a:t>.</a:t>
              </a:r>
              <a:endParaRPr lang="en-US" altLang="zh-CN" sz="2400" b="1" dirty="0"/>
            </a:p>
          </p:txBody>
        </p:sp>
      </p:grpSp>
      <p:sp>
        <p:nvSpPr>
          <p:cNvPr id="75794" name="Text Box 34"/>
          <p:cNvSpPr txBox="1"/>
          <p:nvPr/>
        </p:nvSpPr>
        <p:spPr>
          <a:xfrm>
            <a:off x="684213" y="1744663"/>
            <a:ext cx="719137"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CC0000"/>
                </a:solidFill>
              </a:rPr>
              <a:t>解</a:t>
            </a:r>
            <a:endParaRPr lang="zh-CN" altLang="en-US" sz="2400" b="1" dirty="0">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25"/>
                                        </p:tgtEl>
                                        <p:attrNameLst>
                                          <p:attrName>style.visibility</p:attrName>
                                        </p:attrNameLst>
                                      </p:cBhvr>
                                      <p:to>
                                        <p:strVal val="visible"/>
                                      </p:to>
                                    </p:set>
                                    <p:animEffect transition="in" filter="wipe(left)">
                                      <p:cBhvr>
                                        <p:cTn id="7" dur="500"/>
                                        <p:tgtEl>
                                          <p:spTgt spid="768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8"/>
                                        </p:tgtEl>
                                        <p:attrNameLst>
                                          <p:attrName>style.visibility</p:attrName>
                                        </p:attrNameLst>
                                      </p:cBhvr>
                                      <p:to>
                                        <p:strVal val="visible"/>
                                      </p:to>
                                    </p:set>
                                    <p:animEffect transition="in" filter="wipe(left)">
                                      <p:cBhvr>
                                        <p:cTn id="12" dur="500"/>
                                        <p:tgtEl>
                                          <p:spTgt spid="768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09"/>
                                        </p:tgtEl>
                                        <p:attrNameLst>
                                          <p:attrName>style.visibility</p:attrName>
                                        </p:attrNameLst>
                                      </p:cBhvr>
                                      <p:to>
                                        <p:strVal val="visible"/>
                                      </p:to>
                                    </p:set>
                                    <p:animEffect transition="in" filter="wipe(left)">
                                      <p:cBhvr>
                                        <p:cTn id="17" dur="500"/>
                                        <p:tgtEl>
                                          <p:spTgt spid="768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14"/>
                                        </p:tgtEl>
                                        <p:attrNameLst>
                                          <p:attrName>style.visibility</p:attrName>
                                        </p:attrNameLst>
                                      </p:cBhvr>
                                      <p:to>
                                        <p:strVal val="visible"/>
                                      </p:to>
                                    </p:set>
                                    <p:animEffect transition="in" filter="wipe(left)">
                                      <p:cBhvr>
                                        <p:cTn id="22" dur="500"/>
                                        <p:tgtEl>
                                          <p:spTgt spid="768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818"/>
                                        </p:tgtEl>
                                        <p:attrNameLst>
                                          <p:attrName>style.visibility</p:attrName>
                                        </p:attrNameLst>
                                      </p:cBhvr>
                                      <p:to>
                                        <p:strVal val="visible"/>
                                      </p:to>
                                    </p:set>
                                    <p:animEffect transition="in" filter="wipe(left)">
                                      <p:cBhvr>
                                        <p:cTn id="27" dur="500"/>
                                        <p:tgtEl>
                                          <p:spTgt spid="768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6817"/>
                                        </p:tgtEl>
                                        <p:attrNameLst>
                                          <p:attrName>style.visibility</p:attrName>
                                        </p:attrNameLst>
                                      </p:cBhvr>
                                      <p:to>
                                        <p:strVal val="visible"/>
                                      </p:to>
                                    </p:set>
                                    <p:animEffect transition="in" filter="wipe(left)">
                                      <p:cBhvr>
                                        <p:cTn id="32" dur="500"/>
                                        <p:tgtEl>
                                          <p:spTgt spid="768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6822"/>
                                        </p:tgtEl>
                                        <p:attrNameLst>
                                          <p:attrName>style.visibility</p:attrName>
                                        </p:attrNameLst>
                                      </p:cBhvr>
                                      <p:to>
                                        <p:strVal val="visible"/>
                                      </p:to>
                                    </p:set>
                                    <p:animEffect transition="in" filter="wipe(left)">
                                      <p:cBhvr>
                                        <p:cTn id="37" dur="500"/>
                                        <p:tgtEl>
                                          <p:spTgt spid="768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6830"/>
                                        </p:tgtEl>
                                        <p:attrNameLst>
                                          <p:attrName>style.visibility</p:attrName>
                                        </p:attrNameLst>
                                      </p:cBhvr>
                                      <p:to>
                                        <p:strVal val="visible"/>
                                      </p:to>
                                    </p:set>
                                    <p:animEffect transition="in" filter="wipe(left)">
                                      <p:cBhvr>
                                        <p:cTn id="42" dur="500"/>
                                        <p:tgtEl>
                                          <p:spTgt spid="76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0FFB1C-2EEE-423B-BBEB-F554C0AC5083}"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6C94143-9195-4876-8BF4-B55EDCC90DA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6804" name="Text Box 2"/>
          <p:cNvSpPr txBox="1"/>
          <p:nvPr/>
        </p:nvSpPr>
        <p:spPr>
          <a:xfrm>
            <a:off x="395288" y="476250"/>
            <a:ext cx="1296987"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24</a:t>
            </a:r>
            <a:r>
              <a:rPr lang="zh-CN" altLang="en-US" sz="800" b="1" dirty="0">
                <a:solidFill>
                  <a:srgbClr val="FF0000"/>
                </a:solidFill>
                <a:latin typeface="宋体" panose="02010600030101010101" pitchFamily="2" charset="-122"/>
              </a:rPr>
              <a:t> </a:t>
            </a:r>
            <a:r>
              <a:rPr lang="zh-CN" altLang="en-US" sz="2000" b="1" dirty="0">
                <a:solidFill>
                  <a:srgbClr val="FF0000"/>
                </a:solidFill>
                <a:latin typeface="宋体" panose="02010600030101010101" pitchFamily="2" charset="-122"/>
              </a:rPr>
              <a:t>▲</a:t>
            </a:r>
            <a:endParaRPr lang="en-US" altLang="zh-CN" sz="2000" b="1" dirty="0">
              <a:solidFill>
                <a:srgbClr val="CC0000"/>
              </a:solidFill>
              <a:ea typeface="楷体_GB2312" pitchFamily="49" charset="-122"/>
            </a:endParaRPr>
          </a:p>
        </p:txBody>
      </p:sp>
      <p:sp>
        <p:nvSpPr>
          <p:cNvPr id="76805" name="Text Box 3"/>
          <p:cNvSpPr txBox="1"/>
          <p:nvPr/>
        </p:nvSpPr>
        <p:spPr>
          <a:xfrm>
            <a:off x="1438275" y="547688"/>
            <a:ext cx="6734175"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设四元非齐次线性方程组的系数矩阵的秩为</a:t>
            </a:r>
            <a:r>
              <a:rPr lang="en-US" altLang="zh-CN" sz="2400" b="1" dirty="0"/>
              <a:t>3,</a:t>
            </a:r>
            <a:endParaRPr lang="en-US" altLang="zh-CN" sz="2400" b="1" dirty="0"/>
          </a:p>
        </p:txBody>
      </p:sp>
      <p:grpSp>
        <p:nvGrpSpPr>
          <p:cNvPr id="76806" name="Group 4"/>
          <p:cNvGrpSpPr/>
          <p:nvPr/>
        </p:nvGrpSpPr>
        <p:grpSpPr>
          <a:xfrm>
            <a:off x="395288" y="1123950"/>
            <a:ext cx="7200900" cy="457200"/>
            <a:chOff x="113" y="799"/>
            <a:chExt cx="4536" cy="288"/>
          </a:xfrm>
        </p:grpSpPr>
        <p:sp>
          <p:nvSpPr>
            <p:cNvPr id="76819" name="Rectangle 5"/>
            <p:cNvSpPr/>
            <p:nvPr/>
          </p:nvSpPr>
          <p:spPr>
            <a:xfrm>
              <a:off x="113" y="799"/>
              <a:ext cx="4536" cy="28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已知                 是它的三个解向量</a:t>
              </a:r>
              <a:r>
                <a:rPr lang="en-US" altLang="zh-CN" sz="2400" b="1" dirty="0"/>
                <a:t>, </a:t>
              </a:r>
              <a:r>
                <a:rPr lang="zh-CN" altLang="en-US" sz="2400" b="1" dirty="0"/>
                <a:t>且</a:t>
              </a:r>
              <a:endParaRPr lang="zh-CN" altLang="en-US" sz="2400" b="1" dirty="0"/>
            </a:p>
          </p:txBody>
        </p:sp>
        <p:graphicFrame>
          <p:nvGraphicFramePr>
            <p:cNvPr id="76820" name="Object 6"/>
            <p:cNvGraphicFramePr>
              <a:graphicFrameLocks noChangeAspect="1"/>
            </p:cNvGraphicFramePr>
            <p:nvPr/>
          </p:nvGraphicFramePr>
          <p:xfrm>
            <a:off x="612" y="853"/>
            <a:ext cx="673" cy="218"/>
          </p:xfrm>
          <a:graphic>
            <a:graphicData uri="http://schemas.openxmlformats.org/presentationml/2006/ole">
              <mc:AlternateContent xmlns:mc="http://schemas.openxmlformats.org/markup-compatibility/2006">
                <mc:Choice xmlns:v="urn:schemas-microsoft-com:vml" Requires="v">
                  <p:oleObj spid="_x0000_s3119" name="" r:id="rId1" imgW="1333500" imgH="431800" progId="Equation.3">
                    <p:embed/>
                  </p:oleObj>
                </mc:Choice>
                <mc:Fallback>
                  <p:oleObj name="" r:id="rId1" imgW="1333500" imgH="431800" progId="Equation.3">
                    <p:embed/>
                    <p:pic>
                      <p:nvPicPr>
                        <p:cNvPr id="0" name="图片 3118"/>
                        <p:cNvPicPr/>
                        <p:nvPr/>
                      </p:nvPicPr>
                      <p:blipFill>
                        <a:blip r:embed="rId2"/>
                        <a:stretch>
                          <a:fillRect/>
                        </a:stretch>
                      </p:blipFill>
                      <p:spPr>
                        <a:xfrm>
                          <a:off x="612" y="853"/>
                          <a:ext cx="673" cy="218"/>
                        </a:xfrm>
                        <a:prstGeom prst="rect">
                          <a:avLst/>
                        </a:prstGeom>
                        <a:noFill/>
                        <a:ln w="38100">
                          <a:noFill/>
                          <a:miter/>
                        </a:ln>
                      </p:spPr>
                    </p:pic>
                  </p:oleObj>
                </mc:Fallback>
              </mc:AlternateContent>
            </a:graphicData>
          </a:graphic>
        </p:graphicFrame>
      </p:grpSp>
      <p:graphicFrame>
        <p:nvGraphicFramePr>
          <p:cNvPr id="76807" name="Object 7"/>
          <p:cNvGraphicFramePr>
            <a:graphicFrameLocks noChangeAspect="1"/>
          </p:cNvGraphicFramePr>
          <p:nvPr/>
        </p:nvGraphicFramePr>
        <p:xfrm>
          <a:off x="3059113" y="1790700"/>
          <a:ext cx="2828925" cy="1638300"/>
        </p:xfrm>
        <a:graphic>
          <a:graphicData uri="http://schemas.openxmlformats.org/presentationml/2006/ole">
            <mc:AlternateContent xmlns:mc="http://schemas.openxmlformats.org/markup-compatibility/2006">
              <mc:Choice xmlns:v="urn:schemas-microsoft-com:vml" Requires="v">
                <p:oleObj spid="_x0000_s3124" name="" r:id="rId3" imgW="3530600" imgH="2044700" progId="Equation.3">
                  <p:embed/>
                </p:oleObj>
              </mc:Choice>
              <mc:Fallback>
                <p:oleObj name="" r:id="rId3" imgW="3530600" imgH="2044700" progId="Equation.3">
                  <p:embed/>
                  <p:pic>
                    <p:nvPicPr>
                      <p:cNvPr id="0" name="图片 3123"/>
                      <p:cNvPicPr/>
                      <p:nvPr/>
                    </p:nvPicPr>
                    <p:blipFill>
                      <a:blip r:embed="rId4"/>
                      <a:stretch>
                        <a:fillRect/>
                      </a:stretch>
                    </p:blipFill>
                    <p:spPr>
                      <a:xfrm>
                        <a:off x="3059113" y="1790700"/>
                        <a:ext cx="2828925" cy="1638300"/>
                      </a:xfrm>
                      <a:prstGeom prst="rect">
                        <a:avLst/>
                      </a:prstGeom>
                      <a:noFill/>
                      <a:ln w="38100">
                        <a:noFill/>
                        <a:miter/>
                      </a:ln>
                    </p:spPr>
                  </p:pic>
                </p:oleObj>
              </mc:Fallback>
            </mc:AlternateContent>
          </a:graphicData>
        </a:graphic>
      </p:graphicFrame>
      <p:sp>
        <p:nvSpPr>
          <p:cNvPr id="76808" name="Text Box 8"/>
          <p:cNvSpPr txBox="1"/>
          <p:nvPr/>
        </p:nvSpPr>
        <p:spPr>
          <a:xfrm>
            <a:off x="466725" y="3213100"/>
            <a:ext cx="2952750"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求该方程组的通解</a:t>
            </a:r>
            <a:r>
              <a:rPr lang="en-US" altLang="zh-CN" sz="2400" b="1" dirty="0"/>
              <a:t>.</a:t>
            </a:r>
            <a:endParaRPr lang="en-US" altLang="zh-CN" sz="2400" b="1" dirty="0"/>
          </a:p>
        </p:txBody>
      </p:sp>
      <p:sp>
        <p:nvSpPr>
          <p:cNvPr id="76809" name="Rectangle 9"/>
          <p:cNvSpPr/>
          <p:nvPr/>
        </p:nvSpPr>
        <p:spPr>
          <a:xfrm>
            <a:off x="215900" y="3170238"/>
            <a:ext cx="9144000" cy="0"/>
          </a:xfrm>
          <a:prstGeom prst="rect">
            <a:avLst/>
          </a:prstGeom>
          <a:noFill/>
          <a:ln w="349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76810" name="Rectangle 10"/>
          <p:cNvSpPr/>
          <p:nvPr/>
        </p:nvSpPr>
        <p:spPr>
          <a:xfrm>
            <a:off x="215900" y="3170238"/>
            <a:ext cx="9144000" cy="0"/>
          </a:xfrm>
          <a:prstGeom prst="rect">
            <a:avLst/>
          </a:prstGeom>
          <a:noFill/>
          <a:ln w="349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76811" name="Rectangle 11"/>
          <p:cNvSpPr/>
          <p:nvPr/>
        </p:nvSpPr>
        <p:spPr>
          <a:xfrm>
            <a:off x="215900" y="3246438"/>
            <a:ext cx="9144000" cy="0"/>
          </a:xfrm>
          <a:prstGeom prst="rect">
            <a:avLst/>
          </a:prstGeom>
          <a:noFill/>
          <a:ln w="349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76812" name="Text Box 12"/>
          <p:cNvSpPr txBox="1"/>
          <p:nvPr/>
        </p:nvSpPr>
        <p:spPr>
          <a:xfrm>
            <a:off x="466725" y="3906838"/>
            <a:ext cx="576263"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FF"/>
                </a:solidFill>
              </a:rPr>
              <a:t>解</a:t>
            </a:r>
            <a:endParaRPr lang="zh-CN" altLang="en-US" sz="2400" b="1" dirty="0">
              <a:solidFill>
                <a:srgbClr val="0000FF"/>
              </a:solidFill>
            </a:endParaRPr>
          </a:p>
        </p:txBody>
      </p:sp>
      <p:grpSp>
        <p:nvGrpSpPr>
          <p:cNvPr id="77837" name="Group 13"/>
          <p:cNvGrpSpPr/>
          <p:nvPr/>
        </p:nvGrpSpPr>
        <p:grpSpPr>
          <a:xfrm>
            <a:off x="1187450" y="4221163"/>
            <a:ext cx="7777163" cy="1187450"/>
            <a:chOff x="431" y="3339"/>
            <a:chExt cx="4899" cy="748"/>
          </a:xfrm>
        </p:grpSpPr>
        <p:graphicFrame>
          <p:nvGraphicFramePr>
            <p:cNvPr id="76817" name="Object 14"/>
            <p:cNvGraphicFramePr>
              <a:graphicFrameLocks noChangeAspect="1"/>
            </p:cNvGraphicFramePr>
            <p:nvPr/>
          </p:nvGraphicFramePr>
          <p:xfrm>
            <a:off x="792" y="3439"/>
            <a:ext cx="2315" cy="263"/>
          </p:xfrm>
          <a:graphic>
            <a:graphicData uri="http://schemas.openxmlformats.org/presentationml/2006/ole">
              <mc:AlternateContent xmlns:mc="http://schemas.openxmlformats.org/markup-compatibility/2006">
                <mc:Choice xmlns:v="urn:schemas-microsoft-com:vml" Requires="v">
                  <p:oleObj spid="_x0000_s3123" name="" r:id="rId5" imgW="4699000" imgH="520700" progId="Equation.3">
                    <p:embed/>
                  </p:oleObj>
                </mc:Choice>
                <mc:Fallback>
                  <p:oleObj name="" r:id="rId5" imgW="4699000" imgH="520700" progId="Equation.3">
                    <p:embed/>
                    <p:pic>
                      <p:nvPicPr>
                        <p:cNvPr id="0" name="图片 3122"/>
                        <p:cNvPicPr/>
                        <p:nvPr/>
                      </p:nvPicPr>
                      <p:blipFill>
                        <a:blip r:embed="rId6"/>
                        <a:stretch>
                          <a:fillRect/>
                        </a:stretch>
                      </p:blipFill>
                      <p:spPr>
                        <a:xfrm>
                          <a:off x="792" y="3439"/>
                          <a:ext cx="2315" cy="263"/>
                        </a:xfrm>
                        <a:prstGeom prst="rect">
                          <a:avLst/>
                        </a:prstGeom>
                        <a:noFill/>
                        <a:ln w="38100">
                          <a:noFill/>
                          <a:miter/>
                        </a:ln>
                      </p:spPr>
                    </p:pic>
                  </p:oleObj>
                </mc:Fallback>
              </mc:AlternateContent>
            </a:graphicData>
          </a:graphic>
        </p:graphicFrame>
        <p:sp>
          <p:nvSpPr>
            <p:cNvPr id="76818" name="Text Box 15"/>
            <p:cNvSpPr txBox="1"/>
            <p:nvPr/>
          </p:nvSpPr>
          <p:spPr>
            <a:xfrm>
              <a:off x="431" y="3339"/>
              <a:ext cx="4899" cy="748"/>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50000"/>
                </a:lnSpc>
                <a:spcBef>
                  <a:spcPct val="50000"/>
                </a:spcBef>
                <a:buNone/>
              </a:pPr>
              <a:r>
                <a:rPr lang="zh-CN" altLang="en-US" sz="2400" b="1" dirty="0"/>
                <a:t>取                                                   </a:t>
              </a:r>
              <a:r>
                <a:rPr lang="en-US" altLang="zh-CN" sz="2400" b="1" dirty="0"/>
                <a:t>, </a:t>
              </a:r>
              <a:r>
                <a:rPr lang="zh-CN" altLang="en-US" sz="2400" b="1" dirty="0"/>
                <a:t>则它就是解</a:t>
              </a:r>
              <a:r>
                <a:rPr lang="en-US" altLang="zh-CN" sz="2400" b="1" dirty="0"/>
                <a:t>,</a:t>
              </a:r>
              <a:r>
                <a:rPr lang="zh-CN" altLang="en-US" sz="2400" b="1" dirty="0"/>
                <a:t>从而也是基础解系</a:t>
              </a:r>
              <a:r>
                <a:rPr lang="en-US" altLang="zh-CN" sz="2400" b="1" dirty="0"/>
                <a:t>.</a:t>
              </a:r>
              <a:endParaRPr lang="en-US" altLang="zh-CN" sz="2400" b="1" dirty="0"/>
            </a:p>
          </p:txBody>
        </p:sp>
      </p:grpSp>
      <p:sp>
        <p:nvSpPr>
          <p:cNvPr id="77840" name="Text Box 16"/>
          <p:cNvSpPr txBox="1"/>
          <p:nvPr/>
        </p:nvSpPr>
        <p:spPr>
          <a:xfrm>
            <a:off x="1187450" y="3860800"/>
            <a:ext cx="4932363"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基础解系所含向量个数 </a:t>
            </a:r>
            <a:r>
              <a:rPr lang="en-US" altLang="zh-CN" sz="2400" b="1" dirty="0"/>
              <a:t>= 4 – 3 = 1</a:t>
            </a:r>
            <a:endParaRPr lang="en-US" altLang="zh-CN" sz="2400" b="1" dirty="0"/>
          </a:p>
        </p:txBody>
      </p:sp>
      <p:sp>
        <p:nvSpPr>
          <p:cNvPr id="77841" name="Text Box 17"/>
          <p:cNvSpPr txBox="1"/>
          <p:nvPr/>
        </p:nvSpPr>
        <p:spPr>
          <a:xfrm>
            <a:off x="1187450" y="5445125"/>
            <a:ext cx="5400675" cy="457200"/>
          </a:xfrm>
          <a:prstGeom prst="rect">
            <a:avLst/>
          </a:prstGeom>
          <a:noFill/>
          <a:ln w="34925">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故非齐次方程组的通解为</a:t>
            </a:r>
            <a:endParaRPr lang="zh-CN" altLang="en-US" sz="2400" b="1" dirty="0"/>
          </a:p>
        </p:txBody>
      </p:sp>
      <p:graphicFrame>
        <p:nvGraphicFramePr>
          <p:cNvPr id="77842" name="Object 18"/>
          <p:cNvGraphicFramePr>
            <a:graphicFrameLocks noChangeAspect="1"/>
          </p:cNvGraphicFramePr>
          <p:nvPr/>
        </p:nvGraphicFramePr>
        <p:xfrm>
          <a:off x="3348038" y="6164263"/>
          <a:ext cx="2317750" cy="334962"/>
        </p:xfrm>
        <a:graphic>
          <a:graphicData uri="http://schemas.openxmlformats.org/presentationml/2006/ole">
            <mc:AlternateContent xmlns:mc="http://schemas.openxmlformats.org/markup-compatibility/2006">
              <mc:Choice xmlns:v="urn:schemas-microsoft-com:vml" Requires="v">
                <p:oleObj spid="_x0000_s3125" name="" r:id="rId7" imgW="2946400" imgH="419100" progId="Equation.3">
                  <p:embed/>
                </p:oleObj>
              </mc:Choice>
              <mc:Fallback>
                <p:oleObj name="" r:id="rId7" imgW="2946400" imgH="419100" progId="Equation.3">
                  <p:embed/>
                  <p:pic>
                    <p:nvPicPr>
                      <p:cNvPr id="0" name="图片 3124"/>
                      <p:cNvPicPr/>
                      <p:nvPr/>
                    </p:nvPicPr>
                    <p:blipFill>
                      <a:blip r:embed="rId8"/>
                      <a:stretch>
                        <a:fillRect/>
                      </a:stretch>
                    </p:blipFill>
                    <p:spPr>
                      <a:xfrm>
                        <a:off x="3348038" y="6164263"/>
                        <a:ext cx="2317750" cy="3349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40"/>
                                        </p:tgtEl>
                                        <p:attrNameLst>
                                          <p:attrName>style.visibility</p:attrName>
                                        </p:attrNameLst>
                                      </p:cBhvr>
                                      <p:to>
                                        <p:strVal val="visible"/>
                                      </p:to>
                                    </p:set>
                                    <p:animEffect transition="in" filter="wipe(left)">
                                      <p:cBhvr>
                                        <p:cTn id="7" dur="500"/>
                                        <p:tgtEl>
                                          <p:spTgt spid="778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7"/>
                                        </p:tgtEl>
                                        <p:attrNameLst>
                                          <p:attrName>style.visibility</p:attrName>
                                        </p:attrNameLst>
                                      </p:cBhvr>
                                      <p:to>
                                        <p:strVal val="visible"/>
                                      </p:to>
                                    </p:set>
                                    <p:animEffect transition="in" filter="wipe(left)">
                                      <p:cBhvr>
                                        <p:cTn id="12" dur="500"/>
                                        <p:tgtEl>
                                          <p:spTgt spid="778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41"/>
                                        </p:tgtEl>
                                        <p:attrNameLst>
                                          <p:attrName>style.visibility</p:attrName>
                                        </p:attrNameLst>
                                      </p:cBhvr>
                                      <p:to>
                                        <p:strVal val="visible"/>
                                      </p:to>
                                    </p:set>
                                    <p:animEffect transition="in" filter="wipe(left)">
                                      <p:cBhvr>
                                        <p:cTn id="17" dur="500"/>
                                        <p:tgtEl>
                                          <p:spTgt spid="778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7842"/>
                                        </p:tgtEl>
                                        <p:attrNameLst>
                                          <p:attrName>style.visibility</p:attrName>
                                        </p:attrNameLst>
                                      </p:cBhvr>
                                      <p:to>
                                        <p:strVal val="visible"/>
                                      </p:to>
                                    </p:set>
                                    <p:animEffect transition="in" filter="wipe(left)">
                                      <p:cBhvr>
                                        <p:cTn id="22" dur="500"/>
                                        <p:tgtEl>
                                          <p:spTgt spid="77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0" grpId="0"/>
      <p:bldP spid="77841"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1B5F43F-2573-448F-A684-42995B17AABB}"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B051151-719C-413E-AA6C-DCE1DCBB24B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8850" name="Rectangle 2"/>
          <p:cNvSpPr/>
          <p:nvPr/>
        </p:nvSpPr>
        <p:spPr>
          <a:xfrm>
            <a:off x="323850" y="3376613"/>
            <a:ext cx="7175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800" b="1" dirty="0">
                <a:solidFill>
                  <a:srgbClr val="CC0000"/>
                </a:solidFill>
                <a:ea typeface="楷体_GB2312" pitchFamily="49" charset="-122"/>
              </a:rPr>
              <a:t>解 </a:t>
            </a:r>
            <a:r>
              <a:rPr lang="zh-CN" altLang="en-US" sz="2800" b="1" dirty="0">
                <a:ea typeface="楷体_GB2312" pitchFamily="49" charset="-122"/>
              </a:rPr>
              <a:t> </a:t>
            </a:r>
            <a:endParaRPr lang="zh-CN" altLang="en-US" sz="2800" b="1" dirty="0">
              <a:ea typeface="楷体_GB2312" pitchFamily="49" charset="-122"/>
            </a:endParaRPr>
          </a:p>
        </p:txBody>
      </p:sp>
      <p:graphicFrame>
        <p:nvGraphicFramePr>
          <p:cNvPr id="78851" name="Object 3"/>
          <p:cNvGraphicFramePr>
            <a:graphicFrameLocks noChangeAspect="1"/>
          </p:cNvGraphicFramePr>
          <p:nvPr/>
        </p:nvGraphicFramePr>
        <p:xfrm>
          <a:off x="1176338" y="3448050"/>
          <a:ext cx="1955800" cy="431800"/>
        </p:xfrm>
        <a:graphic>
          <a:graphicData uri="http://schemas.openxmlformats.org/presentationml/2006/ole">
            <mc:AlternateContent xmlns:mc="http://schemas.openxmlformats.org/markup-compatibility/2006">
              <mc:Choice xmlns:v="urn:schemas-microsoft-com:vml" Requires="v">
                <p:oleObj spid="_x0000_s3122" name="" r:id="rId1" imgW="1955800" imgH="431800" progId="Equation.DSMT4">
                  <p:embed/>
                </p:oleObj>
              </mc:Choice>
              <mc:Fallback>
                <p:oleObj name="" r:id="rId1" imgW="1955800" imgH="431800" progId="Equation.DSMT4">
                  <p:embed/>
                  <p:pic>
                    <p:nvPicPr>
                      <p:cNvPr id="0" name="图片 3121"/>
                      <p:cNvPicPr/>
                      <p:nvPr/>
                    </p:nvPicPr>
                    <p:blipFill>
                      <a:blip r:embed="rId2"/>
                      <a:stretch>
                        <a:fillRect/>
                      </a:stretch>
                    </p:blipFill>
                    <p:spPr>
                      <a:xfrm>
                        <a:off x="1176338" y="3448050"/>
                        <a:ext cx="1955800" cy="431800"/>
                      </a:xfrm>
                      <a:prstGeom prst="rect">
                        <a:avLst/>
                      </a:prstGeom>
                      <a:noFill/>
                      <a:ln w="38100">
                        <a:noFill/>
                        <a:miter/>
                      </a:ln>
                    </p:spPr>
                  </p:pic>
                </p:oleObj>
              </mc:Fallback>
            </mc:AlternateContent>
          </a:graphicData>
        </a:graphic>
      </p:graphicFrame>
      <p:graphicFrame>
        <p:nvGraphicFramePr>
          <p:cNvPr id="78852" name="Object 4"/>
          <p:cNvGraphicFramePr>
            <a:graphicFrameLocks noChangeAspect="1"/>
          </p:cNvGraphicFramePr>
          <p:nvPr/>
        </p:nvGraphicFramePr>
        <p:xfrm>
          <a:off x="6059488" y="3068638"/>
          <a:ext cx="2400300" cy="1244600"/>
        </p:xfrm>
        <a:graphic>
          <a:graphicData uri="http://schemas.openxmlformats.org/presentationml/2006/ole">
            <mc:AlternateContent xmlns:mc="http://schemas.openxmlformats.org/markup-compatibility/2006">
              <mc:Choice xmlns:v="urn:schemas-microsoft-com:vml" Requires="v">
                <p:oleObj spid="_x0000_s3120" name="" r:id="rId3" imgW="2400300" imgH="1244600" progId="Equation.DSMT4">
                  <p:embed/>
                </p:oleObj>
              </mc:Choice>
              <mc:Fallback>
                <p:oleObj name="" r:id="rId3" imgW="2400300" imgH="1244600" progId="Equation.DSMT4">
                  <p:embed/>
                  <p:pic>
                    <p:nvPicPr>
                      <p:cNvPr id="0" name="图片 3119"/>
                      <p:cNvPicPr/>
                      <p:nvPr/>
                    </p:nvPicPr>
                    <p:blipFill>
                      <a:blip r:embed="rId4"/>
                      <a:stretch>
                        <a:fillRect/>
                      </a:stretch>
                    </p:blipFill>
                    <p:spPr>
                      <a:xfrm>
                        <a:off x="6059488" y="3068638"/>
                        <a:ext cx="2400300" cy="1244600"/>
                      </a:xfrm>
                      <a:prstGeom prst="rect">
                        <a:avLst/>
                      </a:prstGeom>
                      <a:noFill/>
                      <a:ln w="38100">
                        <a:noFill/>
                        <a:miter/>
                      </a:ln>
                    </p:spPr>
                  </p:pic>
                </p:oleObj>
              </mc:Fallback>
            </mc:AlternateContent>
          </a:graphicData>
        </a:graphic>
      </p:graphicFrame>
      <p:sp>
        <p:nvSpPr>
          <p:cNvPr id="77831" name="Rectangle 5"/>
          <p:cNvSpPr/>
          <p:nvPr/>
        </p:nvSpPr>
        <p:spPr>
          <a:xfrm>
            <a:off x="323850" y="627063"/>
            <a:ext cx="14287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25</a:t>
            </a:r>
            <a:r>
              <a:rPr lang="en-US" altLang="zh-CN" sz="2800" b="1" dirty="0">
                <a:ea typeface="楷体_GB2312" pitchFamily="49" charset="-122"/>
              </a:rPr>
              <a:t>  </a:t>
            </a:r>
            <a:r>
              <a:rPr lang="zh-CN" altLang="en-US" sz="2800" b="1" dirty="0">
                <a:ea typeface="楷体_GB2312" pitchFamily="49" charset="-122"/>
              </a:rPr>
              <a:t>设</a:t>
            </a:r>
            <a:endParaRPr lang="zh-CN" altLang="en-US" sz="2800" b="1" dirty="0">
              <a:ea typeface="楷体_GB2312" pitchFamily="49" charset="-122"/>
            </a:endParaRPr>
          </a:p>
        </p:txBody>
      </p:sp>
      <p:graphicFrame>
        <p:nvGraphicFramePr>
          <p:cNvPr id="77832" name="Object 6"/>
          <p:cNvGraphicFramePr>
            <a:graphicFrameLocks noChangeAspect="1"/>
          </p:cNvGraphicFramePr>
          <p:nvPr/>
        </p:nvGraphicFramePr>
        <p:xfrm>
          <a:off x="1749425" y="274638"/>
          <a:ext cx="4838700" cy="1244600"/>
        </p:xfrm>
        <a:graphic>
          <a:graphicData uri="http://schemas.openxmlformats.org/presentationml/2006/ole">
            <mc:AlternateContent xmlns:mc="http://schemas.openxmlformats.org/markup-compatibility/2006">
              <mc:Choice xmlns:v="urn:schemas-microsoft-com:vml" Requires="v">
                <p:oleObj spid="_x0000_s3121" name="" r:id="rId5" imgW="4838700" imgH="1244600" progId="Equation.DSMT4">
                  <p:embed/>
                </p:oleObj>
              </mc:Choice>
              <mc:Fallback>
                <p:oleObj name="" r:id="rId5" imgW="4838700" imgH="1244600" progId="Equation.DSMT4">
                  <p:embed/>
                  <p:pic>
                    <p:nvPicPr>
                      <p:cNvPr id="0" name="图片 3120"/>
                      <p:cNvPicPr/>
                      <p:nvPr/>
                    </p:nvPicPr>
                    <p:blipFill>
                      <a:blip r:embed="rId6"/>
                      <a:stretch>
                        <a:fillRect/>
                      </a:stretch>
                    </p:blipFill>
                    <p:spPr>
                      <a:xfrm>
                        <a:off x="1749425" y="274638"/>
                        <a:ext cx="4838700" cy="1244600"/>
                      </a:xfrm>
                      <a:prstGeom prst="rect">
                        <a:avLst/>
                      </a:prstGeom>
                      <a:noFill/>
                      <a:ln w="38100">
                        <a:noFill/>
                        <a:miter/>
                      </a:ln>
                    </p:spPr>
                  </p:pic>
                </p:oleObj>
              </mc:Fallback>
            </mc:AlternateContent>
          </a:graphicData>
        </a:graphic>
      </p:graphicFrame>
      <p:sp>
        <p:nvSpPr>
          <p:cNvPr id="77833" name="Rectangle 7"/>
          <p:cNvSpPr/>
          <p:nvPr/>
        </p:nvSpPr>
        <p:spPr>
          <a:xfrm>
            <a:off x="323850" y="1447800"/>
            <a:ext cx="104616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(1) </a:t>
            </a:r>
            <a:r>
              <a:rPr lang="zh-CN" altLang="en-US" sz="2800" b="1" dirty="0">
                <a:ea typeface="楷体_GB2312" pitchFamily="49" charset="-122"/>
              </a:rPr>
              <a:t>求</a:t>
            </a:r>
            <a:endParaRPr lang="zh-CN" altLang="en-US" sz="2800" b="1" dirty="0">
              <a:ea typeface="楷体_GB2312" pitchFamily="49" charset="-122"/>
            </a:endParaRPr>
          </a:p>
        </p:txBody>
      </p:sp>
      <p:sp>
        <p:nvSpPr>
          <p:cNvPr id="77834" name="Rectangle 8"/>
          <p:cNvSpPr/>
          <p:nvPr/>
        </p:nvSpPr>
        <p:spPr>
          <a:xfrm>
            <a:off x="323850" y="1879600"/>
            <a:ext cx="8291513" cy="111760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(2) </a:t>
            </a:r>
            <a:r>
              <a:rPr lang="zh-CN" altLang="en-US" sz="2800" b="1" dirty="0">
                <a:ea typeface="楷体_GB2312" pitchFamily="49" charset="-122"/>
              </a:rPr>
              <a:t>说明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2  </a:t>
            </a:r>
            <a:r>
              <a:rPr lang="zh-CN" altLang="en-US" sz="2800" b="1" dirty="0">
                <a:ea typeface="楷体_GB2312" pitchFamily="49" charset="-122"/>
              </a:rPr>
              <a:t>和 </a:t>
            </a:r>
            <a:r>
              <a:rPr lang="en-US" altLang="zh-CN" sz="2800" b="1" i="1" dirty="0">
                <a:ea typeface="楷体_GB2312" pitchFamily="49" charset="-122"/>
              </a:rPr>
              <a:t>a</a:t>
            </a:r>
            <a:r>
              <a:rPr lang="en-US" altLang="zh-CN" sz="2800" b="1" baseline="-25000" dirty="0">
                <a:ea typeface="楷体_GB2312" pitchFamily="49" charset="-122"/>
              </a:rPr>
              <a:t>3</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4 </a:t>
            </a:r>
            <a:r>
              <a:rPr lang="zh-CN" altLang="en-US" sz="2800" b="1" dirty="0">
                <a:ea typeface="楷体_GB2312" pitchFamily="49" charset="-122"/>
              </a:rPr>
              <a:t>为</a:t>
            </a:r>
            <a:r>
              <a:rPr lang="en-US" altLang="zh-CN" sz="2800" b="1" i="1" dirty="0">
                <a:ea typeface="楷体_GB2312" pitchFamily="49" charset="-122"/>
              </a:rPr>
              <a:t>V </a:t>
            </a:r>
            <a:r>
              <a:rPr lang="zh-CN" altLang="en-US" sz="2800" b="1" dirty="0">
                <a:ea typeface="楷体_GB2312" pitchFamily="49" charset="-122"/>
              </a:rPr>
              <a:t>的两个基</a:t>
            </a:r>
            <a:r>
              <a:rPr lang="en-US" altLang="zh-CN" sz="2800" b="1" dirty="0">
                <a:ea typeface="楷体_GB2312" pitchFamily="49" charset="-122"/>
              </a:rPr>
              <a:t>, </a:t>
            </a:r>
            <a:r>
              <a:rPr lang="zh-CN" altLang="en-US" sz="2800" b="1" dirty="0">
                <a:ea typeface="楷体_GB2312" pitchFamily="49" charset="-122"/>
              </a:rPr>
              <a:t>并求从基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2 </a:t>
            </a:r>
            <a:endParaRPr lang="en-US" altLang="zh-CN" sz="2800" b="1" baseline="-25000" dirty="0">
              <a:ea typeface="楷体_GB2312" pitchFamily="49" charset="-122"/>
            </a:endParaRPr>
          </a:p>
          <a:p>
            <a:pPr marL="0" lvl="0" indent="0" eaLnBrk="1" hangingPunct="1">
              <a:lnSpc>
                <a:spcPct val="120000"/>
              </a:lnSpc>
              <a:spcBef>
                <a:spcPct val="0"/>
              </a:spcBef>
              <a:buNone/>
            </a:pPr>
            <a:r>
              <a:rPr lang="zh-CN" altLang="en-US" sz="2800" b="1" dirty="0">
                <a:ea typeface="楷体_GB2312" pitchFamily="49" charset="-122"/>
              </a:rPr>
              <a:t>到基 </a:t>
            </a:r>
            <a:r>
              <a:rPr lang="en-US" altLang="zh-CN" sz="2800" b="1" i="1" dirty="0">
                <a:ea typeface="楷体_GB2312" pitchFamily="49" charset="-122"/>
              </a:rPr>
              <a:t>a</a:t>
            </a:r>
            <a:r>
              <a:rPr lang="en-US" altLang="zh-CN" sz="2800" b="1" baseline="-25000" dirty="0">
                <a:ea typeface="楷体_GB2312" pitchFamily="49" charset="-122"/>
              </a:rPr>
              <a:t>3</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4</a:t>
            </a:r>
            <a:r>
              <a:rPr lang="en-US" altLang="zh-CN" sz="2800" b="1" dirty="0">
                <a:ea typeface="楷体_GB2312" pitchFamily="49" charset="-122"/>
              </a:rPr>
              <a:t> </a:t>
            </a:r>
            <a:r>
              <a:rPr lang="zh-CN" altLang="en-US" sz="2800" b="1" dirty="0">
                <a:ea typeface="楷体_GB2312" pitchFamily="49" charset="-122"/>
              </a:rPr>
              <a:t>的过渡矩阵</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77835" name="Object 9"/>
          <p:cNvGraphicFramePr>
            <a:graphicFrameLocks noChangeAspect="1"/>
          </p:cNvGraphicFramePr>
          <p:nvPr/>
        </p:nvGraphicFramePr>
        <p:xfrm>
          <a:off x="1358900" y="1533525"/>
          <a:ext cx="3860800" cy="419100"/>
        </p:xfrm>
        <a:graphic>
          <a:graphicData uri="http://schemas.openxmlformats.org/presentationml/2006/ole">
            <mc:AlternateContent xmlns:mc="http://schemas.openxmlformats.org/markup-compatibility/2006">
              <mc:Choice xmlns:v="urn:schemas-microsoft-com:vml" Requires="v">
                <p:oleObj spid="_x0000_s3133" name="" r:id="rId7" imgW="3860800" imgH="419100" progId="Equation.DSMT4">
                  <p:embed/>
                </p:oleObj>
              </mc:Choice>
              <mc:Fallback>
                <p:oleObj name="" r:id="rId7" imgW="3860800" imgH="419100" progId="Equation.DSMT4">
                  <p:embed/>
                  <p:pic>
                    <p:nvPicPr>
                      <p:cNvPr id="0" name="图片 3132"/>
                      <p:cNvPicPr/>
                      <p:nvPr/>
                    </p:nvPicPr>
                    <p:blipFill>
                      <a:blip r:embed="rId8"/>
                      <a:stretch>
                        <a:fillRect/>
                      </a:stretch>
                    </p:blipFill>
                    <p:spPr>
                      <a:xfrm>
                        <a:off x="1358900" y="1533525"/>
                        <a:ext cx="3860800" cy="419100"/>
                      </a:xfrm>
                      <a:prstGeom prst="rect">
                        <a:avLst/>
                      </a:prstGeom>
                      <a:noFill/>
                      <a:ln w="38100">
                        <a:noFill/>
                        <a:miter/>
                      </a:ln>
                    </p:spPr>
                  </p:pic>
                </p:oleObj>
              </mc:Fallback>
            </mc:AlternateContent>
          </a:graphicData>
        </a:graphic>
      </p:graphicFrame>
      <p:graphicFrame>
        <p:nvGraphicFramePr>
          <p:cNvPr id="78858" name="Object 10"/>
          <p:cNvGraphicFramePr>
            <a:graphicFrameLocks noChangeAspect="1"/>
          </p:cNvGraphicFramePr>
          <p:nvPr/>
        </p:nvGraphicFramePr>
        <p:xfrm>
          <a:off x="1187450" y="4437063"/>
          <a:ext cx="3898900" cy="431800"/>
        </p:xfrm>
        <a:graphic>
          <a:graphicData uri="http://schemas.openxmlformats.org/presentationml/2006/ole">
            <mc:AlternateContent xmlns:mc="http://schemas.openxmlformats.org/markup-compatibility/2006">
              <mc:Choice xmlns:v="urn:schemas-microsoft-com:vml" Requires="v">
                <p:oleObj spid="_x0000_s3130" name="" r:id="rId9" imgW="3898900" imgH="431800" progId="Equation.DSMT4">
                  <p:embed/>
                </p:oleObj>
              </mc:Choice>
              <mc:Fallback>
                <p:oleObj name="" r:id="rId9" imgW="3898900" imgH="431800" progId="Equation.DSMT4">
                  <p:embed/>
                  <p:pic>
                    <p:nvPicPr>
                      <p:cNvPr id="0" name="图片 3129"/>
                      <p:cNvPicPr/>
                      <p:nvPr/>
                    </p:nvPicPr>
                    <p:blipFill>
                      <a:blip r:embed="rId10"/>
                      <a:stretch>
                        <a:fillRect/>
                      </a:stretch>
                    </p:blipFill>
                    <p:spPr>
                      <a:xfrm>
                        <a:off x="1187450" y="4437063"/>
                        <a:ext cx="3898900" cy="431800"/>
                      </a:xfrm>
                      <a:prstGeom prst="rect">
                        <a:avLst/>
                      </a:prstGeom>
                      <a:noFill/>
                      <a:ln w="38100">
                        <a:noFill/>
                        <a:miter/>
                      </a:ln>
                    </p:spPr>
                  </p:pic>
                </p:oleObj>
              </mc:Fallback>
            </mc:AlternateContent>
          </a:graphicData>
        </a:graphic>
      </p:graphicFrame>
      <p:graphicFrame>
        <p:nvGraphicFramePr>
          <p:cNvPr id="78859" name="Object 11"/>
          <p:cNvGraphicFramePr>
            <a:graphicFrameLocks noChangeAspect="1"/>
          </p:cNvGraphicFramePr>
          <p:nvPr/>
        </p:nvGraphicFramePr>
        <p:xfrm>
          <a:off x="1143000" y="5086350"/>
          <a:ext cx="3530600" cy="431800"/>
        </p:xfrm>
        <a:graphic>
          <a:graphicData uri="http://schemas.openxmlformats.org/presentationml/2006/ole">
            <mc:AlternateContent xmlns:mc="http://schemas.openxmlformats.org/markup-compatibility/2006">
              <mc:Choice xmlns:v="urn:schemas-microsoft-com:vml" Requires="v">
                <p:oleObj spid="_x0000_s3142" name="" r:id="rId11" imgW="3530600" imgH="431800" progId="Equation.DSMT4">
                  <p:embed/>
                </p:oleObj>
              </mc:Choice>
              <mc:Fallback>
                <p:oleObj name="" r:id="rId11" imgW="3530600" imgH="431800" progId="Equation.DSMT4">
                  <p:embed/>
                  <p:pic>
                    <p:nvPicPr>
                      <p:cNvPr id="0" name="图片 3141"/>
                      <p:cNvPicPr/>
                      <p:nvPr/>
                    </p:nvPicPr>
                    <p:blipFill>
                      <a:blip r:embed="rId12"/>
                      <a:stretch>
                        <a:fillRect/>
                      </a:stretch>
                    </p:blipFill>
                    <p:spPr>
                      <a:xfrm>
                        <a:off x="1143000" y="5086350"/>
                        <a:ext cx="3530600" cy="431800"/>
                      </a:xfrm>
                      <a:prstGeom prst="rect">
                        <a:avLst/>
                      </a:prstGeom>
                      <a:noFill/>
                      <a:ln w="38100">
                        <a:noFill/>
                        <a:miter/>
                      </a:ln>
                    </p:spPr>
                  </p:pic>
                </p:oleObj>
              </mc:Fallback>
            </mc:AlternateContent>
          </a:graphicData>
        </a:graphic>
      </p:graphicFrame>
      <p:sp>
        <p:nvSpPr>
          <p:cNvPr id="78860" name="Rectangle 12"/>
          <p:cNvSpPr/>
          <p:nvPr/>
        </p:nvSpPr>
        <p:spPr>
          <a:xfrm>
            <a:off x="323850" y="4970463"/>
            <a:ext cx="8953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易知</a:t>
            </a:r>
            <a:endParaRPr lang="zh-CN" altLang="en-US" sz="2800" b="1" dirty="0">
              <a:ea typeface="楷体_GB2312" pitchFamily="49" charset="-122"/>
            </a:endParaRPr>
          </a:p>
        </p:txBody>
      </p:sp>
      <p:sp>
        <p:nvSpPr>
          <p:cNvPr id="78861" name="Rectangle 13"/>
          <p:cNvSpPr/>
          <p:nvPr/>
        </p:nvSpPr>
        <p:spPr>
          <a:xfrm>
            <a:off x="4616450" y="4941888"/>
            <a:ext cx="4164013" cy="60483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ea typeface="楷体_GB2312" pitchFamily="49" charset="-122"/>
              </a:rPr>
              <a:t>故</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a:t>
            </a:r>
            <a:r>
              <a:rPr lang="en-US" altLang="zh-CN" sz="2800" b="1" i="1" dirty="0">
                <a:ea typeface="楷体_GB2312" pitchFamily="49" charset="-122"/>
              </a:rPr>
              <a:t>a</a:t>
            </a:r>
            <a:r>
              <a:rPr lang="en-US" altLang="zh-CN" sz="2800" b="1" baseline="-25000" dirty="0">
                <a:ea typeface="楷体_GB2312" pitchFamily="49" charset="-122"/>
              </a:rPr>
              <a:t>2 </a:t>
            </a:r>
            <a:r>
              <a:rPr lang="zh-CN" altLang="en-US" sz="2800" b="1" dirty="0">
                <a:ea typeface="楷体_GB2312" pitchFamily="49" charset="-122"/>
              </a:rPr>
              <a:t>和</a:t>
            </a:r>
            <a:r>
              <a:rPr lang="en-US" altLang="zh-CN" sz="2800" b="1" i="1" dirty="0">
                <a:ea typeface="楷体_GB2312" pitchFamily="49" charset="-122"/>
              </a:rPr>
              <a:t>a</a:t>
            </a:r>
            <a:r>
              <a:rPr lang="en-US" altLang="zh-CN" sz="2800" b="1" baseline="-25000" dirty="0">
                <a:ea typeface="楷体_GB2312" pitchFamily="49" charset="-122"/>
              </a:rPr>
              <a:t>3</a:t>
            </a:r>
            <a:r>
              <a:rPr lang="en-US" altLang="zh-CN" sz="2800" b="1" dirty="0">
                <a:ea typeface="楷体_GB2312" pitchFamily="49" charset="-122"/>
              </a:rPr>
              <a:t>,</a:t>
            </a:r>
            <a:r>
              <a:rPr lang="en-US" altLang="zh-CN" sz="2800" b="1" i="1" dirty="0">
                <a:ea typeface="楷体_GB2312" pitchFamily="49" charset="-122"/>
              </a:rPr>
              <a:t>a</a:t>
            </a:r>
            <a:r>
              <a:rPr lang="en-US" altLang="zh-CN" sz="2800" b="1" baseline="-25000" dirty="0">
                <a:ea typeface="楷体_GB2312" pitchFamily="49" charset="-122"/>
              </a:rPr>
              <a:t>4</a:t>
            </a:r>
            <a:r>
              <a:rPr lang="zh-CN" altLang="en-US" sz="2800" b="1" dirty="0">
                <a:ea typeface="楷体_GB2312" pitchFamily="49" charset="-122"/>
              </a:rPr>
              <a:t>都是</a:t>
            </a:r>
            <a:r>
              <a:rPr lang="en-US" altLang="zh-CN" sz="2800" b="1" i="1" dirty="0">
                <a:ea typeface="楷体_GB2312" pitchFamily="49" charset="-122"/>
              </a:rPr>
              <a:t>V </a:t>
            </a:r>
            <a:r>
              <a:rPr lang="zh-CN" altLang="en-US" sz="2800" b="1" dirty="0">
                <a:ea typeface="楷体_GB2312" pitchFamily="49" charset="-122"/>
              </a:rPr>
              <a:t>的基</a:t>
            </a:r>
            <a:r>
              <a:rPr lang="en-US" altLang="zh-CN" sz="2800" b="1" dirty="0">
                <a:ea typeface="楷体_GB2312" pitchFamily="49" charset="-122"/>
              </a:rPr>
              <a:t>.</a:t>
            </a:r>
            <a:endParaRPr lang="en-US" altLang="zh-CN" sz="2800" b="1" dirty="0">
              <a:ea typeface="楷体_GB2312" pitchFamily="49" charset="-122"/>
            </a:endParaRPr>
          </a:p>
        </p:txBody>
      </p:sp>
      <p:sp>
        <p:nvSpPr>
          <p:cNvPr id="78862" name="Rectangle 14"/>
          <p:cNvSpPr/>
          <p:nvPr/>
        </p:nvSpPr>
        <p:spPr>
          <a:xfrm>
            <a:off x="323850" y="5689600"/>
            <a:ext cx="5616575" cy="604838"/>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ea typeface="楷体_GB2312" pitchFamily="49" charset="-122"/>
              </a:rPr>
              <a:t>从基 </a:t>
            </a:r>
            <a:r>
              <a:rPr lang="en-US" altLang="zh-CN" sz="2800" b="1" i="1" dirty="0">
                <a:ea typeface="楷体_GB2312" pitchFamily="49" charset="-122"/>
              </a:rPr>
              <a:t>a</a:t>
            </a:r>
            <a:r>
              <a:rPr lang="en-US" altLang="zh-CN" sz="2800" b="1" baseline="-25000" dirty="0">
                <a:ea typeface="楷体_GB2312" pitchFamily="49" charset="-122"/>
              </a:rPr>
              <a:t>1</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2 </a:t>
            </a:r>
            <a:r>
              <a:rPr lang="zh-CN" altLang="en-US" sz="2800" b="1" dirty="0">
                <a:ea typeface="楷体_GB2312" pitchFamily="49" charset="-122"/>
              </a:rPr>
              <a:t>到基 </a:t>
            </a:r>
            <a:r>
              <a:rPr lang="en-US" altLang="zh-CN" sz="2800" b="1" i="1" dirty="0">
                <a:ea typeface="楷体_GB2312" pitchFamily="49" charset="-122"/>
              </a:rPr>
              <a:t>a</a:t>
            </a:r>
            <a:r>
              <a:rPr lang="en-US" altLang="zh-CN" sz="2800" b="1" baseline="-25000" dirty="0">
                <a:ea typeface="楷体_GB2312" pitchFamily="49" charset="-122"/>
              </a:rPr>
              <a:t>3</a:t>
            </a:r>
            <a:r>
              <a:rPr lang="en-US" altLang="zh-CN" sz="2800" b="1" dirty="0">
                <a:ea typeface="楷体_GB2312" pitchFamily="49" charset="-122"/>
              </a:rPr>
              <a:t>, </a:t>
            </a:r>
            <a:r>
              <a:rPr lang="en-US" altLang="zh-CN" sz="2800" b="1" i="1" dirty="0">
                <a:ea typeface="楷体_GB2312" pitchFamily="49" charset="-122"/>
              </a:rPr>
              <a:t>a</a:t>
            </a:r>
            <a:r>
              <a:rPr lang="en-US" altLang="zh-CN" sz="2800" b="1" baseline="-25000" dirty="0">
                <a:ea typeface="楷体_GB2312" pitchFamily="49" charset="-122"/>
              </a:rPr>
              <a:t>4</a:t>
            </a:r>
            <a:r>
              <a:rPr lang="en-US" altLang="zh-CN" sz="2800" b="1" dirty="0">
                <a:ea typeface="楷体_GB2312" pitchFamily="49" charset="-122"/>
              </a:rPr>
              <a:t> </a:t>
            </a:r>
            <a:r>
              <a:rPr lang="zh-CN" altLang="en-US" sz="2800" b="1" dirty="0">
                <a:ea typeface="楷体_GB2312" pitchFamily="49" charset="-122"/>
              </a:rPr>
              <a:t>的过渡矩阵为</a:t>
            </a:r>
            <a:endParaRPr lang="zh-CN" altLang="en-US" sz="2800" b="1" dirty="0">
              <a:ea typeface="楷体_GB2312" pitchFamily="49" charset="-122"/>
            </a:endParaRPr>
          </a:p>
        </p:txBody>
      </p:sp>
      <p:graphicFrame>
        <p:nvGraphicFramePr>
          <p:cNvPr id="78863" name="Object 15"/>
          <p:cNvGraphicFramePr>
            <a:graphicFrameLocks noChangeAspect="1"/>
          </p:cNvGraphicFramePr>
          <p:nvPr/>
        </p:nvGraphicFramePr>
        <p:xfrm>
          <a:off x="5867400" y="5661025"/>
          <a:ext cx="1892300" cy="838200"/>
        </p:xfrm>
        <a:graphic>
          <a:graphicData uri="http://schemas.openxmlformats.org/presentationml/2006/ole">
            <mc:AlternateContent xmlns:mc="http://schemas.openxmlformats.org/markup-compatibility/2006">
              <mc:Choice xmlns:v="urn:schemas-microsoft-com:vml" Requires="v">
                <p:oleObj spid="_x0000_s3137" name="" r:id="rId13" imgW="1892300" imgH="838200" progId="Equation.DSMT4">
                  <p:embed/>
                </p:oleObj>
              </mc:Choice>
              <mc:Fallback>
                <p:oleObj name="" r:id="rId13" imgW="1892300" imgH="838200" progId="Equation.DSMT4">
                  <p:embed/>
                  <p:pic>
                    <p:nvPicPr>
                      <p:cNvPr id="0" name="图片 3136"/>
                      <p:cNvPicPr/>
                      <p:nvPr/>
                    </p:nvPicPr>
                    <p:blipFill>
                      <a:blip r:embed="rId14"/>
                      <a:stretch>
                        <a:fillRect/>
                      </a:stretch>
                    </p:blipFill>
                    <p:spPr>
                      <a:xfrm>
                        <a:off x="5867400" y="5661025"/>
                        <a:ext cx="1892300" cy="838200"/>
                      </a:xfrm>
                      <a:prstGeom prst="rect">
                        <a:avLst/>
                      </a:prstGeom>
                      <a:noFill/>
                      <a:ln w="38100">
                        <a:noFill/>
                        <a:miter/>
                      </a:ln>
                    </p:spPr>
                  </p:pic>
                </p:oleObj>
              </mc:Fallback>
            </mc:AlternateContent>
          </a:graphicData>
        </a:graphic>
      </p:graphicFrame>
      <p:graphicFrame>
        <p:nvGraphicFramePr>
          <p:cNvPr id="78864" name="Object 16"/>
          <p:cNvGraphicFramePr>
            <a:graphicFrameLocks noChangeAspect="1"/>
          </p:cNvGraphicFramePr>
          <p:nvPr/>
        </p:nvGraphicFramePr>
        <p:xfrm>
          <a:off x="3203575" y="3068638"/>
          <a:ext cx="2781300" cy="1244600"/>
        </p:xfrm>
        <a:graphic>
          <a:graphicData uri="http://schemas.openxmlformats.org/presentationml/2006/ole">
            <mc:AlternateContent xmlns:mc="http://schemas.openxmlformats.org/markup-compatibility/2006">
              <mc:Choice xmlns:v="urn:schemas-microsoft-com:vml" Requires="v">
                <p:oleObj spid="_x0000_s3141" name="" r:id="rId15" imgW="2781300" imgH="1244600" progId="Equation.DSMT4">
                  <p:embed/>
                </p:oleObj>
              </mc:Choice>
              <mc:Fallback>
                <p:oleObj name="" r:id="rId15" imgW="2781300" imgH="1244600" progId="Equation.DSMT4">
                  <p:embed/>
                  <p:pic>
                    <p:nvPicPr>
                      <p:cNvPr id="0" name="图片 3140"/>
                      <p:cNvPicPr/>
                      <p:nvPr/>
                    </p:nvPicPr>
                    <p:blipFill>
                      <a:blip r:embed="rId16"/>
                      <a:stretch>
                        <a:fillRect/>
                      </a:stretch>
                    </p:blipFill>
                    <p:spPr>
                      <a:xfrm>
                        <a:off x="3203575" y="3068638"/>
                        <a:ext cx="2781300" cy="12446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1"/>
                                        </p:tgtEl>
                                        <p:attrNameLst>
                                          <p:attrName>style.visibility</p:attrName>
                                        </p:attrNameLst>
                                      </p:cBhvr>
                                      <p:to>
                                        <p:strVal val="visible"/>
                                      </p:to>
                                    </p:set>
                                    <p:animEffect transition="in" filter="wipe(left)">
                                      <p:cBhvr>
                                        <p:cTn id="12" dur="500"/>
                                        <p:tgtEl>
                                          <p:spTgt spid="788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64"/>
                                        </p:tgtEl>
                                        <p:attrNameLst>
                                          <p:attrName>style.visibility</p:attrName>
                                        </p:attrNameLst>
                                      </p:cBhvr>
                                      <p:to>
                                        <p:strVal val="visible"/>
                                      </p:to>
                                    </p:set>
                                    <p:animEffect transition="in" filter="wipe(left)">
                                      <p:cBhvr>
                                        <p:cTn id="17" dur="500"/>
                                        <p:tgtEl>
                                          <p:spTgt spid="788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52"/>
                                        </p:tgtEl>
                                        <p:attrNameLst>
                                          <p:attrName>style.visibility</p:attrName>
                                        </p:attrNameLst>
                                      </p:cBhvr>
                                      <p:to>
                                        <p:strVal val="visible"/>
                                      </p:to>
                                    </p:set>
                                    <p:animEffect transition="in" filter="wipe(left)">
                                      <p:cBhvr>
                                        <p:cTn id="22" dur="500"/>
                                        <p:tgtEl>
                                          <p:spTgt spid="788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8858"/>
                                        </p:tgtEl>
                                        <p:attrNameLst>
                                          <p:attrName>style.visibility</p:attrName>
                                        </p:attrNameLst>
                                      </p:cBhvr>
                                      <p:to>
                                        <p:strVal val="visible"/>
                                      </p:to>
                                    </p:set>
                                    <p:animEffect transition="in" filter="wipe(left)">
                                      <p:cBhvr>
                                        <p:cTn id="27" dur="500"/>
                                        <p:tgtEl>
                                          <p:spTgt spid="788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860"/>
                                        </p:tgtEl>
                                        <p:attrNameLst>
                                          <p:attrName>style.visibility</p:attrName>
                                        </p:attrNameLst>
                                      </p:cBhvr>
                                      <p:to>
                                        <p:strVal val="visible"/>
                                      </p:to>
                                    </p:set>
                                    <p:animEffect transition="in" filter="wipe(left)">
                                      <p:cBhvr>
                                        <p:cTn id="32" dur="500"/>
                                        <p:tgtEl>
                                          <p:spTgt spid="788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8859"/>
                                        </p:tgtEl>
                                        <p:attrNameLst>
                                          <p:attrName>style.visibility</p:attrName>
                                        </p:attrNameLst>
                                      </p:cBhvr>
                                      <p:to>
                                        <p:strVal val="visible"/>
                                      </p:to>
                                    </p:set>
                                    <p:animEffect transition="in" filter="wipe(left)">
                                      <p:cBhvr>
                                        <p:cTn id="37" dur="500"/>
                                        <p:tgtEl>
                                          <p:spTgt spid="788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8861"/>
                                        </p:tgtEl>
                                        <p:attrNameLst>
                                          <p:attrName>style.visibility</p:attrName>
                                        </p:attrNameLst>
                                      </p:cBhvr>
                                      <p:to>
                                        <p:strVal val="visible"/>
                                      </p:to>
                                    </p:set>
                                    <p:animEffect transition="in" filter="wipe(left)">
                                      <p:cBhvr>
                                        <p:cTn id="42" dur="500"/>
                                        <p:tgtEl>
                                          <p:spTgt spid="788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8862"/>
                                        </p:tgtEl>
                                        <p:attrNameLst>
                                          <p:attrName>style.visibility</p:attrName>
                                        </p:attrNameLst>
                                      </p:cBhvr>
                                      <p:to>
                                        <p:strVal val="visible"/>
                                      </p:to>
                                    </p:set>
                                    <p:animEffect transition="in" filter="wipe(left)">
                                      <p:cBhvr>
                                        <p:cTn id="47" dur="500"/>
                                        <p:tgtEl>
                                          <p:spTgt spid="788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8863"/>
                                        </p:tgtEl>
                                        <p:attrNameLst>
                                          <p:attrName>style.visibility</p:attrName>
                                        </p:attrNameLst>
                                      </p:cBhvr>
                                      <p:to>
                                        <p:strVal val="visible"/>
                                      </p:to>
                                    </p:set>
                                    <p:animEffect transition="in" filter="wipe(left)">
                                      <p:cBhvr>
                                        <p:cTn id="52" dur="500"/>
                                        <p:tgtEl>
                                          <p:spTgt spid="78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60" grpId="0"/>
      <p:bldP spid="78861" grpId="0"/>
      <p:bldP spid="7886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B25C9E-6D87-4EF4-A3B1-5F5367A37E1E}"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B5DEFC6-2160-46C4-8E1C-1E0AB52B7933}"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8852" name="TextBox 10"/>
          <p:cNvSpPr txBox="1"/>
          <p:nvPr/>
        </p:nvSpPr>
        <p:spPr>
          <a:xfrm>
            <a:off x="-9525" y="346075"/>
            <a:ext cx="8429625"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CC0000"/>
                </a:solidFill>
              </a:rPr>
              <a:t>例 </a:t>
            </a:r>
            <a:r>
              <a:rPr lang="en-US" altLang="zh-CN" sz="2400" b="1" dirty="0">
                <a:solidFill>
                  <a:srgbClr val="CC0000"/>
                </a:solidFill>
              </a:rPr>
              <a:t>26</a:t>
            </a:r>
            <a:r>
              <a:rPr lang="zh-CN" altLang="en-US" sz="2400" b="1" dirty="0">
                <a:solidFill>
                  <a:srgbClr val="FF0000"/>
                </a:solidFill>
                <a:latin typeface="宋体" panose="02010600030101010101" pitchFamily="2" charset="-122"/>
              </a:rPr>
              <a:t> ▲</a:t>
            </a:r>
            <a:r>
              <a:rPr lang="en-US" altLang="zh-CN" sz="2400" b="1" dirty="0">
                <a:solidFill>
                  <a:srgbClr val="2D2DB9"/>
                </a:solidFill>
              </a:rPr>
              <a:t> </a:t>
            </a:r>
            <a:r>
              <a:rPr lang="zh-CN" altLang="en-US" sz="2400" b="1" dirty="0"/>
              <a:t>已知       的两组基为：                          及</a:t>
            </a:r>
            <a:endParaRPr lang="zh-CN" altLang="en-US" sz="2400" b="1" dirty="0"/>
          </a:p>
          <a:p>
            <a:pPr marL="0" lvl="0" indent="0" eaLnBrk="1" hangingPunct="1">
              <a:spcBef>
                <a:spcPct val="0"/>
              </a:spcBef>
              <a:buNone/>
            </a:pPr>
            <a:r>
              <a:rPr lang="zh-CN" altLang="en-US" sz="2400" b="1" dirty="0"/>
              <a:t>        其中：</a:t>
            </a:r>
            <a:endParaRPr lang="zh-CN" altLang="en-US" sz="2400" b="1" dirty="0"/>
          </a:p>
        </p:txBody>
      </p:sp>
      <p:graphicFrame>
        <p:nvGraphicFramePr>
          <p:cNvPr id="78853" name="Object 8"/>
          <p:cNvGraphicFramePr>
            <a:graphicFrameLocks noChangeAspect="1"/>
          </p:cNvGraphicFramePr>
          <p:nvPr/>
        </p:nvGraphicFramePr>
        <p:xfrm>
          <a:off x="1908175" y="333375"/>
          <a:ext cx="414338" cy="398463"/>
        </p:xfrm>
        <a:graphic>
          <a:graphicData uri="http://schemas.openxmlformats.org/presentationml/2006/ole">
            <mc:AlternateContent xmlns:mc="http://schemas.openxmlformats.org/markup-compatibility/2006">
              <mc:Choice xmlns:v="urn:schemas-microsoft-com:vml" Requires="v">
                <p:oleObj spid="_x0000_s3143" name="" r:id="rId1" imgW="215900" imgH="190500" progId="Equation.DSMT4">
                  <p:embed/>
                </p:oleObj>
              </mc:Choice>
              <mc:Fallback>
                <p:oleObj name="" r:id="rId1" imgW="215900" imgH="190500" progId="Equation.DSMT4">
                  <p:embed/>
                  <p:pic>
                    <p:nvPicPr>
                      <p:cNvPr id="0" name="图片 3142"/>
                      <p:cNvPicPr/>
                      <p:nvPr/>
                    </p:nvPicPr>
                    <p:blipFill>
                      <a:blip r:embed="rId2"/>
                      <a:stretch>
                        <a:fillRect/>
                      </a:stretch>
                    </p:blipFill>
                    <p:spPr>
                      <a:xfrm>
                        <a:off x="1908175" y="333375"/>
                        <a:ext cx="414338" cy="398463"/>
                      </a:xfrm>
                      <a:prstGeom prst="rect">
                        <a:avLst/>
                      </a:prstGeom>
                      <a:noFill/>
                      <a:ln w="38100">
                        <a:noFill/>
                        <a:miter/>
                      </a:ln>
                    </p:spPr>
                  </p:pic>
                </p:oleObj>
              </mc:Fallback>
            </mc:AlternateContent>
          </a:graphicData>
        </a:graphic>
      </p:graphicFrame>
      <p:graphicFrame>
        <p:nvGraphicFramePr>
          <p:cNvPr id="78854" name="Object 12"/>
          <p:cNvGraphicFramePr>
            <a:graphicFrameLocks noChangeAspect="1"/>
          </p:cNvGraphicFramePr>
          <p:nvPr/>
        </p:nvGraphicFramePr>
        <p:xfrm>
          <a:off x="4140200" y="404813"/>
          <a:ext cx="1800225" cy="385762"/>
        </p:xfrm>
        <a:graphic>
          <a:graphicData uri="http://schemas.openxmlformats.org/presentationml/2006/ole">
            <mc:AlternateContent xmlns:mc="http://schemas.openxmlformats.org/markup-compatibility/2006">
              <mc:Choice xmlns:v="urn:schemas-microsoft-com:vml" Requires="v">
                <p:oleObj spid="_x0000_s3134" name="" r:id="rId3" imgW="1066800" imgH="228600" progId="Equation.DSMT4">
                  <p:embed/>
                </p:oleObj>
              </mc:Choice>
              <mc:Fallback>
                <p:oleObj name="" r:id="rId3" imgW="1066800" imgH="228600" progId="Equation.DSMT4">
                  <p:embed/>
                  <p:pic>
                    <p:nvPicPr>
                      <p:cNvPr id="0" name="图片 3133"/>
                      <p:cNvPicPr/>
                      <p:nvPr/>
                    </p:nvPicPr>
                    <p:blipFill>
                      <a:blip r:embed="rId4"/>
                      <a:stretch>
                        <a:fillRect/>
                      </a:stretch>
                    </p:blipFill>
                    <p:spPr>
                      <a:xfrm>
                        <a:off x="4140200" y="404813"/>
                        <a:ext cx="1800225" cy="385762"/>
                      </a:xfrm>
                      <a:prstGeom prst="rect">
                        <a:avLst/>
                      </a:prstGeom>
                      <a:noFill/>
                      <a:ln w="38100">
                        <a:noFill/>
                        <a:miter/>
                      </a:ln>
                    </p:spPr>
                  </p:pic>
                </p:oleObj>
              </mc:Fallback>
            </mc:AlternateContent>
          </a:graphicData>
        </a:graphic>
      </p:graphicFrame>
      <p:graphicFrame>
        <p:nvGraphicFramePr>
          <p:cNvPr id="78855" name="Object 7"/>
          <p:cNvGraphicFramePr>
            <a:graphicFrameLocks noChangeAspect="1"/>
          </p:cNvGraphicFramePr>
          <p:nvPr/>
        </p:nvGraphicFramePr>
        <p:xfrm>
          <a:off x="6586538" y="404813"/>
          <a:ext cx="2047875" cy="428625"/>
        </p:xfrm>
        <a:graphic>
          <a:graphicData uri="http://schemas.openxmlformats.org/presentationml/2006/ole">
            <mc:AlternateContent xmlns:mc="http://schemas.openxmlformats.org/markup-compatibility/2006">
              <mc:Choice xmlns:v="urn:schemas-microsoft-com:vml" Requires="v">
                <p:oleObj spid="_x0000_s3129" name="" r:id="rId5" imgW="1091565" imgH="228600" progId="Equation.DSMT4">
                  <p:embed/>
                </p:oleObj>
              </mc:Choice>
              <mc:Fallback>
                <p:oleObj name="" r:id="rId5" imgW="1091565" imgH="228600" progId="Equation.DSMT4">
                  <p:embed/>
                  <p:pic>
                    <p:nvPicPr>
                      <p:cNvPr id="0" name="图片 3128"/>
                      <p:cNvPicPr/>
                      <p:nvPr/>
                    </p:nvPicPr>
                    <p:blipFill>
                      <a:blip r:embed="rId6"/>
                      <a:stretch>
                        <a:fillRect/>
                      </a:stretch>
                    </p:blipFill>
                    <p:spPr>
                      <a:xfrm>
                        <a:off x="6586538" y="404813"/>
                        <a:ext cx="2047875" cy="428625"/>
                      </a:xfrm>
                      <a:prstGeom prst="rect">
                        <a:avLst/>
                      </a:prstGeom>
                      <a:noFill/>
                      <a:ln w="38100">
                        <a:noFill/>
                        <a:miter/>
                      </a:ln>
                    </p:spPr>
                  </p:pic>
                </p:oleObj>
              </mc:Fallback>
            </mc:AlternateContent>
          </a:graphicData>
        </a:graphic>
      </p:graphicFrame>
      <p:graphicFrame>
        <p:nvGraphicFramePr>
          <p:cNvPr id="78856" name="Object 13"/>
          <p:cNvGraphicFramePr>
            <a:graphicFrameLocks noChangeAspect="1"/>
          </p:cNvGraphicFramePr>
          <p:nvPr/>
        </p:nvGraphicFramePr>
        <p:xfrm>
          <a:off x="1966913" y="762000"/>
          <a:ext cx="6230937" cy="420688"/>
        </p:xfrm>
        <a:graphic>
          <a:graphicData uri="http://schemas.openxmlformats.org/presentationml/2006/ole">
            <mc:AlternateContent xmlns:mc="http://schemas.openxmlformats.org/markup-compatibility/2006">
              <mc:Choice xmlns:v="urn:schemas-microsoft-com:vml" Requires="v">
                <p:oleObj spid="_x0000_s3138" name="" r:id="rId7" imgW="3568700" imgH="241300" progId="Equation.DSMT4">
                  <p:embed/>
                </p:oleObj>
              </mc:Choice>
              <mc:Fallback>
                <p:oleObj name="" r:id="rId7" imgW="3568700" imgH="241300" progId="Equation.DSMT4">
                  <p:embed/>
                  <p:pic>
                    <p:nvPicPr>
                      <p:cNvPr id="0" name="图片 3137"/>
                      <p:cNvPicPr/>
                      <p:nvPr/>
                    </p:nvPicPr>
                    <p:blipFill>
                      <a:blip r:embed="rId8"/>
                      <a:stretch>
                        <a:fillRect/>
                      </a:stretch>
                    </p:blipFill>
                    <p:spPr>
                      <a:xfrm>
                        <a:off x="1966913" y="762000"/>
                        <a:ext cx="6230937" cy="420688"/>
                      </a:xfrm>
                      <a:prstGeom prst="rect">
                        <a:avLst/>
                      </a:prstGeom>
                      <a:noFill/>
                      <a:ln w="38100">
                        <a:noFill/>
                        <a:miter/>
                      </a:ln>
                    </p:spPr>
                  </p:pic>
                </p:oleObj>
              </mc:Fallback>
            </mc:AlternateContent>
          </a:graphicData>
        </a:graphic>
      </p:graphicFrame>
      <p:graphicFrame>
        <p:nvGraphicFramePr>
          <p:cNvPr id="78857" name="Object 12"/>
          <p:cNvGraphicFramePr>
            <a:graphicFrameLocks noChangeAspect="1"/>
          </p:cNvGraphicFramePr>
          <p:nvPr/>
        </p:nvGraphicFramePr>
        <p:xfrm>
          <a:off x="1181100" y="1190625"/>
          <a:ext cx="3429000" cy="446088"/>
        </p:xfrm>
        <a:graphic>
          <a:graphicData uri="http://schemas.openxmlformats.org/presentationml/2006/ole">
            <mc:AlternateContent xmlns:mc="http://schemas.openxmlformats.org/markup-compatibility/2006">
              <mc:Choice xmlns:v="urn:schemas-microsoft-com:vml" Requires="v">
                <p:oleObj spid="_x0000_s3140" name="" r:id="rId9" imgW="1854200" imgH="241300" progId="Equation.DSMT4">
                  <p:embed/>
                </p:oleObj>
              </mc:Choice>
              <mc:Fallback>
                <p:oleObj name="" r:id="rId9" imgW="1854200" imgH="241300" progId="Equation.DSMT4">
                  <p:embed/>
                  <p:pic>
                    <p:nvPicPr>
                      <p:cNvPr id="0" name="图片 3139"/>
                      <p:cNvPicPr/>
                      <p:nvPr/>
                    </p:nvPicPr>
                    <p:blipFill>
                      <a:blip r:embed="rId10"/>
                      <a:stretch>
                        <a:fillRect/>
                      </a:stretch>
                    </p:blipFill>
                    <p:spPr>
                      <a:xfrm>
                        <a:off x="1181100" y="1190625"/>
                        <a:ext cx="3429000" cy="446088"/>
                      </a:xfrm>
                      <a:prstGeom prst="rect">
                        <a:avLst/>
                      </a:prstGeom>
                      <a:noFill/>
                      <a:ln w="38100">
                        <a:noFill/>
                        <a:miter/>
                      </a:ln>
                    </p:spPr>
                  </p:pic>
                </p:oleObj>
              </mc:Fallback>
            </mc:AlternateContent>
          </a:graphicData>
        </a:graphic>
      </p:graphicFrame>
      <p:sp>
        <p:nvSpPr>
          <p:cNvPr id="78858" name="TextBox 13"/>
          <p:cNvSpPr txBox="1"/>
          <p:nvPr/>
        </p:nvSpPr>
        <p:spPr>
          <a:xfrm>
            <a:off x="827088" y="1557338"/>
            <a:ext cx="7929562"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t>（</a:t>
            </a:r>
            <a:r>
              <a:rPr lang="en-US" altLang="zh-CN" sz="2400" b="1" dirty="0"/>
              <a:t>1</a:t>
            </a:r>
            <a:r>
              <a:rPr lang="zh-CN" altLang="en-US" sz="2400" b="1" dirty="0"/>
              <a:t>）求向量                  在基      下的坐标；</a:t>
            </a:r>
            <a:endParaRPr lang="zh-CN" altLang="en-US" sz="2400" b="1" dirty="0"/>
          </a:p>
          <a:p>
            <a:pPr marL="0" lvl="0" indent="0" eaLnBrk="1" hangingPunct="1">
              <a:spcBef>
                <a:spcPct val="0"/>
              </a:spcBef>
              <a:buNone/>
            </a:pPr>
            <a:r>
              <a:rPr lang="zh-CN" altLang="en-US" sz="2400" b="1" dirty="0"/>
              <a:t> （</a:t>
            </a:r>
            <a:r>
              <a:rPr lang="en-US" altLang="zh-CN" sz="2400" b="1" dirty="0"/>
              <a:t>2</a:t>
            </a:r>
            <a:r>
              <a:rPr lang="zh-CN" altLang="en-US" sz="2400" b="1" dirty="0"/>
              <a:t>）求从      到       的过渡矩阵；</a:t>
            </a:r>
            <a:endParaRPr lang="zh-CN" altLang="en-US" sz="2400" b="1" dirty="0"/>
          </a:p>
          <a:p>
            <a:pPr marL="0" lvl="0" indent="0" eaLnBrk="1" hangingPunct="1">
              <a:spcBef>
                <a:spcPct val="0"/>
              </a:spcBef>
              <a:buNone/>
            </a:pPr>
            <a:r>
              <a:rPr lang="zh-CN" altLang="en-US" sz="2400" b="1" dirty="0"/>
              <a:t> （</a:t>
            </a:r>
            <a:r>
              <a:rPr lang="en-US" altLang="zh-CN" sz="2400" b="1" dirty="0"/>
              <a:t>3</a:t>
            </a:r>
            <a:r>
              <a:rPr lang="zh-CN" altLang="en-US" sz="2400" b="1" dirty="0"/>
              <a:t>）求向量      在基       下的坐标。</a:t>
            </a:r>
            <a:endParaRPr lang="zh-CN" altLang="en-US" sz="2400" b="1" dirty="0"/>
          </a:p>
        </p:txBody>
      </p:sp>
      <p:graphicFrame>
        <p:nvGraphicFramePr>
          <p:cNvPr id="78859" name="Object 10"/>
          <p:cNvGraphicFramePr>
            <a:graphicFrameLocks noChangeAspect="1"/>
          </p:cNvGraphicFramePr>
          <p:nvPr/>
        </p:nvGraphicFramePr>
        <p:xfrm>
          <a:off x="2681288" y="1619250"/>
          <a:ext cx="1220787" cy="342900"/>
        </p:xfrm>
        <a:graphic>
          <a:graphicData uri="http://schemas.openxmlformats.org/presentationml/2006/ole">
            <mc:AlternateContent xmlns:mc="http://schemas.openxmlformats.org/markup-compatibility/2006">
              <mc:Choice xmlns:v="urn:schemas-microsoft-com:vml" Requires="v">
                <p:oleObj spid="_x0000_s3139" name="" r:id="rId11" imgW="812165" imgH="228600" progId="Equation.DSMT4">
                  <p:embed/>
                </p:oleObj>
              </mc:Choice>
              <mc:Fallback>
                <p:oleObj name="" r:id="rId11" imgW="812165" imgH="228600" progId="Equation.DSMT4">
                  <p:embed/>
                  <p:pic>
                    <p:nvPicPr>
                      <p:cNvPr id="0" name="图片 3138"/>
                      <p:cNvPicPr/>
                      <p:nvPr/>
                    </p:nvPicPr>
                    <p:blipFill>
                      <a:blip r:embed="rId12"/>
                      <a:stretch>
                        <a:fillRect/>
                      </a:stretch>
                    </p:blipFill>
                    <p:spPr>
                      <a:xfrm>
                        <a:off x="2681288" y="1619250"/>
                        <a:ext cx="1220787" cy="342900"/>
                      </a:xfrm>
                      <a:prstGeom prst="rect">
                        <a:avLst/>
                      </a:prstGeom>
                      <a:noFill/>
                      <a:ln w="38100">
                        <a:noFill/>
                        <a:miter/>
                      </a:ln>
                    </p:spPr>
                  </p:pic>
                </p:oleObj>
              </mc:Fallback>
            </mc:AlternateContent>
          </a:graphicData>
        </a:graphic>
      </p:graphicFrame>
      <p:graphicFrame>
        <p:nvGraphicFramePr>
          <p:cNvPr id="78860" name="Object 14"/>
          <p:cNvGraphicFramePr>
            <a:graphicFrameLocks noChangeAspect="1"/>
          </p:cNvGraphicFramePr>
          <p:nvPr/>
        </p:nvGraphicFramePr>
        <p:xfrm>
          <a:off x="4610100" y="1619250"/>
          <a:ext cx="322263" cy="385763"/>
        </p:xfrm>
        <a:graphic>
          <a:graphicData uri="http://schemas.openxmlformats.org/presentationml/2006/ole">
            <mc:AlternateContent xmlns:mc="http://schemas.openxmlformats.org/markup-compatibility/2006">
              <mc:Choice xmlns:v="urn:schemas-microsoft-com:vml" Requires="v">
                <p:oleObj spid="_x0000_s3144" name="" r:id="rId13" imgW="190500" imgH="228600" progId="Equation.DSMT4">
                  <p:embed/>
                </p:oleObj>
              </mc:Choice>
              <mc:Fallback>
                <p:oleObj name="" r:id="rId13" imgW="190500" imgH="228600" progId="Equation.DSMT4">
                  <p:embed/>
                  <p:pic>
                    <p:nvPicPr>
                      <p:cNvPr id="0" name="图片 3143"/>
                      <p:cNvPicPr/>
                      <p:nvPr/>
                    </p:nvPicPr>
                    <p:blipFill>
                      <a:blip r:embed="rId14"/>
                      <a:stretch>
                        <a:fillRect/>
                      </a:stretch>
                    </p:blipFill>
                    <p:spPr>
                      <a:xfrm>
                        <a:off x="4610100" y="1619250"/>
                        <a:ext cx="322263" cy="385763"/>
                      </a:xfrm>
                      <a:prstGeom prst="rect">
                        <a:avLst/>
                      </a:prstGeom>
                      <a:noFill/>
                      <a:ln w="38100">
                        <a:noFill/>
                        <a:miter/>
                      </a:ln>
                    </p:spPr>
                  </p:pic>
                </p:oleObj>
              </mc:Fallback>
            </mc:AlternateContent>
          </a:graphicData>
        </a:graphic>
      </p:graphicFrame>
      <p:graphicFrame>
        <p:nvGraphicFramePr>
          <p:cNvPr id="78861" name="Object 15"/>
          <p:cNvGraphicFramePr>
            <a:graphicFrameLocks noChangeAspect="1"/>
          </p:cNvGraphicFramePr>
          <p:nvPr/>
        </p:nvGraphicFramePr>
        <p:xfrm>
          <a:off x="3181350" y="1976438"/>
          <a:ext cx="381000" cy="430212"/>
        </p:xfrm>
        <a:graphic>
          <a:graphicData uri="http://schemas.openxmlformats.org/presentationml/2006/ole">
            <mc:AlternateContent xmlns:mc="http://schemas.openxmlformats.org/markup-compatibility/2006">
              <mc:Choice xmlns:v="urn:schemas-microsoft-com:vml" Requires="v">
                <p:oleObj spid="_x0000_s3132" name="" r:id="rId15" imgW="203200" imgH="228600" progId="Equation.DSMT4">
                  <p:embed/>
                </p:oleObj>
              </mc:Choice>
              <mc:Fallback>
                <p:oleObj name="" r:id="rId15" imgW="203200" imgH="228600" progId="Equation.DSMT4">
                  <p:embed/>
                  <p:pic>
                    <p:nvPicPr>
                      <p:cNvPr id="0" name="图片 3131"/>
                      <p:cNvPicPr/>
                      <p:nvPr/>
                    </p:nvPicPr>
                    <p:blipFill>
                      <a:blip r:embed="rId16"/>
                      <a:stretch>
                        <a:fillRect/>
                      </a:stretch>
                    </p:blipFill>
                    <p:spPr>
                      <a:xfrm>
                        <a:off x="3181350" y="1976438"/>
                        <a:ext cx="381000" cy="430212"/>
                      </a:xfrm>
                      <a:prstGeom prst="rect">
                        <a:avLst/>
                      </a:prstGeom>
                      <a:noFill/>
                      <a:ln w="38100">
                        <a:noFill/>
                        <a:miter/>
                      </a:ln>
                    </p:spPr>
                  </p:pic>
                </p:oleObj>
              </mc:Fallback>
            </mc:AlternateContent>
          </a:graphicData>
        </a:graphic>
      </p:graphicFrame>
      <p:graphicFrame>
        <p:nvGraphicFramePr>
          <p:cNvPr id="78862" name="Object 16"/>
          <p:cNvGraphicFramePr>
            <a:graphicFrameLocks noChangeAspect="1"/>
          </p:cNvGraphicFramePr>
          <p:nvPr/>
        </p:nvGraphicFramePr>
        <p:xfrm>
          <a:off x="2324100" y="1976438"/>
          <a:ext cx="357188" cy="430212"/>
        </p:xfrm>
        <a:graphic>
          <a:graphicData uri="http://schemas.openxmlformats.org/presentationml/2006/ole">
            <mc:AlternateContent xmlns:mc="http://schemas.openxmlformats.org/markup-compatibility/2006">
              <mc:Choice xmlns:v="urn:schemas-microsoft-com:vml" Requires="v">
                <p:oleObj spid="_x0000_s3126" name="" r:id="rId17" imgW="190500" imgH="228600" progId="Equation.DSMT4">
                  <p:embed/>
                </p:oleObj>
              </mc:Choice>
              <mc:Fallback>
                <p:oleObj name="" r:id="rId17" imgW="190500" imgH="228600" progId="Equation.DSMT4">
                  <p:embed/>
                  <p:pic>
                    <p:nvPicPr>
                      <p:cNvPr id="0" name="图片 3125"/>
                      <p:cNvPicPr/>
                      <p:nvPr/>
                    </p:nvPicPr>
                    <p:blipFill>
                      <a:blip r:embed="rId18"/>
                      <a:stretch>
                        <a:fillRect/>
                      </a:stretch>
                    </p:blipFill>
                    <p:spPr>
                      <a:xfrm>
                        <a:off x="2324100" y="1976438"/>
                        <a:ext cx="357188" cy="430212"/>
                      </a:xfrm>
                      <a:prstGeom prst="rect">
                        <a:avLst/>
                      </a:prstGeom>
                      <a:noFill/>
                      <a:ln w="38100">
                        <a:noFill/>
                        <a:miter/>
                      </a:ln>
                    </p:spPr>
                  </p:pic>
                </p:oleObj>
              </mc:Fallback>
            </mc:AlternateContent>
          </a:graphicData>
        </a:graphic>
      </p:graphicFrame>
      <p:graphicFrame>
        <p:nvGraphicFramePr>
          <p:cNvPr id="78863" name="Object 20"/>
          <p:cNvGraphicFramePr>
            <a:graphicFrameLocks noChangeAspect="1"/>
          </p:cNvGraphicFramePr>
          <p:nvPr/>
        </p:nvGraphicFramePr>
        <p:xfrm>
          <a:off x="3824288" y="2333625"/>
          <a:ext cx="381000" cy="430213"/>
        </p:xfrm>
        <a:graphic>
          <a:graphicData uri="http://schemas.openxmlformats.org/presentationml/2006/ole">
            <mc:AlternateContent xmlns:mc="http://schemas.openxmlformats.org/markup-compatibility/2006">
              <mc:Choice xmlns:v="urn:schemas-microsoft-com:vml" Requires="v">
                <p:oleObj spid="_x0000_s3136" name="" r:id="rId19" imgW="203200" imgH="228600" progId="Equation.DSMT4">
                  <p:embed/>
                </p:oleObj>
              </mc:Choice>
              <mc:Fallback>
                <p:oleObj name="" r:id="rId19" imgW="203200" imgH="228600" progId="Equation.DSMT4">
                  <p:embed/>
                  <p:pic>
                    <p:nvPicPr>
                      <p:cNvPr id="0" name="图片 3135"/>
                      <p:cNvPicPr/>
                      <p:nvPr/>
                    </p:nvPicPr>
                    <p:blipFill>
                      <a:blip r:embed="rId20"/>
                      <a:stretch>
                        <a:fillRect/>
                      </a:stretch>
                    </p:blipFill>
                    <p:spPr>
                      <a:xfrm>
                        <a:off x="3824288" y="2333625"/>
                        <a:ext cx="381000" cy="430213"/>
                      </a:xfrm>
                      <a:prstGeom prst="rect">
                        <a:avLst/>
                      </a:prstGeom>
                      <a:noFill/>
                      <a:ln w="38100">
                        <a:noFill/>
                        <a:miter/>
                      </a:ln>
                    </p:spPr>
                  </p:pic>
                </p:oleObj>
              </mc:Fallback>
            </mc:AlternateContent>
          </a:graphicData>
        </a:graphic>
      </p:graphicFrame>
      <p:graphicFrame>
        <p:nvGraphicFramePr>
          <p:cNvPr id="78864" name="Object 18"/>
          <p:cNvGraphicFramePr>
            <a:graphicFrameLocks noChangeAspect="1"/>
          </p:cNvGraphicFramePr>
          <p:nvPr/>
        </p:nvGraphicFramePr>
        <p:xfrm>
          <a:off x="2740025" y="2392363"/>
          <a:ext cx="261938" cy="311150"/>
        </p:xfrm>
        <a:graphic>
          <a:graphicData uri="http://schemas.openxmlformats.org/presentationml/2006/ole">
            <mc:AlternateContent xmlns:mc="http://schemas.openxmlformats.org/markup-compatibility/2006">
              <mc:Choice xmlns:v="urn:schemas-microsoft-com:vml" Requires="v">
                <p:oleObj spid="_x0000_s3127" name="" r:id="rId21" imgW="139700" imgH="165100" progId="Equation.DSMT4">
                  <p:embed/>
                </p:oleObj>
              </mc:Choice>
              <mc:Fallback>
                <p:oleObj name="" r:id="rId21" imgW="139700" imgH="165100" progId="Equation.DSMT4">
                  <p:embed/>
                  <p:pic>
                    <p:nvPicPr>
                      <p:cNvPr id="0" name="图片 3126"/>
                      <p:cNvPicPr/>
                      <p:nvPr/>
                    </p:nvPicPr>
                    <p:blipFill>
                      <a:blip r:embed="rId22"/>
                      <a:stretch>
                        <a:fillRect/>
                      </a:stretch>
                    </p:blipFill>
                    <p:spPr>
                      <a:xfrm>
                        <a:off x="2740025" y="2392363"/>
                        <a:ext cx="261938" cy="311150"/>
                      </a:xfrm>
                      <a:prstGeom prst="rect">
                        <a:avLst/>
                      </a:prstGeom>
                      <a:noFill/>
                      <a:ln w="38100">
                        <a:noFill/>
                        <a:miter/>
                      </a:ln>
                    </p:spPr>
                  </p:pic>
                </p:oleObj>
              </mc:Fallback>
            </mc:AlternateContent>
          </a:graphicData>
        </a:graphic>
      </p:graphicFrame>
      <p:sp>
        <p:nvSpPr>
          <p:cNvPr id="37890" name="Text Box 2"/>
          <p:cNvSpPr txBox="1"/>
          <p:nvPr/>
        </p:nvSpPr>
        <p:spPr>
          <a:xfrm>
            <a:off x="395288" y="2781300"/>
            <a:ext cx="8496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CC0000"/>
                </a:solidFill>
                <a:latin typeface="宋体" panose="02010600030101010101" pitchFamily="2" charset="-122"/>
              </a:rPr>
              <a:t>解：</a:t>
            </a:r>
            <a:r>
              <a:rPr lang="zh-CN" altLang="en-US" sz="2400" b="1" dirty="0">
                <a:latin typeface="宋体" panose="02010600030101010101" pitchFamily="2" charset="-122"/>
                <a:sym typeface="Wingdings" panose="05000000000000000000" pitchFamily="2" charset="2"/>
              </a:rPr>
              <a:t>（</a:t>
            </a:r>
            <a:r>
              <a:rPr lang="en-US" altLang="zh-CN" sz="2400" b="1" dirty="0">
                <a:latin typeface="宋体" panose="02010600030101010101" pitchFamily="2" charset="-122"/>
              </a:rPr>
              <a:t>1</a:t>
            </a:r>
            <a:r>
              <a:rPr lang="zh-CN" altLang="en-US" sz="2400" b="1" dirty="0">
                <a:latin typeface="宋体" panose="02010600030101010101" pitchFamily="2" charset="-122"/>
              </a:rPr>
              <a:t>）设所求坐标为                  ，即有：                     </a:t>
            </a:r>
            <a:endParaRPr lang="zh-CN" altLang="en-US" sz="2400" b="1" dirty="0">
              <a:latin typeface="宋体" panose="02010600030101010101" pitchFamily="2" charset="-122"/>
            </a:endParaRPr>
          </a:p>
        </p:txBody>
      </p:sp>
      <p:graphicFrame>
        <p:nvGraphicFramePr>
          <p:cNvPr id="26627" name="Object 6"/>
          <p:cNvGraphicFramePr>
            <a:graphicFrameLocks noChangeAspect="1"/>
          </p:cNvGraphicFramePr>
          <p:nvPr/>
        </p:nvGraphicFramePr>
        <p:xfrm>
          <a:off x="1979613" y="3357563"/>
          <a:ext cx="4338637" cy="666750"/>
        </p:xfrm>
        <a:graphic>
          <a:graphicData uri="http://schemas.openxmlformats.org/presentationml/2006/ole">
            <mc:AlternateContent xmlns:mc="http://schemas.openxmlformats.org/markup-compatibility/2006">
              <mc:Choice xmlns:v="urn:schemas-microsoft-com:vml" Requires="v">
                <p:oleObj spid="_x0000_s3128" name="" r:id="rId23" imgW="1485900" imgH="228600" progId="Equation.DSMT4">
                  <p:embed/>
                </p:oleObj>
              </mc:Choice>
              <mc:Fallback>
                <p:oleObj name="" r:id="rId23" imgW="1485900" imgH="228600" progId="Equation.DSMT4">
                  <p:embed/>
                  <p:pic>
                    <p:nvPicPr>
                      <p:cNvPr id="0" name="图片 3127"/>
                      <p:cNvPicPr/>
                      <p:nvPr/>
                    </p:nvPicPr>
                    <p:blipFill>
                      <a:blip r:embed="rId24"/>
                      <a:stretch>
                        <a:fillRect/>
                      </a:stretch>
                    </p:blipFill>
                    <p:spPr>
                      <a:xfrm>
                        <a:off x="1979613" y="3357563"/>
                        <a:ext cx="4338637" cy="666750"/>
                      </a:xfrm>
                      <a:prstGeom prst="rect">
                        <a:avLst/>
                      </a:prstGeom>
                      <a:noFill/>
                      <a:ln w="38100">
                        <a:noFill/>
                        <a:miter/>
                      </a:ln>
                    </p:spPr>
                  </p:pic>
                </p:oleObj>
              </mc:Fallback>
            </mc:AlternateContent>
          </a:graphicData>
        </a:graphic>
      </p:graphicFrame>
      <p:graphicFrame>
        <p:nvGraphicFramePr>
          <p:cNvPr id="26628" name="Object 7"/>
          <p:cNvGraphicFramePr>
            <a:graphicFrameLocks noChangeAspect="1"/>
          </p:cNvGraphicFramePr>
          <p:nvPr/>
        </p:nvGraphicFramePr>
        <p:xfrm>
          <a:off x="3286125" y="4019550"/>
          <a:ext cx="2571750" cy="1384300"/>
        </p:xfrm>
        <a:graphic>
          <a:graphicData uri="http://schemas.openxmlformats.org/presentationml/2006/ole">
            <mc:AlternateContent xmlns:mc="http://schemas.openxmlformats.org/markup-compatibility/2006">
              <mc:Choice xmlns:v="urn:schemas-microsoft-com:vml" Requires="v">
                <p:oleObj spid="_x0000_s3131" name="" r:id="rId25" imgW="1320165" imgH="711200" progId="Equation.DSMT4">
                  <p:embed/>
                </p:oleObj>
              </mc:Choice>
              <mc:Fallback>
                <p:oleObj name="" r:id="rId25" imgW="1320165" imgH="711200" progId="Equation.DSMT4">
                  <p:embed/>
                  <p:pic>
                    <p:nvPicPr>
                      <p:cNvPr id="0" name="图片 3130"/>
                      <p:cNvPicPr/>
                      <p:nvPr/>
                    </p:nvPicPr>
                    <p:blipFill>
                      <a:blip r:embed="rId26"/>
                      <a:stretch>
                        <a:fillRect/>
                      </a:stretch>
                    </p:blipFill>
                    <p:spPr>
                      <a:xfrm>
                        <a:off x="3286125" y="4019550"/>
                        <a:ext cx="2571750" cy="1384300"/>
                      </a:xfrm>
                      <a:prstGeom prst="rect">
                        <a:avLst/>
                      </a:prstGeom>
                      <a:noFill/>
                      <a:ln w="38100">
                        <a:noFill/>
                        <a:miter/>
                      </a:ln>
                    </p:spPr>
                  </p:pic>
                </p:oleObj>
              </mc:Fallback>
            </mc:AlternateContent>
          </a:graphicData>
        </a:graphic>
      </p:graphicFrame>
      <p:graphicFrame>
        <p:nvGraphicFramePr>
          <p:cNvPr id="26629" name="Object 8"/>
          <p:cNvGraphicFramePr>
            <a:graphicFrameLocks noChangeAspect="1"/>
          </p:cNvGraphicFramePr>
          <p:nvPr/>
        </p:nvGraphicFramePr>
        <p:xfrm>
          <a:off x="4143375" y="2662238"/>
          <a:ext cx="2079625" cy="655637"/>
        </p:xfrm>
        <a:graphic>
          <a:graphicData uri="http://schemas.openxmlformats.org/presentationml/2006/ole">
            <mc:AlternateContent xmlns:mc="http://schemas.openxmlformats.org/markup-compatibility/2006">
              <mc:Choice xmlns:v="urn:schemas-microsoft-com:vml" Requires="v">
                <p:oleObj spid="_x0000_s3145" name="" r:id="rId27" imgW="799465" imgH="254000" progId="Equation.DSMT4">
                  <p:embed/>
                </p:oleObj>
              </mc:Choice>
              <mc:Fallback>
                <p:oleObj name="" r:id="rId27" imgW="799465" imgH="254000" progId="Equation.DSMT4">
                  <p:embed/>
                  <p:pic>
                    <p:nvPicPr>
                      <p:cNvPr id="0" name="图片 3144"/>
                      <p:cNvPicPr/>
                      <p:nvPr/>
                    </p:nvPicPr>
                    <p:blipFill>
                      <a:blip r:embed="rId28"/>
                      <a:stretch>
                        <a:fillRect/>
                      </a:stretch>
                    </p:blipFill>
                    <p:spPr>
                      <a:xfrm>
                        <a:off x="4143375" y="2662238"/>
                        <a:ext cx="2079625" cy="655637"/>
                      </a:xfrm>
                      <a:prstGeom prst="rect">
                        <a:avLst/>
                      </a:prstGeom>
                      <a:noFill/>
                      <a:ln w="38100">
                        <a:noFill/>
                        <a:miter/>
                      </a:ln>
                    </p:spPr>
                  </p:pic>
                </p:oleObj>
              </mc:Fallback>
            </mc:AlternateContent>
          </a:graphicData>
        </a:graphic>
      </p:graphicFrame>
      <p:sp>
        <p:nvSpPr>
          <p:cNvPr id="37906" name="Text Box 18"/>
          <p:cNvSpPr txBox="1">
            <a:spLocks noChangeArrowheads="1"/>
          </p:cNvSpPr>
          <p:nvPr/>
        </p:nvSpPr>
        <p:spPr bwMode="auto">
          <a:xfrm>
            <a:off x="971550" y="4076700"/>
            <a:ext cx="5111750" cy="4572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a:latin typeface="+mn-ea"/>
                <a:ea typeface="+mn-ea"/>
                <a:cs typeface="+mn-cs"/>
              </a:rPr>
              <a:t>方程组整理得：</a:t>
            </a:r>
            <a:endParaRPr kumimoji="1" lang="en-US" altLang="zh-CN" sz="2400" kern="1200" cap="none" spc="0" normalizeH="0" baseline="0" noProof="0">
              <a:latin typeface="+mn-ea"/>
              <a:ea typeface="+mn-ea"/>
              <a:cs typeface="+mn-cs"/>
            </a:endParaRPr>
          </a:p>
        </p:txBody>
      </p:sp>
      <p:sp>
        <p:nvSpPr>
          <p:cNvPr id="37907" name="Text Box 19"/>
          <p:cNvSpPr txBox="1">
            <a:spLocks noChangeArrowheads="1"/>
          </p:cNvSpPr>
          <p:nvPr/>
        </p:nvSpPr>
        <p:spPr bwMode="auto">
          <a:xfrm>
            <a:off x="1042988" y="5372100"/>
            <a:ext cx="7777163" cy="4572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a:latin typeface="+mn-ea"/>
                <a:ea typeface="+mn-ea"/>
                <a:cs typeface="+mn-cs"/>
              </a:rPr>
              <a:t>对其增广矩阵进行初等行变换：</a:t>
            </a:r>
            <a:endParaRPr kumimoji="1" lang="en-US" altLang="zh-CN" sz="2400" kern="1200" cap="none" spc="0" normalizeH="0" baseline="0" noProof="0">
              <a:latin typeface="+mn-ea"/>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gtEl>
                                        <p:attrNameLst>
                                          <p:attrName>style.visibility</p:attrName>
                                        </p:attrNameLst>
                                      </p:cBhvr>
                                      <p:to>
                                        <p:strVal val="visible"/>
                                      </p:to>
                                    </p:set>
                                    <p:animEffect transition="in" filter="blinds(horizontal)">
                                      <p:cBhvr>
                                        <p:cTn id="10" dur="500"/>
                                        <p:tgtEl>
                                          <p:spTgt spid="26627"/>
                                        </p:tgtEl>
                                      </p:cBhvr>
                                    </p:animEffect>
                                  </p:childTnLst>
                                </p:cTn>
                              </p:par>
                              <p:par>
                                <p:cTn id="11" presetID="3" presetClass="entr" presetSubtype="10" fill="hold" nodeType="withEffect">
                                  <p:stCondLst>
                                    <p:cond delay="0"/>
                                  </p:stCondLst>
                                  <p:childTnLst>
                                    <p:set>
                                      <p:cBhvr>
                                        <p:cTn id="12" dur="1" fill="hold">
                                          <p:stCondLst>
                                            <p:cond delay="0"/>
                                          </p:stCondLst>
                                        </p:cTn>
                                        <p:tgtEl>
                                          <p:spTgt spid="26628"/>
                                        </p:tgtEl>
                                        <p:attrNameLst>
                                          <p:attrName>style.visibility</p:attrName>
                                        </p:attrNameLst>
                                      </p:cBhvr>
                                      <p:to>
                                        <p:strVal val="visible"/>
                                      </p:to>
                                    </p:set>
                                    <p:animEffect transition="in" filter="blinds(horizontal)">
                                      <p:cBhvr>
                                        <p:cTn id="13" dur="500"/>
                                        <p:tgtEl>
                                          <p:spTgt spid="26628"/>
                                        </p:tgtEl>
                                      </p:cBhvr>
                                    </p:animEffect>
                                  </p:childTnLst>
                                </p:cTn>
                              </p:par>
                              <p:par>
                                <p:cTn id="14" presetID="3" presetClass="entr" presetSubtype="10" fill="hold" nodeType="withEffect">
                                  <p:stCondLst>
                                    <p:cond delay="0"/>
                                  </p:stCondLst>
                                  <p:childTnLst>
                                    <p:set>
                                      <p:cBhvr>
                                        <p:cTn id="15" dur="1" fill="hold">
                                          <p:stCondLst>
                                            <p:cond delay="0"/>
                                          </p:stCondLst>
                                        </p:cTn>
                                        <p:tgtEl>
                                          <p:spTgt spid="26629"/>
                                        </p:tgtEl>
                                        <p:attrNameLst>
                                          <p:attrName>style.visibility</p:attrName>
                                        </p:attrNameLst>
                                      </p:cBhvr>
                                      <p:to>
                                        <p:strVal val="visible"/>
                                      </p:to>
                                    </p:set>
                                    <p:animEffect transition="in" filter="blinds(horizontal)">
                                      <p:cBhvr>
                                        <p:cTn id="16" dur="500"/>
                                        <p:tgtEl>
                                          <p:spTgt spid="266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906"/>
                                        </p:tgtEl>
                                        <p:attrNameLst>
                                          <p:attrName>style.visibility</p:attrName>
                                        </p:attrNameLst>
                                      </p:cBhvr>
                                      <p:to>
                                        <p:strVal val="visible"/>
                                      </p:to>
                                    </p:set>
                                    <p:animEffect transition="in" filter="blinds(horizontal)">
                                      <p:cBhvr>
                                        <p:cTn id="19" dur="500"/>
                                        <p:tgtEl>
                                          <p:spTgt spid="3790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907"/>
                                        </p:tgtEl>
                                        <p:attrNameLst>
                                          <p:attrName>style.visibility</p:attrName>
                                        </p:attrNameLst>
                                      </p:cBhvr>
                                      <p:to>
                                        <p:strVal val="visible"/>
                                      </p:to>
                                    </p:set>
                                    <p:animEffect transition="in" filter="blinds(horizontal)">
                                      <p:cBhvr>
                                        <p:cTn id="22" dur="500"/>
                                        <p:tgtEl>
                                          <p:spTgt spid="37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906" grpId="0"/>
      <p:bldP spid="379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BB02718-4E00-4910-8F1C-992B3EA11196}"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90FE881-8ACF-46ED-97AA-BC970DC1DFD7}"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268"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1269" name="Rectangle 3"/>
          <p:cNvSpPr/>
          <p:nvPr/>
        </p:nvSpPr>
        <p:spPr>
          <a:xfrm>
            <a:off x="323850" y="1125538"/>
            <a:ext cx="33464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ea typeface="华文新魏" panose="02010800040101010101" pitchFamily="2" charset="-122"/>
              </a:rPr>
              <a:t>分块对角阵的性质</a:t>
            </a:r>
            <a:endParaRPr lang="zh-CN" altLang="en-US" sz="2800" b="1" dirty="0">
              <a:solidFill>
                <a:srgbClr val="CC0000"/>
              </a:solidFill>
              <a:ea typeface="华文新魏" panose="02010800040101010101" pitchFamily="2" charset="-122"/>
            </a:endParaRPr>
          </a:p>
        </p:txBody>
      </p:sp>
      <p:graphicFrame>
        <p:nvGraphicFramePr>
          <p:cNvPr id="11270" name="Object 4"/>
          <p:cNvGraphicFramePr>
            <a:graphicFrameLocks noChangeAspect="1"/>
          </p:cNvGraphicFramePr>
          <p:nvPr/>
        </p:nvGraphicFramePr>
        <p:xfrm>
          <a:off x="4953000" y="1773238"/>
          <a:ext cx="2997200" cy="431800"/>
        </p:xfrm>
        <a:graphic>
          <a:graphicData uri="http://schemas.openxmlformats.org/presentationml/2006/ole">
            <mc:AlternateContent xmlns:mc="http://schemas.openxmlformats.org/markup-compatibility/2006">
              <mc:Choice xmlns:v="urn:schemas-microsoft-com:vml" Requires="v">
                <p:oleObj spid="_x0000_s3095" name="" r:id="rId1" imgW="2997200" imgH="431800" progId="Equation.DSMT4">
                  <p:embed/>
                </p:oleObj>
              </mc:Choice>
              <mc:Fallback>
                <p:oleObj name="" r:id="rId1" imgW="2997200" imgH="431800" progId="Equation.DSMT4">
                  <p:embed/>
                  <p:pic>
                    <p:nvPicPr>
                      <p:cNvPr id="0" name="图片 3094"/>
                      <p:cNvPicPr/>
                      <p:nvPr/>
                    </p:nvPicPr>
                    <p:blipFill>
                      <a:blip r:embed="rId2"/>
                      <a:stretch>
                        <a:fillRect/>
                      </a:stretch>
                    </p:blipFill>
                    <p:spPr>
                      <a:xfrm>
                        <a:off x="4953000" y="1773238"/>
                        <a:ext cx="2997200" cy="431800"/>
                      </a:xfrm>
                      <a:prstGeom prst="rect">
                        <a:avLst/>
                      </a:prstGeom>
                      <a:noFill/>
                      <a:ln w="38100">
                        <a:noFill/>
                        <a:miter/>
                      </a:ln>
                    </p:spPr>
                  </p:pic>
                </p:oleObj>
              </mc:Fallback>
            </mc:AlternateContent>
          </a:graphicData>
        </a:graphic>
      </p:graphicFrame>
      <p:graphicFrame>
        <p:nvGraphicFramePr>
          <p:cNvPr id="11271" name="Object 5"/>
          <p:cNvGraphicFramePr>
            <a:graphicFrameLocks noChangeAspect="1"/>
          </p:cNvGraphicFramePr>
          <p:nvPr/>
        </p:nvGraphicFramePr>
        <p:xfrm>
          <a:off x="395288" y="2349500"/>
          <a:ext cx="3187700" cy="431800"/>
        </p:xfrm>
        <a:graphic>
          <a:graphicData uri="http://schemas.openxmlformats.org/presentationml/2006/ole">
            <mc:AlternateContent xmlns:mc="http://schemas.openxmlformats.org/markup-compatibility/2006">
              <mc:Choice xmlns:v="urn:schemas-microsoft-com:vml" Requires="v">
                <p:oleObj spid="_x0000_s3097" name="" r:id="rId3" imgW="3187700" imgH="431800" progId="Equation.DSMT4">
                  <p:embed/>
                </p:oleObj>
              </mc:Choice>
              <mc:Fallback>
                <p:oleObj name="" r:id="rId3" imgW="3187700" imgH="431800" progId="Equation.DSMT4">
                  <p:embed/>
                  <p:pic>
                    <p:nvPicPr>
                      <p:cNvPr id="0" name="图片 3096"/>
                      <p:cNvPicPr/>
                      <p:nvPr/>
                    </p:nvPicPr>
                    <p:blipFill>
                      <a:blip r:embed="rId4"/>
                      <a:stretch>
                        <a:fillRect/>
                      </a:stretch>
                    </p:blipFill>
                    <p:spPr>
                      <a:xfrm>
                        <a:off x="395288" y="2349500"/>
                        <a:ext cx="3187700" cy="431800"/>
                      </a:xfrm>
                      <a:prstGeom prst="rect">
                        <a:avLst/>
                      </a:prstGeom>
                      <a:noFill/>
                      <a:ln w="38100">
                        <a:noFill/>
                        <a:miter/>
                      </a:ln>
                    </p:spPr>
                  </p:pic>
                </p:oleObj>
              </mc:Fallback>
            </mc:AlternateContent>
          </a:graphicData>
        </a:graphic>
      </p:graphicFrame>
      <p:sp>
        <p:nvSpPr>
          <p:cNvPr id="11272" name="Rectangle 6"/>
          <p:cNvSpPr/>
          <p:nvPr/>
        </p:nvSpPr>
        <p:spPr>
          <a:xfrm>
            <a:off x="323850" y="3429000"/>
            <a:ext cx="833120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(3) </a:t>
            </a:r>
            <a:r>
              <a:rPr lang="en-US" altLang="zh-CN" sz="2800" b="1" i="1" dirty="0">
                <a:ea typeface="楷体_GB2312" pitchFamily="49" charset="-122"/>
              </a:rPr>
              <a:t>A </a:t>
            </a:r>
            <a:r>
              <a:rPr lang="zh-CN" altLang="en-US" sz="2800" b="1" dirty="0">
                <a:ea typeface="楷体_GB2312" pitchFamily="49" charset="-122"/>
              </a:rPr>
              <a:t>可逆的充分必要条件是 </a:t>
            </a:r>
            <a:r>
              <a:rPr lang="en-US" altLang="zh-CN" sz="2800" b="1" i="1" dirty="0">
                <a:ea typeface="楷体_GB2312" pitchFamily="49" charset="-122"/>
              </a:rPr>
              <a:t>A</a:t>
            </a:r>
            <a:r>
              <a:rPr lang="en-US" altLang="zh-CN" sz="2800" b="1" i="1" baseline="-25000" dirty="0">
                <a:ea typeface="楷体_GB2312" pitchFamily="49" charset="-122"/>
              </a:rPr>
              <a:t>i</a:t>
            </a:r>
            <a:r>
              <a:rPr lang="en-US" altLang="zh-CN" sz="2800" b="1" dirty="0">
                <a:ea typeface="楷体_GB2312" pitchFamily="49" charset="-122"/>
              </a:rPr>
              <a:t>(</a:t>
            </a:r>
            <a:r>
              <a:rPr lang="en-US" altLang="zh-CN" sz="2800" b="1" i="1" dirty="0">
                <a:ea typeface="楷体_GB2312" pitchFamily="49" charset="-122"/>
              </a:rPr>
              <a:t>i</a:t>
            </a:r>
            <a:r>
              <a:rPr lang="en-US" altLang="zh-CN" sz="2800" b="1" dirty="0">
                <a:ea typeface="楷体_GB2312" pitchFamily="49" charset="-122"/>
              </a:rPr>
              <a:t>=1,</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a:t>
            </a:r>
            <a:r>
              <a:rPr lang="en-US" altLang="zh-CN" sz="2800" b="1" i="1" dirty="0">
                <a:ea typeface="楷体_GB2312" pitchFamily="49" charset="-122"/>
              </a:rPr>
              <a:t>s</a:t>
            </a:r>
            <a:r>
              <a:rPr lang="en-US" altLang="zh-CN" sz="2800" b="1" dirty="0">
                <a:ea typeface="楷体_GB2312" pitchFamily="49" charset="-122"/>
              </a:rPr>
              <a:t>)</a:t>
            </a:r>
            <a:r>
              <a:rPr lang="zh-CN" altLang="en-US" sz="2800" b="1" dirty="0">
                <a:ea typeface="楷体_GB2312" pitchFamily="49" charset="-122"/>
              </a:rPr>
              <a:t>都可逆</a:t>
            </a:r>
            <a:r>
              <a:rPr lang="en-US" altLang="zh-CN" sz="2800" b="1" dirty="0">
                <a:ea typeface="楷体_GB2312" pitchFamily="49" charset="-122"/>
              </a:rPr>
              <a:t>, </a:t>
            </a:r>
            <a:r>
              <a:rPr lang="zh-CN" altLang="en-US" sz="2800" b="1" dirty="0">
                <a:ea typeface="楷体_GB2312" pitchFamily="49" charset="-122"/>
              </a:rPr>
              <a:t>且有</a:t>
            </a:r>
            <a:endParaRPr lang="zh-CN" altLang="en-US" sz="2800" b="1" dirty="0">
              <a:ea typeface="楷体_GB2312" pitchFamily="49" charset="-122"/>
            </a:endParaRPr>
          </a:p>
        </p:txBody>
      </p:sp>
      <p:graphicFrame>
        <p:nvGraphicFramePr>
          <p:cNvPr id="11273" name="Object 7"/>
          <p:cNvGraphicFramePr>
            <a:graphicFrameLocks noChangeAspect="1"/>
          </p:cNvGraphicFramePr>
          <p:nvPr/>
        </p:nvGraphicFramePr>
        <p:xfrm>
          <a:off x="2655888" y="4005263"/>
          <a:ext cx="3530600" cy="508000"/>
        </p:xfrm>
        <a:graphic>
          <a:graphicData uri="http://schemas.openxmlformats.org/presentationml/2006/ole">
            <mc:AlternateContent xmlns:mc="http://schemas.openxmlformats.org/markup-compatibility/2006">
              <mc:Choice xmlns:v="urn:schemas-microsoft-com:vml" Requires="v">
                <p:oleObj spid="_x0000_s3091" name="" r:id="rId5" imgW="3530600" imgH="508000" progId="Equation.DSMT4">
                  <p:embed/>
                </p:oleObj>
              </mc:Choice>
              <mc:Fallback>
                <p:oleObj name="" r:id="rId5" imgW="3530600" imgH="508000" progId="Equation.DSMT4">
                  <p:embed/>
                  <p:pic>
                    <p:nvPicPr>
                      <p:cNvPr id="0" name="图片 3090"/>
                      <p:cNvPicPr/>
                      <p:nvPr/>
                    </p:nvPicPr>
                    <p:blipFill>
                      <a:blip r:embed="rId6"/>
                      <a:stretch>
                        <a:fillRect/>
                      </a:stretch>
                    </p:blipFill>
                    <p:spPr>
                      <a:xfrm>
                        <a:off x="2655888" y="4005263"/>
                        <a:ext cx="3530600" cy="508000"/>
                      </a:xfrm>
                      <a:prstGeom prst="rect">
                        <a:avLst/>
                      </a:prstGeom>
                      <a:noFill/>
                      <a:ln w="38100">
                        <a:noFill/>
                        <a:miter/>
                      </a:ln>
                    </p:spPr>
                  </p:pic>
                </p:oleObj>
              </mc:Fallback>
            </mc:AlternateContent>
          </a:graphicData>
        </a:graphic>
      </p:graphicFrame>
      <p:sp>
        <p:nvSpPr>
          <p:cNvPr id="11274" name="Rectangle 8"/>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graphicFrame>
        <p:nvGraphicFramePr>
          <p:cNvPr id="11275" name="Object 9"/>
          <p:cNvGraphicFramePr>
            <a:graphicFrameLocks noChangeAspect="1"/>
          </p:cNvGraphicFramePr>
          <p:nvPr/>
        </p:nvGraphicFramePr>
        <p:xfrm>
          <a:off x="323850" y="2852738"/>
          <a:ext cx="3683000" cy="508000"/>
        </p:xfrm>
        <a:graphic>
          <a:graphicData uri="http://schemas.openxmlformats.org/presentationml/2006/ole">
            <mc:AlternateContent xmlns:mc="http://schemas.openxmlformats.org/markup-compatibility/2006">
              <mc:Choice xmlns:v="urn:schemas-microsoft-com:vml" Requires="v">
                <p:oleObj spid="_x0000_s3092" name="" r:id="rId7" imgW="3683000" imgH="508000" progId="Equation.DSMT4">
                  <p:embed/>
                </p:oleObj>
              </mc:Choice>
              <mc:Fallback>
                <p:oleObj name="" r:id="rId7" imgW="3683000" imgH="508000" progId="Equation.DSMT4">
                  <p:embed/>
                  <p:pic>
                    <p:nvPicPr>
                      <p:cNvPr id="0" name="图片 3091"/>
                      <p:cNvPicPr/>
                      <p:nvPr/>
                    </p:nvPicPr>
                    <p:blipFill>
                      <a:blip r:embed="rId8"/>
                      <a:stretch>
                        <a:fillRect/>
                      </a:stretch>
                    </p:blipFill>
                    <p:spPr>
                      <a:xfrm>
                        <a:off x="323850" y="2852738"/>
                        <a:ext cx="3683000" cy="508000"/>
                      </a:xfrm>
                      <a:prstGeom prst="rect">
                        <a:avLst/>
                      </a:prstGeom>
                      <a:noFill/>
                      <a:ln w="38100">
                        <a:noFill/>
                        <a:miter/>
                      </a:ln>
                    </p:spPr>
                  </p:pic>
                </p:oleObj>
              </mc:Fallback>
            </mc:AlternateContent>
          </a:graphicData>
        </a:graphic>
      </p:graphicFrame>
      <p:sp>
        <p:nvSpPr>
          <p:cNvPr id="11276" name="Rectangle 10"/>
          <p:cNvSpPr/>
          <p:nvPr/>
        </p:nvSpPr>
        <p:spPr>
          <a:xfrm>
            <a:off x="323850" y="1685925"/>
            <a:ext cx="46323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i="1" baseline="-25000" dirty="0">
                <a:ea typeface="楷体_GB2312" pitchFamily="49" charset="-122"/>
              </a:rPr>
              <a:t>i</a:t>
            </a:r>
            <a:r>
              <a:rPr lang="en-US" altLang="zh-CN" sz="2800" b="1" dirty="0">
                <a:ea typeface="楷体_GB2312" pitchFamily="49" charset="-122"/>
              </a:rPr>
              <a:t>(</a:t>
            </a:r>
            <a:r>
              <a:rPr lang="en-US" altLang="zh-CN" sz="2800" b="1" i="1" dirty="0">
                <a:ea typeface="楷体_GB2312" pitchFamily="49" charset="-122"/>
              </a:rPr>
              <a:t>i</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1,</a:t>
            </a:r>
            <a:r>
              <a:rPr lang="en-US" altLang="zh-CN" sz="2800" b="1" dirty="0">
                <a:latin typeface="华文中宋" panose="02010600040101010101" pitchFamily="2" charset="-122"/>
                <a:ea typeface="楷体_GB2312" pitchFamily="49" charset="-122"/>
              </a:rPr>
              <a:t>…</a:t>
            </a:r>
            <a:r>
              <a:rPr lang="en-US" altLang="zh-CN" sz="2800" b="1" dirty="0">
                <a:ea typeface="楷体_GB2312" pitchFamily="49" charset="-122"/>
              </a:rPr>
              <a:t>,</a:t>
            </a:r>
            <a:r>
              <a:rPr lang="en-US" altLang="zh-CN" sz="2800" b="1" i="1" dirty="0">
                <a:ea typeface="楷体_GB2312" pitchFamily="49" charset="-122"/>
              </a:rPr>
              <a:t>s</a:t>
            </a:r>
            <a:r>
              <a:rPr lang="en-US" altLang="zh-CN" sz="2800" b="1" dirty="0">
                <a:ea typeface="楷体_GB2312" pitchFamily="49" charset="-122"/>
              </a:rPr>
              <a:t>)</a:t>
            </a:r>
            <a:r>
              <a:rPr lang="zh-CN" altLang="en-US" sz="2800" b="1" dirty="0">
                <a:ea typeface="楷体_GB2312" pitchFamily="49" charset="-122"/>
              </a:rPr>
              <a:t>都是方阵</a:t>
            </a:r>
            <a:r>
              <a:rPr lang="en-US" altLang="zh-CN" sz="2800" b="1" dirty="0">
                <a:ea typeface="楷体_GB2312" pitchFamily="49" charset="-122"/>
              </a:rPr>
              <a:t>, </a:t>
            </a:r>
            <a:endParaRPr lang="en-US" altLang="zh-CN" sz="2800" b="1" dirty="0">
              <a:ea typeface="楷体_GB2312" pitchFamily="49" charset="-122"/>
            </a:endParaRPr>
          </a:p>
        </p:txBody>
      </p:sp>
      <p:sp>
        <p:nvSpPr>
          <p:cNvPr id="11277" name="Rectangle 11"/>
          <p:cNvSpPr/>
          <p:nvPr/>
        </p:nvSpPr>
        <p:spPr>
          <a:xfrm>
            <a:off x="323850" y="4633913"/>
            <a:ext cx="4284663" cy="522287"/>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pPr>
            <a:r>
              <a:rPr lang="en-US" altLang="zh-CN" sz="2800" b="1" dirty="0">
                <a:solidFill>
                  <a:srgbClr val="CC0000"/>
                </a:solidFill>
                <a:ea typeface="楷体_GB2312" pitchFamily="49" charset="-122"/>
              </a:rPr>
              <a:t> </a:t>
            </a:r>
            <a:r>
              <a:rPr lang="zh-CN" altLang="en-US" sz="2800" b="1" dirty="0">
                <a:solidFill>
                  <a:srgbClr val="0000FF"/>
                </a:solidFill>
                <a:ea typeface="楷体_GB2312" pitchFamily="49" charset="-122"/>
              </a:rPr>
              <a:t>设 </a:t>
            </a:r>
            <a:r>
              <a:rPr lang="en-US" altLang="zh-CN" sz="2800" b="1" i="1" dirty="0">
                <a:solidFill>
                  <a:srgbClr val="0000FF"/>
                </a:solidFill>
                <a:ea typeface="楷体_GB2312" pitchFamily="49" charset="-122"/>
              </a:rPr>
              <a:t>A</a:t>
            </a:r>
            <a:r>
              <a:rPr lang="en-US" altLang="zh-CN" sz="2800" b="1" dirty="0">
                <a:solidFill>
                  <a:srgbClr val="0000FF"/>
                </a:solidFill>
                <a:ea typeface="楷体_GB2312" pitchFamily="49" charset="-122"/>
              </a:rPr>
              <a:t>,</a:t>
            </a:r>
            <a:r>
              <a:rPr lang="en-US" altLang="zh-CN" sz="2800" b="1" i="1" dirty="0">
                <a:solidFill>
                  <a:srgbClr val="0000FF"/>
                </a:solidFill>
                <a:ea typeface="楷体_GB2312" pitchFamily="49" charset="-122"/>
              </a:rPr>
              <a:t> B </a:t>
            </a:r>
            <a:r>
              <a:rPr lang="zh-CN" altLang="en-US" sz="2800" b="1" dirty="0">
                <a:solidFill>
                  <a:srgbClr val="0000FF"/>
                </a:solidFill>
                <a:ea typeface="楷体_GB2312" pitchFamily="49" charset="-122"/>
              </a:rPr>
              <a:t>都是方阵</a:t>
            </a:r>
            <a:r>
              <a:rPr lang="en-US" altLang="zh-CN" sz="2800" b="1" dirty="0">
                <a:solidFill>
                  <a:srgbClr val="0000FF"/>
                </a:solidFill>
                <a:ea typeface="楷体_GB2312" pitchFamily="49" charset="-122"/>
              </a:rPr>
              <a:t>, </a:t>
            </a:r>
            <a:r>
              <a:rPr lang="zh-CN" altLang="en-US" sz="2800" b="1" dirty="0">
                <a:solidFill>
                  <a:srgbClr val="0000FF"/>
                </a:solidFill>
                <a:ea typeface="楷体_GB2312" pitchFamily="49" charset="-122"/>
              </a:rPr>
              <a:t>则有</a:t>
            </a:r>
            <a:r>
              <a:rPr lang="zh-CN" altLang="en-US" sz="2800" b="1" dirty="0">
                <a:solidFill>
                  <a:srgbClr val="FF0000"/>
                </a:solidFill>
                <a:latin typeface="宋体" panose="02010600030101010101" pitchFamily="2" charset="-122"/>
              </a:rPr>
              <a:t>▲</a:t>
            </a:r>
            <a:endParaRPr lang="zh-CN" altLang="en-US" sz="2800" b="1" dirty="0">
              <a:solidFill>
                <a:srgbClr val="FF0000"/>
              </a:solidFill>
              <a:ea typeface="楷体_GB2312" pitchFamily="49" charset="-122"/>
            </a:endParaRPr>
          </a:p>
        </p:txBody>
      </p:sp>
      <p:graphicFrame>
        <p:nvGraphicFramePr>
          <p:cNvPr id="11278" name="Object 12"/>
          <p:cNvGraphicFramePr>
            <a:graphicFrameLocks noChangeAspect="1"/>
          </p:cNvGraphicFramePr>
          <p:nvPr/>
        </p:nvGraphicFramePr>
        <p:xfrm>
          <a:off x="2411413" y="5300663"/>
          <a:ext cx="3922712" cy="965200"/>
        </p:xfrm>
        <a:graphic>
          <a:graphicData uri="http://schemas.openxmlformats.org/presentationml/2006/ole">
            <mc:AlternateContent xmlns:mc="http://schemas.openxmlformats.org/markup-compatibility/2006">
              <mc:Choice xmlns:v="urn:schemas-microsoft-com:vml" Requires="v">
                <p:oleObj spid="_x0000_s3096" name="" r:id="rId9" imgW="2590800" imgH="622300" progId="Equation.DSMT4">
                  <p:embed/>
                </p:oleObj>
              </mc:Choice>
              <mc:Fallback>
                <p:oleObj name="" r:id="rId9" imgW="2590800" imgH="622300" progId="Equation.DSMT4">
                  <p:embed/>
                  <p:pic>
                    <p:nvPicPr>
                      <p:cNvPr id="0" name="图片 3095"/>
                      <p:cNvPicPr/>
                      <p:nvPr/>
                    </p:nvPicPr>
                    <p:blipFill>
                      <a:blip r:embed="rId10">
                        <a:clrChange>
                          <a:clrFrom>
                            <a:srgbClr val="000000"/>
                          </a:clrFrom>
                          <a:clrTo>
                            <a:srgbClr val="0000FF"/>
                          </a:clrTo>
                        </a:clrChange>
                      </a:blip>
                      <a:stretch>
                        <a:fillRect/>
                      </a:stretch>
                    </p:blipFill>
                    <p:spPr>
                      <a:xfrm>
                        <a:off x="2411413" y="5300663"/>
                        <a:ext cx="3922712" cy="965200"/>
                      </a:xfrm>
                      <a:prstGeom prst="rect">
                        <a:avLst/>
                      </a:prstGeom>
                      <a:noFill/>
                      <a:ln w="38100">
                        <a:noFill/>
                        <a:miter/>
                      </a:ln>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A569DE5-E738-4C86-A38C-DD86E2E3659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71B237-1531-4919-98DB-E1B54E603AA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26626" name="Object 5"/>
          <p:cNvGraphicFramePr>
            <a:graphicFrameLocks noChangeAspect="1"/>
          </p:cNvGraphicFramePr>
          <p:nvPr/>
        </p:nvGraphicFramePr>
        <p:xfrm>
          <a:off x="1622425" y="2922588"/>
          <a:ext cx="2230438" cy="623887"/>
        </p:xfrm>
        <a:graphic>
          <a:graphicData uri="http://schemas.openxmlformats.org/presentationml/2006/ole">
            <mc:AlternateContent xmlns:mc="http://schemas.openxmlformats.org/markup-compatibility/2006">
              <mc:Choice xmlns:v="urn:schemas-microsoft-com:vml" Requires="v">
                <p:oleObj spid="_x0000_s3135" name="" r:id="rId1" imgW="951865" imgH="266700" progId="Equation.DSMT4">
                  <p:embed/>
                </p:oleObj>
              </mc:Choice>
              <mc:Fallback>
                <p:oleObj name="" r:id="rId1" imgW="951865" imgH="266700" progId="Equation.DSMT4">
                  <p:embed/>
                  <p:pic>
                    <p:nvPicPr>
                      <p:cNvPr id="0" name="图片 3134"/>
                      <p:cNvPicPr/>
                      <p:nvPr/>
                    </p:nvPicPr>
                    <p:blipFill>
                      <a:blip r:embed="rId2"/>
                      <a:stretch>
                        <a:fillRect/>
                      </a:stretch>
                    </p:blipFill>
                    <p:spPr>
                      <a:xfrm>
                        <a:off x="1622425" y="2922588"/>
                        <a:ext cx="2230438" cy="623887"/>
                      </a:xfrm>
                      <a:prstGeom prst="rect">
                        <a:avLst/>
                      </a:prstGeom>
                      <a:noFill/>
                      <a:ln w="38100">
                        <a:noFill/>
                        <a:miter/>
                      </a:ln>
                    </p:spPr>
                  </p:pic>
                </p:oleObj>
              </mc:Fallback>
            </mc:AlternateContent>
          </a:graphicData>
        </a:graphic>
      </p:graphicFrame>
      <p:graphicFrame>
        <p:nvGraphicFramePr>
          <p:cNvPr id="26630" name="Object 9"/>
          <p:cNvGraphicFramePr>
            <a:graphicFrameLocks noChangeAspect="1"/>
          </p:cNvGraphicFramePr>
          <p:nvPr/>
        </p:nvGraphicFramePr>
        <p:xfrm>
          <a:off x="3060700" y="2205038"/>
          <a:ext cx="3600450" cy="611187"/>
        </p:xfrm>
        <a:graphic>
          <a:graphicData uri="http://schemas.openxmlformats.org/presentationml/2006/ole">
            <mc:AlternateContent xmlns:mc="http://schemas.openxmlformats.org/markup-compatibility/2006">
              <mc:Choice xmlns:v="urn:schemas-microsoft-com:vml" Requires="v">
                <p:oleObj spid="_x0000_s3150" name="" r:id="rId3" imgW="1346200" imgH="228600" progId="Equation.DSMT4">
                  <p:embed/>
                </p:oleObj>
              </mc:Choice>
              <mc:Fallback>
                <p:oleObj name="" r:id="rId3" imgW="1346200" imgH="228600" progId="Equation.DSMT4">
                  <p:embed/>
                  <p:pic>
                    <p:nvPicPr>
                      <p:cNvPr id="0" name="图片 3149"/>
                      <p:cNvPicPr/>
                      <p:nvPr/>
                    </p:nvPicPr>
                    <p:blipFill>
                      <a:blip r:embed="rId4"/>
                      <a:stretch>
                        <a:fillRect/>
                      </a:stretch>
                    </p:blipFill>
                    <p:spPr>
                      <a:xfrm>
                        <a:off x="3060700" y="2205038"/>
                        <a:ext cx="3600450" cy="611187"/>
                      </a:xfrm>
                      <a:prstGeom prst="rect">
                        <a:avLst/>
                      </a:prstGeom>
                      <a:noFill/>
                      <a:ln w="38100">
                        <a:noFill/>
                        <a:miter/>
                      </a:ln>
                    </p:spPr>
                  </p:pic>
                </p:oleObj>
              </mc:Fallback>
            </mc:AlternateContent>
          </a:graphicData>
        </a:graphic>
      </p:graphicFrame>
      <p:sp>
        <p:nvSpPr>
          <p:cNvPr id="37908" name="Text Box 20"/>
          <p:cNvSpPr txBox="1">
            <a:spLocks noChangeArrowheads="1"/>
          </p:cNvSpPr>
          <p:nvPr/>
        </p:nvSpPr>
        <p:spPr bwMode="auto">
          <a:xfrm>
            <a:off x="684213" y="2205038"/>
            <a:ext cx="8281988" cy="4572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a:latin typeface="+mn-ea"/>
                <a:ea typeface="+mn-ea"/>
                <a:cs typeface="+mn-cs"/>
              </a:rPr>
              <a:t>即方程组得解为：</a:t>
            </a:r>
            <a:endParaRPr kumimoji="1" lang="en-US" altLang="zh-CN" sz="2400" kern="1200" cap="none" spc="0" normalizeH="0" baseline="0" noProof="0">
              <a:latin typeface="+mn-ea"/>
              <a:ea typeface="+mn-ea"/>
              <a:cs typeface="+mn-cs"/>
            </a:endParaRPr>
          </a:p>
        </p:txBody>
      </p:sp>
      <p:sp>
        <p:nvSpPr>
          <p:cNvPr id="37909" name="Text Box 21"/>
          <p:cNvSpPr txBox="1">
            <a:spLocks noChangeArrowheads="1"/>
          </p:cNvSpPr>
          <p:nvPr/>
        </p:nvSpPr>
        <p:spPr bwMode="auto">
          <a:xfrm>
            <a:off x="755650" y="2854325"/>
            <a:ext cx="1439863" cy="4572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a:latin typeface="+mn-ea"/>
                <a:ea typeface="+mn-ea"/>
                <a:cs typeface="+mn-cs"/>
              </a:rPr>
              <a:t>即</a:t>
            </a:r>
            <a:endParaRPr kumimoji="1" lang="zh-CN" altLang="en-US" sz="2400" kern="1200" cap="none" spc="0" normalizeH="0" baseline="0" noProof="0">
              <a:latin typeface="+mn-ea"/>
              <a:ea typeface="+mn-ea"/>
              <a:cs typeface="+mn-cs"/>
            </a:endParaRPr>
          </a:p>
        </p:txBody>
      </p:sp>
      <p:graphicFrame>
        <p:nvGraphicFramePr>
          <p:cNvPr id="79880" name="Object 12"/>
          <p:cNvGraphicFramePr>
            <a:graphicFrameLocks noChangeAspect="1"/>
          </p:cNvGraphicFramePr>
          <p:nvPr/>
        </p:nvGraphicFramePr>
        <p:xfrm>
          <a:off x="900113" y="333375"/>
          <a:ext cx="6480175" cy="1704975"/>
        </p:xfrm>
        <a:graphic>
          <a:graphicData uri="http://schemas.openxmlformats.org/presentationml/2006/ole">
            <mc:AlternateContent xmlns:mc="http://schemas.openxmlformats.org/markup-compatibility/2006">
              <mc:Choice xmlns:v="urn:schemas-microsoft-com:vml" Requires="v">
                <p:oleObj spid="_x0000_s3149" name="" r:id="rId5" imgW="2654300" imgH="698500" progId="Equation.DSMT4">
                  <p:embed/>
                </p:oleObj>
              </mc:Choice>
              <mc:Fallback>
                <p:oleObj name="" r:id="rId5" imgW="2654300" imgH="698500" progId="Equation.DSMT4">
                  <p:embed/>
                  <p:pic>
                    <p:nvPicPr>
                      <p:cNvPr id="0" name="图片 3148"/>
                      <p:cNvPicPr/>
                      <p:nvPr/>
                    </p:nvPicPr>
                    <p:blipFill>
                      <a:blip r:embed="rId6"/>
                      <a:stretch>
                        <a:fillRect/>
                      </a:stretch>
                    </p:blipFill>
                    <p:spPr>
                      <a:xfrm>
                        <a:off x="900113" y="333375"/>
                        <a:ext cx="6480175" cy="17049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par>
                                <p:cTn id="8" presetID="3" presetClass="entr" presetSubtype="10" fill="hold" nodeType="withEffect">
                                  <p:stCondLst>
                                    <p:cond delay="0"/>
                                  </p:stCondLst>
                                  <p:childTnLst>
                                    <p:set>
                                      <p:cBhvr>
                                        <p:cTn id="9" dur="1" fill="hold">
                                          <p:stCondLst>
                                            <p:cond delay="0"/>
                                          </p:stCondLst>
                                        </p:cTn>
                                        <p:tgtEl>
                                          <p:spTgt spid="26630"/>
                                        </p:tgtEl>
                                        <p:attrNameLst>
                                          <p:attrName>style.visibility</p:attrName>
                                        </p:attrNameLst>
                                      </p:cBhvr>
                                      <p:to>
                                        <p:strVal val="visible"/>
                                      </p:to>
                                    </p:set>
                                    <p:animEffect transition="in" filter="blinds(horizontal)">
                                      <p:cBhvr>
                                        <p:cTn id="10" dur="500"/>
                                        <p:tgtEl>
                                          <p:spTgt spid="2663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908"/>
                                        </p:tgtEl>
                                        <p:attrNameLst>
                                          <p:attrName>style.visibility</p:attrName>
                                        </p:attrNameLst>
                                      </p:cBhvr>
                                      <p:to>
                                        <p:strVal val="visible"/>
                                      </p:to>
                                    </p:set>
                                    <p:animEffect transition="in" filter="blinds(horizontal)">
                                      <p:cBhvr>
                                        <p:cTn id="13" dur="500"/>
                                        <p:tgtEl>
                                          <p:spTgt spid="379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909"/>
                                        </p:tgtEl>
                                        <p:attrNameLst>
                                          <p:attrName>style.visibility</p:attrName>
                                        </p:attrNameLst>
                                      </p:cBhvr>
                                      <p:to>
                                        <p:strVal val="visible"/>
                                      </p:to>
                                    </p:set>
                                    <p:animEffect transition="in" filter="blinds(horizontal)">
                                      <p:cBhvr>
                                        <p:cTn id="16" dur="500"/>
                                        <p:tgtEl>
                                          <p:spTgt spid="37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8" grpId="0"/>
      <p:bldP spid="3790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6EA324A-6D54-47DC-850C-25F4B2C91D3E}"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8F36861-D5EC-4258-83D4-FFF77C425F13}"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653" name="Text Box 10"/>
          <p:cNvSpPr txBox="1"/>
          <p:nvPr/>
        </p:nvSpPr>
        <p:spPr>
          <a:xfrm>
            <a:off x="1258888" y="1484313"/>
            <a:ext cx="7489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于是：</a:t>
            </a:r>
            <a:endParaRPr lang="zh-CN" altLang="en-US" sz="2400" b="1" dirty="0"/>
          </a:p>
        </p:txBody>
      </p:sp>
      <p:sp>
        <p:nvSpPr>
          <p:cNvPr id="80901" name="Text Box 4"/>
          <p:cNvSpPr txBox="1"/>
          <p:nvPr/>
        </p:nvSpPr>
        <p:spPr>
          <a:xfrm>
            <a:off x="827088" y="333375"/>
            <a:ext cx="80660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a:t>
            </a:r>
            <a:r>
              <a:rPr lang="en-US" altLang="zh-CN" sz="2400" b="1" dirty="0"/>
              <a:t>2</a:t>
            </a:r>
            <a:r>
              <a:rPr lang="zh-CN" altLang="en-US" sz="2400" b="1" dirty="0"/>
              <a:t>）设所求过渡矩阵为      即有：</a:t>
            </a:r>
            <a:endParaRPr lang="zh-CN" altLang="en-US" sz="2400" b="1" dirty="0"/>
          </a:p>
        </p:txBody>
      </p:sp>
      <p:graphicFrame>
        <p:nvGraphicFramePr>
          <p:cNvPr id="80902" name="Object 5"/>
          <p:cNvGraphicFramePr>
            <a:graphicFrameLocks noGrp="1" noChangeAspect="1"/>
          </p:cNvGraphicFramePr>
          <p:nvPr>
            <p:ph sz="half" idx="1"/>
          </p:nvPr>
        </p:nvGraphicFramePr>
        <p:xfrm>
          <a:off x="4211638" y="404813"/>
          <a:ext cx="287337" cy="287337"/>
        </p:xfrm>
        <a:graphic>
          <a:graphicData uri="http://schemas.openxmlformats.org/presentationml/2006/ole">
            <mc:AlternateContent xmlns:mc="http://schemas.openxmlformats.org/markup-compatibility/2006">
              <mc:Choice xmlns:v="urn:schemas-microsoft-com:vml" Requires="v">
                <p:oleObj spid="_x0000_s3155" name="" r:id="rId1" imgW="165100" imgH="165100" progId="Equation.DSMT4">
                  <p:embed/>
                </p:oleObj>
              </mc:Choice>
              <mc:Fallback>
                <p:oleObj name="" r:id="rId1" imgW="165100" imgH="165100" progId="Equation.DSMT4">
                  <p:embed/>
                  <p:pic>
                    <p:nvPicPr>
                      <p:cNvPr id="0" name="图片 3154"/>
                      <p:cNvPicPr/>
                      <p:nvPr/>
                    </p:nvPicPr>
                    <p:blipFill>
                      <a:blip r:embed="rId2"/>
                      <a:srcRect/>
                      <a:stretch>
                        <a:fillRect/>
                      </a:stretch>
                    </p:blipFill>
                    <p:spPr>
                      <a:xfrm>
                        <a:off x="4211638" y="404813"/>
                        <a:ext cx="287337" cy="287337"/>
                      </a:xfrm>
                      <a:prstGeom prst="rect">
                        <a:avLst/>
                      </a:prstGeom>
                      <a:noFill/>
                      <a:ln w="38100">
                        <a:miter/>
                      </a:ln>
                    </p:spPr>
                  </p:pic>
                </p:oleObj>
              </mc:Fallback>
            </mc:AlternateContent>
          </a:graphicData>
        </a:graphic>
      </p:graphicFrame>
      <p:graphicFrame>
        <p:nvGraphicFramePr>
          <p:cNvPr id="27651" name="Object 6"/>
          <p:cNvGraphicFramePr>
            <a:graphicFrameLocks noGrp="1" noChangeAspect="1"/>
          </p:cNvGraphicFramePr>
          <p:nvPr>
            <p:ph sz="quarter" idx="1"/>
          </p:nvPr>
        </p:nvGraphicFramePr>
        <p:xfrm>
          <a:off x="1979613" y="836613"/>
          <a:ext cx="4608512" cy="638175"/>
        </p:xfrm>
        <a:graphic>
          <a:graphicData uri="http://schemas.openxmlformats.org/presentationml/2006/ole">
            <mc:AlternateContent xmlns:mc="http://schemas.openxmlformats.org/markup-compatibility/2006">
              <mc:Choice xmlns:v="urn:schemas-microsoft-com:vml" Requires="v">
                <p:oleObj spid="_x0000_s3146" name="" r:id="rId3" imgW="1651000" imgH="228600" progId="Equation.DSMT4">
                  <p:embed/>
                </p:oleObj>
              </mc:Choice>
              <mc:Fallback>
                <p:oleObj name="" r:id="rId3" imgW="1651000" imgH="228600" progId="Equation.DSMT4">
                  <p:embed/>
                  <p:pic>
                    <p:nvPicPr>
                      <p:cNvPr id="0" name="图片 3145"/>
                      <p:cNvPicPr/>
                      <p:nvPr/>
                    </p:nvPicPr>
                    <p:blipFill>
                      <a:blip r:embed="rId4"/>
                      <a:srcRect/>
                      <a:stretch>
                        <a:fillRect/>
                      </a:stretch>
                    </p:blipFill>
                    <p:spPr>
                      <a:xfrm>
                        <a:off x="1979613" y="836613"/>
                        <a:ext cx="4608512" cy="638175"/>
                      </a:xfrm>
                      <a:prstGeom prst="rect">
                        <a:avLst/>
                      </a:prstGeom>
                      <a:noFill/>
                      <a:ln w="38100">
                        <a:miter/>
                      </a:ln>
                    </p:spPr>
                  </p:pic>
                </p:oleObj>
              </mc:Fallback>
            </mc:AlternateContent>
          </a:graphicData>
        </a:graphic>
      </p:graphicFrame>
      <p:graphicFrame>
        <p:nvGraphicFramePr>
          <p:cNvPr id="27652" name="Object 11"/>
          <p:cNvGraphicFramePr>
            <a:graphicFrameLocks noGrp="1" noChangeAspect="1"/>
          </p:cNvGraphicFramePr>
          <p:nvPr>
            <p:ph sz="quarter" idx="1"/>
          </p:nvPr>
        </p:nvGraphicFramePr>
        <p:xfrm>
          <a:off x="1511300" y="2335213"/>
          <a:ext cx="6257925" cy="3749675"/>
        </p:xfrm>
        <a:graphic>
          <a:graphicData uri="http://schemas.openxmlformats.org/presentationml/2006/ole">
            <mc:AlternateContent xmlns:mc="http://schemas.openxmlformats.org/markup-compatibility/2006">
              <mc:Choice xmlns:v="urn:schemas-microsoft-com:vml" Requires="v">
                <p:oleObj spid="_x0000_s3151" name="" r:id="rId5" imgW="3467100" imgH="2159000" progId="Equation.DSMT4">
                  <p:embed/>
                </p:oleObj>
              </mc:Choice>
              <mc:Fallback>
                <p:oleObj name="" r:id="rId5" imgW="3467100" imgH="2159000" progId="Equation.DSMT4">
                  <p:embed/>
                  <p:pic>
                    <p:nvPicPr>
                      <p:cNvPr id="0" name="图片 3150"/>
                      <p:cNvPicPr/>
                      <p:nvPr/>
                    </p:nvPicPr>
                    <p:blipFill>
                      <a:blip r:embed="rId6"/>
                      <a:srcRect/>
                      <a:stretch>
                        <a:fillRect/>
                      </a:stretch>
                    </p:blipFill>
                    <p:spPr>
                      <a:xfrm>
                        <a:off x="1511300" y="2335213"/>
                        <a:ext cx="6257925" cy="3749675"/>
                      </a:xfrm>
                      <a:prstGeom prst="rect">
                        <a:avLst/>
                      </a:prstGeom>
                      <a:no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horizontal)">
                                      <p:cBhvr>
                                        <p:cTn id="12" dur="500"/>
                                        <p:tgtEl>
                                          <p:spTgt spid="27653"/>
                                        </p:tgtEl>
                                      </p:cBhvr>
                                    </p:animEffect>
                                  </p:childTnLst>
                                </p:cTn>
                              </p:par>
                              <p:par>
                                <p:cTn id="13" presetID="3" presetClass="entr" presetSubtype="10" fill="hold" nodeType="with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blinds(horizontal)">
                                      <p:cBhvr>
                                        <p:cTn id="15"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F823E8-8C8A-4A33-8890-D17EAEF07DEB}"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57F7038-EBFF-4B27-9BEF-A20A54990E61}"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4311" name="Text Box 39"/>
          <p:cNvSpPr txBox="1">
            <a:spLocks noChangeArrowheads="1"/>
          </p:cNvSpPr>
          <p:nvPr/>
        </p:nvSpPr>
        <p:spPr bwMode="auto">
          <a:xfrm>
            <a:off x="214313" y="5143500"/>
            <a:ext cx="8429625" cy="46196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dirty="0">
                <a:latin typeface="+mn-ea"/>
                <a:ea typeface="+mn-ea"/>
                <a:cs typeface="+mn-cs"/>
              </a:rPr>
              <a:t>（</a:t>
            </a:r>
            <a:r>
              <a:rPr kumimoji="1" lang="en-US" altLang="zh-CN" sz="2400" kern="1200" cap="none" spc="0" normalizeH="0" baseline="0" noProof="0" dirty="0">
                <a:latin typeface="+mn-ea"/>
                <a:ea typeface="+mn-ea"/>
                <a:cs typeface="+mn-cs"/>
              </a:rPr>
              <a:t>2</a:t>
            </a:r>
            <a:r>
              <a:rPr kumimoji="1" lang="zh-CN" altLang="en-US" sz="2400" kern="1200" cap="none" spc="0" normalizeH="0" baseline="0" noProof="0" dirty="0">
                <a:latin typeface="+mn-ea"/>
                <a:ea typeface="+mn-ea"/>
                <a:cs typeface="+mn-cs"/>
              </a:rPr>
              <a:t>）设              ，解方程组                             </a:t>
            </a:r>
            <a:endParaRPr kumimoji="1" lang="zh-CN" altLang="en-US" sz="2400" kern="1200" cap="none" spc="0" normalizeH="0" baseline="0" noProof="0" dirty="0">
              <a:latin typeface="+mn-ea"/>
              <a:ea typeface="+mn-ea"/>
              <a:cs typeface="+mn-cs"/>
            </a:endParaRPr>
          </a:p>
        </p:txBody>
      </p:sp>
      <p:sp>
        <p:nvSpPr>
          <p:cNvPr id="54307" name="Text Box 35"/>
          <p:cNvSpPr txBox="1">
            <a:spLocks noChangeArrowheads="1"/>
          </p:cNvSpPr>
          <p:nvPr/>
        </p:nvSpPr>
        <p:spPr bwMode="auto">
          <a:xfrm>
            <a:off x="214313" y="4572000"/>
            <a:ext cx="7920038" cy="4572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dirty="0">
                <a:latin typeface="+mn-ea"/>
                <a:ea typeface="+mn-ea"/>
                <a:cs typeface="+mn-cs"/>
              </a:rPr>
              <a:t>（</a:t>
            </a:r>
            <a:r>
              <a:rPr kumimoji="1" lang="en-US" altLang="zh-CN" sz="2400" kern="1200" cap="none" spc="0" normalizeH="0" baseline="0" noProof="0" dirty="0">
                <a:latin typeface="+mn-ea"/>
                <a:ea typeface="+mn-ea"/>
                <a:cs typeface="+mn-cs"/>
              </a:rPr>
              <a:t>1</a:t>
            </a:r>
            <a:r>
              <a:rPr kumimoji="1" lang="zh-CN" altLang="en-US" sz="2400" kern="1200" cap="none" spc="0" normalizeH="0" baseline="0" noProof="0" dirty="0">
                <a:latin typeface="+mn-ea"/>
                <a:ea typeface="+mn-ea"/>
                <a:cs typeface="+mn-cs"/>
              </a:rPr>
              <a:t>）因为                   所以</a:t>
            </a:r>
            <a:endParaRPr kumimoji="1" lang="zh-CN" altLang="en-US" sz="2400" kern="1200" cap="none" spc="0" normalizeH="0" baseline="0" noProof="0" dirty="0">
              <a:latin typeface="+mn-ea"/>
              <a:ea typeface="+mn-ea"/>
              <a:cs typeface="+mn-cs"/>
            </a:endParaRPr>
          </a:p>
        </p:txBody>
      </p:sp>
      <p:sp>
        <p:nvSpPr>
          <p:cNvPr id="54276" name="Text Box 4"/>
          <p:cNvSpPr txBox="1">
            <a:spLocks noChangeArrowheads="1"/>
          </p:cNvSpPr>
          <p:nvPr/>
        </p:nvSpPr>
        <p:spPr bwMode="auto">
          <a:xfrm>
            <a:off x="784225" y="173038"/>
            <a:ext cx="7704138" cy="4572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dirty="0">
                <a:latin typeface="+mn-ea"/>
                <a:ea typeface="+mn-ea"/>
                <a:cs typeface="+mn-cs"/>
              </a:rPr>
              <a:t>（</a:t>
            </a:r>
            <a:r>
              <a:rPr kumimoji="1" lang="en-US" altLang="zh-CN" sz="2400" kern="1200" cap="none" spc="0" normalizeH="0" baseline="0" noProof="0" dirty="0">
                <a:latin typeface="+mn-ea"/>
                <a:ea typeface="+mn-ea"/>
                <a:cs typeface="+mn-cs"/>
              </a:rPr>
              <a:t>3</a:t>
            </a:r>
            <a:r>
              <a:rPr kumimoji="1" lang="zh-CN" altLang="en-US" sz="2400" kern="1200" cap="none" spc="0" normalizeH="0" baseline="0" noProof="0" dirty="0">
                <a:latin typeface="+mn-ea"/>
                <a:ea typeface="+mn-ea"/>
                <a:cs typeface="+mn-cs"/>
              </a:rPr>
              <a:t>）设向量                      则</a:t>
            </a:r>
            <a:endParaRPr kumimoji="1" lang="zh-CN" altLang="en-US" sz="2400" kern="1200" cap="none" spc="0" normalizeH="0" baseline="0" noProof="0" dirty="0">
              <a:latin typeface="+mn-ea"/>
              <a:ea typeface="+mn-ea"/>
              <a:cs typeface="+mn-cs"/>
            </a:endParaRPr>
          </a:p>
        </p:txBody>
      </p:sp>
      <p:graphicFrame>
        <p:nvGraphicFramePr>
          <p:cNvPr id="28674" name="Object 5"/>
          <p:cNvGraphicFramePr>
            <a:graphicFrameLocks noGrp="1" noChangeAspect="1"/>
          </p:cNvGraphicFramePr>
          <p:nvPr>
            <p:ph sz="half" idx="1"/>
          </p:nvPr>
        </p:nvGraphicFramePr>
        <p:xfrm>
          <a:off x="755650" y="692150"/>
          <a:ext cx="7416800" cy="2566988"/>
        </p:xfrm>
        <a:graphic>
          <a:graphicData uri="http://schemas.openxmlformats.org/presentationml/2006/ole">
            <mc:AlternateContent xmlns:mc="http://schemas.openxmlformats.org/markup-compatibility/2006">
              <mc:Choice xmlns:v="urn:schemas-microsoft-com:vml" Requires="v">
                <p:oleObj spid="_x0000_s3152" name="" r:id="rId1" imgW="3302000" imgH="1143000" progId="Equation.DSMT4">
                  <p:embed/>
                </p:oleObj>
              </mc:Choice>
              <mc:Fallback>
                <p:oleObj name="" r:id="rId1" imgW="3302000" imgH="1143000" progId="Equation.DSMT4">
                  <p:embed/>
                  <p:pic>
                    <p:nvPicPr>
                      <p:cNvPr id="0" name="图片 3151"/>
                      <p:cNvPicPr/>
                      <p:nvPr/>
                    </p:nvPicPr>
                    <p:blipFill>
                      <a:blip r:embed="rId2"/>
                      <a:srcRect/>
                      <a:stretch>
                        <a:fillRect/>
                      </a:stretch>
                    </p:blipFill>
                    <p:spPr>
                      <a:xfrm>
                        <a:off x="755650" y="692150"/>
                        <a:ext cx="7416800" cy="2566988"/>
                      </a:xfrm>
                      <a:prstGeom prst="rect">
                        <a:avLst/>
                      </a:prstGeom>
                      <a:noFill/>
                      <a:ln w="38100">
                        <a:miter/>
                      </a:ln>
                    </p:spPr>
                  </p:pic>
                </p:oleObj>
              </mc:Fallback>
            </mc:AlternateContent>
          </a:graphicData>
        </a:graphic>
      </p:graphicFrame>
      <p:graphicFrame>
        <p:nvGraphicFramePr>
          <p:cNvPr id="81928" name="Object 7"/>
          <p:cNvGraphicFramePr>
            <a:graphicFrameLocks noGrp="1" noChangeAspect="1"/>
          </p:cNvGraphicFramePr>
          <p:nvPr>
            <p:ph sz="half" idx="1"/>
          </p:nvPr>
        </p:nvGraphicFramePr>
        <p:xfrm>
          <a:off x="2813050" y="198438"/>
          <a:ext cx="2447925" cy="431800"/>
        </p:xfrm>
        <a:graphic>
          <a:graphicData uri="http://schemas.openxmlformats.org/presentationml/2006/ole">
            <mc:AlternateContent xmlns:mc="http://schemas.openxmlformats.org/markup-compatibility/2006">
              <mc:Choice xmlns:v="urn:schemas-microsoft-com:vml" Requires="v">
                <p:oleObj spid="_x0000_s3153" name="" r:id="rId3" imgW="1282700" imgH="254000" progId="Equation.DSMT4">
                  <p:embed/>
                </p:oleObj>
              </mc:Choice>
              <mc:Fallback>
                <p:oleObj name="" r:id="rId3" imgW="1282700" imgH="254000" progId="Equation.DSMT4">
                  <p:embed/>
                  <p:pic>
                    <p:nvPicPr>
                      <p:cNvPr id="0" name="图片 3152"/>
                      <p:cNvPicPr/>
                      <p:nvPr/>
                    </p:nvPicPr>
                    <p:blipFill>
                      <a:blip r:embed="rId4"/>
                      <a:srcRect/>
                      <a:stretch>
                        <a:fillRect/>
                      </a:stretch>
                    </p:blipFill>
                    <p:spPr>
                      <a:xfrm>
                        <a:off x="2813050" y="198438"/>
                        <a:ext cx="2447925" cy="431800"/>
                      </a:xfrm>
                      <a:prstGeom prst="rect">
                        <a:avLst/>
                      </a:prstGeom>
                      <a:noFill/>
                      <a:ln w="38100">
                        <a:miter/>
                      </a:ln>
                    </p:spPr>
                  </p:pic>
                </p:oleObj>
              </mc:Fallback>
            </mc:AlternateContent>
          </a:graphicData>
        </a:graphic>
      </p:graphicFrame>
      <p:sp>
        <p:nvSpPr>
          <p:cNvPr id="54282" name="Text Box 10"/>
          <p:cNvSpPr txBox="1">
            <a:spLocks noChangeArrowheads="1"/>
          </p:cNvSpPr>
          <p:nvPr/>
        </p:nvSpPr>
        <p:spPr bwMode="auto">
          <a:xfrm>
            <a:off x="285750" y="3287713"/>
            <a:ext cx="8358188" cy="120015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1" lang="zh-CN" altLang="en-US" sz="2400" kern="1200" cap="none" spc="0" normalizeH="0" baseline="0" noProof="0" dirty="0">
                <a:latin typeface="+mn-ea"/>
                <a:ea typeface="+mn-ea"/>
                <a:cs typeface="+mn-cs"/>
              </a:rPr>
              <a:t>    本题如果直接利用公式          来求   ，计算      时计算量较大，为了避免繁琐的运算，可采用如下方法之一求解：</a:t>
            </a:r>
            <a:endParaRPr kumimoji="1" lang="en-US" altLang="zh-CN" sz="2400" kern="1200" cap="none" spc="0" normalizeH="0" baseline="0" noProof="0" dirty="0">
              <a:latin typeface="+mn-ea"/>
              <a:ea typeface="+mn-ea"/>
              <a:cs typeface="+mn-cs"/>
            </a:endParaRPr>
          </a:p>
        </p:txBody>
      </p:sp>
      <p:graphicFrame>
        <p:nvGraphicFramePr>
          <p:cNvPr id="28676" name="Object 6"/>
          <p:cNvGraphicFramePr>
            <a:graphicFrameLocks noChangeAspect="1"/>
          </p:cNvGraphicFramePr>
          <p:nvPr/>
        </p:nvGraphicFramePr>
        <p:xfrm>
          <a:off x="5265738" y="4572000"/>
          <a:ext cx="3192462" cy="444500"/>
        </p:xfrm>
        <a:graphic>
          <a:graphicData uri="http://schemas.openxmlformats.org/presentationml/2006/ole">
            <mc:AlternateContent xmlns:mc="http://schemas.openxmlformats.org/markup-compatibility/2006">
              <mc:Choice xmlns:v="urn:schemas-microsoft-com:vml" Requires="v">
                <p:oleObj spid="_x0000_s3154" name="" r:id="rId5" imgW="1892300" imgH="241300" progId="Equation.DSMT4">
                  <p:embed/>
                </p:oleObj>
              </mc:Choice>
              <mc:Fallback>
                <p:oleObj name="" r:id="rId5" imgW="1892300" imgH="241300" progId="Equation.DSMT4">
                  <p:embed/>
                  <p:pic>
                    <p:nvPicPr>
                      <p:cNvPr id="0" name="图片 3153"/>
                      <p:cNvPicPr/>
                      <p:nvPr/>
                    </p:nvPicPr>
                    <p:blipFill>
                      <a:blip r:embed="rId6"/>
                      <a:stretch>
                        <a:fillRect/>
                      </a:stretch>
                    </p:blipFill>
                    <p:spPr>
                      <a:xfrm>
                        <a:off x="5265738" y="4572000"/>
                        <a:ext cx="3192462" cy="444500"/>
                      </a:xfrm>
                      <a:prstGeom prst="rect">
                        <a:avLst/>
                      </a:prstGeom>
                      <a:noFill/>
                      <a:ln w="38100">
                        <a:noFill/>
                        <a:miter/>
                      </a:ln>
                    </p:spPr>
                  </p:pic>
                </p:oleObj>
              </mc:Fallback>
            </mc:AlternateContent>
          </a:graphicData>
        </a:graphic>
      </p:graphicFrame>
      <p:graphicFrame>
        <p:nvGraphicFramePr>
          <p:cNvPr id="28677" name="Object 5"/>
          <p:cNvGraphicFramePr>
            <a:graphicFrameLocks noChangeAspect="1"/>
          </p:cNvGraphicFramePr>
          <p:nvPr/>
        </p:nvGraphicFramePr>
        <p:xfrm>
          <a:off x="1714500" y="4643438"/>
          <a:ext cx="2759075" cy="411162"/>
        </p:xfrm>
        <a:graphic>
          <a:graphicData uri="http://schemas.openxmlformats.org/presentationml/2006/ole">
            <mc:AlternateContent xmlns:mc="http://schemas.openxmlformats.org/markup-compatibility/2006">
              <mc:Choice xmlns:v="urn:schemas-microsoft-com:vml" Requires="v">
                <p:oleObj spid="_x0000_s3156" name="" r:id="rId7" imgW="1765300" imgH="241300" progId="Equation.DSMT4">
                  <p:embed/>
                </p:oleObj>
              </mc:Choice>
              <mc:Fallback>
                <p:oleObj name="" r:id="rId7" imgW="1765300" imgH="241300" progId="Equation.DSMT4">
                  <p:embed/>
                  <p:pic>
                    <p:nvPicPr>
                      <p:cNvPr id="0" name="图片 3155"/>
                      <p:cNvPicPr/>
                      <p:nvPr/>
                    </p:nvPicPr>
                    <p:blipFill>
                      <a:blip r:embed="rId8"/>
                      <a:stretch>
                        <a:fillRect/>
                      </a:stretch>
                    </p:blipFill>
                    <p:spPr>
                      <a:xfrm>
                        <a:off x="1714500" y="4643438"/>
                        <a:ext cx="2759075" cy="411162"/>
                      </a:xfrm>
                      <a:prstGeom prst="rect">
                        <a:avLst/>
                      </a:prstGeom>
                      <a:noFill/>
                      <a:ln w="38100">
                        <a:noFill/>
                        <a:miter/>
                      </a:ln>
                    </p:spPr>
                  </p:pic>
                </p:oleObj>
              </mc:Fallback>
            </mc:AlternateContent>
          </a:graphicData>
        </a:graphic>
      </p:graphicFrame>
      <p:graphicFrame>
        <p:nvGraphicFramePr>
          <p:cNvPr id="28678" name="Object 8"/>
          <p:cNvGraphicFramePr>
            <a:graphicFrameLocks noChangeAspect="1"/>
          </p:cNvGraphicFramePr>
          <p:nvPr/>
        </p:nvGraphicFramePr>
        <p:xfrm>
          <a:off x="1428750" y="5143500"/>
          <a:ext cx="2016125" cy="452438"/>
        </p:xfrm>
        <a:graphic>
          <a:graphicData uri="http://schemas.openxmlformats.org/presentationml/2006/ole">
            <mc:AlternateContent xmlns:mc="http://schemas.openxmlformats.org/markup-compatibility/2006">
              <mc:Choice xmlns:v="urn:schemas-microsoft-com:vml" Requires="v">
                <p:oleObj spid="_x0000_s3157" name="" r:id="rId9" imgW="1358900" imgH="279400" progId="Equation.DSMT4">
                  <p:embed/>
                </p:oleObj>
              </mc:Choice>
              <mc:Fallback>
                <p:oleObj name="" r:id="rId9" imgW="1358900" imgH="279400" progId="Equation.DSMT4">
                  <p:embed/>
                  <p:pic>
                    <p:nvPicPr>
                      <p:cNvPr id="0" name="图片 3156"/>
                      <p:cNvPicPr/>
                      <p:nvPr/>
                    </p:nvPicPr>
                    <p:blipFill>
                      <a:blip r:embed="rId10"/>
                      <a:stretch>
                        <a:fillRect/>
                      </a:stretch>
                    </p:blipFill>
                    <p:spPr>
                      <a:xfrm>
                        <a:off x="1428750" y="5143500"/>
                        <a:ext cx="2016125" cy="452438"/>
                      </a:xfrm>
                      <a:prstGeom prst="rect">
                        <a:avLst/>
                      </a:prstGeom>
                      <a:noFill/>
                      <a:ln w="38100">
                        <a:noFill/>
                        <a:miter/>
                      </a:ln>
                    </p:spPr>
                  </p:pic>
                </p:oleObj>
              </mc:Fallback>
            </mc:AlternateContent>
          </a:graphicData>
        </a:graphic>
      </p:graphicFrame>
      <p:graphicFrame>
        <p:nvGraphicFramePr>
          <p:cNvPr id="28679" name="Object 9"/>
          <p:cNvGraphicFramePr>
            <a:graphicFrameLocks noChangeAspect="1"/>
          </p:cNvGraphicFramePr>
          <p:nvPr/>
        </p:nvGraphicFramePr>
        <p:xfrm>
          <a:off x="6286500" y="3357563"/>
          <a:ext cx="277813" cy="360362"/>
        </p:xfrm>
        <a:graphic>
          <a:graphicData uri="http://schemas.openxmlformats.org/presentationml/2006/ole">
            <mc:AlternateContent xmlns:mc="http://schemas.openxmlformats.org/markup-compatibility/2006">
              <mc:Choice xmlns:v="urn:schemas-microsoft-com:vml" Requires="v">
                <p:oleObj spid="_x0000_s3148" name="" r:id="rId11" imgW="139700" imgH="165100" progId="Equation.DSMT4">
                  <p:embed/>
                </p:oleObj>
              </mc:Choice>
              <mc:Fallback>
                <p:oleObj name="" r:id="rId11" imgW="139700" imgH="165100" progId="Equation.DSMT4">
                  <p:embed/>
                  <p:pic>
                    <p:nvPicPr>
                      <p:cNvPr id="0" name="图片 3147"/>
                      <p:cNvPicPr/>
                      <p:nvPr/>
                    </p:nvPicPr>
                    <p:blipFill>
                      <a:blip r:embed="rId12"/>
                      <a:stretch>
                        <a:fillRect/>
                      </a:stretch>
                    </p:blipFill>
                    <p:spPr>
                      <a:xfrm>
                        <a:off x="6286500" y="3357563"/>
                        <a:ext cx="277813" cy="360362"/>
                      </a:xfrm>
                      <a:prstGeom prst="rect">
                        <a:avLst/>
                      </a:prstGeom>
                      <a:noFill/>
                      <a:ln w="38100">
                        <a:noFill/>
                        <a:miter/>
                      </a:ln>
                    </p:spPr>
                  </p:pic>
                </p:oleObj>
              </mc:Fallback>
            </mc:AlternateContent>
          </a:graphicData>
        </a:graphic>
      </p:graphicFrame>
      <p:graphicFrame>
        <p:nvGraphicFramePr>
          <p:cNvPr id="28680" name="Object 12"/>
          <p:cNvGraphicFramePr>
            <a:graphicFrameLocks noChangeAspect="1"/>
          </p:cNvGraphicFramePr>
          <p:nvPr/>
        </p:nvGraphicFramePr>
        <p:xfrm>
          <a:off x="5143500" y="5143500"/>
          <a:ext cx="2581275" cy="447675"/>
        </p:xfrm>
        <a:graphic>
          <a:graphicData uri="http://schemas.openxmlformats.org/presentationml/2006/ole">
            <mc:AlternateContent xmlns:mc="http://schemas.openxmlformats.org/markup-compatibility/2006">
              <mc:Choice xmlns:v="urn:schemas-microsoft-com:vml" Requires="v">
                <p:oleObj spid="_x0000_s3147" name="" r:id="rId13" imgW="1435100" imgH="228600" progId="Equation.DSMT4">
                  <p:embed/>
                </p:oleObj>
              </mc:Choice>
              <mc:Fallback>
                <p:oleObj name="" r:id="rId13" imgW="1435100" imgH="228600" progId="Equation.DSMT4">
                  <p:embed/>
                  <p:pic>
                    <p:nvPicPr>
                      <p:cNvPr id="0" name="图片 3146"/>
                      <p:cNvPicPr/>
                      <p:nvPr/>
                    </p:nvPicPr>
                    <p:blipFill>
                      <a:blip r:embed="rId14"/>
                      <a:stretch>
                        <a:fillRect/>
                      </a:stretch>
                    </p:blipFill>
                    <p:spPr>
                      <a:xfrm>
                        <a:off x="5143500" y="5143500"/>
                        <a:ext cx="2581275" cy="447675"/>
                      </a:xfrm>
                      <a:prstGeom prst="rect">
                        <a:avLst/>
                      </a:prstGeom>
                      <a:noFill/>
                      <a:ln w="38100">
                        <a:noFill/>
                        <a:miter/>
                      </a:ln>
                    </p:spPr>
                  </p:pic>
                </p:oleObj>
              </mc:Fallback>
            </mc:AlternateContent>
          </a:graphicData>
        </a:graphic>
      </p:graphicFrame>
      <p:graphicFrame>
        <p:nvGraphicFramePr>
          <p:cNvPr id="28681" name="Object 13"/>
          <p:cNvGraphicFramePr>
            <a:graphicFrameLocks noChangeAspect="1"/>
          </p:cNvGraphicFramePr>
          <p:nvPr/>
        </p:nvGraphicFramePr>
        <p:xfrm>
          <a:off x="7715250" y="3357563"/>
          <a:ext cx="441325" cy="361950"/>
        </p:xfrm>
        <a:graphic>
          <a:graphicData uri="http://schemas.openxmlformats.org/presentationml/2006/ole">
            <mc:AlternateContent xmlns:mc="http://schemas.openxmlformats.org/markup-compatibility/2006">
              <mc:Choice xmlns:v="urn:schemas-microsoft-com:vml" Requires="v">
                <p:oleObj spid="_x0000_s3166" name="" r:id="rId15" imgW="254000" imgH="190500" progId="Equation.DSMT4">
                  <p:embed/>
                </p:oleObj>
              </mc:Choice>
              <mc:Fallback>
                <p:oleObj name="" r:id="rId15" imgW="254000" imgH="190500" progId="Equation.DSMT4">
                  <p:embed/>
                  <p:pic>
                    <p:nvPicPr>
                      <p:cNvPr id="0" name="图片 3165"/>
                      <p:cNvPicPr/>
                      <p:nvPr/>
                    </p:nvPicPr>
                    <p:blipFill>
                      <a:blip r:embed="rId16"/>
                      <a:stretch>
                        <a:fillRect/>
                      </a:stretch>
                    </p:blipFill>
                    <p:spPr>
                      <a:xfrm>
                        <a:off x="7715250" y="3357563"/>
                        <a:ext cx="441325" cy="361950"/>
                      </a:xfrm>
                      <a:prstGeom prst="rect">
                        <a:avLst/>
                      </a:prstGeom>
                      <a:noFill/>
                      <a:ln w="38100">
                        <a:noFill/>
                        <a:miter/>
                      </a:ln>
                    </p:spPr>
                  </p:pic>
                </p:oleObj>
              </mc:Fallback>
            </mc:AlternateContent>
          </a:graphicData>
        </a:graphic>
      </p:graphicFrame>
      <p:graphicFrame>
        <p:nvGraphicFramePr>
          <p:cNvPr id="28682" name="Object 14"/>
          <p:cNvGraphicFramePr>
            <a:graphicFrameLocks noChangeAspect="1"/>
          </p:cNvGraphicFramePr>
          <p:nvPr/>
        </p:nvGraphicFramePr>
        <p:xfrm>
          <a:off x="4214813" y="3214688"/>
          <a:ext cx="1428750" cy="493712"/>
        </p:xfrm>
        <a:graphic>
          <a:graphicData uri="http://schemas.openxmlformats.org/presentationml/2006/ole">
            <mc:AlternateContent xmlns:mc="http://schemas.openxmlformats.org/markup-compatibility/2006">
              <mc:Choice xmlns:v="urn:schemas-microsoft-com:vml" Requires="v">
                <p:oleObj spid="_x0000_s3161" name="" r:id="rId17" imgW="660400" imgH="228600" progId="Equation.DSMT4">
                  <p:embed/>
                </p:oleObj>
              </mc:Choice>
              <mc:Fallback>
                <p:oleObj name="" r:id="rId17" imgW="660400" imgH="228600" progId="Equation.DSMT4">
                  <p:embed/>
                  <p:pic>
                    <p:nvPicPr>
                      <p:cNvPr id="0" name="图片 3160"/>
                      <p:cNvPicPr/>
                      <p:nvPr/>
                    </p:nvPicPr>
                    <p:blipFill>
                      <a:blip r:embed="rId18"/>
                      <a:stretch>
                        <a:fillRect/>
                      </a:stretch>
                    </p:blipFill>
                    <p:spPr>
                      <a:xfrm>
                        <a:off x="4214813" y="3214688"/>
                        <a:ext cx="1428750" cy="493712"/>
                      </a:xfrm>
                      <a:prstGeom prst="rect">
                        <a:avLst/>
                      </a:prstGeom>
                      <a:noFill/>
                      <a:ln w="38100">
                        <a:noFill/>
                        <a:miter/>
                      </a:ln>
                    </p:spPr>
                  </p:pic>
                </p:oleObj>
              </mc:Fallback>
            </mc:AlternateContent>
          </a:graphicData>
        </a:graphic>
      </p:graphicFrame>
      <p:sp>
        <p:nvSpPr>
          <p:cNvPr id="28687" name="矩形 14"/>
          <p:cNvSpPr/>
          <p:nvPr/>
        </p:nvSpPr>
        <p:spPr>
          <a:xfrm>
            <a:off x="7643813" y="5143500"/>
            <a:ext cx="8032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000000"/>
                </a:solidFill>
                <a:latin typeface="宋体" panose="02010600030101010101" pitchFamily="2" charset="-122"/>
              </a:rPr>
              <a:t>即可</a:t>
            </a:r>
            <a:endParaRPr lang="zh-CN" altLang="en-US" sz="2400" dirty="0"/>
          </a:p>
        </p:txBody>
      </p:sp>
      <p:sp>
        <p:nvSpPr>
          <p:cNvPr id="16" name="TextBox 15"/>
          <p:cNvSpPr txBox="1"/>
          <p:nvPr/>
        </p:nvSpPr>
        <p:spPr>
          <a:xfrm>
            <a:off x="285750" y="5715000"/>
            <a:ext cx="842962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t>         </a:t>
            </a:r>
            <a:r>
              <a:rPr lang="zh-CN" altLang="en-US" sz="2400" b="1" dirty="0"/>
              <a:t>由例</a:t>
            </a:r>
            <a:r>
              <a:rPr lang="en-US" altLang="zh-CN" sz="2400" b="1" dirty="0"/>
              <a:t>6</a:t>
            </a:r>
            <a:r>
              <a:rPr lang="zh-CN" altLang="en-US" sz="2400" b="1" dirty="0"/>
              <a:t>知，只要知道了旧基底到新基底的过渡变换矩阵，就易计算出向量在新基底下的坐标。</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82"/>
                                        </p:tgtEl>
                                        <p:attrNameLst>
                                          <p:attrName>style.visibility</p:attrName>
                                        </p:attrNameLst>
                                      </p:cBhvr>
                                      <p:to>
                                        <p:strVal val="visible"/>
                                      </p:to>
                                    </p:set>
                                    <p:animEffect transition="in" filter="blinds(horizontal)">
                                      <p:cBhvr>
                                        <p:cTn id="10" dur="500"/>
                                        <p:tgtEl>
                                          <p:spTgt spid="54282"/>
                                        </p:tgtEl>
                                      </p:cBhvr>
                                    </p:animEffect>
                                  </p:childTnLst>
                                </p:cTn>
                              </p:par>
                              <p:par>
                                <p:cTn id="11" presetID="3" presetClass="entr" presetSubtype="10" fill="hold" nodeType="withEffect">
                                  <p:stCondLst>
                                    <p:cond delay="0"/>
                                  </p:stCondLst>
                                  <p:childTnLst>
                                    <p:set>
                                      <p:cBhvr>
                                        <p:cTn id="12" dur="1" fill="hold">
                                          <p:stCondLst>
                                            <p:cond delay="0"/>
                                          </p:stCondLst>
                                        </p:cTn>
                                        <p:tgtEl>
                                          <p:spTgt spid="28679"/>
                                        </p:tgtEl>
                                        <p:attrNameLst>
                                          <p:attrName>style.visibility</p:attrName>
                                        </p:attrNameLst>
                                      </p:cBhvr>
                                      <p:to>
                                        <p:strVal val="visible"/>
                                      </p:to>
                                    </p:set>
                                    <p:animEffect transition="in" filter="blinds(horizontal)">
                                      <p:cBhvr>
                                        <p:cTn id="13" dur="500"/>
                                        <p:tgtEl>
                                          <p:spTgt spid="28679"/>
                                        </p:tgtEl>
                                      </p:cBhvr>
                                    </p:animEffect>
                                  </p:childTnLst>
                                </p:cTn>
                              </p:par>
                              <p:par>
                                <p:cTn id="14" presetID="3" presetClass="entr" presetSubtype="10" fill="hold" nodeType="withEffect">
                                  <p:stCondLst>
                                    <p:cond delay="0"/>
                                  </p:stCondLst>
                                  <p:childTnLst>
                                    <p:set>
                                      <p:cBhvr>
                                        <p:cTn id="15" dur="1" fill="hold">
                                          <p:stCondLst>
                                            <p:cond delay="0"/>
                                          </p:stCondLst>
                                        </p:cTn>
                                        <p:tgtEl>
                                          <p:spTgt spid="28681"/>
                                        </p:tgtEl>
                                        <p:attrNameLst>
                                          <p:attrName>style.visibility</p:attrName>
                                        </p:attrNameLst>
                                      </p:cBhvr>
                                      <p:to>
                                        <p:strVal val="visible"/>
                                      </p:to>
                                    </p:set>
                                    <p:animEffect transition="in" filter="blinds(horizontal)">
                                      <p:cBhvr>
                                        <p:cTn id="16" dur="500"/>
                                        <p:tgtEl>
                                          <p:spTgt spid="28681"/>
                                        </p:tgtEl>
                                      </p:cBhvr>
                                    </p:animEffect>
                                  </p:childTnLst>
                                </p:cTn>
                              </p:par>
                              <p:par>
                                <p:cTn id="17" presetID="3" presetClass="entr" presetSubtype="10" fill="hold" nodeType="withEffect">
                                  <p:stCondLst>
                                    <p:cond delay="0"/>
                                  </p:stCondLst>
                                  <p:childTnLst>
                                    <p:set>
                                      <p:cBhvr>
                                        <p:cTn id="18" dur="1" fill="hold">
                                          <p:stCondLst>
                                            <p:cond delay="0"/>
                                          </p:stCondLst>
                                        </p:cTn>
                                        <p:tgtEl>
                                          <p:spTgt spid="28682"/>
                                        </p:tgtEl>
                                        <p:attrNameLst>
                                          <p:attrName>style.visibility</p:attrName>
                                        </p:attrNameLst>
                                      </p:cBhvr>
                                      <p:to>
                                        <p:strVal val="visible"/>
                                      </p:to>
                                    </p:set>
                                    <p:animEffect transition="in" filter="blinds(horizontal)">
                                      <p:cBhvr>
                                        <p:cTn id="19" dur="500"/>
                                        <p:tgtEl>
                                          <p:spTgt spid="2868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4311"/>
                                        </p:tgtEl>
                                        <p:attrNameLst>
                                          <p:attrName>style.visibility</p:attrName>
                                        </p:attrNameLst>
                                      </p:cBhvr>
                                      <p:to>
                                        <p:strVal val="visible"/>
                                      </p:to>
                                    </p:set>
                                    <p:animEffect transition="in" filter="blinds(horizontal)">
                                      <p:cBhvr>
                                        <p:cTn id="24" dur="500"/>
                                        <p:tgtEl>
                                          <p:spTgt spid="543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4307"/>
                                        </p:tgtEl>
                                        <p:attrNameLst>
                                          <p:attrName>style.visibility</p:attrName>
                                        </p:attrNameLst>
                                      </p:cBhvr>
                                      <p:to>
                                        <p:strVal val="visible"/>
                                      </p:to>
                                    </p:set>
                                    <p:animEffect transition="in" filter="blinds(horizontal)">
                                      <p:cBhvr>
                                        <p:cTn id="27" dur="500"/>
                                        <p:tgtEl>
                                          <p:spTgt spid="54307"/>
                                        </p:tgtEl>
                                      </p:cBhvr>
                                    </p:animEffect>
                                  </p:childTnLst>
                                </p:cTn>
                              </p:par>
                              <p:par>
                                <p:cTn id="28" presetID="3" presetClass="entr" presetSubtype="10" fill="hold" nodeType="withEffect">
                                  <p:stCondLst>
                                    <p:cond delay="0"/>
                                  </p:stCondLst>
                                  <p:childTnLst>
                                    <p:set>
                                      <p:cBhvr>
                                        <p:cTn id="29" dur="1" fill="hold">
                                          <p:stCondLst>
                                            <p:cond delay="0"/>
                                          </p:stCondLst>
                                        </p:cTn>
                                        <p:tgtEl>
                                          <p:spTgt spid="28676"/>
                                        </p:tgtEl>
                                        <p:attrNameLst>
                                          <p:attrName>style.visibility</p:attrName>
                                        </p:attrNameLst>
                                      </p:cBhvr>
                                      <p:to>
                                        <p:strVal val="visible"/>
                                      </p:to>
                                    </p:set>
                                    <p:animEffect transition="in" filter="blinds(horizontal)">
                                      <p:cBhvr>
                                        <p:cTn id="30" dur="500"/>
                                        <p:tgtEl>
                                          <p:spTgt spid="28676"/>
                                        </p:tgtEl>
                                      </p:cBhvr>
                                    </p:animEffect>
                                  </p:childTnLst>
                                </p:cTn>
                              </p:par>
                              <p:par>
                                <p:cTn id="31" presetID="3" presetClass="entr" presetSubtype="10" fill="hold" nodeType="withEffect">
                                  <p:stCondLst>
                                    <p:cond delay="0"/>
                                  </p:stCondLst>
                                  <p:childTnLst>
                                    <p:set>
                                      <p:cBhvr>
                                        <p:cTn id="32" dur="1" fill="hold">
                                          <p:stCondLst>
                                            <p:cond delay="0"/>
                                          </p:stCondLst>
                                        </p:cTn>
                                        <p:tgtEl>
                                          <p:spTgt spid="28677"/>
                                        </p:tgtEl>
                                        <p:attrNameLst>
                                          <p:attrName>style.visibility</p:attrName>
                                        </p:attrNameLst>
                                      </p:cBhvr>
                                      <p:to>
                                        <p:strVal val="visible"/>
                                      </p:to>
                                    </p:set>
                                    <p:animEffect transition="in" filter="blinds(horizontal)">
                                      <p:cBhvr>
                                        <p:cTn id="33" dur="500"/>
                                        <p:tgtEl>
                                          <p:spTgt spid="28677"/>
                                        </p:tgtEl>
                                      </p:cBhvr>
                                    </p:animEffect>
                                  </p:childTnLst>
                                </p:cTn>
                              </p:par>
                              <p:par>
                                <p:cTn id="34" presetID="3" presetClass="entr" presetSubtype="10" fill="hold" nodeType="withEffect">
                                  <p:stCondLst>
                                    <p:cond delay="0"/>
                                  </p:stCondLst>
                                  <p:childTnLst>
                                    <p:set>
                                      <p:cBhvr>
                                        <p:cTn id="35" dur="1" fill="hold">
                                          <p:stCondLst>
                                            <p:cond delay="0"/>
                                          </p:stCondLst>
                                        </p:cTn>
                                        <p:tgtEl>
                                          <p:spTgt spid="28678"/>
                                        </p:tgtEl>
                                        <p:attrNameLst>
                                          <p:attrName>style.visibility</p:attrName>
                                        </p:attrNameLst>
                                      </p:cBhvr>
                                      <p:to>
                                        <p:strVal val="visible"/>
                                      </p:to>
                                    </p:set>
                                    <p:animEffect transition="in" filter="blinds(horizontal)">
                                      <p:cBhvr>
                                        <p:cTn id="36" dur="500"/>
                                        <p:tgtEl>
                                          <p:spTgt spid="28678"/>
                                        </p:tgtEl>
                                      </p:cBhvr>
                                    </p:animEffect>
                                  </p:childTnLst>
                                </p:cTn>
                              </p:par>
                              <p:par>
                                <p:cTn id="37" presetID="3" presetClass="entr" presetSubtype="10" fill="hold" nodeType="withEffect">
                                  <p:stCondLst>
                                    <p:cond delay="0"/>
                                  </p:stCondLst>
                                  <p:childTnLst>
                                    <p:set>
                                      <p:cBhvr>
                                        <p:cTn id="38" dur="1" fill="hold">
                                          <p:stCondLst>
                                            <p:cond delay="0"/>
                                          </p:stCondLst>
                                        </p:cTn>
                                        <p:tgtEl>
                                          <p:spTgt spid="28680"/>
                                        </p:tgtEl>
                                        <p:attrNameLst>
                                          <p:attrName>style.visibility</p:attrName>
                                        </p:attrNameLst>
                                      </p:cBhvr>
                                      <p:to>
                                        <p:strVal val="visible"/>
                                      </p:to>
                                    </p:set>
                                    <p:animEffect transition="in" filter="blinds(horizontal)">
                                      <p:cBhvr>
                                        <p:cTn id="39" dur="500"/>
                                        <p:tgtEl>
                                          <p:spTgt spid="2868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8687"/>
                                        </p:tgtEl>
                                        <p:attrNameLst>
                                          <p:attrName>style.visibility</p:attrName>
                                        </p:attrNameLst>
                                      </p:cBhvr>
                                      <p:to>
                                        <p:strVal val="visible"/>
                                      </p:to>
                                    </p:set>
                                    <p:animEffect transition="in" filter="blinds(horizontal)">
                                      <p:cBhvr>
                                        <p:cTn id="42" dur="500"/>
                                        <p:tgtEl>
                                          <p:spTgt spid="2868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1" grpId="0"/>
      <p:bldP spid="54307" grpId="0"/>
      <p:bldP spid="54282" grpId="0"/>
      <p:bldP spid="28687"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0BDFAF9-C2F7-4B35-9D8A-95E7A022E858}"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F871355-6070-455D-BAA9-9266BF6709AB}"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82948" name="Object 2"/>
          <p:cNvGraphicFramePr>
            <a:graphicFrameLocks noChangeAspect="1"/>
          </p:cNvGraphicFramePr>
          <p:nvPr/>
        </p:nvGraphicFramePr>
        <p:xfrm>
          <a:off x="2295525" y="188913"/>
          <a:ext cx="2997200" cy="1511300"/>
        </p:xfrm>
        <a:graphic>
          <a:graphicData uri="http://schemas.openxmlformats.org/presentationml/2006/ole">
            <mc:AlternateContent xmlns:mc="http://schemas.openxmlformats.org/markup-compatibility/2006">
              <mc:Choice xmlns:v="urn:schemas-microsoft-com:vml" Requires="v">
                <p:oleObj spid="_x0000_s3169" name="" r:id="rId1" imgW="2997200" imgH="1511300" progId="Equation.DSMT4">
                  <p:embed/>
                </p:oleObj>
              </mc:Choice>
              <mc:Fallback>
                <p:oleObj name="" r:id="rId1" imgW="2997200" imgH="1511300" progId="Equation.DSMT4">
                  <p:embed/>
                  <p:pic>
                    <p:nvPicPr>
                      <p:cNvPr id="0" name="图片 3168"/>
                      <p:cNvPicPr/>
                      <p:nvPr/>
                    </p:nvPicPr>
                    <p:blipFill>
                      <a:blip r:embed="rId2"/>
                      <a:stretch>
                        <a:fillRect/>
                      </a:stretch>
                    </p:blipFill>
                    <p:spPr>
                      <a:xfrm>
                        <a:off x="2295525" y="188913"/>
                        <a:ext cx="2997200" cy="1511300"/>
                      </a:xfrm>
                      <a:prstGeom prst="rect">
                        <a:avLst/>
                      </a:prstGeom>
                      <a:noFill/>
                      <a:ln w="38100">
                        <a:noFill/>
                        <a:miter/>
                      </a:ln>
                    </p:spPr>
                  </p:pic>
                </p:oleObj>
              </mc:Fallback>
            </mc:AlternateContent>
          </a:graphicData>
        </a:graphic>
      </p:graphicFrame>
      <p:sp>
        <p:nvSpPr>
          <p:cNvPr id="86019" name="Rectangle 3"/>
          <p:cNvSpPr/>
          <p:nvPr/>
        </p:nvSpPr>
        <p:spPr>
          <a:xfrm>
            <a:off x="323850" y="1773238"/>
            <a:ext cx="5143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解</a:t>
            </a:r>
            <a:endParaRPr lang="zh-CN" altLang="en-US" sz="2600" b="1" dirty="0">
              <a:solidFill>
                <a:srgbClr val="CC0000"/>
              </a:solidFill>
              <a:ea typeface="楷体_GB2312" pitchFamily="49" charset="-122"/>
            </a:endParaRPr>
          </a:p>
        </p:txBody>
      </p:sp>
      <p:sp>
        <p:nvSpPr>
          <p:cNvPr id="86020" name="Rectangle 4"/>
          <p:cNvSpPr/>
          <p:nvPr/>
        </p:nvSpPr>
        <p:spPr>
          <a:xfrm>
            <a:off x="800100" y="1773238"/>
            <a:ext cx="35560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方阵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的特征多项式为</a:t>
            </a:r>
            <a:endParaRPr lang="zh-CN" altLang="en-US" sz="2600" b="1" dirty="0">
              <a:ea typeface="楷体_GB2312" pitchFamily="49" charset="-122"/>
            </a:endParaRPr>
          </a:p>
        </p:txBody>
      </p:sp>
      <p:graphicFrame>
        <p:nvGraphicFramePr>
          <p:cNvPr id="86021" name="Object 5"/>
          <p:cNvGraphicFramePr>
            <a:graphicFrameLocks noChangeAspect="1"/>
          </p:cNvGraphicFramePr>
          <p:nvPr/>
        </p:nvGraphicFramePr>
        <p:xfrm>
          <a:off x="1116013" y="2422525"/>
          <a:ext cx="3708400" cy="1511300"/>
        </p:xfrm>
        <a:graphic>
          <a:graphicData uri="http://schemas.openxmlformats.org/presentationml/2006/ole">
            <mc:AlternateContent xmlns:mc="http://schemas.openxmlformats.org/markup-compatibility/2006">
              <mc:Choice xmlns:v="urn:schemas-microsoft-com:vml" Requires="v">
                <p:oleObj spid="_x0000_s3160" name="" r:id="rId3" imgW="3708400" imgH="1511300" progId="Equation.DSMT4">
                  <p:embed/>
                </p:oleObj>
              </mc:Choice>
              <mc:Fallback>
                <p:oleObj name="" r:id="rId3" imgW="3708400" imgH="1511300" progId="Equation.DSMT4">
                  <p:embed/>
                  <p:pic>
                    <p:nvPicPr>
                      <p:cNvPr id="0" name="图片 3159"/>
                      <p:cNvPicPr/>
                      <p:nvPr/>
                    </p:nvPicPr>
                    <p:blipFill>
                      <a:blip r:embed="rId4"/>
                      <a:stretch>
                        <a:fillRect/>
                      </a:stretch>
                    </p:blipFill>
                    <p:spPr>
                      <a:xfrm>
                        <a:off x="1116013" y="2422525"/>
                        <a:ext cx="3708400" cy="1511300"/>
                      </a:xfrm>
                      <a:prstGeom prst="rect">
                        <a:avLst/>
                      </a:prstGeom>
                      <a:noFill/>
                      <a:ln w="38100">
                        <a:noFill/>
                        <a:miter/>
                      </a:ln>
                    </p:spPr>
                  </p:pic>
                </p:oleObj>
              </mc:Fallback>
            </mc:AlternateContent>
          </a:graphicData>
        </a:graphic>
      </p:graphicFrame>
      <p:sp>
        <p:nvSpPr>
          <p:cNvPr id="82952" name="Rectangle 6"/>
          <p:cNvSpPr/>
          <p:nvPr/>
        </p:nvSpPr>
        <p:spPr>
          <a:xfrm>
            <a:off x="-4762" y="633413"/>
            <a:ext cx="2484437" cy="49212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28</a:t>
            </a:r>
            <a:r>
              <a:rPr lang="zh-CN" altLang="en-US" sz="2400" b="1" dirty="0">
                <a:solidFill>
                  <a:srgbClr val="FF0000"/>
                </a:solidFill>
                <a:latin typeface="宋体" panose="02010600030101010101" pitchFamily="2" charset="-122"/>
              </a:rPr>
              <a:t> ▲</a:t>
            </a:r>
            <a:r>
              <a:rPr lang="en-US" altLang="zh-CN" sz="2600" b="1" dirty="0">
                <a:solidFill>
                  <a:srgbClr val="CC0000"/>
                </a:solidFill>
                <a:ea typeface="楷体_GB2312" pitchFamily="49" charset="-122"/>
              </a:rPr>
              <a:t>  </a:t>
            </a:r>
            <a:r>
              <a:rPr lang="zh-CN" altLang="en-US" sz="2600" b="1" dirty="0">
                <a:ea typeface="楷体_GB2312" pitchFamily="49" charset="-122"/>
              </a:rPr>
              <a:t>求方阵</a:t>
            </a:r>
            <a:endParaRPr lang="zh-CN" altLang="en-US" sz="2600" b="1" dirty="0">
              <a:solidFill>
                <a:srgbClr val="CC0000"/>
              </a:solidFill>
              <a:ea typeface="楷体_GB2312" pitchFamily="49" charset="-122"/>
            </a:endParaRPr>
          </a:p>
        </p:txBody>
      </p:sp>
      <p:sp>
        <p:nvSpPr>
          <p:cNvPr id="82953" name="Rectangle 7"/>
          <p:cNvSpPr/>
          <p:nvPr/>
        </p:nvSpPr>
        <p:spPr>
          <a:xfrm>
            <a:off x="5280025" y="636588"/>
            <a:ext cx="325278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ea typeface="楷体_GB2312" pitchFamily="49" charset="-122"/>
              </a:rPr>
              <a:t>的特征值和特征向量</a:t>
            </a:r>
            <a:r>
              <a:rPr lang="en-US" altLang="zh-CN" sz="2600" b="1" dirty="0">
                <a:ea typeface="楷体_GB2312" pitchFamily="49" charset="-122"/>
              </a:rPr>
              <a:t>.</a:t>
            </a:r>
            <a:endParaRPr lang="en-US" altLang="zh-CN" sz="2600" b="1" dirty="0">
              <a:solidFill>
                <a:srgbClr val="CC0000"/>
              </a:solidFill>
              <a:ea typeface="楷体_GB2312" pitchFamily="49" charset="-122"/>
            </a:endParaRPr>
          </a:p>
        </p:txBody>
      </p:sp>
      <p:graphicFrame>
        <p:nvGraphicFramePr>
          <p:cNvPr id="86024" name="Object 8"/>
          <p:cNvGraphicFramePr>
            <a:graphicFrameLocks noChangeAspect="1"/>
          </p:cNvGraphicFramePr>
          <p:nvPr/>
        </p:nvGraphicFramePr>
        <p:xfrm>
          <a:off x="4787900" y="2420938"/>
          <a:ext cx="3403600" cy="1574800"/>
        </p:xfrm>
        <a:graphic>
          <a:graphicData uri="http://schemas.openxmlformats.org/presentationml/2006/ole">
            <mc:AlternateContent xmlns:mc="http://schemas.openxmlformats.org/markup-compatibility/2006">
              <mc:Choice xmlns:v="urn:schemas-microsoft-com:vml" Requires="v">
                <p:oleObj spid="_x0000_s3158" name="" r:id="rId5" imgW="3403600" imgH="1574800" progId="Equation.DSMT4">
                  <p:embed/>
                </p:oleObj>
              </mc:Choice>
              <mc:Fallback>
                <p:oleObj name="" r:id="rId5" imgW="3403600" imgH="1574800" progId="Equation.DSMT4">
                  <p:embed/>
                  <p:pic>
                    <p:nvPicPr>
                      <p:cNvPr id="0" name="图片 3157"/>
                      <p:cNvPicPr/>
                      <p:nvPr/>
                    </p:nvPicPr>
                    <p:blipFill>
                      <a:blip r:embed="rId6"/>
                      <a:stretch>
                        <a:fillRect/>
                      </a:stretch>
                    </p:blipFill>
                    <p:spPr>
                      <a:xfrm>
                        <a:off x="4787900" y="2420938"/>
                        <a:ext cx="3403600" cy="1574800"/>
                      </a:xfrm>
                      <a:prstGeom prst="rect">
                        <a:avLst/>
                      </a:prstGeom>
                      <a:noFill/>
                      <a:ln w="38100">
                        <a:noFill/>
                        <a:miter/>
                      </a:ln>
                    </p:spPr>
                  </p:pic>
                </p:oleObj>
              </mc:Fallback>
            </mc:AlternateContent>
          </a:graphicData>
        </a:graphic>
      </p:graphicFrame>
      <p:graphicFrame>
        <p:nvGraphicFramePr>
          <p:cNvPr id="86025" name="Object 9"/>
          <p:cNvGraphicFramePr>
            <a:graphicFrameLocks noChangeAspect="1"/>
          </p:cNvGraphicFramePr>
          <p:nvPr/>
        </p:nvGraphicFramePr>
        <p:xfrm>
          <a:off x="1042988" y="4149725"/>
          <a:ext cx="3289300" cy="1155700"/>
        </p:xfrm>
        <a:graphic>
          <a:graphicData uri="http://schemas.openxmlformats.org/presentationml/2006/ole">
            <mc:AlternateContent xmlns:mc="http://schemas.openxmlformats.org/markup-compatibility/2006">
              <mc:Choice xmlns:v="urn:schemas-microsoft-com:vml" Requires="v">
                <p:oleObj spid="_x0000_s3164" name="" r:id="rId7" imgW="3289300" imgH="1155700" progId="Equation.DSMT4">
                  <p:embed/>
                </p:oleObj>
              </mc:Choice>
              <mc:Fallback>
                <p:oleObj name="" r:id="rId7" imgW="3289300" imgH="1155700" progId="Equation.DSMT4">
                  <p:embed/>
                  <p:pic>
                    <p:nvPicPr>
                      <p:cNvPr id="0" name="图片 3163"/>
                      <p:cNvPicPr/>
                      <p:nvPr/>
                    </p:nvPicPr>
                    <p:blipFill>
                      <a:blip r:embed="rId8"/>
                      <a:stretch>
                        <a:fillRect/>
                      </a:stretch>
                    </p:blipFill>
                    <p:spPr>
                      <a:xfrm>
                        <a:off x="1042988" y="4149725"/>
                        <a:ext cx="3289300" cy="1155700"/>
                      </a:xfrm>
                      <a:prstGeom prst="rect">
                        <a:avLst/>
                      </a:prstGeom>
                      <a:noFill/>
                      <a:ln w="38100">
                        <a:noFill/>
                        <a:miter/>
                      </a:ln>
                    </p:spPr>
                  </p:pic>
                </p:oleObj>
              </mc:Fallback>
            </mc:AlternateContent>
          </a:graphicData>
        </a:graphic>
      </p:graphicFrame>
      <p:graphicFrame>
        <p:nvGraphicFramePr>
          <p:cNvPr id="86026" name="Object 10"/>
          <p:cNvGraphicFramePr>
            <a:graphicFrameLocks noChangeAspect="1"/>
          </p:cNvGraphicFramePr>
          <p:nvPr/>
        </p:nvGraphicFramePr>
        <p:xfrm>
          <a:off x="4356100" y="4149725"/>
          <a:ext cx="3454400" cy="1155700"/>
        </p:xfrm>
        <a:graphic>
          <a:graphicData uri="http://schemas.openxmlformats.org/presentationml/2006/ole">
            <mc:AlternateContent xmlns:mc="http://schemas.openxmlformats.org/markup-compatibility/2006">
              <mc:Choice xmlns:v="urn:schemas-microsoft-com:vml" Requires="v">
                <p:oleObj spid="_x0000_s3159" name="" r:id="rId9" imgW="3454400" imgH="1155700" progId="Equation.DSMT4">
                  <p:embed/>
                </p:oleObj>
              </mc:Choice>
              <mc:Fallback>
                <p:oleObj name="" r:id="rId9" imgW="3454400" imgH="1155700" progId="Equation.DSMT4">
                  <p:embed/>
                  <p:pic>
                    <p:nvPicPr>
                      <p:cNvPr id="0" name="图片 3158"/>
                      <p:cNvPicPr/>
                      <p:nvPr/>
                    </p:nvPicPr>
                    <p:blipFill>
                      <a:blip r:embed="rId10"/>
                      <a:stretch>
                        <a:fillRect/>
                      </a:stretch>
                    </p:blipFill>
                    <p:spPr>
                      <a:xfrm>
                        <a:off x="4356100" y="4149725"/>
                        <a:ext cx="3454400" cy="1155700"/>
                      </a:xfrm>
                      <a:prstGeom prst="rect">
                        <a:avLst/>
                      </a:prstGeom>
                      <a:noFill/>
                      <a:ln w="38100">
                        <a:noFill/>
                        <a:miter/>
                      </a:ln>
                    </p:spPr>
                  </p:pic>
                </p:oleObj>
              </mc:Fallback>
            </mc:AlternateContent>
          </a:graphicData>
        </a:graphic>
      </p:graphicFrame>
      <p:graphicFrame>
        <p:nvGraphicFramePr>
          <p:cNvPr id="86027" name="Object 11"/>
          <p:cNvGraphicFramePr>
            <a:graphicFrameLocks noChangeAspect="1"/>
          </p:cNvGraphicFramePr>
          <p:nvPr/>
        </p:nvGraphicFramePr>
        <p:xfrm>
          <a:off x="1116013" y="5457825"/>
          <a:ext cx="2082800" cy="431800"/>
        </p:xfrm>
        <a:graphic>
          <a:graphicData uri="http://schemas.openxmlformats.org/presentationml/2006/ole">
            <mc:AlternateContent xmlns:mc="http://schemas.openxmlformats.org/markup-compatibility/2006">
              <mc:Choice xmlns:v="urn:schemas-microsoft-com:vml" Requires="v">
                <p:oleObj spid="_x0000_s3163" name="" r:id="rId11" imgW="2082800" imgH="431800" progId="Equation.DSMT4">
                  <p:embed/>
                </p:oleObj>
              </mc:Choice>
              <mc:Fallback>
                <p:oleObj name="" r:id="rId11" imgW="2082800" imgH="431800" progId="Equation.DSMT4">
                  <p:embed/>
                  <p:pic>
                    <p:nvPicPr>
                      <p:cNvPr id="0" name="图片 3162"/>
                      <p:cNvPicPr/>
                      <p:nvPr/>
                    </p:nvPicPr>
                    <p:blipFill>
                      <a:blip r:embed="rId12"/>
                      <a:stretch>
                        <a:fillRect/>
                      </a:stretch>
                    </p:blipFill>
                    <p:spPr>
                      <a:xfrm>
                        <a:off x="1116013" y="5457825"/>
                        <a:ext cx="2082800" cy="431800"/>
                      </a:xfrm>
                      <a:prstGeom prst="rect">
                        <a:avLst/>
                      </a:prstGeom>
                      <a:noFill/>
                      <a:ln w="38100">
                        <a:noFill/>
                        <a:miter/>
                      </a:ln>
                    </p:spPr>
                  </p:pic>
                </p:oleObj>
              </mc:Fallback>
            </mc:AlternateContent>
          </a:graphicData>
        </a:graphic>
      </p:graphicFrame>
      <p:sp>
        <p:nvSpPr>
          <p:cNvPr id="86028" name="Rectangle 12"/>
          <p:cNvSpPr/>
          <p:nvPr/>
        </p:nvSpPr>
        <p:spPr>
          <a:xfrm>
            <a:off x="323850" y="6019800"/>
            <a:ext cx="28924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方阵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的特征值为</a:t>
            </a:r>
            <a:endParaRPr lang="zh-CN" altLang="en-US" sz="2600" b="1" dirty="0">
              <a:ea typeface="楷体_GB2312" pitchFamily="49" charset="-122"/>
            </a:endParaRPr>
          </a:p>
        </p:txBody>
      </p:sp>
      <p:graphicFrame>
        <p:nvGraphicFramePr>
          <p:cNvPr id="86029" name="Object 13"/>
          <p:cNvGraphicFramePr>
            <a:graphicFrameLocks noChangeAspect="1"/>
          </p:cNvGraphicFramePr>
          <p:nvPr/>
        </p:nvGraphicFramePr>
        <p:xfrm>
          <a:off x="3163888" y="6105525"/>
          <a:ext cx="3352800" cy="419100"/>
        </p:xfrm>
        <a:graphic>
          <a:graphicData uri="http://schemas.openxmlformats.org/presentationml/2006/ole">
            <mc:AlternateContent xmlns:mc="http://schemas.openxmlformats.org/markup-compatibility/2006">
              <mc:Choice xmlns:v="urn:schemas-microsoft-com:vml" Requires="v">
                <p:oleObj spid="_x0000_s3162" name="" r:id="rId13" imgW="3352800" imgH="419100" progId="Equation.DSMT4">
                  <p:embed/>
                </p:oleObj>
              </mc:Choice>
              <mc:Fallback>
                <p:oleObj name="" r:id="rId13" imgW="3352800" imgH="419100" progId="Equation.DSMT4">
                  <p:embed/>
                  <p:pic>
                    <p:nvPicPr>
                      <p:cNvPr id="0" name="图片 3161"/>
                      <p:cNvPicPr/>
                      <p:nvPr/>
                    </p:nvPicPr>
                    <p:blipFill>
                      <a:blip r:embed="rId14"/>
                      <a:stretch>
                        <a:fillRect/>
                      </a:stretch>
                    </p:blipFill>
                    <p:spPr>
                      <a:xfrm>
                        <a:off x="3163888" y="6105525"/>
                        <a:ext cx="3352800" cy="4191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left)">
                                      <p:cBhvr>
                                        <p:cTn id="7" dur="500"/>
                                        <p:tgtEl>
                                          <p:spTgt spid="860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wipe(left)">
                                      <p:cBhvr>
                                        <p:cTn id="12" dur="500"/>
                                        <p:tgtEl>
                                          <p:spTgt spid="860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21"/>
                                        </p:tgtEl>
                                        <p:attrNameLst>
                                          <p:attrName>style.visibility</p:attrName>
                                        </p:attrNameLst>
                                      </p:cBhvr>
                                      <p:to>
                                        <p:strVal val="visible"/>
                                      </p:to>
                                    </p:set>
                                    <p:animEffect transition="in" filter="wipe(left)">
                                      <p:cBhvr>
                                        <p:cTn id="17" dur="500"/>
                                        <p:tgtEl>
                                          <p:spTgt spid="860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24"/>
                                        </p:tgtEl>
                                        <p:attrNameLst>
                                          <p:attrName>style.visibility</p:attrName>
                                        </p:attrNameLst>
                                      </p:cBhvr>
                                      <p:to>
                                        <p:strVal val="visible"/>
                                      </p:to>
                                    </p:set>
                                    <p:animEffect transition="in" filter="wipe(left)">
                                      <p:cBhvr>
                                        <p:cTn id="22" dur="500"/>
                                        <p:tgtEl>
                                          <p:spTgt spid="860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25"/>
                                        </p:tgtEl>
                                        <p:attrNameLst>
                                          <p:attrName>style.visibility</p:attrName>
                                        </p:attrNameLst>
                                      </p:cBhvr>
                                      <p:to>
                                        <p:strVal val="visible"/>
                                      </p:to>
                                    </p:set>
                                    <p:animEffect transition="in" filter="wipe(left)">
                                      <p:cBhvr>
                                        <p:cTn id="27" dur="500"/>
                                        <p:tgtEl>
                                          <p:spTgt spid="860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026"/>
                                        </p:tgtEl>
                                        <p:attrNameLst>
                                          <p:attrName>style.visibility</p:attrName>
                                        </p:attrNameLst>
                                      </p:cBhvr>
                                      <p:to>
                                        <p:strVal val="visible"/>
                                      </p:to>
                                    </p:set>
                                    <p:animEffect transition="in" filter="wipe(left)">
                                      <p:cBhvr>
                                        <p:cTn id="32" dur="500"/>
                                        <p:tgtEl>
                                          <p:spTgt spid="860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6027"/>
                                        </p:tgtEl>
                                        <p:attrNameLst>
                                          <p:attrName>style.visibility</p:attrName>
                                        </p:attrNameLst>
                                      </p:cBhvr>
                                      <p:to>
                                        <p:strVal val="visible"/>
                                      </p:to>
                                    </p:set>
                                    <p:animEffect transition="in" filter="wipe(left)">
                                      <p:cBhvr>
                                        <p:cTn id="37" dur="500"/>
                                        <p:tgtEl>
                                          <p:spTgt spid="860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6028"/>
                                        </p:tgtEl>
                                        <p:attrNameLst>
                                          <p:attrName>style.visibility</p:attrName>
                                        </p:attrNameLst>
                                      </p:cBhvr>
                                      <p:to>
                                        <p:strVal val="visible"/>
                                      </p:to>
                                    </p:set>
                                    <p:animEffect transition="in" filter="wipe(left)">
                                      <p:cBhvr>
                                        <p:cTn id="42" dur="500"/>
                                        <p:tgtEl>
                                          <p:spTgt spid="86028"/>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86029"/>
                                        </p:tgtEl>
                                        <p:attrNameLst>
                                          <p:attrName>style.visibility</p:attrName>
                                        </p:attrNameLst>
                                      </p:cBhvr>
                                      <p:to>
                                        <p:strVal val="visible"/>
                                      </p:to>
                                    </p:set>
                                    <p:animEffect transition="in" filter="wipe(left)">
                                      <p:cBhvr>
                                        <p:cTn id="46"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20" grpId="0"/>
      <p:bldP spid="860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521BB48-D6A2-46C9-A845-F26D0384D38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FBCF5E2-A9BE-4358-96B5-A6EFE0AD669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3972" name="Rectangle 2"/>
          <p:cNvSpPr/>
          <p:nvPr/>
        </p:nvSpPr>
        <p:spPr>
          <a:xfrm>
            <a:off x="323850" y="1773238"/>
            <a:ext cx="5143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解</a:t>
            </a:r>
            <a:endParaRPr lang="zh-CN" altLang="en-US" sz="2600" b="1" dirty="0">
              <a:solidFill>
                <a:srgbClr val="CC0000"/>
              </a:solidFill>
              <a:ea typeface="楷体_GB2312" pitchFamily="49" charset="-122"/>
            </a:endParaRPr>
          </a:p>
        </p:txBody>
      </p:sp>
      <p:graphicFrame>
        <p:nvGraphicFramePr>
          <p:cNvPr id="83973" name="Object 3"/>
          <p:cNvGraphicFramePr>
            <a:graphicFrameLocks noChangeAspect="1"/>
          </p:cNvGraphicFramePr>
          <p:nvPr/>
        </p:nvGraphicFramePr>
        <p:xfrm>
          <a:off x="2295525" y="188913"/>
          <a:ext cx="2997200" cy="1511300"/>
        </p:xfrm>
        <a:graphic>
          <a:graphicData uri="http://schemas.openxmlformats.org/presentationml/2006/ole">
            <mc:AlternateContent xmlns:mc="http://schemas.openxmlformats.org/markup-compatibility/2006">
              <mc:Choice xmlns:v="urn:schemas-microsoft-com:vml" Requires="v">
                <p:oleObj spid="_x0000_s3167" name="" r:id="rId1" imgW="2997200" imgH="1511300" progId="Equation.DSMT4">
                  <p:embed/>
                </p:oleObj>
              </mc:Choice>
              <mc:Fallback>
                <p:oleObj name="" r:id="rId1" imgW="2997200" imgH="1511300" progId="Equation.DSMT4">
                  <p:embed/>
                  <p:pic>
                    <p:nvPicPr>
                      <p:cNvPr id="0" name="图片 3166"/>
                      <p:cNvPicPr/>
                      <p:nvPr/>
                    </p:nvPicPr>
                    <p:blipFill>
                      <a:blip r:embed="rId2"/>
                      <a:stretch>
                        <a:fillRect/>
                      </a:stretch>
                    </p:blipFill>
                    <p:spPr>
                      <a:xfrm>
                        <a:off x="2295525" y="188913"/>
                        <a:ext cx="2997200" cy="1511300"/>
                      </a:xfrm>
                      <a:prstGeom prst="rect">
                        <a:avLst/>
                      </a:prstGeom>
                      <a:noFill/>
                      <a:ln w="38100">
                        <a:noFill/>
                        <a:miter/>
                      </a:ln>
                    </p:spPr>
                  </p:pic>
                </p:oleObj>
              </mc:Fallback>
            </mc:AlternateContent>
          </a:graphicData>
        </a:graphic>
      </p:graphicFrame>
      <p:sp>
        <p:nvSpPr>
          <p:cNvPr id="83974" name="Rectangle 4"/>
          <p:cNvSpPr/>
          <p:nvPr/>
        </p:nvSpPr>
        <p:spPr>
          <a:xfrm>
            <a:off x="323850" y="636588"/>
            <a:ext cx="20002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28  </a:t>
            </a:r>
            <a:r>
              <a:rPr lang="zh-CN" altLang="en-US" sz="2600" b="1" dirty="0">
                <a:ea typeface="楷体_GB2312" pitchFamily="49" charset="-122"/>
              </a:rPr>
              <a:t>求方阵</a:t>
            </a:r>
            <a:endParaRPr lang="zh-CN" altLang="en-US" sz="2600" b="1" dirty="0">
              <a:solidFill>
                <a:srgbClr val="CC0000"/>
              </a:solidFill>
              <a:ea typeface="楷体_GB2312" pitchFamily="49" charset="-122"/>
            </a:endParaRPr>
          </a:p>
        </p:txBody>
      </p:sp>
      <p:sp>
        <p:nvSpPr>
          <p:cNvPr id="83975" name="Rectangle 5"/>
          <p:cNvSpPr/>
          <p:nvPr/>
        </p:nvSpPr>
        <p:spPr>
          <a:xfrm>
            <a:off x="5280025" y="636588"/>
            <a:ext cx="325278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ea typeface="楷体_GB2312" pitchFamily="49" charset="-122"/>
              </a:rPr>
              <a:t>的特征值和特征向量</a:t>
            </a:r>
            <a:r>
              <a:rPr lang="en-US" altLang="zh-CN" sz="2600" b="1" dirty="0">
                <a:ea typeface="楷体_GB2312" pitchFamily="49" charset="-122"/>
              </a:rPr>
              <a:t>.</a:t>
            </a:r>
            <a:endParaRPr lang="en-US" altLang="zh-CN" sz="2600" b="1" dirty="0">
              <a:solidFill>
                <a:srgbClr val="CC0000"/>
              </a:solidFill>
              <a:ea typeface="楷体_GB2312" pitchFamily="49" charset="-122"/>
            </a:endParaRPr>
          </a:p>
        </p:txBody>
      </p:sp>
      <p:sp>
        <p:nvSpPr>
          <p:cNvPr id="87046" name="Rectangle 6"/>
          <p:cNvSpPr/>
          <p:nvPr/>
        </p:nvSpPr>
        <p:spPr>
          <a:xfrm>
            <a:off x="827088" y="1787525"/>
            <a:ext cx="35687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当 </a:t>
            </a:r>
            <a:r>
              <a:rPr lang="en-US" altLang="zh-CN" sz="2600" b="1" i="1" dirty="0">
                <a:latin typeface="Symbol" panose="05050102010706020507" pitchFamily="18" charset="2"/>
                <a:ea typeface="楷体_GB2312" pitchFamily="49" charset="-122"/>
              </a:rPr>
              <a:t>l</a:t>
            </a:r>
            <a:r>
              <a:rPr lang="en-US" altLang="zh-CN" sz="2600" b="1" baseline="-25000" dirty="0">
                <a:ea typeface="楷体_GB2312" pitchFamily="49" charset="-122"/>
              </a:rPr>
              <a:t>1</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3 </a:t>
            </a:r>
            <a:r>
              <a:rPr lang="zh-CN" altLang="en-US" sz="2600" b="1" dirty="0">
                <a:ea typeface="楷体_GB2312" pitchFamily="49" charset="-122"/>
              </a:rPr>
              <a:t>时</a:t>
            </a:r>
            <a:r>
              <a:rPr lang="en-US" altLang="zh-CN" sz="2600" b="1" dirty="0">
                <a:ea typeface="楷体_GB2312" pitchFamily="49" charset="-122"/>
              </a:rPr>
              <a:t>, </a:t>
            </a:r>
            <a:r>
              <a:rPr lang="zh-CN" altLang="en-US" sz="2600" b="1" dirty="0">
                <a:ea typeface="楷体_GB2312" pitchFamily="49" charset="-122"/>
              </a:rPr>
              <a:t>解方程组 </a:t>
            </a:r>
            <a:endParaRPr lang="zh-CN" altLang="en-US" sz="2600" b="1" dirty="0">
              <a:ea typeface="楷体_GB2312" pitchFamily="49" charset="-122"/>
            </a:endParaRPr>
          </a:p>
        </p:txBody>
      </p:sp>
      <p:graphicFrame>
        <p:nvGraphicFramePr>
          <p:cNvPr id="87047" name="Object 7"/>
          <p:cNvGraphicFramePr>
            <a:graphicFrameLocks noChangeAspect="1"/>
          </p:cNvGraphicFramePr>
          <p:nvPr/>
        </p:nvGraphicFramePr>
        <p:xfrm>
          <a:off x="4284663" y="1916113"/>
          <a:ext cx="2222500" cy="355600"/>
        </p:xfrm>
        <a:graphic>
          <a:graphicData uri="http://schemas.openxmlformats.org/presentationml/2006/ole">
            <mc:AlternateContent xmlns:mc="http://schemas.openxmlformats.org/markup-compatibility/2006">
              <mc:Choice xmlns:v="urn:schemas-microsoft-com:vml" Requires="v">
                <p:oleObj spid="_x0000_s3165" name="" r:id="rId3" imgW="2222500" imgH="355600" progId="Equation.DSMT4">
                  <p:embed/>
                </p:oleObj>
              </mc:Choice>
              <mc:Fallback>
                <p:oleObj name="" r:id="rId3" imgW="2222500" imgH="355600" progId="Equation.DSMT4">
                  <p:embed/>
                  <p:pic>
                    <p:nvPicPr>
                      <p:cNvPr id="0" name="图片 3164"/>
                      <p:cNvPicPr/>
                      <p:nvPr/>
                    </p:nvPicPr>
                    <p:blipFill>
                      <a:blip r:embed="rId4"/>
                      <a:stretch>
                        <a:fillRect/>
                      </a:stretch>
                    </p:blipFill>
                    <p:spPr>
                      <a:xfrm>
                        <a:off x="4284663" y="1916113"/>
                        <a:ext cx="2222500" cy="355600"/>
                      </a:xfrm>
                      <a:prstGeom prst="rect">
                        <a:avLst/>
                      </a:prstGeom>
                      <a:noFill/>
                      <a:ln w="38100">
                        <a:noFill/>
                        <a:miter/>
                      </a:ln>
                    </p:spPr>
                  </p:pic>
                </p:oleObj>
              </mc:Fallback>
            </mc:AlternateContent>
          </a:graphicData>
        </a:graphic>
      </p:graphicFrame>
      <p:sp>
        <p:nvSpPr>
          <p:cNvPr id="87048" name="Rectangle 8"/>
          <p:cNvSpPr/>
          <p:nvPr/>
        </p:nvSpPr>
        <p:spPr>
          <a:xfrm>
            <a:off x="6496050" y="1787525"/>
            <a:ext cx="5969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由 </a:t>
            </a:r>
            <a:endParaRPr lang="zh-CN" altLang="en-US" sz="2600" b="1" dirty="0">
              <a:ea typeface="楷体_GB2312" pitchFamily="49" charset="-122"/>
            </a:endParaRPr>
          </a:p>
        </p:txBody>
      </p:sp>
      <p:graphicFrame>
        <p:nvGraphicFramePr>
          <p:cNvPr id="87049" name="Object 9"/>
          <p:cNvGraphicFramePr>
            <a:graphicFrameLocks noChangeAspect="1"/>
          </p:cNvGraphicFramePr>
          <p:nvPr/>
        </p:nvGraphicFramePr>
        <p:xfrm>
          <a:off x="973138" y="2349500"/>
          <a:ext cx="3886200" cy="1511300"/>
        </p:xfrm>
        <a:graphic>
          <a:graphicData uri="http://schemas.openxmlformats.org/presentationml/2006/ole">
            <mc:AlternateContent xmlns:mc="http://schemas.openxmlformats.org/markup-compatibility/2006">
              <mc:Choice xmlns:v="urn:schemas-microsoft-com:vml" Requires="v">
                <p:oleObj spid="_x0000_s3168" name="" r:id="rId5" imgW="3886200" imgH="1511300" progId="Equation.DSMT4">
                  <p:embed/>
                </p:oleObj>
              </mc:Choice>
              <mc:Fallback>
                <p:oleObj name="" r:id="rId5" imgW="3886200" imgH="1511300" progId="Equation.DSMT4">
                  <p:embed/>
                  <p:pic>
                    <p:nvPicPr>
                      <p:cNvPr id="0" name="图片 3167"/>
                      <p:cNvPicPr/>
                      <p:nvPr/>
                    </p:nvPicPr>
                    <p:blipFill>
                      <a:blip r:embed="rId6"/>
                      <a:stretch>
                        <a:fillRect/>
                      </a:stretch>
                    </p:blipFill>
                    <p:spPr>
                      <a:xfrm>
                        <a:off x="973138" y="2349500"/>
                        <a:ext cx="3886200" cy="1511300"/>
                      </a:xfrm>
                      <a:prstGeom prst="rect">
                        <a:avLst/>
                      </a:prstGeom>
                      <a:noFill/>
                      <a:ln w="38100">
                        <a:noFill/>
                        <a:miter/>
                      </a:ln>
                    </p:spPr>
                  </p:pic>
                </p:oleObj>
              </mc:Fallback>
            </mc:AlternateContent>
          </a:graphicData>
        </a:graphic>
      </p:graphicFrame>
      <p:graphicFrame>
        <p:nvGraphicFramePr>
          <p:cNvPr id="87050" name="Object 10"/>
          <p:cNvGraphicFramePr>
            <a:graphicFrameLocks noChangeAspect="1"/>
          </p:cNvGraphicFramePr>
          <p:nvPr/>
        </p:nvGraphicFramePr>
        <p:xfrm>
          <a:off x="4911725" y="2349500"/>
          <a:ext cx="2755900" cy="1511300"/>
        </p:xfrm>
        <a:graphic>
          <a:graphicData uri="http://schemas.openxmlformats.org/presentationml/2006/ole">
            <mc:AlternateContent xmlns:mc="http://schemas.openxmlformats.org/markup-compatibility/2006">
              <mc:Choice xmlns:v="urn:schemas-microsoft-com:vml" Requires="v">
                <p:oleObj spid="_x0000_s3175" name="" r:id="rId7" imgW="2755900" imgH="1511300" progId="Equation.DSMT4">
                  <p:embed/>
                </p:oleObj>
              </mc:Choice>
              <mc:Fallback>
                <p:oleObj name="" r:id="rId7" imgW="2755900" imgH="1511300" progId="Equation.DSMT4">
                  <p:embed/>
                  <p:pic>
                    <p:nvPicPr>
                      <p:cNvPr id="0" name="图片 3174"/>
                      <p:cNvPicPr/>
                      <p:nvPr/>
                    </p:nvPicPr>
                    <p:blipFill>
                      <a:blip r:embed="rId8"/>
                      <a:stretch>
                        <a:fillRect/>
                      </a:stretch>
                    </p:blipFill>
                    <p:spPr>
                      <a:xfrm>
                        <a:off x="4911725" y="2349500"/>
                        <a:ext cx="2755900" cy="1511300"/>
                      </a:xfrm>
                      <a:prstGeom prst="rect">
                        <a:avLst/>
                      </a:prstGeom>
                      <a:noFill/>
                      <a:ln w="38100">
                        <a:noFill/>
                        <a:miter/>
                      </a:ln>
                    </p:spPr>
                  </p:pic>
                </p:oleObj>
              </mc:Fallback>
            </mc:AlternateContent>
          </a:graphicData>
        </a:graphic>
      </p:graphicFrame>
      <p:graphicFrame>
        <p:nvGraphicFramePr>
          <p:cNvPr id="87051" name="Object 11"/>
          <p:cNvGraphicFramePr>
            <a:graphicFrameLocks noChangeAspect="1"/>
          </p:cNvGraphicFramePr>
          <p:nvPr/>
        </p:nvGraphicFramePr>
        <p:xfrm>
          <a:off x="971550" y="3933825"/>
          <a:ext cx="2578100" cy="1511300"/>
        </p:xfrm>
        <a:graphic>
          <a:graphicData uri="http://schemas.openxmlformats.org/presentationml/2006/ole">
            <mc:AlternateContent xmlns:mc="http://schemas.openxmlformats.org/markup-compatibility/2006">
              <mc:Choice xmlns:v="urn:schemas-microsoft-com:vml" Requires="v">
                <p:oleObj spid="_x0000_s3180" name="" r:id="rId9" imgW="2578100" imgH="1511300" progId="Equation.DSMT4">
                  <p:embed/>
                </p:oleObj>
              </mc:Choice>
              <mc:Fallback>
                <p:oleObj name="" r:id="rId9" imgW="2578100" imgH="1511300" progId="Equation.DSMT4">
                  <p:embed/>
                  <p:pic>
                    <p:nvPicPr>
                      <p:cNvPr id="0" name="图片 3179"/>
                      <p:cNvPicPr/>
                      <p:nvPr/>
                    </p:nvPicPr>
                    <p:blipFill>
                      <a:blip r:embed="rId10"/>
                      <a:stretch>
                        <a:fillRect/>
                      </a:stretch>
                    </p:blipFill>
                    <p:spPr>
                      <a:xfrm>
                        <a:off x="971550" y="3933825"/>
                        <a:ext cx="2578100" cy="1511300"/>
                      </a:xfrm>
                      <a:prstGeom prst="rect">
                        <a:avLst/>
                      </a:prstGeom>
                      <a:noFill/>
                      <a:ln w="38100">
                        <a:noFill/>
                        <a:miter/>
                      </a:ln>
                    </p:spPr>
                  </p:pic>
                </p:oleObj>
              </mc:Fallback>
            </mc:AlternateContent>
          </a:graphicData>
        </a:graphic>
      </p:graphicFrame>
      <p:graphicFrame>
        <p:nvGraphicFramePr>
          <p:cNvPr id="87052" name="Object 12"/>
          <p:cNvGraphicFramePr>
            <a:graphicFrameLocks noChangeAspect="1"/>
          </p:cNvGraphicFramePr>
          <p:nvPr/>
        </p:nvGraphicFramePr>
        <p:xfrm>
          <a:off x="3611563" y="3933825"/>
          <a:ext cx="2400300" cy="1511300"/>
        </p:xfrm>
        <a:graphic>
          <a:graphicData uri="http://schemas.openxmlformats.org/presentationml/2006/ole">
            <mc:AlternateContent xmlns:mc="http://schemas.openxmlformats.org/markup-compatibility/2006">
              <mc:Choice xmlns:v="urn:schemas-microsoft-com:vml" Requires="v">
                <p:oleObj spid="_x0000_s3172" name="" r:id="rId11" imgW="2400300" imgH="1511300" progId="Equation.DSMT4">
                  <p:embed/>
                </p:oleObj>
              </mc:Choice>
              <mc:Fallback>
                <p:oleObj name="" r:id="rId11" imgW="2400300" imgH="1511300" progId="Equation.DSMT4">
                  <p:embed/>
                  <p:pic>
                    <p:nvPicPr>
                      <p:cNvPr id="0" name="图片 3171"/>
                      <p:cNvPicPr/>
                      <p:nvPr/>
                    </p:nvPicPr>
                    <p:blipFill>
                      <a:blip r:embed="rId12"/>
                      <a:stretch>
                        <a:fillRect/>
                      </a:stretch>
                    </p:blipFill>
                    <p:spPr>
                      <a:xfrm>
                        <a:off x="3611563" y="3933825"/>
                        <a:ext cx="2400300" cy="1511300"/>
                      </a:xfrm>
                      <a:prstGeom prst="rect">
                        <a:avLst/>
                      </a:prstGeom>
                      <a:noFill/>
                      <a:ln w="38100">
                        <a:noFill/>
                        <a:miter/>
                      </a:ln>
                    </p:spPr>
                  </p:pic>
                </p:oleObj>
              </mc:Fallback>
            </mc:AlternateContent>
          </a:graphicData>
        </a:graphic>
      </p:graphicFrame>
      <p:graphicFrame>
        <p:nvGraphicFramePr>
          <p:cNvPr id="87053" name="Object 13"/>
          <p:cNvGraphicFramePr>
            <a:graphicFrameLocks noChangeAspect="1"/>
          </p:cNvGraphicFramePr>
          <p:nvPr/>
        </p:nvGraphicFramePr>
        <p:xfrm>
          <a:off x="6034088" y="3933825"/>
          <a:ext cx="2209800" cy="1511300"/>
        </p:xfrm>
        <a:graphic>
          <a:graphicData uri="http://schemas.openxmlformats.org/presentationml/2006/ole">
            <mc:AlternateContent xmlns:mc="http://schemas.openxmlformats.org/markup-compatibility/2006">
              <mc:Choice xmlns:v="urn:schemas-microsoft-com:vml" Requires="v">
                <p:oleObj spid="_x0000_s3181" name="" r:id="rId13" imgW="2209800" imgH="1511300" progId="Equation.DSMT4">
                  <p:embed/>
                </p:oleObj>
              </mc:Choice>
              <mc:Fallback>
                <p:oleObj name="" r:id="rId13" imgW="2209800" imgH="1511300" progId="Equation.DSMT4">
                  <p:embed/>
                  <p:pic>
                    <p:nvPicPr>
                      <p:cNvPr id="0" name="图片 3180"/>
                      <p:cNvPicPr/>
                      <p:nvPr/>
                    </p:nvPicPr>
                    <p:blipFill>
                      <a:blip r:embed="rId14"/>
                      <a:stretch>
                        <a:fillRect/>
                      </a:stretch>
                    </p:blipFill>
                    <p:spPr>
                      <a:xfrm>
                        <a:off x="6034088" y="3933825"/>
                        <a:ext cx="2209800" cy="1511300"/>
                      </a:xfrm>
                      <a:prstGeom prst="rect">
                        <a:avLst/>
                      </a:prstGeom>
                      <a:noFill/>
                      <a:ln w="38100">
                        <a:noFill/>
                        <a:miter/>
                      </a:ln>
                    </p:spPr>
                  </p:pic>
                </p:oleObj>
              </mc:Fallback>
            </mc:AlternateContent>
          </a:graphicData>
        </a:graphic>
      </p:graphicFrame>
      <p:sp>
        <p:nvSpPr>
          <p:cNvPr id="87054" name="Rectangle 14"/>
          <p:cNvSpPr/>
          <p:nvPr/>
        </p:nvSpPr>
        <p:spPr>
          <a:xfrm>
            <a:off x="323850" y="5516563"/>
            <a:ext cx="184308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得基础解系</a:t>
            </a:r>
            <a:endParaRPr lang="zh-CN" altLang="en-US" sz="2600" b="1" dirty="0">
              <a:ea typeface="楷体_GB2312" pitchFamily="49" charset="-122"/>
            </a:endParaRPr>
          </a:p>
        </p:txBody>
      </p:sp>
      <p:graphicFrame>
        <p:nvGraphicFramePr>
          <p:cNvPr id="87055" name="Object 15"/>
          <p:cNvGraphicFramePr>
            <a:graphicFrameLocks noChangeAspect="1"/>
          </p:cNvGraphicFramePr>
          <p:nvPr/>
        </p:nvGraphicFramePr>
        <p:xfrm>
          <a:off x="2117725" y="5538788"/>
          <a:ext cx="2514600" cy="482600"/>
        </p:xfrm>
        <a:graphic>
          <a:graphicData uri="http://schemas.openxmlformats.org/presentationml/2006/ole">
            <mc:AlternateContent xmlns:mc="http://schemas.openxmlformats.org/markup-compatibility/2006">
              <mc:Choice xmlns:v="urn:schemas-microsoft-com:vml" Requires="v">
                <p:oleObj spid="_x0000_s3170" name="" r:id="rId15" imgW="2514600" imgH="482600" progId="Equation.DSMT4">
                  <p:embed/>
                </p:oleObj>
              </mc:Choice>
              <mc:Fallback>
                <p:oleObj name="" r:id="rId15" imgW="2514600" imgH="482600" progId="Equation.DSMT4">
                  <p:embed/>
                  <p:pic>
                    <p:nvPicPr>
                      <p:cNvPr id="0" name="图片 3169"/>
                      <p:cNvPicPr/>
                      <p:nvPr/>
                    </p:nvPicPr>
                    <p:blipFill>
                      <a:blip r:embed="rId16"/>
                      <a:stretch>
                        <a:fillRect/>
                      </a:stretch>
                    </p:blipFill>
                    <p:spPr>
                      <a:xfrm>
                        <a:off x="2117725" y="5538788"/>
                        <a:ext cx="2514600" cy="482600"/>
                      </a:xfrm>
                      <a:prstGeom prst="rect">
                        <a:avLst/>
                      </a:prstGeom>
                      <a:noFill/>
                      <a:ln w="38100">
                        <a:noFill/>
                        <a:miter/>
                      </a:ln>
                    </p:spPr>
                  </p:pic>
                </p:oleObj>
              </mc:Fallback>
            </mc:AlternateContent>
          </a:graphicData>
        </a:graphic>
      </p:graphicFrame>
      <p:sp>
        <p:nvSpPr>
          <p:cNvPr id="87056" name="Rectangle 16"/>
          <p:cNvSpPr/>
          <p:nvPr/>
        </p:nvSpPr>
        <p:spPr>
          <a:xfrm>
            <a:off x="323850" y="6021388"/>
            <a:ext cx="60007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方阵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对应于 </a:t>
            </a:r>
            <a:r>
              <a:rPr lang="en-US" altLang="zh-CN" sz="2600" b="1" i="1" dirty="0">
                <a:latin typeface="Symbol" panose="05050102010706020507" pitchFamily="18" charset="2"/>
                <a:ea typeface="楷体_GB2312" pitchFamily="49" charset="-122"/>
              </a:rPr>
              <a:t>l</a:t>
            </a:r>
            <a:r>
              <a:rPr lang="en-US" altLang="zh-CN" sz="2600" b="1" baseline="-25000" dirty="0">
                <a:ea typeface="楷体_GB2312" pitchFamily="49" charset="-122"/>
              </a:rPr>
              <a:t>1 </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3 </a:t>
            </a:r>
            <a:r>
              <a:rPr lang="zh-CN" altLang="en-US" sz="2600" b="1" dirty="0">
                <a:ea typeface="楷体_GB2312" pitchFamily="49" charset="-122"/>
              </a:rPr>
              <a:t>的全部特征向量为</a:t>
            </a:r>
            <a:endParaRPr lang="zh-CN" altLang="en-US" sz="2600" b="1" dirty="0">
              <a:ea typeface="楷体_GB2312" pitchFamily="49" charset="-122"/>
            </a:endParaRPr>
          </a:p>
        </p:txBody>
      </p:sp>
      <p:graphicFrame>
        <p:nvGraphicFramePr>
          <p:cNvPr id="87057" name="Object 17"/>
          <p:cNvGraphicFramePr>
            <a:graphicFrameLocks noChangeAspect="1"/>
          </p:cNvGraphicFramePr>
          <p:nvPr/>
        </p:nvGraphicFramePr>
        <p:xfrm>
          <a:off x="6300788" y="6110288"/>
          <a:ext cx="1816100" cy="419100"/>
        </p:xfrm>
        <a:graphic>
          <a:graphicData uri="http://schemas.openxmlformats.org/presentationml/2006/ole">
            <mc:AlternateContent xmlns:mc="http://schemas.openxmlformats.org/markup-compatibility/2006">
              <mc:Choice xmlns:v="urn:schemas-microsoft-com:vml" Requires="v">
                <p:oleObj spid="_x0000_s3182" name="" r:id="rId17" imgW="1816100" imgH="419100" progId="Equation.DSMT4">
                  <p:embed/>
                </p:oleObj>
              </mc:Choice>
              <mc:Fallback>
                <p:oleObj name="" r:id="rId17" imgW="1816100" imgH="419100" progId="Equation.DSMT4">
                  <p:embed/>
                  <p:pic>
                    <p:nvPicPr>
                      <p:cNvPr id="0" name="图片 3181"/>
                      <p:cNvPicPr/>
                      <p:nvPr/>
                    </p:nvPicPr>
                    <p:blipFill>
                      <a:blip r:embed="rId18"/>
                      <a:stretch>
                        <a:fillRect/>
                      </a:stretch>
                    </p:blipFill>
                    <p:spPr>
                      <a:xfrm>
                        <a:off x="6300788" y="6110288"/>
                        <a:ext cx="1816100" cy="4191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6"/>
                                        </p:tgtEl>
                                        <p:attrNameLst>
                                          <p:attrName>style.visibility</p:attrName>
                                        </p:attrNameLst>
                                      </p:cBhvr>
                                      <p:to>
                                        <p:strVal val="visible"/>
                                      </p:to>
                                    </p:set>
                                    <p:animEffect transition="in" filter="wipe(left)">
                                      <p:cBhvr>
                                        <p:cTn id="7" dur="500"/>
                                        <p:tgtEl>
                                          <p:spTgt spid="870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7047"/>
                                        </p:tgtEl>
                                        <p:attrNameLst>
                                          <p:attrName>style.visibility</p:attrName>
                                        </p:attrNameLst>
                                      </p:cBhvr>
                                      <p:to>
                                        <p:strVal val="visible"/>
                                      </p:to>
                                    </p:set>
                                    <p:animEffect transition="in" filter="wipe(left)">
                                      <p:cBhvr>
                                        <p:cTn id="11" dur="500"/>
                                        <p:tgtEl>
                                          <p:spTgt spid="870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7048"/>
                                        </p:tgtEl>
                                        <p:attrNameLst>
                                          <p:attrName>style.visibility</p:attrName>
                                        </p:attrNameLst>
                                      </p:cBhvr>
                                      <p:to>
                                        <p:strVal val="visible"/>
                                      </p:to>
                                    </p:set>
                                    <p:animEffect transition="in" filter="wipe(left)">
                                      <p:cBhvr>
                                        <p:cTn id="16" dur="500"/>
                                        <p:tgtEl>
                                          <p:spTgt spid="8704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7049"/>
                                        </p:tgtEl>
                                        <p:attrNameLst>
                                          <p:attrName>style.visibility</p:attrName>
                                        </p:attrNameLst>
                                      </p:cBhvr>
                                      <p:to>
                                        <p:strVal val="visible"/>
                                      </p:to>
                                    </p:set>
                                    <p:animEffect transition="in" filter="wipe(left)">
                                      <p:cBhvr>
                                        <p:cTn id="20" dur="500"/>
                                        <p:tgtEl>
                                          <p:spTgt spid="870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7050"/>
                                        </p:tgtEl>
                                        <p:attrNameLst>
                                          <p:attrName>style.visibility</p:attrName>
                                        </p:attrNameLst>
                                      </p:cBhvr>
                                      <p:to>
                                        <p:strVal val="visible"/>
                                      </p:to>
                                    </p:set>
                                    <p:animEffect transition="in" filter="wipe(left)">
                                      <p:cBhvr>
                                        <p:cTn id="25" dur="500"/>
                                        <p:tgtEl>
                                          <p:spTgt spid="870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7051"/>
                                        </p:tgtEl>
                                        <p:attrNameLst>
                                          <p:attrName>style.visibility</p:attrName>
                                        </p:attrNameLst>
                                      </p:cBhvr>
                                      <p:to>
                                        <p:strVal val="visible"/>
                                      </p:to>
                                    </p:set>
                                    <p:animEffect transition="in" filter="wipe(left)">
                                      <p:cBhvr>
                                        <p:cTn id="30" dur="500"/>
                                        <p:tgtEl>
                                          <p:spTgt spid="870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7052"/>
                                        </p:tgtEl>
                                        <p:attrNameLst>
                                          <p:attrName>style.visibility</p:attrName>
                                        </p:attrNameLst>
                                      </p:cBhvr>
                                      <p:to>
                                        <p:strVal val="visible"/>
                                      </p:to>
                                    </p:set>
                                    <p:animEffect transition="in" filter="wipe(left)">
                                      <p:cBhvr>
                                        <p:cTn id="35" dur="500"/>
                                        <p:tgtEl>
                                          <p:spTgt spid="870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7053"/>
                                        </p:tgtEl>
                                        <p:attrNameLst>
                                          <p:attrName>style.visibility</p:attrName>
                                        </p:attrNameLst>
                                      </p:cBhvr>
                                      <p:to>
                                        <p:strVal val="visible"/>
                                      </p:to>
                                    </p:set>
                                    <p:animEffect transition="in" filter="wipe(left)">
                                      <p:cBhvr>
                                        <p:cTn id="40" dur="500"/>
                                        <p:tgtEl>
                                          <p:spTgt spid="870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7054"/>
                                        </p:tgtEl>
                                        <p:attrNameLst>
                                          <p:attrName>style.visibility</p:attrName>
                                        </p:attrNameLst>
                                      </p:cBhvr>
                                      <p:to>
                                        <p:strVal val="visible"/>
                                      </p:to>
                                    </p:set>
                                    <p:animEffect transition="in" filter="wipe(left)">
                                      <p:cBhvr>
                                        <p:cTn id="45" dur="500"/>
                                        <p:tgtEl>
                                          <p:spTgt spid="870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055"/>
                                        </p:tgtEl>
                                        <p:attrNameLst>
                                          <p:attrName>style.visibility</p:attrName>
                                        </p:attrNameLst>
                                      </p:cBhvr>
                                      <p:to>
                                        <p:strVal val="visible"/>
                                      </p:to>
                                    </p:set>
                                    <p:animEffect transition="in" filter="wipe(left)">
                                      <p:cBhvr>
                                        <p:cTn id="50" dur="500"/>
                                        <p:tgtEl>
                                          <p:spTgt spid="8705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7056"/>
                                        </p:tgtEl>
                                        <p:attrNameLst>
                                          <p:attrName>style.visibility</p:attrName>
                                        </p:attrNameLst>
                                      </p:cBhvr>
                                      <p:to>
                                        <p:strVal val="visible"/>
                                      </p:to>
                                    </p:set>
                                    <p:animEffect transition="in" filter="wipe(left)">
                                      <p:cBhvr>
                                        <p:cTn id="55" dur="500"/>
                                        <p:tgtEl>
                                          <p:spTgt spid="8705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7057"/>
                                        </p:tgtEl>
                                        <p:attrNameLst>
                                          <p:attrName>style.visibility</p:attrName>
                                        </p:attrNameLst>
                                      </p:cBhvr>
                                      <p:to>
                                        <p:strVal val="visible"/>
                                      </p:to>
                                    </p:set>
                                    <p:animEffect transition="in" filter="wipe(left)">
                                      <p:cBhvr>
                                        <p:cTn id="60" dur="500"/>
                                        <p:tgtEl>
                                          <p:spTgt spid="87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p:bldP spid="87048" grpId="0"/>
      <p:bldP spid="87054" grpId="0"/>
      <p:bldP spid="8705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EBB214-FB2B-487F-8B2E-E6ADFB5EA4B3}"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60367D-AC8F-4515-B45D-5F31D73FC2A4}"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4996" name="Rectangle 2"/>
          <p:cNvSpPr/>
          <p:nvPr/>
        </p:nvSpPr>
        <p:spPr>
          <a:xfrm>
            <a:off x="323850" y="1773238"/>
            <a:ext cx="5143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解</a:t>
            </a:r>
            <a:endParaRPr lang="zh-CN" altLang="en-US" sz="2600" b="1" dirty="0">
              <a:solidFill>
                <a:srgbClr val="CC0000"/>
              </a:solidFill>
              <a:ea typeface="楷体_GB2312" pitchFamily="49" charset="-122"/>
            </a:endParaRPr>
          </a:p>
        </p:txBody>
      </p:sp>
      <p:graphicFrame>
        <p:nvGraphicFramePr>
          <p:cNvPr id="84997" name="Object 3"/>
          <p:cNvGraphicFramePr>
            <a:graphicFrameLocks noChangeAspect="1"/>
          </p:cNvGraphicFramePr>
          <p:nvPr/>
        </p:nvGraphicFramePr>
        <p:xfrm>
          <a:off x="2295525" y="188913"/>
          <a:ext cx="2997200" cy="1511300"/>
        </p:xfrm>
        <a:graphic>
          <a:graphicData uri="http://schemas.openxmlformats.org/presentationml/2006/ole">
            <mc:AlternateContent xmlns:mc="http://schemas.openxmlformats.org/markup-compatibility/2006">
              <mc:Choice xmlns:v="urn:schemas-microsoft-com:vml" Requires="v">
                <p:oleObj spid="_x0000_s3177" name="" r:id="rId1" imgW="2997200" imgH="1511300" progId="Equation.DSMT4">
                  <p:embed/>
                </p:oleObj>
              </mc:Choice>
              <mc:Fallback>
                <p:oleObj name="" r:id="rId1" imgW="2997200" imgH="1511300" progId="Equation.DSMT4">
                  <p:embed/>
                  <p:pic>
                    <p:nvPicPr>
                      <p:cNvPr id="0" name="图片 3176"/>
                      <p:cNvPicPr/>
                      <p:nvPr/>
                    </p:nvPicPr>
                    <p:blipFill>
                      <a:blip r:embed="rId2"/>
                      <a:stretch>
                        <a:fillRect/>
                      </a:stretch>
                    </p:blipFill>
                    <p:spPr>
                      <a:xfrm>
                        <a:off x="2295525" y="188913"/>
                        <a:ext cx="2997200" cy="1511300"/>
                      </a:xfrm>
                      <a:prstGeom prst="rect">
                        <a:avLst/>
                      </a:prstGeom>
                      <a:noFill/>
                      <a:ln w="38100">
                        <a:noFill/>
                        <a:miter/>
                      </a:ln>
                    </p:spPr>
                  </p:pic>
                </p:oleObj>
              </mc:Fallback>
            </mc:AlternateContent>
          </a:graphicData>
        </a:graphic>
      </p:graphicFrame>
      <p:sp>
        <p:nvSpPr>
          <p:cNvPr id="84998" name="Rectangle 4"/>
          <p:cNvSpPr/>
          <p:nvPr/>
        </p:nvSpPr>
        <p:spPr>
          <a:xfrm>
            <a:off x="323850" y="636588"/>
            <a:ext cx="20002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28  </a:t>
            </a:r>
            <a:r>
              <a:rPr lang="zh-CN" altLang="en-US" sz="2600" b="1" dirty="0">
                <a:ea typeface="楷体_GB2312" pitchFamily="49" charset="-122"/>
              </a:rPr>
              <a:t>求方阵</a:t>
            </a:r>
            <a:endParaRPr lang="zh-CN" altLang="en-US" sz="2600" b="1" dirty="0">
              <a:solidFill>
                <a:srgbClr val="CC0000"/>
              </a:solidFill>
              <a:ea typeface="楷体_GB2312" pitchFamily="49" charset="-122"/>
            </a:endParaRPr>
          </a:p>
        </p:txBody>
      </p:sp>
      <p:sp>
        <p:nvSpPr>
          <p:cNvPr id="84999" name="Rectangle 5"/>
          <p:cNvSpPr/>
          <p:nvPr/>
        </p:nvSpPr>
        <p:spPr>
          <a:xfrm>
            <a:off x="5280025" y="636588"/>
            <a:ext cx="325278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None/>
            </a:pPr>
            <a:r>
              <a:rPr lang="zh-CN" altLang="en-US" sz="2600" b="1" dirty="0">
                <a:ea typeface="楷体_GB2312" pitchFamily="49" charset="-122"/>
              </a:rPr>
              <a:t>的特征值和特征向量</a:t>
            </a:r>
            <a:r>
              <a:rPr lang="en-US" altLang="zh-CN" sz="2600" b="1" dirty="0">
                <a:ea typeface="楷体_GB2312" pitchFamily="49" charset="-122"/>
              </a:rPr>
              <a:t>.</a:t>
            </a:r>
            <a:endParaRPr lang="en-US" altLang="zh-CN" sz="2600" b="1" dirty="0">
              <a:solidFill>
                <a:srgbClr val="CC0000"/>
              </a:solidFill>
              <a:ea typeface="楷体_GB2312" pitchFamily="49" charset="-122"/>
            </a:endParaRPr>
          </a:p>
        </p:txBody>
      </p:sp>
      <p:sp>
        <p:nvSpPr>
          <p:cNvPr id="88070" name="Rectangle 6"/>
          <p:cNvSpPr/>
          <p:nvPr/>
        </p:nvSpPr>
        <p:spPr>
          <a:xfrm>
            <a:off x="827088" y="1787525"/>
            <a:ext cx="46482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当 </a:t>
            </a:r>
            <a:r>
              <a:rPr lang="en-US" altLang="zh-CN" sz="2600" b="1" i="1" dirty="0">
                <a:latin typeface="Symbol" panose="05050102010706020507" pitchFamily="18" charset="2"/>
                <a:ea typeface="楷体_GB2312" pitchFamily="49" charset="-122"/>
              </a:rPr>
              <a:t>l</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 </a:t>
            </a:r>
            <a:r>
              <a:rPr lang="en-US" altLang="zh-CN" sz="2600" b="1" i="1" dirty="0">
                <a:latin typeface="Symbol" panose="05050102010706020507" pitchFamily="18" charset="2"/>
                <a:ea typeface="楷体_GB2312" pitchFamily="49" charset="-122"/>
              </a:rPr>
              <a:t>l</a:t>
            </a:r>
            <a:r>
              <a:rPr lang="en-US" altLang="zh-CN" sz="2600" b="1" baseline="-25000" dirty="0">
                <a:latin typeface="Symbol" panose="05050102010706020507" pitchFamily="18" charset="2"/>
                <a:ea typeface="楷体_GB2312" pitchFamily="49" charset="-122"/>
              </a:rPr>
              <a:t>3</a:t>
            </a:r>
            <a:r>
              <a:rPr lang="en-US" altLang="zh-CN" sz="2600" b="1" dirty="0">
                <a:latin typeface="Symbol" panose="05050102010706020507" pitchFamily="18" charset="2"/>
                <a:ea typeface="楷体_GB2312" pitchFamily="49" charset="-122"/>
              </a:rPr>
              <a:t> = </a:t>
            </a:r>
            <a:r>
              <a:rPr lang="en-US" altLang="zh-CN" sz="2600" b="1" i="1" dirty="0">
                <a:latin typeface="Symbol" panose="05050102010706020507" pitchFamily="18" charset="2"/>
                <a:ea typeface="楷体_GB2312" pitchFamily="49" charset="-122"/>
              </a:rPr>
              <a:t>l</a:t>
            </a:r>
            <a:r>
              <a:rPr lang="en-US" altLang="zh-CN" sz="2600" b="1" baseline="-25000" dirty="0">
                <a:latin typeface="Symbol" panose="05050102010706020507" pitchFamily="18" charset="2"/>
                <a:ea typeface="楷体_GB2312" pitchFamily="49" charset="-122"/>
              </a:rPr>
              <a:t>4</a:t>
            </a:r>
            <a:r>
              <a:rPr lang="en-US" altLang="zh-CN" sz="2600" b="1" dirty="0">
                <a:latin typeface="Symbol" panose="05050102010706020507" pitchFamily="18" charset="2"/>
                <a:ea typeface="楷体_GB2312" pitchFamily="49" charset="-122"/>
              </a:rPr>
              <a:t> = </a:t>
            </a:r>
            <a:r>
              <a:rPr lang="en-US" altLang="zh-CN" sz="2600" b="1" dirty="0">
                <a:ea typeface="楷体_GB2312" pitchFamily="49" charset="-122"/>
              </a:rPr>
              <a:t>1 </a:t>
            </a:r>
            <a:r>
              <a:rPr lang="zh-CN" altLang="en-US" sz="2600" b="1" dirty="0">
                <a:ea typeface="楷体_GB2312" pitchFamily="49" charset="-122"/>
              </a:rPr>
              <a:t>时</a:t>
            </a:r>
            <a:r>
              <a:rPr lang="en-US" altLang="zh-CN" sz="2600" b="1" dirty="0">
                <a:ea typeface="楷体_GB2312" pitchFamily="49" charset="-122"/>
              </a:rPr>
              <a:t>, </a:t>
            </a:r>
            <a:r>
              <a:rPr lang="zh-CN" altLang="en-US" sz="2600" b="1" dirty="0">
                <a:ea typeface="楷体_GB2312" pitchFamily="49" charset="-122"/>
              </a:rPr>
              <a:t>解方程组 </a:t>
            </a:r>
            <a:endParaRPr lang="zh-CN" altLang="en-US" sz="2600" b="1" dirty="0">
              <a:ea typeface="楷体_GB2312" pitchFamily="49" charset="-122"/>
            </a:endParaRPr>
          </a:p>
        </p:txBody>
      </p:sp>
      <p:graphicFrame>
        <p:nvGraphicFramePr>
          <p:cNvPr id="88071" name="Object 7"/>
          <p:cNvGraphicFramePr>
            <a:graphicFrameLocks noChangeAspect="1"/>
          </p:cNvGraphicFramePr>
          <p:nvPr/>
        </p:nvGraphicFramePr>
        <p:xfrm>
          <a:off x="5364163" y="1916113"/>
          <a:ext cx="1866900" cy="355600"/>
        </p:xfrm>
        <a:graphic>
          <a:graphicData uri="http://schemas.openxmlformats.org/presentationml/2006/ole">
            <mc:AlternateContent xmlns:mc="http://schemas.openxmlformats.org/markup-compatibility/2006">
              <mc:Choice xmlns:v="urn:schemas-microsoft-com:vml" Requires="v">
                <p:oleObj spid="_x0000_s3184" name="" r:id="rId3" imgW="1866265" imgH="355600" progId="Equation.DSMT4">
                  <p:embed/>
                </p:oleObj>
              </mc:Choice>
              <mc:Fallback>
                <p:oleObj name="" r:id="rId3" imgW="1866265" imgH="355600" progId="Equation.DSMT4">
                  <p:embed/>
                  <p:pic>
                    <p:nvPicPr>
                      <p:cNvPr id="0" name="图片 3183"/>
                      <p:cNvPicPr/>
                      <p:nvPr/>
                    </p:nvPicPr>
                    <p:blipFill>
                      <a:blip r:embed="rId4"/>
                      <a:stretch>
                        <a:fillRect/>
                      </a:stretch>
                    </p:blipFill>
                    <p:spPr>
                      <a:xfrm>
                        <a:off x="5364163" y="1916113"/>
                        <a:ext cx="1866900" cy="355600"/>
                      </a:xfrm>
                      <a:prstGeom prst="rect">
                        <a:avLst/>
                      </a:prstGeom>
                      <a:noFill/>
                      <a:ln w="38100">
                        <a:noFill/>
                        <a:miter/>
                      </a:ln>
                    </p:spPr>
                  </p:pic>
                </p:oleObj>
              </mc:Fallback>
            </mc:AlternateContent>
          </a:graphicData>
        </a:graphic>
      </p:graphicFrame>
      <p:sp>
        <p:nvSpPr>
          <p:cNvPr id="88072" name="Rectangle 8"/>
          <p:cNvSpPr/>
          <p:nvPr/>
        </p:nvSpPr>
        <p:spPr>
          <a:xfrm>
            <a:off x="7215188" y="1787525"/>
            <a:ext cx="59690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由 </a:t>
            </a:r>
            <a:endParaRPr lang="zh-CN" altLang="en-US" sz="2600" b="1" dirty="0">
              <a:ea typeface="楷体_GB2312" pitchFamily="49" charset="-122"/>
            </a:endParaRPr>
          </a:p>
        </p:txBody>
      </p:sp>
      <p:graphicFrame>
        <p:nvGraphicFramePr>
          <p:cNvPr id="88073" name="Object 9"/>
          <p:cNvGraphicFramePr>
            <a:graphicFrameLocks noChangeAspect="1"/>
          </p:cNvGraphicFramePr>
          <p:nvPr/>
        </p:nvGraphicFramePr>
        <p:xfrm>
          <a:off x="1157288" y="2349500"/>
          <a:ext cx="3517900" cy="1511300"/>
        </p:xfrm>
        <a:graphic>
          <a:graphicData uri="http://schemas.openxmlformats.org/presentationml/2006/ole">
            <mc:AlternateContent xmlns:mc="http://schemas.openxmlformats.org/markup-compatibility/2006">
              <mc:Choice xmlns:v="urn:schemas-microsoft-com:vml" Requires="v">
                <p:oleObj spid="_x0000_s3179" name="" r:id="rId5" imgW="3517900" imgH="1511300" progId="Equation.DSMT4">
                  <p:embed/>
                </p:oleObj>
              </mc:Choice>
              <mc:Fallback>
                <p:oleObj name="" r:id="rId5" imgW="3517900" imgH="1511300" progId="Equation.DSMT4">
                  <p:embed/>
                  <p:pic>
                    <p:nvPicPr>
                      <p:cNvPr id="0" name="图片 3178"/>
                      <p:cNvPicPr/>
                      <p:nvPr/>
                    </p:nvPicPr>
                    <p:blipFill>
                      <a:blip r:embed="rId6"/>
                      <a:stretch>
                        <a:fillRect/>
                      </a:stretch>
                    </p:blipFill>
                    <p:spPr>
                      <a:xfrm>
                        <a:off x="1157288" y="2349500"/>
                        <a:ext cx="3517900" cy="1511300"/>
                      </a:xfrm>
                      <a:prstGeom prst="rect">
                        <a:avLst/>
                      </a:prstGeom>
                      <a:noFill/>
                      <a:ln w="38100">
                        <a:noFill/>
                        <a:miter/>
                      </a:ln>
                    </p:spPr>
                  </p:pic>
                </p:oleObj>
              </mc:Fallback>
            </mc:AlternateContent>
          </a:graphicData>
        </a:graphic>
      </p:graphicFrame>
      <p:graphicFrame>
        <p:nvGraphicFramePr>
          <p:cNvPr id="88074" name="Object 10"/>
          <p:cNvGraphicFramePr>
            <a:graphicFrameLocks noChangeAspect="1"/>
          </p:cNvGraphicFramePr>
          <p:nvPr/>
        </p:nvGraphicFramePr>
        <p:xfrm>
          <a:off x="4716463" y="2349500"/>
          <a:ext cx="2374900" cy="1511300"/>
        </p:xfrm>
        <a:graphic>
          <a:graphicData uri="http://schemas.openxmlformats.org/presentationml/2006/ole">
            <mc:AlternateContent xmlns:mc="http://schemas.openxmlformats.org/markup-compatibility/2006">
              <mc:Choice xmlns:v="urn:schemas-microsoft-com:vml" Requires="v">
                <p:oleObj spid="_x0000_s3178" name="" r:id="rId7" imgW="2374900" imgH="1511300" progId="Equation.DSMT4">
                  <p:embed/>
                </p:oleObj>
              </mc:Choice>
              <mc:Fallback>
                <p:oleObj name="" r:id="rId7" imgW="2374900" imgH="1511300" progId="Equation.DSMT4">
                  <p:embed/>
                  <p:pic>
                    <p:nvPicPr>
                      <p:cNvPr id="0" name="图片 3177"/>
                      <p:cNvPicPr/>
                      <p:nvPr/>
                    </p:nvPicPr>
                    <p:blipFill>
                      <a:blip r:embed="rId8"/>
                      <a:stretch>
                        <a:fillRect/>
                      </a:stretch>
                    </p:blipFill>
                    <p:spPr>
                      <a:xfrm>
                        <a:off x="4716463" y="2349500"/>
                        <a:ext cx="2374900" cy="1511300"/>
                      </a:xfrm>
                      <a:prstGeom prst="rect">
                        <a:avLst/>
                      </a:prstGeom>
                      <a:noFill/>
                      <a:ln w="38100">
                        <a:noFill/>
                        <a:miter/>
                      </a:ln>
                    </p:spPr>
                  </p:pic>
                </p:oleObj>
              </mc:Fallback>
            </mc:AlternateContent>
          </a:graphicData>
        </a:graphic>
      </p:graphicFrame>
      <p:sp>
        <p:nvSpPr>
          <p:cNvPr id="88075" name="Rectangle 11"/>
          <p:cNvSpPr/>
          <p:nvPr/>
        </p:nvSpPr>
        <p:spPr>
          <a:xfrm>
            <a:off x="323850" y="4494213"/>
            <a:ext cx="184308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得基础解系</a:t>
            </a:r>
            <a:endParaRPr lang="zh-CN" altLang="en-US" sz="2600" b="1" dirty="0">
              <a:ea typeface="楷体_GB2312" pitchFamily="49" charset="-122"/>
            </a:endParaRPr>
          </a:p>
        </p:txBody>
      </p:sp>
      <p:graphicFrame>
        <p:nvGraphicFramePr>
          <p:cNvPr id="88076" name="Object 12"/>
          <p:cNvGraphicFramePr>
            <a:graphicFrameLocks noChangeAspect="1"/>
          </p:cNvGraphicFramePr>
          <p:nvPr/>
        </p:nvGraphicFramePr>
        <p:xfrm>
          <a:off x="2159000" y="3933825"/>
          <a:ext cx="1333500" cy="1625600"/>
        </p:xfrm>
        <a:graphic>
          <a:graphicData uri="http://schemas.openxmlformats.org/presentationml/2006/ole">
            <mc:AlternateContent xmlns:mc="http://schemas.openxmlformats.org/markup-compatibility/2006">
              <mc:Choice xmlns:v="urn:schemas-microsoft-com:vml" Requires="v">
                <p:oleObj spid="_x0000_s3173" name="" r:id="rId9" imgW="1333500" imgH="1625600" progId="Equation.DSMT4">
                  <p:embed/>
                </p:oleObj>
              </mc:Choice>
              <mc:Fallback>
                <p:oleObj name="" r:id="rId9" imgW="1333500" imgH="1625600" progId="Equation.DSMT4">
                  <p:embed/>
                  <p:pic>
                    <p:nvPicPr>
                      <p:cNvPr id="0" name="图片 3172"/>
                      <p:cNvPicPr/>
                      <p:nvPr/>
                    </p:nvPicPr>
                    <p:blipFill>
                      <a:blip r:embed="rId10"/>
                      <a:stretch>
                        <a:fillRect/>
                      </a:stretch>
                    </p:blipFill>
                    <p:spPr>
                      <a:xfrm>
                        <a:off x="2159000" y="3933825"/>
                        <a:ext cx="1333500" cy="1625600"/>
                      </a:xfrm>
                      <a:prstGeom prst="rect">
                        <a:avLst/>
                      </a:prstGeom>
                      <a:noFill/>
                      <a:ln w="38100">
                        <a:noFill/>
                        <a:miter/>
                      </a:ln>
                    </p:spPr>
                  </p:pic>
                </p:oleObj>
              </mc:Fallback>
            </mc:AlternateContent>
          </a:graphicData>
        </a:graphic>
      </p:graphicFrame>
      <p:graphicFrame>
        <p:nvGraphicFramePr>
          <p:cNvPr id="88077" name="Object 13"/>
          <p:cNvGraphicFramePr>
            <a:graphicFrameLocks noChangeAspect="1"/>
          </p:cNvGraphicFramePr>
          <p:nvPr/>
        </p:nvGraphicFramePr>
        <p:xfrm>
          <a:off x="3598863" y="3933825"/>
          <a:ext cx="1333500" cy="1625600"/>
        </p:xfrm>
        <a:graphic>
          <a:graphicData uri="http://schemas.openxmlformats.org/presentationml/2006/ole">
            <mc:AlternateContent xmlns:mc="http://schemas.openxmlformats.org/markup-compatibility/2006">
              <mc:Choice xmlns:v="urn:schemas-microsoft-com:vml" Requires="v">
                <p:oleObj spid="_x0000_s3171" name="" r:id="rId11" imgW="1333500" imgH="1625600" progId="Equation.DSMT4">
                  <p:embed/>
                </p:oleObj>
              </mc:Choice>
              <mc:Fallback>
                <p:oleObj name="" r:id="rId11" imgW="1333500" imgH="1625600" progId="Equation.DSMT4">
                  <p:embed/>
                  <p:pic>
                    <p:nvPicPr>
                      <p:cNvPr id="0" name="图片 3170"/>
                      <p:cNvPicPr/>
                      <p:nvPr/>
                    </p:nvPicPr>
                    <p:blipFill>
                      <a:blip r:embed="rId12"/>
                      <a:stretch>
                        <a:fillRect/>
                      </a:stretch>
                    </p:blipFill>
                    <p:spPr>
                      <a:xfrm>
                        <a:off x="3598863" y="3933825"/>
                        <a:ext cx="1333500" cy="1625600"/>
                      </a:xfrm>
                      <a:prstGeom prst="rect">
                        <a:avLst/>
                      </a:prstGeom>
                      <a:noFill/>
                      <a:ln w="38100">
                        <a:noFill/>
                        <a:miter/>
                      </a:ln>
                    </p:spPr>
                  </p:pic>
                </p:oleObj>
              </mc:Fallback>
            </mc:AlternateContent>
          </a:graphicData>
        </a:graphic>
      </p:graphicFrame>
      <p:graphicFrame>
        <p:nvGraphicFramePr>
          <p:cNvPr id="88078" name="Object 14"/>
          <p:cNvGraphicFramePr>
            <a:graphicFrameLocks noChangeAspect="1"/>
          </p:cNvGraphicFramePr>
          <p:nvPr/>
        </p:nvGraphicFramePr>
        <p:xfrm>
          <a:off x="5010150" y="3933825"/>
          <a:ext cx="1511300" cy="1625600"/>
        </p:xfrm>
        <a:graphic>
          <a:graphicData uri="http://schemas.openxmlformats.org/presentationml/2006/ole">
            <mc:AlternateContent xmlns:mc="http://schemas.openxmlformats.org/markup-compatibility/2006">
              <mc:Choice xmlns:v="urn:schemas-microsoft-com:vml" Requires="v">
                <p:oleObj spid="_x0000_s3183" name="" r:id="rId13" imgW="1511300" imgH="1625600" progId="Equation.DSMT4">
                  <p:embed/>
                </p:oleObj>
              </mc:Choice>
              <mc:Fallback>
                <p:oleObj name="" r:id="rId13" imgW="1511300" imgH="1625600" progId="Equation.DSMT4">
                  <p:embed/>
                  <p:pic>
                    <p:nvPicPr>
                      <p:cNvPr id="0" name="图片 3182"/>
                      <p:cNvPicPr/>
                      <p:nvPr/>
                    </p:nvPicPr>
                    <p:blipFill>
                      <a:blip r:embed="rId14"/>
                      <a:stretch>
                        <a:fillRect/>
                      </a:stretch>
                    </p:blipFill>
                    <p:spPr>
                      <a:xfrm>
                        <a:off x="5010150" y="3933825"/>
                        <a:ext cx="1511300" cy="1625600"/>
                      </a:xfrm>
                      <a:prstGeom prst="rect">
                        <a:avLst/>
                      </a:prstGeom>
                      <a:noFill/>
                      <a:ln w="38100">
                        <a:noFill/>
                        <a:miter/>
                      </a:ln>
                    </p:spPr>
                  </p:pic>
                </p:oleObj>
              </mc:Fallback>
            </mc:AlternateContent>
          </a:graphicData>
        </a:graphic>
      </p:graphicFrame>
      <p:sp>
        <p:nvSpPr>
          <p:cNvPr id="88079" name="Rectangle 15"/>
          <p:cNvSpPr/>
          <p:nvPr/>
        </p:nvSpPr>
        <p:spPr>
          <a:xfrm>
            <a:off x="323850" y="5532438"/>
            <a:ext cx="70691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方阵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对应于 </a:t>
            </a:r>
            <a:r>
              <a:rPr lang="en-US" altLang="zh-CN" sz="2600" b="1" i="1" dirty="0">
                <a:latin typeface="Symbol" panose="05050102010706020507" pitchFamily="18" charset="2"/>
                <a:ea typeface="楷体_GB2312" pitchFamily="49" charset="-122"/>
              </a:rPr>
              <a:t>l</a:t>
            </a:r>
            <a:r>
              <a:rPr lang="en-US" altLang="zh-CN" sz="2600" b="1" baseline="-25000" dirty="0">
                <a:ea typeface="楷体_GB2312" pitchFamily="49" charset="-122"/>
              </a:rPr>
              <a:t>2 </a:t>
            </a:r>
            <a:r>
              <a:rPr lang="en-US" altLang="zh-CN" sz="2600" b="1" dirty="0">
                <a:latin typeface="Symbol" panose="05050102010706020507" pitchFamily="18" charset="2"/>
                <a:ea typeface="楷体_GB2312" pitchFamily="49" charset="-122"/>
              </a:rPr>
              <a:t>= </a:t>
            </a:r>
            <a:r>
              <a:rPr lang="en-US" altLang="zh-CN" sz="2600" b="1" i="1" dirty="0">
                <a:latin typeface="Symbol" panose="05050102010706020507" pitchFamily="18" charset="2"/>
                <a:ea typeface="楷体_GB2312" pitchFamily="49" charset="-122"/>
              </a:rPr>
              <a:t>l</a:t>
            </a:r>
            <a:r>
              <a:rPr lang="en-US" altLang="zh-CN" sz="2600" b="1" baseline="-25000" dirty="0">
                <a:latin typeface="Symbol" panose="05050102010706020507" pitchFamily="18" charset="2"/>
                <a:ea typeface="楷体_GB2312" pitchFamily="49" charset="-122"/>
              </a:rPr>
              <a:t>3</a:t>
            </a:r>
            <a:r>
              <a:rPr lang="en-US" altLang="zh-CN" sz="2600" b="1" dirty="0">
                <a:latin typeface="Symbol" panose="05050102010706020507" pitchFamily="18" charset="2"/>
                <a:ea typeface="楷体_GB2312" pitchFamily="49" charset="-122"/>
              </a:rPr>
              <a:t> = </a:t>
            </a:r>
            <a:r>
              <a:rPr lang="en-US" altLang="zh-CN" sz="2600" b="1" i="1" dirty="0">
                <a:latin typeface="Symbol" panose="05050102010706020507" pitchFamily="18" charset="2"/>
                <a:ea typeface="楷体_GB2312" pitchFamily="49" charset="-122"/>
              </a:rPr>
              <a:t>l</a:t>
            </a:r>
            <a:r>
              <a:rPr lang="en-US" altLang="zh-CN" sz="2600" b="1" baseline="-25000" dirty="0">
                <a:latin typeface="Symbol" panose="05050102010706020507" pitchFamily="18" charset="2"/>
                <a:ea typeface="楷体_GB2312" pitchFamily="49" charset="-122"/>
              </a:rPr>
              <a:t>4</a:t>
            </a:r>
            <a:r>
              <a:rPr lang="en-US" altLang="zh-CN" sz="2600" b="1" dirty="0">
                <a:latin typeface="Symbol" panose="05050102010706020507" pitchFamily="18" charset="2"/>
                <a:ea typeface="楷体_GB2312" pitchFamily="49" charset="-122"/>
              </a:rPr>
              <a:t> = </a:t>
            </a:r>
            <a:r>
              <a:rPr lang="en-US" altLang="zh-CN" sz="2600" b="1" dirty="0">
                <a:ea typeface="楷体_GB2312" pitchFamily="49" charset="-122"/>
              </a:rPr>
              <a:t>1 </a:t>
            </a:r>
            <a:r>
              <a:rPr lang="zh-CN" altLang="en-US" sz="2600" b="1" dirty="0">
                <a:ea typeface="楷体_GB2312" pitchFamily="49" charset="-122"/>
              </a:rPr>
              <a:t>的全部特征向量为</a:t>
            </a:r>
            <a:endParaRPr lang="zh-CN" altLang="en-US" sz="2600" b="1" dirty="0">
              <a:ea typeface="楷体_GB2312" pitchFamily="49" charset="-122"/>
            </a:endParaRPr>
          </a:p>
        </p:txBody>
      </p:sp>
      <p:graphicFrame>
        <p:nvGraphicFramePr>
          <p:cNvPr id="88080" name="Object 16"/>
          <p:cNvGraphicFramePr>
            <a:graphicFrameLocks noChangeAspect="1"/>
          </p:cNvGraphicFramePr>
          <p:nvPr/>
        </p:nvGraphicFramePr>
        <p:xfrm>
          <a:off x="1922463" y="6092825"/>
          <a:ext cx="2578100" cy="419100"/>
        </p:xfrm>
        <a:graphic>
          <a:graphicData uri="http://schemas.openxmlformats.org/presentationml/2006/ole">
            <mc:AlternateContent xmlns:mc="http://schemas.openxmlformats.org/markup-compatibility/2006">
              <mc:Choice xmlns:v="urn:schemas-microsoft-com:vml" Requires="v">
                <p:oleObj spid="_x0000_s3174" name="" r:id="rId15" imgW="2578100" imgH="419100" progId="Equation.DSMT4">
                  <p:embed/>
                </p:oleObj>
              </mc:Choice>
              <mc:Fallback>
                <p:oleObj name="" r:id="rId15" imgW="2578100" imgH="419100" progId="Equation.DSMT4">
                  <p:embed/>
                  <p:pic>
                    <p:nvPicPr>
                      <p:cNvPr id="0" name="图片 3173"/>
                      <p:cNvPicPr/>
                      <p:nvPr/>
                    </p:nvPicPr>
                    <p:blipFill>
                      <a:blip r:embed="rId16"/>
                      <a:stretch>
                        <a:fillRect/>
                      </a:stretch>
                    </p:blipFill>
                    <p:spPr>
                      <a:xfrm>
                        <a:off x="1922463" y="6092825"/>
                        <a:ext cx="2578100" cy="419100"/>
                      </a:xfrm>
                      <a:prstGeom prst="rect">
                        <a:avLst/>
                      </a:prstGeom>
                      <a:noFill/>
                      <a:ln w="38100">
                        <a:noFill/>
                        <a:miter/>
                      </a:ln>
                    </p:spPr>
                  </p:pic>
                </p:oleObj>
              </mc:Fallback>
            </mc:AlternateContent>
          </a:graphicData>
        </a:graphic>
      </p:graphicFrame>
      <p:sp>
        <p:nvSpPr>
          <p:cNvPr id="88081" name="Rectangle 17"/>
          <p:cNvSpPr/>
          <p:nvPr/>
        </p:nvSpPr>
        <p:spPr>
          <a:xfrm>
            <a:off x="4579938" y="6035675"/>
            <a:ext cx="3376612"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3</a:t>
            </a:r>
            <a:r>
              <a:rPr lang="en-US" altLang="zh-CN" sz="2600" b="1" dirty="0">
                <a:ea typeface="楷体_GB2312" pitchFamily="49" charset="-122"/>
              </a:rPr>
              <a:t>, </a:t>
            </a:r>
            <a:r>
              <a:rPr lang="en-US" altLang="zh-CN" sz="2600" b="1" i="1" dirty="0">
                <a:ea typeface="楷体_GB2312" pitchFamily="49" charset="-122"/>
              </a:rPr>
              <a:t>k</a:t>
            </a:r>
            <a:r>
              <a:rPr lang="en-US" altLang="zh-CN" sz="2600" b="1" baseline="-25000" dirty="0">
                <a:ea typeface="楷体_GB2312" pitchFamily="49" charset="-122"/>
              </a:rPr>
              <a:t>4</a:t>
            </a:r>
            <a:r>
              <a:rPr lang="en-US" altLang="zh-CN" sz="2600" b="1" dirty="0">
                <a:ea typeface="楷体_GB2312" pitchFamily="49" charset="-122"/>
              </a:rPr>
              <a:t> </a:t>
            </a:r>
            <a:r>
              <a:rPr lang="zh-CN" altLang="en-US" sz="2600" b="1" dirty="0">
                <a:ea typeface="楷体_GB2312" pitchFamily="49" charset="-122"/>
              </a:rPr>
              <a:t>不同时为零</a:t>
            </a:r>
            <a:r>
              <a:rPr lang="en-US" altLang="zh-CN" sz="2600" b="1" dirty="0">
                <a:ea typeface="楷体_GB2312" pitchFamily="49" charset="-122"/>
              </a:rPr>
              <a:t>)</a:t>
            </a:r>
            <a:endParaRPr lang="en-US" altLang="zh-CN" sz="26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wipe(left)">
                                      <p:cBhvr>
                                        <p:cTn id="7" dur="500"/>
                                        <p:tgtEl>
                                          <p:spTgt spid="880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8071"/>
                                        </p:tgtEl>
                                        <p:attrNameLst>
                                          <p:attrName>style.visibility</p:attrName>
                                        </p:attrNameLst>
                                      </p:cBhvr>
                                      <p:to>
                                        <p:strVal val="visible"/>
                                      </p:to>
                                    </p:set>
                                    <p:animEffect transition="in" filter="wipe(left)">
                                      <p:cBhvr>
                                        <p:cTn id="11" dur="500"/>
                                        <p:tgtEl>
                                          <p:spTgt spid="880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8072"/>
                                        </p:tgtEl>
                                        <p:attrNameLst>
                                          <p:attrName>style.visibility</p:attrName>
                                        </p:attrNameLst>
                                      </p:cBhvr>
                                      <p:to>
                                        <p:strVal val="visible"/>
                                      </p:to>
                                    </p:set>
                                    <p:animEffect transition="in" filter="wipe(left)">
                                      <p:cBhvr>
                                        <p:cTn id="16" dur="500"/>
                                        <p:tgtEl>
                                          <p:spTgt spid="8807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8073"/>
                                        </p:tgtEl>
                                        <p:attrNameLst>
                                          <p:attrName>style.visibility</p:attrName>
                                        </p:attrNameLst>
                                      </p:cBhvr>
                                      <p:to>
                                        <p:strVal val="visible"/>
                                      </p:to>
                                    </p:set>
                                    <p:animEffect transition="in" filter="wipe(left)">
                                      <p:cBhvr>
                                        <p:cTn id="20" dur="500"/>
                                        <p:tgtEl>
                                          <p:spTgt spid="8807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8074"/>
                                        </p:tgtEl>
                                        <p:attrNameLst>
                                          <p:attrName>style.visibility</p:attrName>
                                        </p:attrNameLst>
                                      </p:cBhvr>
                                      <p:to>
                                        <p:strVal val="visible"/>
                                      </p:to>
                                    </p:set>
                                    <p:animEffect transition="in" filter="wipe(left)">
                                      <p:cBhvr>
                                        <p:cTn id="25" dur="500"/>
                                        <p:tgtEl>
                                          <p:spTgt spid="8807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8075"/>
                                        </p:tgtEl>
                                        <p:attrNameLst>
                                          <p:attrName>style.visibility</p:attrName>
                                        </p:attrNameLst>
                                      </p:cBhvr>
                                      <p:to>
                                        <p:strVal val="visible"/>
                                      </p:to>
                                    </p:set>
                                    <p:animEffect transition="in" filter="wipe(left)">
                                      <p:cBhvr>
                                        <p:cTn id="30" dur="500"/>
                                        <p:tgtEl>
                                          <p:spTgt spid="8807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8076"/>
                                        </p:tgtEl>
                                        <p:attrNameLst>
                                          <p:attrName>style.visibility</p:attrName>
                                        </p:attrNameLst>
                                      </p:cBhvr>
                                      <p:to>
                                        <p:strVal val="visible"/>
                                      </p:to>
                                    </p:set>
                                    <p:animEffect transition="in" filter="wipe(left)">
                                      <p:cBhvr>
                                        <p:cTn id="35" dur="500"/>
                                        <p:tgtEl>
                                          <p:spTgt spid="8807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8077"/>
                                        </p:tgtEl>
                                        <p:attrNameLst>
                                          <p:attrName>style.visibility</p:attrName>
                                        </p:attrNameLst>
                                      </p:cBhvr>
                                      <p:to>
                                        <p:strVal val="visible"/>
                                      </p:to>
                                    </p:set>
                                    <p:animEffect transition="in" filter="wipe(left)">
                                      <p:cBhvr>
                                        <p:cTn id="40" dur="500"/>
                                        <p:tgtEl>
                                          <p:spTgt spid="8807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8078"/>
                                        </p:tgtEl>
                                        <p:attrNameLst>
                                          <p:attrName>style.visibility</p:attrName>
                                        </p:attrNameLst>
                                      </p:cBhvr>
                                      <p:to>
                                        <p:strVal val="visible"/>
                                      </p:to>
                                    </p:set>
                                    <p:animEffect transition="in" filter="wipe(left)">
                                      <p:cBhvr>
                                        <p:cTn id="45" dur="500"/>
                                        <p:tgtEl>
                                          <p:spTgt spid="8807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8079"/>
                                        </p:tgtEl>
                                        <p:attrNameLst>
                                          <p:attrName>style.visibility</p:attrName>
                                        </p:attrNameLst>
                                      </p:cBhvr>
                                      <p:to>
                                        <p:strVal val="visible"/>
                                      </p:to>
                                    </p:set>
                                    <p:animEffect transition="in" filter="wipe(left)">
                                      <p:cBhvr>
                                        <p:cTn id="50" dur="500"/>
                                        <p:tgtEl>
                                          <p:spTgt spid="8807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8080"/>
                                        </p:tgtEl>
                                        <p:attrNameLst>
                                          <p:attrName>style.visibility</p:attrName>
                                        </p:attrNameLst>
                                      </p:cBhvr>
                                      <p:to>
                                        <p:strVal val="visible"/>
                                      </p:to>
                                    </p:set>
                                    <p:animEffect transition="in" filter="wipe(left)">
                                      <p:cBhvr>
                                        <p:cTn id="55" dur="500"/>
                                        <p:tgtEl>
                                          <p:spTgt spid="8808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8081"/>
                                        </p:tgtEl>
                                        <p:attrNameLst>
                                          <p:attrName>style.visibility</p:attrName>
                                        </p:attrNameLst>
                                      </p:cBhvr>
                                      <p:to>
                                        <p:strVal val="visible"/>
                                      </p:to>
                                    </p:set>
                                    <p:animEffect transition="in" filter="wipe(left)">
                                      <p:cBhvr>
                                        <p:cTn id="60" dur="500"/>
                                        <p:tgtEl>
                                          <p:spTgt spid="88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88072" grpId="0"/>
      <p:bldP spid="88075" grpId="0"/>
      <p:bldP spid="88079" grpId="0"/>
      <p:bldP spid="8808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527FC1C-042E-4AC8-8B4B-90BCACE61BD2}"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13AB703-D21F-4F1D-B523-C5F381E1942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86020" name="Object 2"/>
          <p:cNvGraphicFramePr>
            <a:graphicFrameLocks noChangeAspect="1"/>
          </p:cNvGraphicFramePr>
          <p:nvPr/>
        </p:nvGraphicFramePr>
        <p:xfrm>
          <a:off x="4752975" y="842963"/>
          <a:ext cx="2070100" cy="1244600"/>
        </p:xfrm>
        <a:graphic>
          <a:graphicData uri="http://schemas.openxmlformats.org/presentationml/2006/ole">
            <mc:AlternateContent xmlns:mc="http://schemas.openxmlformats.org/markup-compatibility/2006">
              <mc:Choice xmlns:v="urn:schemas-microsoft-com:vml" Requires="v">
                <p:oleObj spid="_x0000_s3176" name="" r:id="rId1" imgW="2070100" imgH="1244600" progId="Equation.DSMT4">
                  <p:embed/>
                </p:oleObj>
              </mc:Choice>
              <mc:Fallback>
                <p:oleObj name="" r:id="rId1" imgW="2070100" imgH="1244600" progId="Equation.DSMT4">
                  <p:embed/>
                  <p:pic>
                    <p:nvPicPr>
                      <p:cNvPr id="0" name="图片 3175"/>
                      <p:cNvPicPr/>
                      <p:nvPr/>
                    </p:nvPicPr>
                    <p:blipFill>
                      <a:blip r:embed="rId2"/>
                      <a:stretch>
                        <a:fillRect/>
                      </a:stretch>
                    </p:blipFill>
                    <p:spPr>
                      <a:xfrm>
                        <a:off x="4752975" y="842963"/>
                        <a:ext cx="2070100" cy="1244600"/>
                      </a:xfrm>
                      <a:prstGeom prst="rect">
                        <a:avLst/>
                      </a:prstGeom>
                      <a:noFill/>
                      <a:ln w="38100">
                        <a:noFill/>
                        <a:miter/>
                      </a:ln>
                    </p:spPr>
                  </p:pic>
                </p:oleObj>
              </mc:Fallback>
            </mc:AlternateContent>
          </a:graphicData>
        </a:graphic>
      </p:graphicFrame>
      <p:graphicFrame>
        <p:nvGraphicFramePr>
          <p:cNvPr id="86021" name="Object 3"/>
          <p:cNvGraphicFramePr>
            <a:graphicFrameLocks noChangeAspect="1"/>
          </p:cNvGraphicFramePr>
          <p:nvPr/>
        </p:nvGraphicFramePr>
        <p:xfrm>
          <a:off x="1938338" y="842963"/>
          <a:ext cx="2743200" cy="1244600"/>
        </p:xfrm>
        <a:graphic>
          <a:graphicData uri="http://schemas.openxmlformats.org/presentationml/2006/ole">
            <mc:AlternateContent xmlns:mc="http://schemas.openxmlformats.org/markup-compatibility/2006">
              <mc:Choice xmlns:v="urn:schemas-microsoft-com:vml" Requires="v">
                <p:oleObj spid="_x0000_s3193" name="" r:id="rId3" imgW="2743200" imgH="1244600" progId="Equation.DSMT4">
                  <p:embed/>
                </p:oleObj>
              </mc:Choice>
              <mc:Fallback>
                <p:oleObj name="" r:id="rId3" imgW="2743200" imgH="1244600" progId="Equation.DSMT4">
                  <p:embed/>
                  <p:pic>
                    <p:nvPicPr>
                      <p:cNvPr id="0" name="图片 3192"/>
                      <p:cNvPicPr/>
                      <p:nvPr/>
                    </p:nvPicPr>
                    <p:blipFill>
                      <a:blip r:embed="rId4"/>
                      <a:stretch>
                        <a:fillRect/>
                      </a:stretch>
                    </p:blipFill>
                    <p:spPr>
                      <a:xfrm>
                        <a:off x="1938338" y="842963"/>
                        <a:ext cx="2743200" cy="1244600"/>
                      </a:xfrm>
                      <a:prstGeom prst="rect">
                        <a:avLst/>
                      </a:prstGeom>
                      <a:noFill/>
                      <a:ln w="38100">
                        <a:noFill/>
                        <a:miter/>
                      </a:ln>
                    </p:spPr>
                  </p:pic>
                </p:oleObj>
              </mc:Fallback>
            </mc:AlternateContent>
          </a:graphicData>
        </a:graphic>
      </p:graphicFrame>
      <p:sp>
        <p:nvSpPr>
          <p:cNvPr id="89092" name="Rectangle 4"/>
          <p:cNvSpPr/>
          <p:nvPr/>
        </p:nvSpPr>
        <p:spPr>
          <a:xfrm>
            <a:off x="323850" y="2636838"/>
            <a:ext cx="5159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解</a:t>
            </a:r>
            <a:endParaRPr lang="zh-CN" altLang="en-US" sz="2600" b="1" dirty="0">
              <a:ea typeface="楷体_GB2312" pitchFamily="49" charset="-122"/>
            </a:endParaRPr>
          </a:p>
        </p:txBody>
      </p:sp>
      <p:sp>
        <p:nvSpPr>
          <p:cNvPr id="86023" name="Rectangle 5"/>
          <p:cNvSpPr/>
          <p:nvPr/>
        </p:nvSpPr>
        <p:spPr>
          <a:xfrm>
            <a:off x="323850" y="273050"/>
            <a:ext cx="5078413" cy="492125"/>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29</a:t>
            </a:r>
            <a:r>
              <a:rPr lang="zh-CN" altLang="en-US" sz="2400" b="1" dirty="0">
                <a:solidFill>
                  <a:srgbClr val="FF0000"/>
                </a:solidFill>
                <a:latin typeface="宋体" panose="02010600030101010101" pitchFamily="2" charset="-122"/>
              </a:rPr>
              <a:t> ▲</a:t>
            </a:r>
            <a:r>
              <a:rPr lang="en-US" altLang="zh-CN" sz="2600" b="1" dirty="0">
                <a:ea typeface="楷体_GB2312" pitchFamily="49" charset="-122"/>
              </a:rPr>
              <a:t>  </a:t>
            </a:r>
            <a:r>
              <a:rPr lang="zh-CN" altLang="en-US" sz="2600" b="1" dirty="0">
                <a:ea typeface="楷体_GB2312" pitchFamily="49" charset="-122"/>
              </a:rPr>
              <a:t>设矩阵 </a:t>
            </a:r>
            <a:r>
              <a:rPr lang="en-US" altLang="zh-CN" sz="2600" b="1" i="1" dirty="0">
                <a:ea typeface="楷体_GB2312" pitchFamily="49" charset="-122"/>
              </a:rPr>
              <a:t>A </a:t>
            </a:r>
            <a:r>
              <a:rPr lang="zh-CN" altLang="en-US" sz="2600" b="1" dirty="0">
                <a:ea typeface="楷体_GB2312" pitchFamily="49" charset="-122"/>
              </a:rPr>
              <a:t>与 </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相似</a:t>
            </a:r>
            <a:r>
              <a:rPr lang="en-US" altLang="zh-CN" sz="2600" b="1" dirty="0">
                <a:ea typeface="楷体_GB2312" pitchFamily="49" charset="-122"/>
              </a:rPr>
              <a:t>, </a:t>
            </a:r>
            <a:r>
              <a:rPr lang="zh-CN" altLang="en-US" sz="2600" b="1" dirty="0">
                <a:ea typeface="楷体_GB2312" pitchFamily="49" charset="-122"/>
              </a:rPr>
              <a:t>其中</a:t>
            </a:r>
            <a:endParaRPr lang="zh-CN" altLang="en-US" sz="2600" b="1" dirty="0">
              <a:ea typeface="楷体_GB2312" pitchFamily="49" charset="-122"/>
            </a:endParaRPr>
          </a:p>
        </p:txBody>
      </p:sp>
      <p:sp>
        <p:nvSpPr>
          <p:cNvPr id="89094" name="Rectangle 6"/>
          <p:cNvSpPr/>
          <p:nvPr/>
        </p:nvSpPr>
        <p:spPr>
          <a:xfrm>
            <a:off x="827088" y="2636838"/>
            <a:ext cx="3827462"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 </a:t>
            </a:r>
            <a:r>
              <a:rPr lang="zh-CN" altLang="en-US" sz="2600" b="1" dirty="0">
                <a:ea typeface="楷体_GB2312" pitchFamily="49" charset="-122"/>
              </a:rPr>
              <a:t>因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与对角阵 </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相似</a:t>
            </a:r>
            <a:r>
              <a:rPr lang="en-US" altLang="zh-CN" sz="2600" b="1" dirty="0">
                <a:ea typeface="楷体_GB2312" pitchFamily="49" charset="-122"/>
              </a:rPr>
              <a:t>,</a:t>
            </a:r>
            <a:endParaRPr lang="en-US" altLang="zh-CN" sz="2600" b="1" dirty="0">
              <a:ea typeface="楷体_GB2312" pitchFamily="49" charset="-122"/>
            </a:endParaRPr>
          </a:p>
        </p:txBody>
      </p:sp>
      <p:sp>
        <p:nvSpPr>
          <p:cNvPr id="89095" name="Rectangle 7"/>
          <p:cNvSpPr/>
          <p:nvPr/>
        </p:nvSpPr>
        <p:spPr>
          <a:xfrm>
            <a:off x="4643438" y="2636838"/>
            <a:ext cx="3551237"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知 </a:t>
            </a:r>
            <a:r>
              <a:rPr lang="en-US" altLang="zh-CN" sz="2600" b="1" i="1" dirty="0">
                <a:ea typeface="楷体_GB2312" pitchFamily="49" charset="-122"/>
              </a:rPr>
              <a:t>A</a:t>
            </a:r>
            <a:r>
              <a:rPr lang="en-US" altLang="zh-CN" sz="2600" b="1" dirty="0">
                <a:ea typeface="楷体_GB2312" pitchFamily="49" charset="-122"/>
              </a:rPr>
              <a:t> </a:t>
            </a:r>
            <a:r>
              <a:rPr lang="zh-CN" altLang="en-US" sz="2600" b="1" dirty="0">
                <a:ea typeface="楷体_GB2312" pitchFamily="49" charset="-122"/>
              </a:rPr>
              <a:t>的特征值为 </a:t>
            </a:r>
            <a:r>
              <a:rPr lang="en-US" altLang="zh-CN" sz="2600" b="1" dirty="0">
                <a:ea typeface="楷体_GB2312" pitchFamily="49" charset="-122"/>
              </a:rPr>
              <a:t>2, 2, </a:t>
            </a:r>
            <a:r>
              <a:rPr lang="en-US" altLang="zh-CN" sz="2600" b="1" i="1" dirty="0">
                <a:ea typeface="楷体_GB2312" pitchFamily="49" charset="-122"/>
              </a:rPr>
              <a:t>b</a:t>
            </a:r>
            <a:r>
              <a:rPr lang="en-US" altLang="zh-CN" sz="2600" b="1" dirty="0">
                <a:ea typeface="楷体_GB2312" pitchFamily="49" charset="-122"/>
              </a:rPr>
              <a:t>.</a:t>
            </a:r>
            <a:endParaRPr lang="en-US" altLang="zh-CN" sz="2600" b="1" dirty="0">
              <a:ea typeface="楷体_GB2312" pitchFamily="49" charset="-122"/>
            </a:endParaRPr>
          </a:p>
        </p:txBody>
      </p:sp>
      <p:sp>
        <p:nvSpPr>
          <p:cNvPr id="89096" name="Rectangle 8"/>
          <p:cNvSpPr/>
          <p:nvPr/>
        </p:nvSpPr>
        <p:spPr>
          <a:xfrm>
            <a:off x="319088" y="3155950"/>
            <a:ext cx="2838450"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由特征值的性质得</a:t>
            </a:r>
            <a:endParaRPr lang="zh-CN" altLang="en-US" sz="2600" b="1" dirty="0">
              <a:ea typeface="楷体_GB2312" pitchFamily="49" charset="-122"/>
            </a:endParaRPr>
          </a:p>
        </p:txBody>
      </p:sp>
      <p:graphicFrame>
        <p:nvGraphicFramePr>
          <p:cNvPr id="89097" name="Object 9"/>
          <p:cNvGraphicFramePr>
            <a:graphicFrameLocks noChangeAspect="1"/>
          </p:cNvGraphicFramePr>
          <p:nvPr/>
        </p:nvGraphicFramePr>
        <p:xfrm>
          <a:off x="2005013" y="3762375"/>
          <a:ext cx="2616200" cy="1244600"/>
        </p:xfrm>
        <a:graphic>
          <a:graphicData uri="http://schemas.openxmlformats.org/presentationml/2006/ole">
            <mc:AlternateContent xmlns:mc="http://schemas.openxmlformats.org/markup-compatibility/2006">
              <mc:Choice xmlns:v="urn:schemas-microsoft-com:vml" Requires="v">
                <p:oleObj spid="_x0000_s3187" name="" r:id="rId5" imgW="2616200" imgH="1244600" progId="Equation.DSMT4">
                  <p:embed/>
                </p:oleObj>
              </mc:Choice>
              <mc:Fallback>
                <p:oleObj name="" r:id="rId5" imgW="2616200" imgH="1244600" progId="Equation.DSMT4">
                  <p:embed/>
                  <p:pic>
                    <p:nvPicPr>
                      <p:cNvPr id="0" name="图片 3186"/>
                      <p:cNvPicPr/>
                      <p:nvPr/>
                    </p:nvPicPr>
                    <p:blipFill>
                      <a:blip r:embed="rId6"/>
                      <a:stretch>
                        <a:fillRect/>
                      </a:stretch>
                    </p:blipFill>
                    <p:spPr>
                      <a:xfrm>
                        <a:off x="2005013" y="3762375"/>
                        <a:ext cx="2616200" cy="1244600"/>
                      </a:xfrm>
                      <a:prstGeom prst="rect">
                        <a:avLst/>
                      </a:prstGeom>
                      <a:noFill/>
                      <a:ln w="38100">
                        <a:noFill/>
                        <a:miter/>
                      </a:ln>
                    </p:spPr>
                  </p:pic>
                </p:oleObj>
              </mc:Fallback>
            </mc:AlternateContent>
          </a:graphicData>
        </a:graphic>
      </p:graphicFrame>
      <p:graphicFrame>
        <p:nvGraphicFramePr>
          <p:cNvPr id="89098" name="Object 10"/>
          <p:cNvGraphicFramePr>
            <a:graphicFrameLocks noChangeAspect="1"/>
          </p:cNvGraphicFramePr>
          <p:nvPr/>
        </p:nvGraphicFramePr>
        <p:xfrm>
          <a:off x="4632325" y="4219575"/>
          <a:ext cx="1308100" cy="355600"/>
        </p:xfrm>
        <a:graphic>
          <a:graphicData uri="http://schemas.openxmlformats.org/presentationml/2006/ole">
            <mc:AlternateContent xmlns:mc="http://schemas.openxmlformats.org/markup-compatibility/2006">
              <mc:Choice xmlns:v="urn:schemas-microsoft-com:vml" Requires="v">
                <p:oleObj spid="_x0000_s3189" name="" r:id="rId7" imgW="1307465" imgH="355600" progId="Equation.DSMT4">
                  <p:embed/>
                </p:oleObj>
              </mc:Choice>
              <mc:Fallback>
                <p:oleObj name="" r:id="rId7" imgW="1307465" imgH="355600" progId="Equation.DSMT4">
                  <p:embed/>
                  <p:pic>
                    <p:nvPicPr>
                      <p:cNvPr id="0" name="图片 3188"/>
                      <p:cNvPicPr/>
                      <p:nvPr/>
                    </p:nvPicPr>
                    <p:blipFill>
                      <a:blip r:embed="rId8"/>
                      <a:stretch>
                        <a:fillRect/>
                      </a:stretch>
                    </p:blipFill>
                    <p:spPr>
                      <a:xfrm>
                        <a:off x="4632325" y="4219575"/>
                        <a:ext cx="1308100" cy="355600"/>
                      </a:xfrm>
                      <a:prstGeom prst="rect">
                        <a:avLst/>
                      </a:prstGeom>
                      <a:noFill/>
                      <a:ln w="38100">
                        <a:noFill/>
                        <a:miter/>
                      </a:ln>
                    </p:spPr>
                  </p:pic>
                </p:oleObj>
              </mc:Fallback>
            </mc:AlternateContent>
          </a:graphicData>
        </a:graphic>
      </p:graphicFrame>
      <p:graphicFrame>
        <p:nvGraphicFramePr>
          <p:cNvPr id="89099" name="Object 11"/>
          <p:cNvGraphicFramePr>
            <a:graphicFrameLocks noChangeAspect="1"/>
          </p:cNvGraphicFramePr>
          <p:nvPr/>
        </p:nvGraphicFramePr>
        <p:xfrm>
          <a:off x="5953125" y="4210050"/>
          <a:ext cx="635000" cy="292100"/>
        </p:xfrm>
        <a:graphic>
          <a:graphicData uri="http://schemas.openxmlformats.org/presentationml/2006/ole">
            <mc:AlternateContent xmlns:mc="http://schemas.openxmlformats.org/markup-compatibility/2006">
              <mc:Choice xmlns:v="urn:schemas-microsoft-com:vml" Requires="v">
                <p:oleObj spid="_x0000_s3188" name="" r:id="rId9" imgW="825500" imgH="368300" progId="Equation.DSMT4">
                  <p:embed/>
                </p:oleObj>
              </mc:Choice>
              <mc:Fallback>
                <p:oleObj name="" r:id="rId9" imgW="825500" imgH="368300" progId="Equation.DSMT4">
                  <p:embed/>
                  <p:pic>
                    <p:nvPicPr>
                      <p:cNvPr id="0" name="图片 3187"/>
                      <p:cNvPicPr/>
                      <p:nvPr/>
                    </p:nvPicPr>
                    <p:blipFill>
                      <a:blip r:embed="rId10">
                        <a:clrChange>
                          <a:clrFrom>
                            <a:srgbClr val="000000"/>
                          </a:clrFrom>
                          <a:clrTo>
                            <a:srgbClr val="CC0000"/>
                          </a:clrTo>
                        </a:clrChange>
                      </a:blip>
                      <a:stretch>
                        <a:fillRect/>
                      </a:stretch>
                    </p:blipFill>
                    <p:spPr>
                      <a:xfrm>
                        <a:off x="5953125" y="4210050"/>
                        <a:ext cx="635000" cy="292100"/>
                      </a:xfrm>
                      <a:prstGeom prst="rect">
                        <a:avLst/>
                      </a:prstGeom>
                      <a:noFill/>
                      <a:ln w="38100">
                        <a:noFill/>
                        <a:miter/>
                      </a:ln>
                    </p:spPr>
                  </p:pic>
                </p:oleObj>
              </mc:Fallback>
            </mc:AlternateContent>
          </a:graphicData>
        </a:graphic>
      </p:graphicFrame>
      <p:graphicFrame>
        <p:nvGraphicFramePr>
          <p:cNvPr id="89100" name="Object 12"/>
          <p:cNvGraphicFramePr>
            <a:graphicFrameLocks noChangeAspect="1"/>
          </p:cNvGraphicFramePr>
          <p:nvPr/>
        </p:nvGraphicFramePr>
        <p:xfrm>
          <a:off x="2012950" y="5154613"/>
          <a:ext cx="1752600" cy="355600"/>
        </p:xfrm>
        <a:graphic>
          <a:graphicData uri="http://schemas.openxmlformats.org/presentationml/2006/ole">
            <mc:AlternateContent xmlns:mc="http://schemas.openxmlformats.org/markup-compatibility/2006">
              <mc:Choice xmlns:v="urn:schemas-microsoft-com:vml" Requires="v">
                <p:oleObj spid="_x0000_s3197" name="" r:id="rId11" imgW="1752600" imgH="355600" progId="Equation.DSMT4">
                  <p:embed/>
                </p:oleObj>
              </mc:Choice>
              <mc:Fallback>
                <p:oleObj name="" r:id="rId11" imgW="1752600" imgH="355600" progId="Equation.DSMT4">
                  <p:embed/>
                  <p:pic>
                    <p:nvPicPr>
                      <p:cNvPr id="0" name="图片 3196"/>
                      <p:cNvPicPr/>
                      <p:nvPr/>
                    </p:nvPicPr>
                    <p:blipFill>
                      <a:blip r:embed="rId12"/>
                      <a:stretch>
                        <a:fillRect/>
                      </a:stretch>
                    </p:blipFill>
                    <p:spPr>
                      <a:xfrm>
                        <a:off x="2012950" y="5154613"/>
                        <a:ext cx="1752600" cy="355600"/>
                      </a:xfrm>
                      <a:prstGeom prst="rect">
                        <a:avLst/>
                      </a:prstGeom>
                      <a:noFill/>
                      <a:ln w="38100">
                        <a:noFill/>
                        <a:miter/>
                      </a:ln>
                    </p:spPr>
                  </p:pic>
                </p:oleObj>
              </mc:Fallback>
            </mc:AlternateContent>
          </a:graphicData>
        </a:graphic>
      </p:graphicFrame>
      <p:graphicFrame>
        <p:nvGraphicFramePr>
          <p:cNvPr id="89101" name="Object 13"/>
          <p:cNvGraphicFramePr>
            <a:graphicFrameLocks noChangeAspect="1"/>
          </p:cNvGraphicFramePr>
          <p:nvPr/>
        </p:nvGraphicFramePr>
        <p:xfrm>
          <a:off x="3779838" y="5157788"/>
          <a:ext cx="939800" cy="292100"/>
        </p:xfrm>
        <a:graphic>
          <a:graphicData uri="http://schemas.openxmlformats.org/presentationml/2006/ole">
            <mc:AlternateContent xmlns:mc="http://schemas.openxmlformats.org/markup-compatibility/2006">
              <mc:Choice xmlns:v="urn:schemas-microsoft-com:vml" Requires="v">
                <p:oleObj spid="_x0000_s3194" name="" r:id="rId13" imgW="1231900" imgH="368300" progId="Equation.DSMT4">
                  <p:embed/>
                </p:oleObj>
              </mc:Choice>
              <mc:Fallback>
                <p:oleObj name="" r:id="rId13" imgW="1231900" imgH="368300" progId="Equation.DSMT4">
                  <p:embed/>
                  <p:pic>
                    <p:nvPicPr>
                      <p:cNvPr id="0" name="图片 3193"/>
                      <p:cNvPicPr/>
                      <p:nvPr/>
                    </p:nvPicPr>
                    <p:blipFill>
                      <a:blip r:embed="rId14">
                        <a:clrChange>
                          <a:clrFrom>
                            <a:srgbClr val="000000"/>
                          </a:clrFrom>
                          <a:clrTo>
                            <a:srgbClr val="CC0000"/>
                          </a:clrTo>
                        </a:clrChange>
                      </a:blip>
                      <a:stretch>
                        <a:fillRect/>
                      </a:stretch>
                    </p:blipFill>
                    <p:spPr>
                      <a:xfrm>
                        <a:off x="3779838" y="5157788"/>
                        <a:ext cx="939800" cy="292100"/>
                      </a:xfrm>
                      <a:prstGeom prst="rect">
                        <a:avLst/>
                      </a:prstGeom>
                      <a:noFill/>
                      <a:ln w="38100">
                        <a:noFill/>
                        <a:miter/>
                      </a:ln>
                    </p:spPr>
                  </p:pic>
                </p:oleObj>
              </mc:Fallback>
            </mc:AlternateContent>
          </a:graphicData>
        </a:graphic>
      </p:graphicFrame>
      <p:sp>
        <p:nvSpPr>
          <p:cNvPr id="89102" name="Rectangle 14"/>
          <p:cNvSpPr/>
          <p:nvPr/>
        </p:nvSpPr>
        <p:spPr>
          <a:xfrm>
            <a:off x="323850" y="5530850"/>
            <a:ext cx="84772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求得</a:t>
            </a:r>
            <a:endParaRPr lang="zh-CN" altLang="en-US" sz="2600" b="1" dirty="0">
              <a:ea typeface="楷体_GB2312" pitchFamily="49" charset="-122"/>
            </a:endParaRPr>
          </a:p>
        </p:txBody>
      </p:sp>
      <p:graphicFrame>
        <p:nvGraphicFramePr>
          <p:cNvPr id="89103" name="Object 15"/>
          <p:cNvGraphicFramePr>
            <a:graphicFrameLocks noChangeAspect="1"/>
          </p:cNvGraphicFramePr>
          <p:nvPr/>
        </p:nvGraphicFramePr>
        <p:xfrm>
          <a:off x="1204913" y="5661025"/>
          <a:ext cx="787400" cy="342900"/>
        </p:xfrm>
        <a:graphic>
          <a:graphicData uri="http://schemas.openxmlformats.org/presentationml/2006/ole">
            <mc:AlternateContent xmlns:mc="http://schemas.openxmlformats.org/markup-compatibility/2006">
              <mc:Choice xmlns:v="urn:schemas-microsoft-com:vml" Requires="v">
                <p:oleObj spid="_x0000_s3185" name="" r:id="rId15" imgW="786765" imgH="342900" progId="Equation.DSMT4">
                  <p:embed/>
                </p:oleObj>
              </mc:Choice>
              <mc:Fallback>
                <p:oleObj name="" r:id="rId15" imgW="786765" imgH="342900" progId="Equation.DSMT4">
                  <p:embed/>
                  <p:pic>
                    <p:nvPicPr>
                      <p:cNvPr id="0" name="图片 3184"/>
                      <p:cNvPicPr/>
                      <p:nvPr/>
                    </p:nvPicPr>
                    <p:blipFill>
                      <a:blip r:embed="rId16"/>
                      <a:stretch>
                        <a:fillRect/>
                      </a:stretch>
                    </p:blipFill>
                    <p:spPr>
                      <a:xfrm>
                        <a:off x="1204913" y="5661025"/>
                        <a:ext cx="787400" cy="342900"/>
                      </a:xfrm>
                      <a:prstGeom prst="rect">
                        <a:avLst/>
                      </a:prstGeom>
                      <a:noFill/>
                      <a:ln w="38100">
                        <a:noFill/>
                        <a:miter/>
                      </a:ln>
                    </p:spPr>
                  </p:pic>
                </p:oleObj>
              </mc:Fallback>
            </mc:AlternateContent>
          </a:graphicData>
        </a:graphic>
      </p:graphicFrame>
      <p:graphicFrame>
        <p:nvGraphicFramePr>
          <p:cNvPr id="89104" name="Object 16"/>
          <p:cNvGraphicFramePr>
            <a:graphicFrameLocks noChangeAspect="1"/>
          </p:cNvGraphicFramePr>
          <p:nvPr/>
        </p:nvGraphicFramePr>
        <p:xfrm>
          <a:off x="2081213" y="5667375"/>
          <a:ext cx="774700" cy="292100"/>
        </p:xfrm>
        <a:graphic>
          <a:graphicData uri="http://schemas.openxmlformats.org/presentationml/2006/ole">
            <mc:AlternateContent xmlns:mc="http://schemas.openxmlformats.org/markup-compatibility/2006">
              <mc:Choice xmlns:v="urn:schemas-microsoft-com:vml" Requires="v">
                <p:oleObj spid="_x0000_s3195" name="" r:id="rId17" imgW="774065" imgH="292100" progId="Equation.DSMT4">
                  <p:embed/>
                </p:oleObj>
              </mc:Choice>
              <mc:Fallback>
                <p:oleObj name="" r:id="rId17" imgW="774065" imgH="292100" progId="Equation.DSMT4">
                  <p:embed/>
                  <p:pic>
                    <p:nvPicPr>
                      <p:cNvPr id="0" name="图片 3194"/>
                      <p:cNvPicPr/>
                      <p:nvPr/>
                    </p:nvPicPr>
                    <p:blipFill>
                      <a:blip r:embed="rId18"/>
                      <a:stretch>
                        <a:fillRect/>
                      </a:stretch>
                    </p:blipFill>
                    <p:spPr>
                      <a:xfrm>
                        <a:off x="2081213" y="5667375"/>
                        <a:ext cx="774700" cy="292100"/>
                      </a:xfrm>
                      <a:prstGeom prst="rect">
                        <a:avLst/>
                      </a:prstGeom>
                      <a:noFill/>
                      <a:ln w="38100">
                        <a:noFill/>
                        <a:miter/>
                      </a:ln>
                    </p:spPr>
                  </p:pic>
                </p:oleObj>
              </mc:Fallback>
            </mc:AlternateContent>
          </a:graphicData>
        </a:graphic>
      </p:graphicFrame>
      <p:sp>
        <p:nvSpPr>
          <p:cNvPr id="86035" name="Rectangle 18"/>
          <p:cNvSpPr/>
          <p:nvPr/>
        </p:nvSpPr>
        <p:spPr>
          <a:xfrm>
            <a:off x="323850" y="2079625"/>
            <a:ext cx="8347075"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 </a:t>
            </a:r>
            <a:r>
              <a:rPr lang="zh-CN" altLang="en-US" sz="2600" b="1" dirty="0">
                <a:ea typeface="楷体_GB2312" pitchFamily="49" charset="-122"/>
              </a:rPr>
              <a:t>求常数 </a:t>
            </a:r>
            <a:r>
              <a:rPr lang="en-US" altLang="zh-CN" sz="2600" b="1" i="1" dirty="0">
                <a:ea typeface="楷体_GB2312" pitchFamily="49" charset="-122"/>
              </a:rPr>
              <a:t>a</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(2) </a:t>
            </a:r>
            <a:r>
              <a:rPr lang="zh-CN" altLang="en-US" sz="2600" b="1" dirty="0">
                <a:ea typeface="楷体_GB2312" pitchFamily="49" charset="-122"/>
              </a:rPr>
              <a:t>求可逆矩阵 </a:t>
            </a:r>
            <a:r>
              <a:rPr lang="en-US" altLang="zh-CN" sz="2600" b="1" i="1" dirty="0">
                <a:ea typeface="楷体_GB2312" pitchFamily="49" charset="-122"/>
              </a:rPr>
              <a:t>P</a:t>
            </a:r>
            <a:r>
              <a:rPr lang="en-US" altLang="zh-CN" sz="2600" b="1" dirty="0">
                <a:ea typeface="楷体_GB2312" pitchFamily="49" charset="-122"/>
              </a:rPr>
              <a:t>, </a:t>
            </a:r>
            <a:r>
              <a:rPr lang="zh-CN" altLang="en-US" sz="2600" b="1" dirty="0">
                <a:ea typeface="楷体_GB2312" pitchFamily="49" charset="-122"/>
              </a:rPr>
              <a:t>使 </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i="1" dirty="0">
                <a:ea typeface="楷体_GB2312" pitchFamily="49" charset="-122"/>
              </a:rPr>
              <a:t>AP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(3) </a:t>
            </a:r>
            <a:r>
              <a:rPr lang="zh-CN" altLang="en-US" sz="2600" b="1" dirty="0">
                <a:ea typeface="楷体_GB2312" pitchFamily="49" charset="-122"/>
              </a:rPr>
              <a:t>求 </a:t>
            </a:r>
            <a:r>
              <a:rPr lang="en-US" altLang="zh-CN" sz="2600" b="1" i="1" dirty="0">
                <a:ea typeface="楷体_GB2312" pitchFamily="49" charset="-122"/>
              </a:rPr>
              <a:t>A</a:t>
            </a:r>
            <a:r>
              <a:rPr lang="en-US" altLang="zh-CN" sz="2600" b="1" i="1" baseline="50000" dirty="0">
                <a:ea typeface="楷体_GB2312" pitchFamily="49" charset="-122"/>
              </a:rPr>
              <a:t>n</a:t>
            </a:r>
            <a:r>
              <a:rPr lang="en-US" altLang="zh-CN" sz="2600" b="1" dirty="0">
                <a:ea typeface="楷体_GB2312" pitchFamily="49" charset="-122"/>
              </a:rPr>
              <a:t>.</a:t>
            </a:r>
            <a:endParaRPr lang="en-US" altLang="zh-CN" sz="26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wipe(left)">
                                      <p:cBhvr>
                                        <p:cTn id="7" dur="500"/>
                                        <p:tgtEl>
                                          <p:spTgt spid="890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wipe(left)">
                                      <p:cBhvr>
                                        <p:cTn id="12" dur="500"/>
                                        <p:tgtEl>
                                          <p:spTgt spid="890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5"/>
                                        </p:tgtEl>
                                        <p:attrNameLst>
                                          <p:attrName>style.visibility</p:attrName>
                                        </p:attrNameLst>
                                      </p:cBhvr>
                                      <p:to>
                                        <p:strVal val="visible"/>
                                      </p:to>
                                    </p:set>
                                    <p:animEffect transition="in" filter="wipe(left)">
                                      <p:cBhvr>
                                        <p:cTn id="17" dur="500"/>
                                        <p:tgtEl>
                                          <p:spTgt spid="890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6"/>
                                        </p:tgtEl>
                                        <p:attrNameLst>
                                          <p:attrName>style.visibility</p:attrName>
                                        </p:attrNameLst>
                                      </p:cBhvr>
                                      <p:to>
                                        <p:strVal val="visible"/>
                                      </p:to>
                                    </p:set>
                                    <p:animEffect transition="in" filter="wipe(left)">
                                      <p:cBhvr>
                                        <p:cTn id="22" dur="500"/>
                                        <p:tgtEl>
                                          <p:spTgt spid="890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097"/>
                                        </p:tgtEl>
                                        <p:attrNameLst>
                                          <p:attrName>style.visibility</p:attrName>
                                        </p:attrNameLst>
                                      </p:cBhvr>
                                      <p:to>
                                        <p:strVal val="visible"/>
                                      </p:to>
                                    </p:set>
                                    <p:animEffect transition="in" filter="wipe(left)">
                                      <p:cBhvr>
                                        <p:cTn id="27" dur="500"/>
                                        <p:tgtEl>
                                          <p:spTgt spid="890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098"/>
                                        </p:tgtEl>
                                        <p:attrNameLst>
                                          <p:attrName>style.visibility</p:attrName>
                                        </p:attrNameLst>
                                      </p:cBhvr>
                                      <p:to>
                                        <p:strVal val="visible"/>
                                      </p:to>
                                    </p:set>
                                    <p:animEffect transition="in" filter="wipe(left)">
                                      <p:cBhvr>
                                        <p:cTn id="32" dur="500"/>
                                        <p:tgtEl>
                                          <p:spTgt spid="890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099"/>
                                        </p:tgtEl>
                                        <p:attrNameLst>
                                          <p:attrName>style.visibility</p:attrName>
                                        </p:attrNameLst>
                                      </p:cBhvr>
                                      <p:to>
                                        <p:strVal val="visible"/>
                                      </p:to>
                                    </p:set>
                                    <p:animEffect transition="in" filter="wipe(left)">
                                      <p:cBhvr>
                                        <p:cTn id="37" dur="500"/>
                                        <p:tgtEl>
                                          <p:spTgt spid="890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9100"/>
                                        </p:tgtEl>
                                        <p:attrNameLst>
                                          <p:attrName>style.visibility</p:attrName>
                                        </p:attrNameLst>
                                      </p:cBhvr>
                                      <p:to>
                                        <p:strVal val="visible"/>
                                      </p:to>
                                    </p:set>
                                    <p:animEffect transition="in" filter="wipe(left)">
                                      <p:cBhvr>
                                        <p:cTn id="42" dur="500"/>
                                        <p:tgtEl>
                                          <p:spTgt spid="891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9101"/>
                                        </p:tgtEl>
                                        <p:attrNameLst>
                                          <p:attrName>style.visibility</p:attrName>
                                        </p:attrNameLst>
                                      </p:cBhvr>
                                      <p:to>
                                        <p:strVal val="visible"/>
                                      </p:to>
                                    </p:set>
                                    <p:animEffect transition="in" filter="wipe(left)">
                                      <p:cBhvr>
                                        <p:cTn id="47" dur="500"/>
                                        <p:tgtEl>
                                          <p:spTgt spid="8910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9102"/>
                                        </p:tgtEl>
                                        <p:attrNameLst>
                                          <p:attrName>style.visibility</p:attrName>
                                        </p:attrNameLst>
                                      </p:cBhvr>
                                      <p:to>
                                        <p:strVal val="visible"/>
                                      </p:to>
                                    </p:set>
                                    <p:animEffect transition="in" filter="wipe(left)">
                                      <p:cBhvr>
                                        <p:cTn id="52" dur="500"/>
                                        <p:tgtEl>
                                          <p:spTgt spid="89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9103"/>
                                        </p:tgtEl>
                                        <p:attrNameLst>
                                          <p:attrName>style.visibility</p:attrName>
                                        </p:attrNameLst>
                                      </p:cBhvr>
                                      <p:to>
                                        <p:strVal val="visible"/>
                                      </p:to>
                                    </p:set>
                                    <p:animEffect transition="in" filter="wipe(left)">
                                      <p:cBhvr>
                                        <p:cTn id="57" dur="500"/>
                                        <p:tgtEl>
                                          <p:spTgt spid="8910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9104"/>
                                        </p:tgtEl>
                                        <p:attrNameLst>
                                          <p:attrName>style.visibility</p:attrName>
                                        </p:attrNameLst>
                                      </p:cBhvr>
                                      <p:to>
                                        <p:strVal val="visible"/>
                                      </p:to>
                                    </p:set>
                                    <p:animEffect transition="in" filter="wipe(left)">
                                      <p:cBhvr>
                                        <p:cTn id="62" dur="500"/>
                                        <p:tgtEl>
                                          <p:spTgt spid="89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4" grpId="0"/>
      <p:bldP spid="89095" grpId="0"/>
      <p:bldP spid="89096" grpId="0"/>
      <p:bldP spid="8910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6CC8C4F-A4A6-473A-BBC0-A7C38D0B81A1}"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0AD8329-6BE6-4546-B91C-76FE1379C2C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87044" name="Object 2"/>
          <p:cNvGraphicFramePr>
            <a:graphicFrameLocks noChangeAspect="1"/>
          </p:cNvGraphicFramePr>
          <p:nvPr/>
        </p:nvGraphicFramePr>
        <p:xfrm>
          <a:off x="1938338" y="842963"/>
          <a:ext cx="2743200" cy="1244600"/>
        </p:xfrm>
        <a:graphic>
          <a:graphicData uri="http://schemas.openxmlformats.org/presentationml/2006/ole">
            <mc:AlternateContent xmlns:mc="http://schemas.openxmlformats.org/markup-compatibility/2006">
              <mc:Choice xmlns:v="urn:schemas-microsoft-com:vml" Requires="v">
                <p:oleObj spid="_x0000_s3196" name="" r:id="rId1" imgW="2743200" imgH="1244600" progId="Equation.DSMT4">
                  <p:embed/>
                </p:oleObj>
              </mc:Choice>
              <mc:Fallback>
                <p:oleObj name="" r:id="rId1" imgW="2743200" imgH="1244600" progId="Equation.DSMT4">
                  <p:embed/>
                  <p:pic>
                    <p:nvPicPr>
                      <p:cNvPr id="0" name="图片 3195"/>
                      <p:cNvPicPr/>
                      <p:nvPr/>
                    </p:nvPicPr>
                    <p:blipFill>
                      <a:blip r:embed="rId2"/>
                      <a:stretch>
                        <a:fillRect/>
                      </a:stretch>
                    </p:blipFill>
                    <p:spPr>
                      <a:xfrm>
                        <a:off x="1938338" y="842963"/>
                        <a:ext cx="2743200" cy="1244600"/>
                      </a:xfrm>
                      <a:prstGeom prst="rect">
                        <a:avLst/>
                      </a:prstGeom>
                      <a:noFill/>
                      <a:ln w="38100">
                        <a:noFill/>
                        <a:miter/>
                      </a:ln>
                    </p:spPr>
                  </p:pic>
                </p:oleObj>
              </mc:Fallback>
            </mc:AlternateContent>
          </a:graphicData>
        </a:graphic>
      </p:graphicFrame>
      <p:graphicFrame>
        <p:nvGraphicFramePr>
          <p:cNvPr id="87045" name="Object 3"/>
          <p:cNvGraphicFramePr>
            <a:graphicFrameLocks noChangeAspect="1"/>
          </p:cNvGraphicFramePr>
          <p:nvPr/>
        </p:nvGraphicFramePr>
        <p:xfrm>
          <a:off x="4752975" y="842963"/>
          <a:ext cx="2070100" cy="1244600"/>
        </p:xfrm>
        <a:graphic>
          <a:graphicData uri="http://schemas.openxmlformats.org/presentationml/2006/ole">
            <mc:AlternateContent xmlns:mc="http://schemas.openxmlformats.org/markup-compatibility/2006">
              <mc:Choice xmlns:v="urn:schemas-microsoft-com:vml" Requires="v">
                <p:oleObj spid="_x0000_s3190" name="" r:id="rId3" imgW="2070100" imgH="1244600" progId="Equation.DSMT4">
                  <p:embed/>
                </p:oleObj>
              </mc:Choice>
              <mc:Fallback>
                <p:oleObj name="" r:id="rId3" imgW="2070100" imgH="1244600" progId="Equation.DSMT4">
                  <p:embed/>
                  <p:pic>
                    <p:nvPicPr>
                      <p:cNvPr id="0" name="图片 3189"/>
                      <p:cNvPicPr/>
                      <p:nvPr/>
                    </p:nvPicPr>
                    <p:blipFill>
                      <a:blip r:embed="rId4"/>
                      <a:stretch>
                        <a:fillRect/>
                      </a:stretch>
                    </p:blipFill>
                    <p:spPr>
                      <a:xfrm>
                        <a:off x="4752975" y="842963"/>
                        <a:ext cx="2070100" cy="1244600"/>
                      </a:xfrm>
                      <a:prstGeom prst="rect">
                        <a:avLst/>
                      </a:prstGeom>
                      <a:noFill/>
                      <a:ln w="38100">
                        <a:noFill/>
                        <a:miter/>
                      </a:ln>
                    </p:spPr>
                  </p:pic>
                </p:oleObj>
              </mc:Fallback>
            </mc:AlternateContent>
          </a:graphicData>
        </a:graphic>
      </p:graphicFrame>
      <p:sp>
        <p:nvSpPr>
          <p:cNvPr id="87046" name="Rectangle 4"/>
          <p:cNvSpPr/>
          <p:nvPr/>
        </p:nvSpPr>
        <p:spPr>
          <a:xfrm>
            <a:off x="323850" y="2636838"/>
            <a:ext cx="5159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解</a:t>
            </a:r>
            <a:endParaRPr lang="zh-CN" altLang="en-US" sz="2600" b="1" dirty="0">
              <a:ea typeface="楷体_GB2312" pitchFamily="49" charset="-122"/>
            </a:endParaRPr>
          </a:p>
        </p:txBody>
      </p:sp>
      <p:sp>
        <p:nvSpPr>
          <p:cNvPr id="87047" name="Rectangle 5"/>
          <p:cNvSpPr/>
          <p:nvPr/>
        </p:nvSpPr>
        <p:spPr>
          <a:xfrm>
            <a:off x="323850" y="274638"/>
            <a:ext cx="458787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29</a:t>
            </a:r>
            <a:r>
              <a:rPr lang="en-US" altLang="zh-CN" sz="2600" b="1" dirty="0">
                <a:ea typeface="楷体_GB2312" pitchFamily="49" charset="-122"/>
              </a:rPr>
              <a:t>  </a:t>
            </a:r>
            <a:r>
              <a:rPr lang="zh-CN" altLang="en-US" sz="2600" b="1" dirty="0">
                <a:ea typeface="楷体_GB2312" pitchFamily="49" charset="-122"/>
              </a:rPr>
              <a:t>设矩阵 </a:t>
            </a:r>
            <a:r>
              <a:rPr lang="en-US" altLang="zh-CN" sz="2600" b="1" i="1" dirty="0">
                <a:ea typeface="楷体_GB2312" pitchFamily="49" charset="-122"/>
              </a:rPr>
              <a:t>A </a:t>
            </a:r>
            <a:r>
              <a:rPr lang="zh-CN" altLang="en-US" sz="2600" b="1" dirty="0">
                <a:ea typeface="楷体_GB2312" pitchFamily="49" charset="-122"/>
              </a:rPr>
              <a:t>与 </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相似</a:t>
            </a:r>
            <a:r>
              <a:rPr lang="en-US" altLang="zh-CN" sz="2600" b="1" dirty="0">
                <a:ea typeface="楷体_GB2312" pitchFamily="49" charset="-122"/>
              </a:rPr>
              <a:t>, </a:t>
            </a:r>
            <a:r>
              <a:rPr lang="zh-CN" altLang="en-US" sz="2600" b="1" dirty="0">
                <a:ea typeface="楷体_GB2312" pitchFamily="49" charset="-122"/>
              </a:rPr>
              <a:t>其中</a:t>
            </a:r>
            <a:endParaRPr lang="zh-CN" altLang="en-US" sz="2600" b="1" dirty="0">
              <a:ea typeface="楷体_GB2312" pitchFamily="49" charset="-122"/>
            </a:endParaRPr>
          </a:p>
        </p:txBody>
      </p:sp>
      <p:sp>
        <p:nvSpPr>
          <p:cNvPr id="87048" name="Rectangle 6"/>
          <p:cNvSpPr/>
          <p:nvPr/>
        </p:nvSpPr>
        <p:spPr>
          <a:xfrm>
            <a:off x="323850" y="2079625"/>
            <a:ext cx="8347075"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 </a:t>
            </a:r>
            <a:r>
              <a:rPr lang="zh-CN" altLang="en-US" sz="2600" b="1" dirty="0">
                <a:ea typeface="楷体_GB2312" pitchFamily="49" charset="-122"/>
              </a:rPr>
              <a:t>求常数 </a:t>
            </a:r>
            <a:r>
              <a:rPr lang="en-US" altLang="zh-CN" sz="2600" b="1" i="1" dirty="0">
                <a:ea typeface="楷体_GB2312" pitchFamily="49" charset="-122"/>
              </a:rPr>
              <a:t>a</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(2) </a:t>
            </a:r>
            <a:r>
              <a:rPr lang="zh-CN" altLang="en-US" sz="2600" b="1" dirty="0">
                <a:ea typeface="楷体_GB2312" pitchFamily="49" charset="-122"/>
              </a:rPr>
              <a:t>求可逆矩阵 </a:t>
            </a:r>
            <a:r>
              <a:rPr lang="en-US" altLang="zh-CN" sz="2600" b="1" i="1" dirty="0">
                <a:ea typeface="楷体_GB2312" pitchFamily="49" charset="-122"/>
              </a:rPr>
              <a:t>P</a:t>
            </a:r>
            <a:r>
              <a:rPr lang="en-US" altLang="zh-CN" sz="2600" b="1" dirty="0">
                <a:ea typeface="楷体_GB2312" pitchFamily="49" charset="-122"/>
              </a:rPr>
              <a:t>, </a:t>
            </a:r>
            <a:r>
              <a:rPr lang="zh-CN" altLang="en-US" sz="2600" b="1" dirty="0">
                <a:ea typeface="楷体_GB2312" pitchFamily="49" charset="-122"/>
              </a:rPr>
              <a:t>使 </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i="1" dirty="0">
                <a:ea typeface="楷体_GB2312" pitchFamily="49" charset="-122"/>
              </a:rPr>
              <a:t>AP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(3) </a:t>
            </a:r>
            <a:r>
              <a:rPr lang="zh-CN" altLang="en-US" sz="2600" b="1" dirty="0">
                <a:ea typeface="楷体_GB2312" pitchFamily="49" charset="-122"/>
              </a:rPr>
              <a:t>求 </a:t>
            </a:r>
            <a:r>
              <a:rPr lang="en-US" altLang="zh-CN" sz="2600" b="1" i="1" dirty="0">
                <a:ea typeface="楷体_GB2312" pitchFamily="49" charset="-122"/>
              </a:rPr>
              <a:t>A</a:t>
            </a:r>
            <a:r>
              <a:rPr lang="en-US" altLang="zh-CN" sz="2600" b="1" i="1" baseline="50000" dirty="0">
                <a:ea typeface="楷体_GB2312" pitchFamily="49" charset="-122"/>
              </a:rPr>
              <a:t>n</a:t>
            </a:r>
            <a:r>
              <a:rPr lang="en-US" altLang="zh-CN" sz="2600" b="1" dirty="0">
                <a:ea typeface="楷体_GB2312" pitchFamily="49" charset="-122"/>
              </a:rPr>
              <a:t>.</a:t>
            </a:r>
            <a:endParaRPr lang="en-US" altLang="zh-CN" sz="2600" b="1" dirty="0">
              <a:ea typeface="楷体_GB2312" pitchFamily="49" charset="-122"/>
            </a:endParaRPr>
          </a:p>
        </p:txBody>
      </p:sp>
      <p:graphicFrame>
        <p:nvGraphicFramePr>
          <p:cNvPr id="90119" name="Object 7"/>
          <p:cNvGraphicFramePr>
            <a:graphicFrameLocks noChangeAspect="1"/>
          </p:cNvGraphicFramePr>
          <p:nvPr/>
        </p:nvGraphicFramePr>
        <p:xfrm>
          <a:off x="2501900" y="3181350"/>
          <a:ext cx="2070100" cy="482600"/>
        </p:xfrm>
        <a:graphic>
          <a:graphicData uri="http://schemas.openxmlformats.org/presentationml/2006/ole">
            <mc:AlternateContent xmlns:mc="http://schemas.openxmlformats.org/markup-compatibility/2006">
              <mc:Choice xmlns:v="urn:schemas-microsoft-com:vml" Requires="v">
                <p:oleObj spid="_x0000_s3186" name="" r:id="rId5" imgW="2070100" imgH="482600" progId="Equation.DSMT4">
                  <p:embed/>
                </p:oleObj>
              </mc:Choice>
              <mc:Fallback>
                <p:oleObj name="" r:id="rId5" imgW="2070100" imgH="482600" progId="Equation.DSMT4">
                  <p:embed/>
                  <p:pic>
                    <p:nvPicPr>
                      <p:cNvPr id="0" name="图片 3185"/>
                      <p:cNvPicPr/>
                      <p:nvPr/>
                    </p:nvPicPr>
                    <p:blipFill>
                      <a:blip r:embed="rId6"/>
                      <a:stretch>
                        <a:fillRect/>
                      </a:stretch>
                    </p:blipFill>
                    <p:spPr>
                      <a:xfrm>
                        <a:off x="2501900" y="3181350"/>
                        <a:ext cx="2070100" cy="482600"/>
                      </a:xfrm>
                      <a:prstGeom prst="rect">
                        <a:avLst/>
                      </a:prstGeom>
                      <a:noFill/>
                      <a:ln w="38100">
                        <a:noFill/>
                        <a:miter/>
                      </a:ln>
                    </p:spPr>
                  </p:pic>
                </p:oleObj>
              </mc:Fallback>
            </mc:AlternateContent>
          </a:graphicData>
        </a:graphic>
      </p:graphicFrame>
      <p:sp>
        <p:nvSpPr>
          <p:cNvPr id="90120" name="Rectangle 8"/>
          <p:cNvSpPr/>
          <p:nvPr/>
        </p:nvSpPr>
        <p:spPr>
          <a:xfrm>
            <a:off x="847725" y="2641600"/>
            <a:ext cx="7253288"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(2) </a:t>
            </a:r>
            <a:r>
              <a:rPr lang="zh-CN" altLang="en-US" sz="2600" b="1" dirty="0">
                <a:ea typeface="楷体_GB2312" pitchFamily="49" charset="-122"/>
              </a:rPr>
              <a:t>当</a:t>
            </a:r>
            <a:r>
              <a:rPr lang="zh-CN" altLang="en-US" sz="2600" b="1" i="1" dirty="0">
                <a:latin typeface="Symbol" panose="05050102010706020507" pitchFamily="18" charset="2"/>
                <a:ea typeface="楷体_GB2312" pitchFamily="49" charset="-122"/>
              </a:rPr>
              <a:t> </a:t>
            </a:r>
            <a:r>
              <a:rPr lang="en-US" altLang="zh-CN" sz="2600" b="1" i="1" dirty="0">
                <a:latin typeface="Symbol" panose="05050102010706020507" pitchFamily="18" charset="2"/>
                <a:ea typeface="楷体_GB2312" pitchFamily="49" charset="-122"/>
              </a:rPr>
              <a:t>l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2 </a:t>
            </a:r>
            <a:r>
              <a:rPr lang="zh-CN" altLang="en-US" sz="2600" b="1" dirty="0">
                <a:ea typeface="楷体_GB2312" pitchFamily="49" charset="-122"/>
              </a:rPr>
              <a:t>时</a:t>
            </a:r>
            <a:r>
              <a:rPr lang="en-US" altLang="zh-CN" sz="2600" b="1" dirty="0">
                <a:ea typeface="楷体_GB2312" pitchFamily="49" charset="-122"/>
              </a:rPr>
              <a:t>, </a:t>
            </a:r>
            <a:r>
              <a:rPr lang="zh-CN" altLang="en-US" sz="2600" b="1" dirty="0">
                <a:ea typeface="楷体_GB2312" pitchFamily="49" charset="-122"/>
              </a:rPr>
              <a:t>解方程组 </a:t>
            </a:r>
            <a:r>
              <a:rPr lang="en-US" altLang="zh-CN" sz="2600" b="1" dirty="0">
                <a:ea typeface="楷体_GB2312" pitchFamily="49" charset="-122"/>
              </a:rPr>
              <a:t>(2</a:t>
            </a:r>
            <a:r>
              <a:rPr lang="en-US" altLang="zh-CN" sz="2600" b="1" i="1" dirty="0">
                <a:ea typeface="楷体_GB2312" pitchFamily="49" charset="-122"/>
              </a:rPr>
              <a:t>E</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i="1" dirty="0">
                <a:ea typeface="楷体_GB2312" pitchFamily="49" charset="-122"/>
              </a:rPr>
              <a:t>x</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dirty="0">
                <a:solidFill>
                  <a:srgbClr val="CC0000"/>
                </a:solidFill>
                <a:ea typeface="楷体_GB2312" pitchFamily="49" charset="-122"/>
              </a:rPr>
              <a:t>0</a:t>
            </a:r>
            <a:r>
              <a:rPr lang="en-US" altLang="zh-CN" sz="2600" b="1" dirty="0">
                <a:ea typeface="楷体_GB2312" pitchFamily="49" charset="-122"/>
              </a:rPr>
              <a:t>, </a:t>
            </a:r>
            <a:r>
              <a:rPr lang="zh-CN" altLang="en-US" sz="2600" b="1" dirty="0">
                <a:ea typeface="楷体_GB2312" pitchFamily="49" charset="-122"/>
              </a:rPr>
              <a:t>得基础解系</a:t>
            </a:r>
            <a:endParaRPr lang="zh-CN" altLang="en-US" sz="2600" b="1" dirty="0">
              <a:ea typeface="楷体_GB2312" pitchFamily="49" charset="-122"/>
            </a:endParaRPr>
          </a:p>
        </p:txBody>
      </p:sp>
      <p:sp>
        <p:nvSpPr>
          <p:cNvPr id="90121" name="Rectangle 9"/>
          <p:cNvSpPr/>
          <p:nvPr/>
        </p:nvSpPr>
        <p:spPr>
          <a:xfrm>
            <a:off x="323850" y="3670300"/>
            <a:ext cx="6786563"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当</a:t>
            </a:r>
            <a:r>
              <a:rPr lang="zh-CN" altLang="en-US" sz="2600" b="1" i="1" dirty="0">
                <a:latin typeface="Symbol" panose="05050102010706020507" pitchFamily="18" charset="2"/>
                <a:ea typeface="楷体_GB2312" pitchFamily="49" charset="-122"/>
              </a:rPr>
              <a:t> </a:t>
            </a:r>
            <a:r>
              <a:rPr lang="en-US" altLang="zh-CN" sz="2600" b="1" i="1" dirty="0">
                <a:latin typeface="Symbol" panose="05050102010706020507" pitchFamily="18" charset="2"/>
                <a:ea typeface="楷体_GB2312" pitchFamily="49" charset="-122"/>
              </a:rPr>
              <a:t>l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6 </a:t>
            </a:r>
            <a:r>
              <a:rPr lang="zh-CN" altLang="en-US" sz="2600" b="1" dirty="0">
                <a:ea typeface="楷体_GB2312" pitchFamily="49" charset="-122"/>
              </a:rPr>
              <a:t>时</a:t>
            </a:r>
            <a:r>
              <a:rPr lang="en-US" altLang="zh-CN" sz="2600" b="1" dirty="0">
                <a:ea typeface="楷体_GB2312" pitchFamily="49" charset="-122"/>
              </a:rPr>
              <a:t>, </a:t>
            </a:r>
            <a:r>
              <a:rPr lang="zh-CN" altLang="en-US" sz="2600" b="1" dirty="0">
                <a:ea typeface="楷体_GB2312" pitchFamily="49" charset="-122"/>
              </a:rPr>
              <a:t>解方程组 </a:t>
            </a:r>
            <a:r>
              <a:rPr lang="en-US" altLang="zh-CN" sz="2600" b="1" dirty="0">
                <a:ea typeface="楷体_GB2312" pitchFamily="49" charset="-122"/>
              </a:rPr>
              <a:t>(6</a:t>
            </a:r>
            <a:r>
              <a:rPr lang="en-US" altLang="zh-CN" sz="2600" b="1" i="1" dirty="0">
                <a:ea typeface="楷体_GB2312" pitchFamily="49" charset="-122"/>
              </a:rPr>
              <a:t>E</a:t>
            </a:r>
            <a:r>
              <a:rPr lang="en-US" altLang="zh-CN" sz="2600" b="1" dirty="0">
                <a:latin typeface="Symbol" panose="05050102010706020507" pitchFamily="18" charset="2"/>
                <a:ea typeface="楷体_GB2312" pitchFamily="49" charset="-122"/>
              </a:rPr>
              <a:t>-</a:t>
            </a:r>
            <a:r>
              <a:rPr lang="en-US" altLang="zh-CN" sz="2600" b="1" i="1" dirty="0">
                <a:ea typeface="楷体_GB2312" pitchFamily="49" charset="-122"/>
              </a:rPr>
              <a:t>A</a:t>
            </a:r>
            <a:r>
              <a:rPr lang="en-US" altLang="zh-CN" sz="2600" b="1" dirty="0">
                <a:ea typeface="楷体_GB2312" pitchFamily="49" charset="-122"/>
              </a:rPr>
              <a:t>)</a:t>
            </a:r>
            <a:r>
              <a:rPr lang="en-US" altLang="zh-CN" sz="2600" b="1" i="1" dirty="0">
                <a:ea typeface="楷体_GB2312" pitchFamily="49" charset="-122"/>
              </a:rPr>
              <a:t>x</a:t>
            </a:r>
            <a:r>
              <a:rPr lang="en-US" altLang="zh-CN" sz="2600" b="1" dirty="0">
                <a:ea typeface="楷体_GB2312" pitchFamily="49" charset="-122"/>
              </a:rPr>
              <a:t>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dirty="0">
                <a:solidFill>
                  <a:srgbClr val="CC0000"/>
                </a:solidFill>
                <a:ea typeface="楷体_GB2312" pitchFamily="49" charset="-122"/>
              </a:rPr>
              <a:t>0</a:t>
            </a:r>
            <a:r>
              <a:rPr lang="en-US" altLang="zh-CN" sz="2600" b="1" dirty="0">
                <a:ea typeface="楷体_GB2312" pitchFamily="49" charset="-122"/>
              </a:rPr>
              <a:t>, </a:t>
            </a:r>
            <a:r>
              <a:rPr lang="zh-CN" altLang="en-US" sz="2600" b="1" dirty="0">
                <a:ea typeface="楷体_GB2312" pitchFamily="49" charset="-122"/>
              </a:rPr>
              <a:t>得基础解系</a:t>
            </a:r>
            <a:endParaRPr lang="zh-CN" altLang="en-US" sz="2600" b="1" dirty="0">
              <a:ea typeface="楷体_GB2312" pitchFamily="49" charset="-122"/>
            </a:endParaRPr>
          </a:p>
        </p:txBody>
      </p:sp>
      <p:graphicFrame>
        <p:nvGraphicFramePr>
          <p:cNvPr id="90122" name="Object 10"/>
          <p:cNvGraphicFramePr>
            <a:graphicFrameLocks noChangeAspect="1"/>
          </p:cNvGraphicFramePr>
          <p:nvPr/>
        </p:nvGraphicFramePr>
        <p:xfrm>
          <a:off x="4665663" y="3181350"/>
          <a:ext cx="1778000" cy="482600"/>
        </p:xfrm>
        <a:graphic>
          <a:graphicData uri="http://schemas.openxmlformats.org/presentationml/2006/ole">
            <mc:AlternateContent xmlns:mc="http://schemas.openxmlformats.org/markup-compatibility/2006">
              <mc:Choice xmlns:v="urn:schemas-microsoft-com:vml" Requires="v">
                <p:oleObj spid="_x0000_s3192" name="" r:id="rId7" imgW="1777365" imgH="482600" progId="Equation.DSMT4">
                  <p:embed/>
                </p:oleObj>
              </mc:Choice>
              <mc:Fallback>
                <p:oleObj name="" r:id="rId7" imgW="1777365" imgH="482600" progId="Equation.DSMT4">
                  <p:embed/>
                  <p:pic>
                    <p:nvPicPr>
                      <p:cNvPr id="0" name="图片 3191"/>
                      <p:cNvPicPr/>
                      <p:nvPr/>
                    </p:nvPicPr>
                    <p:blipFill>
                      <a:blip r:embed="rId8"/>
                      <a:stretch>
                        <a:fillRect/>
                      </a:stretch>
                    </p:blipFill>
                    <p:spPr>
                      <a:xfrm>
                        <a:off x="4665663" y="3181350"/>
                        <a:ext cx="1778000" cy="482600"/>
                      </a:xfrm>
                      <a:prstGeom prst="rect">
                        <a:avLst/>
                      </a:prstGeom>
                      <a:noFill/>
                      <a:ln w="38100">
                        <a:noFill/>
                        <a:miter/>
                      </a:ln>
                    </p:spPr>
                  </p:pic>
                </p:oleObj>
              </mc:Fallback>
            </mc:AlternateContent>
          </a:graphicData>
        </a:graphic>
      </p:graphicFrame>
      <p:graphicFrame>
        <p:nvGraphicFramePr>
          <p:cNvPr id="90123" name="Object 11"/>
          <p:cNvGraphicFramePr>
            <a:graphicFrameLocks noChangeAspect="1"/>
          </p:cNvGraphicFramePr>
          <p:nvPr/>
        </p:nvGraphicFramePr>
        <p:xfrm>
          <a:off x="3203575" y="4189413"/>
          <a:ext cx="2006600" cy="482600"/>
        </p:xfrm>
        <a:graphic>
          <a:graphicData uri="http://schemas.openxmlformats.org/presentationml/2006/ole">
            <mc:AlternateContent xmlns:mc="http://schemas.openxmlformats.org/markup-compatibility/2006">
              <mc:Choice xmlns:v="urn:schemas-microsoft-com:vml" Requires="v">
                <p:oleObj spid="_x0000_s3191" name="" r:id="rId9" imgW="2006600" imgH="482600" progId="Equation.DSMT4">
                  <p:embed/>
                </p:oleObj>
              </mc:Choice>
              <mc:Fallback>
                <p:oleObj name="" r:id="rId9" imgW="2006600" imgH="482600" progId="Equation.DSMT4">
                  <p:embed/>
                  <p:pic>
                    <p:nvPicPr>
                      <p:cNvPr id="0" name="图片 3190"/>
                      <p:cNvPicPr/>
                      <p:nvPr/>
                    </p:nvPicPr>
                    <p:blipFill>
                      <a:blip r:embed="rId10"/>
                      <a:stretch>
                        <a:fillRect/>
                      </a:stretch>
                    </p:blipFill>
                    <p:spPr>
                      <a:xfrm>
                        <a:off x="3203575" y="4189413"/>
                        <a:ext cx="2006600" cy="482600"/>
                      </a:xfrm>
                      <a:prstGeom prst="rect">
                        <a:avLst/>
                      </a:prstGeom>
                      <a:noFill/>
                      <a:ln w="38100">
                        <a:noFill/>
                        <a:miter/>
                      </a:ln>
                    </p:spPr>
                  </p:pic>
                </p:oleObj>
              </mc:Fallback>
            </mc:AlternateContent>
          </a:graphicData>
        </a:graphic>
      </p:graphicFrame>
      <p:sp>
        <p:nvSpPr>
          <p:cNvPr id="90124" name="Rectangle 12"/>
          <p:cNvSpPr/>
          <p:nvPr/>
        </p:nvSpPr>
        <p:spPr>
          <a:xfrm>
            <a:off x="323850" y="4606925"/>
            <a:ext cx="1843088"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取可逆矩阵</a:t>
            </a:r>
            <a:endParaRPr lang="zh-CN" altLang="en-US" sz="2600" b="1" dirty="0">
              <a:ea typeface="楷体_GB2312" pitchFamily="49" charset="-122"/>
            </a:endParaRPr>
          </a:p>
        </p:txBody>
      </p:sp>
      <p:graphicFrame>
        <p:nvGraphicFramePr>
          <p:cNvPr id="90125" name="Object 13"/>
          <p:cNvGraphicFramePr>
            <a:graphicFrameLocks noChangeAspect="1"/>
          </p:cNvGraphicFramePr>
          <p:nvPr/>
        </p:nvGraphicFramePr>
        <p:xfrm>
          <a:off x="2339975" y="5019675"/>
          <a:ext cx="4267200" cy="1244600"/>
        </p:xfrm>
        <a:graphic>
          <a:graphicData uri="http://schemas.openxmlformats.org/presentationml/2006/ole">
            <mc:AlternateContent xmlns:mc="http://schemas.openxmlformats.org/markup-compatibility/2006">
              <mc:Choice xmlns:v="urn:schemas-microsoft-com:vml" Requires="v">
                <p:oleObj spid="_x0000_s3198" name="" r:id="rId11" imgW="4267200" imgH="1244600" progId="Equation.DSMT4">
                  <p:embed/>
                </p:oleObj>
              </mc:Choice>
              <mc:Fallback>
                <p:oleObj name="" r:id="rId11" imgW="4267200" imgH="1244600" progId="Equation.DSMT4">
                  <p:embed/>
                  <p:pic>
                    <p:nvPicPr>
                      <p:cNvPr id="0" name="图片 3197"/>
                      <p:cNvPicPr/>
                      <p:nvPr/>
                    </p:nvPicPr>
                    <p:blipFill>
                      <a:blip r:embed="rId12"/>
                      <a:stretch>
                        <a:fillRect/>
                      </a:stretch>
                    </p:blipFill>
                    <p:spPr>
                      <a:xfrm>
                        <a:off x="2339975" y="5019675"/>
                        <a:ext cx="4267200" cy="1244600"/>
                      </a:xfrm>
                      <a:prstGeom prst="rect">
                        <a:avLst/>
                      </a:prstGeom>
                      <a:noFill/>
                      <a:ln w="38100">
                        <a:noFill/>
                        <a:miter/>
                      </a:ln>
                    </p:spPr>
                  </p:pic>
                </p:oleObj>
              </mc:Fallback>
            </mc:AlternateContent>
          </a:graphicData>
        </a:graphic>
      </p:graphicFrame>
      <p:sp>
        <p:nvSpPr>
          <p:cNvPr id="90126" name="Rectangle 14"/>
          <p:cNvSpPr/>
          <p:nvPr/>
        </p:nvSpPr>
        <p:spPr>
          <a:xfrm>
            <a:off x="323850" y="6097588"/>
            <a:ext cx="2484438"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ea typeface="楷体_GB2312" pitchFamily="49" charset="-122"/>
              </a:rPr>
              <a:t>则有 </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i="1" dirty="0">
                <a:ea typeface="楷体_GB2312" pitchFamily="49" charset="-122"/>
              </a:rPr>
              <a:t>AP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a:t>
            </a:r>
            <a:endParaRPr lang="en-US" altLang="zh-CN" sz="26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wipe(left)">
                                      <p:cBhvr>
                                        <p:cTn id="7" dur="500"/>
                                        <p:tgtEl>
                                          <p:spTgt spid="901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wipe(left)">
                                      <p:cBhvr>
                                        <p:cTn id="12" dur="500"/>
                                        <p:tgtEl>
                                          <p:spTgt spid="901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22"/>
                                        </p:tgtEl>
                                        <p:attrNameLst>
                                          <p:attrName>style.visibility</p:attrName>
                                        </p:attrNameLst>
                                      </p:cBhvr>
                                      <p:to>
                                        <p:strVal val="visible"/>
                                      </p:to>
                                    </p:set>
                                    <p:animEffect transition="in" filter="wipe(left)">
                                      <p:cBhvr>
                                        <p:cTn id="17" dur="500"/>
                                        <p:tgtEl>
                                          <p:spTgt spid="90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wipe(left)">
                                      <p:cBhvr>
                                        <p:cTn id="22" dur="500"/>
                                        <p:tgtEl>
                                          <p:spTgt spid="901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23"/>
                                        </p:tgtEl>
                                        <p:attrNameLst>
                                          <p:attrName>style.visibility</p:attrName>
                                        </p:attrNameLst>
                                      </p:cBhvr>
                                      <p:to>
                                        <p:strVal val="visible"/>
                                      </p:to>
                                    </p:set>
                                    <p:animEffect transition="in" filter="wipe(left)">
                                      <p:cBhvr>
                                        <p:cTn id="27" dur="500"/>
                                        <p:tgtEl>
                                          <p:spTgt spid="90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24"/>
                                        </p:tgtEl>
                                        <p:attrNameLst>
                                          <p:attrName>style.visibility</p:attrName>
                                        </p:attrNameLst>
                                      </p:cBhvr>
                                      <p:to>
                                        <p:strVal val="visible"/>
                                      </p:to>
                                    </p:set>
                                    <p:animEffect transition="in" filter="wipe(left)">
                                      <p:cBhvr>
                                        <p:cTn id="32" dur="500"/>
                                        <p:tgtEl>
                                          <p:spTgt spid="90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125"/>
                                        </p:tgtEl>
                                        <p:attrNameLst>
                                          <p:attrName>style.visibility</p:attrName>
                                        </p:attrNameLst>
                                      </p:cBhvr>
                                      <p:to>
                                        <p:strVal val="visible"/>
                                      </p:to>
                                    </p:set>
                                    <p:animEffect transition="in" filter="wipe(left)">
                                      <p:cBhvr>
                                        <p:cTn id="37" dur="500"/>
                                        <p:tgtEl>
                                          <p:spTgt spid="901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0126"/>
                                        </p:tgtEl>
                                        <p:attrNameLst>
                                          <p:attrName>style.visibility</p:attrName>
                                        </p:attrNameLst>
                                      </p:cBhvr>
                                      <p:to>
                                        <p:strVal val="visible"/>
                                      </p:to>
                                    </p:set>
                                    <p:animEffect transition="in" filter="wipe(left)">
                                      <p:cBhvr>
                                        <p:cTn id="42" dur="500"/>
                                        <p:tgtEl>
                                          <p:spTgt spid="9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p:bldP spid="90121" grpId="0"/>
      <p:bldP spid="90124" grpId="0"/>
      <p:bldP spid="9012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BED6FDF-5365-4035-B37E-27BAB0C71BB8}"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4BF25F3-3B93-4C6C-8CB1-AA9E96E876B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88068" name="Object 2"/>
          <p:cNvGraphicFramePr>
            <a:graphicFrameLocks noChangeAspect="1"/>
          </p:cNvGraphicFramePr>
          <p:nvPr/>
        </p:nvGraphicFramePr>
        <p:xfrm>
          <a:off x="1938338" y="842963"/>
          <a:ext cx="2743200" cy="1244600"/>
        </p:xfrm>
        <a:graphic>
          <a:graphicData uri="http://schemas.openxmlformats.org/presentationml/2006/ole">
            <mc:AlternateContent xmlns:mc="http://schemas.openxmlformats.org/markup-compatibility/2006">
              <mc:Choice xmlns:v="urn:schemas-microsoft-com:vml" Requires="v">
                <p:oleObj spid="_x0000_s3201" name="" r:id="rId1" imgW="2743200" imgH="1244600" progId="Equation.DSMT4">
                  <p:embed/>
                </p:oleObj>
              </mc:Choice>
              <mc:Fallback>
                <p:oleObj name="" r:id="rId1" imgW="2743200" imgH="1244600" progId="Equation.DSMT4">
                  <p:embed/>
                  <p:pic>
                    <p:nvPicPr>
                      <p:cNvPr id="0" name="图片 3200"/>
                      <p:cNvPicPr/>
                      <p:nvPr/>
                    </p:nvPicPr>
                    <p:blipFill>
                      <a:blip r:embed="rId2"/>
                      <a:stretch>
                        <a:fillRect/>
                      </a:stretch>
                    </p:blipFill>
                    <p:spPr>
                      <a:xfrm>
                        <a:off x="1938338" y="842963"/>
                        <a:ext cx="2743200" cy="1244600"/>
                      </a:xfrm>
                      <a:prstGeom prst="rect">
                        <a:avLst/>
                      </a:prstGeom>
                      <a:noFill/>
                      <a:ln w="38100">
                        <a:noFill/>
                        <a:miter/>
                      </a:ln>
                    </p:spPr>
                  </p:pic>
                </p:oleObj>
              </mc:Fallback>
            </mc:AlternateContent>
          </a:graphicData>
        </a:graphic>
      </p:graphicFrame>
      <p:graphicFrame>
        <p:nvGraphicFramePr>
          <p:cNvPr id="88069" name="Object 3"/>
          <p:cNvGraphicFramePr>
            <a:graphicFrameLocks noChangeAspect="1"/>
          </p:cNvGraphicFramePr>
          <p:nvPr/>
        </p:nvGraphicFramePr>
        <p:xfrm>
          <a:off x="4752975" y="842963"/>
          <a:ext cx="2070100" cy="1244600"/>
        </p:xfrm>
        <a:graphic>
          <a:graphicData uri="http://schemas.openxmlformats.org/presentationml/2006/ole">
            <mc:AlternateContent xmlns:mc="http://schemas.openxmlformats.org/markup-compatibility/2006">
              <mc:Choice xmlns:v="urn:schemas-microsoft-com:vml" Requires="v">
                <p:oleObj spid="_x0000_s3203" name="" r:id="rId3" imgW="2070100" imgH="1244600" progId="Equation.DSMT4">
                  <p:embed/>
                </p:oleObj>
              </mc:Choice>
              <mc:Fallback>
                <p:oleObj name="" r:id="rId3" imgW="2070100" imgH="1244600" progId="Equation.DSMT4">
                  <p:embed/>
                  <p:pic>
                    <p:nvPicPr>
                      <p:cNvPr id="0" name="图片 3202"/>
                      <p:cNvPicPr/>
                      <p:nvPr/>
                    </p:nvPicPr>
                    <p:blipFill>
                      <a:blip r:embed="rId4"/>
                      <a:stretch>
                        <a:fillRect/>
                      </a:stretch>
                    </p:blipFill>
                    <p:spPr>
                      <a:xfrm>
                        <a:off x="4752975" y="842963"/>
                        <a:ext cx="2070100" cy="1244600"/>
                      </a:xfrm>
                      <a:prstGeom prst="rect">
                        <a:avLst/>
                      </a:prstGeom>
                      <a:noFill/>
                      <a:ln w="38100">
                        <a:noFill/>
                        <a:miter/>
                      </a:ln>
                    </p:spPr>
                  </p:pic>
                </p:oleObj>
              </mc:Fallback>
            </mc:AlternateContent>
          </a:graphicData>
        </a:graphic>
      </p:graphicFrame>
      <p:sp>
        <p:nvSpPr>
          <p:cNvPr id="88070" name="Rectangle 4"/>
          <p:cNvSpPr/>
          <p:nvPr/>
        </p:nvSpPr>
        <p:spPr>
          <a:xfrm>
            <a:off x="323850" y="2636838"/>
            <a:ext cx="5159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解</a:t>
            </a:r>
            <a:endParaRPr lang="zh-CN" altLang="en-US" sz="2600" b="1" dirty="0">
              <a:ea typeface="楷体_GB2312" pitchFamily="49" charset="-122"/>
            </a:endParaRPr>
          </a:p>
        </p:txBody>
      </p:sp>
      <p:sp>
        <p:nvSpPr>
          <p:cNvPr id="88071" name="Rectangle 5"/>
          <p:cNvSpPr/>
          <p:nvPr/>
        </p:nvSpPr>
        <p:spPr>
          <a:xfrm>
            <a:off x="323850" y="274638"/>
            <a:ext cx="458787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29</a:t>
            </a:r>
            <a:r>
              <a:rPr lang="en-US" altLang="zh-CN" sz="2600" b="1" dirty="0">
                <a:ea typeface="楷体_GB2312" pitchFamily="49" charset="-122"/>
              </a:rPr>
              <a:t>  </a:t>
            </a:r>
            <a:r>
              <a:rPr lang="zh-CN" altLang="en-US" sz="2600" b="1" dirty="0">
                <a:ea typeface="楷体_GB2312" pitchFamily="49" charset="-122"/>
              </a:rPr>
              <a:t>设矩阵 </a:t>
            </a:r>
            <a:r>
              <a:rPr lang="en-US" altLang="zh-CN" sz="2600" b="1" i="1" dirty="0">
                <a:ea typeface="楷体_GB2312" pitchFamily="49" charset="-122"/>
              </a:rPr>
              <a:t>A </a:t>
            </a:r>
            <a:r>
              <a:rPr lang="zh-CN" altLang="en-US" sz="2600" b="1" dirty="0">
                <a:ea typeface="楷体_GB2312" pitchFamily="49" charset="-122"/>
              </a:rPr>
              <a:t>与 </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相似</a:t>
            </a:r>
            <a:r>
              <a:rPr lang="en-US" altLang="zh-CN" sz="2600" b="1" dirty="0">
                <a:ea typeface="楷体_GB2312" pitchFamily="49" charset="-122"/>
              </a:rPr>
              <a:t>, </a:t>
            </a:r>
            <a:r>
              <a:rPr lang="zh-CN" altLang="en-US" sz="2600" b="1" dirty="0">
                <a:ea typeface="楷体_GB2312" pitchFamily="49" charset="-122"/>
              </a:rPr>
              <a:t>其中</a:t>
            </a:r>
            <a:endParaRPr lang="zh-CN" altLang="en-US" sz="2600" b="1" dirty="0">
              <a:ea typeface="楷体_GB2312" pitchFamily="49" charset="-122"/>
            </a:endParaRPr>
          </a:p>
        </p:txBody>
      </p:sp>
      <p:sp>
        <p:nvSpPr>
          <p:cNvPr id="88072" name="Rectangle 6"/>
          <p:cNvSpPr/>
          <p:nvPr/>
        </p:nvSpPr>
        <p:spPr>
          <a:xfrm>
            <a:off x="323850" y="2079625"/>
            <a:ext cx="8347075"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 </a:t>
            </a:r>
            <a:r>
              <a:rPr lang="zh-CN" altLang="en-US" sz="2600" b="1" dirty="0">
                <a:ea typeface="楷体_GB2312" pitchFamily="49" charset="-122"/>
              </a:rPr>
              <a:t>求常数 </a:t>
            </a:r>
            <a:r>
              <a:rPr lang="en-US" altLang="zh-CN" sz="2600" b="1" i="1" dirty="0">
                <a:ea typeface="楷体_GB2312" pitchFamily="49" charset="-122"/>
              </a:rPr>
              <a:t>a</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(2) </a:t>
            </a:r>
            <a:r>
              <a:rPr lang="zh-CN" altLang="en-US" sz="2600" b="1" dirty="0">
                <a:ea typeface="楷体_GB2312" pitchFamily="49" charset="-122"/>
              </a:rPr>
              <a:t>求可逆矩阵 </a:t>
            </a:r>
            <a:r>
              <a:rPr lang="en-US" altLang="zh-CN" sz="2600" b="1" i="1" dirty="0">
                <a:ea typeface="楷体_GB2312" pitchFamily="49" charset="-122"/>
              </a:rPr>
              <a:t>P</a:t>
            </a:r>
            <a:r>
              <a:rPr lang="en-US" altLang="zh-CN" sz="2600" b="1" dirty="0">
                <a:ea typeface="楷体_GB2312" pitchFamily="49" charset="-122"/>
              </a:rPr>
              <a:t>, </a:t>
            </a:r>
            <a:r>
              <a:rPr lang="zh-CN" altLang="en-US" sz="2600" b="1" dirty="0">
                <a:ea typeface="楷体_GB2312" pitchFamily="49" charset="-122"/>
              </a:rPr>
              <a:t>使 </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i="1" dirty="0">
                <a:ea typeface="楷体_GB2312" pitchFamily="49" charset="-122"/>
              </a:rPr>
              <a:t>AP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(3) </a:t>
            </a:r>
            <a:r>
              <a:rPr lang="zh-CN" altLang="en-US" sz="2600" b="1" dirty="0">
                <a:ea typeface="楷体_GB2312" pitchFamily="49" charset="-122"/>
              </a:rPr>
              <a:t>求 </a:t>
            </a:r>
            <a:r>
              <a:rPr lang="en-US" altLang="zh-CN" sz="2600" b="1" i="1" dirty="0">
                <a:ea typeface="楷体_GB2312" pitchFamily="49" charset="-122"/>
              </a:rPr>
              <a:t>A</a:t>
            </a:r>
            <a:r>
              <a:rPr lang="en-US" altLang="zh-CN" sz="2600" b="1" i="1" baseline="50000" dirty="0">
                <a:ea typeface="楷体_GB2312" pitchFamily="49" charset="-122"/>
              </a:rPr>
              <a:t>n</a:t>
            </a:r>
            <a:r>
              <a:rPr lang="en-US" altLang="zh-CN" sz="2600" b="1" dirty="0">
                <a:ea typeface="楷体_GB2312" pitchFamily="49" charset="-122"/>
              </a:rPr>
              <a:t>.</a:t>
            </a:r>
            <a:endParaRPr lang="en-US" altLang="zh-CN" sz="2600" b="1" dirty="0">
              <a:ea typeface="楷体_GB2312" pitchFamily="49" charset="-122"/>
            </a:endParaRPr>
          </a:p>
        </p:txBody>
      </p:sp>
      <p:graphicFrame>
        <p:nvGraphicFramePr>
          <p:cNvPr id="91143" name="Object 7"/>
          <p:cNvGraphicFramePr>
            <a:graphicFrameLocks noChangeAspect="1"/>
          </p:cNvGraphicFramePr>
          <p:nvPr/>
        </p:nvGraphicFramePr>
        <p:xfrm>
          <a:off x="1979613" y="3263900"/>
          <a:ext cx="2768600" cy="1244600"/>
        </p:xfrm>
        <a:graphic>
          <a:graphicData uri="http://schemas.openxmlformats.org/presentationml/2006/ole">
            <mc:AlternateContent xmlns:mc="http://schemas.openxmlformats.org/markup-compatibility/2006">
              <mc:Choice xmlns:v="urn:schemas-microsoft-com:vml" Requires="v">
                <p:oleObj spid="_x0000_s3200" name="" r:id="rId5" imgW="2768600" imgH="1244600" progId="Equation.DSMT4">
                  <p:embed/>
                </p:oleObj>
              </mc:Choice>
              <mc:Fallback>
                <p:oleObj name="" r:id="rId5" imgW="2768600" imgH="1244600" progId="Equation.DSMT4">
                  <p:embed/>
                  <p:pic>
                    <p:nvPicPr>
                      <p:cNvPr id="0" name="图片 3199"/>
                      <p:cNvPicPr/>
                      <p:nvPr/>
                    </p:nvPicPr>
                    <p:blipFill>
                      <a:blip r:embed="rId6"/>
                      <a:stretch>
                        <a:fillRect/>
                      </a:stretch>
                    </p:blipFill>
                    <p:spPr>
                      <a:xfrm>
                        <a:off x="1979613" y="3263900"/>
                        <a:ext cx="2768600" cy="1244600"/>
                      </a:xfrm>
                      <a:prstGeom prst="rect">
                        <a:avLst/>
                      </a:prstGeom>
                      <a:noFill/>
                      <a:ln w="38100">
                        <a:noFill/>
                        <a:miter/>
                      </a:ln>
                    </p:spPr>
                  </p:pic>
                </p:oleObj>
              </mc:Fallback>
            </mc:AlternateContent>
          </a:graphicData>
        </a:graphic>
      </p:graphicFrame>
      <p:sp>
        <p:nvSpPr>
          <p:cNvPr id="91144" name="Rectangle 8"/>
          <p:cNvSpPr/>
          <p:nvPr/>
        </p:nvSpPr>
        <p:spPr>
          <a:xfrm>
            <a:off x="844550" y="2652713"/>
            <a:ext cx="2370138"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(3)  </a:t>
            </a:r>
            <a:r>
              <a:rPr lang="en-US" altLang="zh-CN" sz="2600" b="1" i="1" dirty="0">
                <a:ea typeface="楷体_GB2312" pitchFamily="49" charset="-122"/>
              </a:rPr>
              <a:t>A</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 </a:t>
            </a:r>
            <a:r>
              <a:rPr lang="en-US" altLang="zh-CN" sz="2600" b="1" i="1" dirty="0">
                <a:ea typeface="楷体_GB2312" pitchFamily="49" charset="-122"/>
              </a:rPr>
              <a:t>PBP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dirty="0">
                <a:ea typeface="楷体_GB2312" pitchFamily="49" charset="-122"/>
              </a:rPr>
              <a:t>, </a:t>
            </a:r>
            <a:endParaRPr lang="en-US" altLang="zh-CN" sz="2600" b="1" dirty="0">
              <a:ea typeface="楷体_GB2312" pitchFamily="49" charset="-122"/>
            </a:endParaRPr>
          </a:p>
        </p:txBody>
      </p:sp>
      <p:sp>
        <p:nvSpPr>
          <p:cNvPr id="91145" name="Rectangle 9"/>
          <p:cNvSpPr/>
          <p:nvPr/>
        </p:nvSpPr>
        <p:spPr>
          <a:xfrm>
            <a:off x="3074988" y="2652713"/>
            <a:ext cx="2144712"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 </a:t>
            </a:r>
            <a:r>
              <a:rPr lang="en-US" altLang="zh-CN" sz="2600" b="1" i="1" dirty="0">
                <a:ea typeface="楷体_GB2312" pitchFamily="49" charset="-122"/>
              </a:rPr>
              <a:t>A</a:t>
            </a:r>
            <a:r>
              <a:rPr lang="en-US" altLang="zh-CN" sz="2600" b="1" i="1" baseline="50000" dirty="0">
                <a:ea typeface="楷体_GB2312" pitchFamily="49" charset="-122"/>
              </a:rPr>
              <a:t>n</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 </a:t>
            </a:r>
            <a:r>
              <a:rPr lang="en-US" altLang="zh-CN" sz="2600" b="1" i="1" dirty="0">
                <a:ea typeface="楷体_GB2312" pitchFamily="49" charset="-122"/>
              </a:rPr>
              <a:t>PB</a:t>
            </a:r>
            <a:r>
              <a:rPr lang="en-US" altLang="zh-CN" sz="2600" b="1" i="1" baseline="50000" dirty="0">
                <a:ea typeface="楷体_GB2312" pitchFamily="49" charset="-122"/>
              </a:rPr>
              <a:t>n</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dirty="0">
                <a:ea typeface="楷体_GB2312" pitchFamily="49" charset="-122"/>
              </a:rPr>
              <a:t>. </a:t>
            </a:r>
            <a:endParaRPr lang="en-US" altLang="zh-CN" sz="2600" b="1" dirty="0">
              <a:ea typeface="楷体_GB2312" pitchFamily="49" charset="-122"/>
            </a:endParaRPr>
          </a:p>
        </p:txBody>
      </p:sp>
      <p:graphicFrame>
        <p:nvGraphicFramePr>
          <p:cNvPr id="91146" name="Object 10"/>
          <p:cNvGraphicFramePr>
            <a:graphicFrameLocks noChangeAspect="1"/>
          </p:cNvGraphicFramePr>
          <p:nvPr/>
        </p:nvGraphicFramePr>
        <p:xfrm>
          <a:off x="1985963" y="4724400"/>
          <a:ext cx="4673600" cy="355600"/>
        </p:xfrm>
        <a:graphic>
          <a:graphicData uri="http://schemas.openxmlformats.org/presentationml/2006/ole">
            <mc:AlternateContent xmlns:mc="http://schemas.openxmlformats.org/markup-compatibility/2006">
              <mc:Choice xmlns:v="urn:schemas-microsoft-com:vml" Requires="v">
                <p:oleObj spid="_x0000_s3205" name="" r:id="rId7" imgW="4673600" imgH="355600" progId="Equation.DSMT4">
                  <p:embed/>
                </p:oleObj>
              </mc:Choice>
              <mc:Fallback>
                <p:oleObj name="" r:id="rId7" imgW="4673600" imgH="355600" progId="Equation.DSMT4">
                  <p:embed/>
                  <p:pic>
                    <p:nvPicPr>
                      <p:cNvPr id="0" name="图片 3204"/>
                      <p:cNvPicPr/>
                      <p:nvPr/>
                    </p:nvPicPr>
                    <p:blipFill>
                      <a:blip r:embed="rId8"/>
                      <a:stretch>
                        <a:fillRect/>
                      </a:stretch>
                    </p:blipFill>
                    <p:spPr>
                      <a:xfrm>
                        <a:off x="1985963" y="4724400"/>
                        <a:ext cx="4673600" cy="355600"/>
                      </a:xfrm>
                      <a:prstGeom prst="rect">
                        <a:avLst/>
                      </a:prstGeom>
                      <a:noFill/>
                      <a:ln w="38100">
                        <a:noFill/>
                        <a:miter/>
                      </a:ln>
                    </p:spPr>
                  </p:pic>
                </p:oleObj>
              </mc:Fallback>
            </mc:AlternateContent>
          </a:graphicData>
        </a:graphic>
      </p:graphicFrame>
      <p:graphicFrame>
        <p:nvGraphicFramePr>
          <p:cNvPr id="91147" name="Object 11"/>
          <p:cNvGraphicFramePr>
            <a:graphicFrameLocks noChangeAspect="1"/>
          </p:cNvGraphicFramePr>
          <p:nvPr/>
        </p:nvGraphicFramePr>
        <p:xfrm>
          <a:off x="1979613" y="5208588"/>
          <a:ext cx="4648200" cy="1244600"/>
        </p:xfrm>
        <a:graphic>
          <a:graphicData uri="http://schemas.openxmlformats.org/presentationml/2006/ole">
            <mc:AlternateContent xmlns:mc="http://schemas.openxmlformats.org/markup-compatibility/2006">
              <mc:Choice xmlns:v="urn:schemas-microsoft-com:vml" Requires="v">
                <p:oleObj spid="_x0000_s3202" name="" r:id="rId9" imgW="4648200" imgH="1244600" progId="Equation.DSMT4">
                  <p:embed/>
                </p:oleObj>
              </mc:Choice>
              <mc:Fallback>
                <p:oleObj name="" r:id="rId9" imgW="4648200" imgH="1244600" progId="Equation.DSMT4">
                  <p:embed/>
                  <p:pic>
                    <p:nvPicPr>
                      <p:cNvPr id="0" name="图片 3201"/>
                      <p:cNvPicPr/>
                      <p:nvPr/>
                    </p:nvPicPr>
                    <p:blipFill>
                      <a:blip r:embed="rId10"/>
                      <a:stretch>
                        <a:fillRect/>
                      </a:stretch>
                    </p:blipFill>
                    <p:spPr>
                      <a:xfrm>
                        <a:off x="1979613" y="5208588"/>
                        <a:ext cx="4648200" cy="12446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wipe(left)">
                                      <p:cBhvr>
                                        <p:cTn id="7" dur="500"/>
                                        <p:tgtEl>
                                          <p:spTgt spid="91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5"/>
                                        </p:tgtEl>
                                        <p:attrNameLst>
                                          <p:attrName>style.visibility</p:attrName>
                                        </p:attrNameLst>
                                      </p:cBhvr>
                                      <p:to>
                                        <p:strVal val="visible"/>
                                      </p:to>
                                    </p:set>
                                    <p:animEffect transition="in" filter="wipe(left)">
                                      <p:cBhvr>
                                        <p:cTn id="12" dur="500"/>
                                        <p:tgtEl>
                                          <p:spTgt spid="911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43"/>
                                        </p:tgtEl>
                                        <p:attrNameLst>
                                          <p:attrName>style.visibility</p:attrName>
                                        </p:attrNameLst>
                                      </p:cBhvr>
                                      <p:to>
                                        <p:strVal val="visible"/>
                                      </p:to>
                                    </p:set>
                                    <p:animEffect transition="in" filter="wipe(left)">
                                      <p:cBhvr>
                                        <p:cTn id="17" dur="500"/>
                                        <p:tgtEl>
                                          <p:spTgt spid="911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146"/>
                                        </p:tgtEl>
                                        <p:attrNameLst>
                                          <p:attrName>style.visibility</p:attrName>
                                        </p:attrNameLst>
                                      </p:cBhvr>
                                      <p:to>
                                        <p:strVal val="visible"/>
                                      </p:to>
                                    </p:set>
                                    <p:animEffect transition="in" filter="wipe(left)">
                                      <p:cBhvr>
                                        <p:cTn id="22" dur="500"/>
                                        <p:tgtEl>
                                          <p:spTgt spid="91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147"/>
                                        </p:tgtEl>
                                        <p:attrNameLst>
                                          <p:attrName>style.visibility</p:attrName>
                                        </p:attrNameLst>
                                      </p:cBhvr>
                                      <p:to>
                                        <p:strVal val="visible"/>
                                      </p:to>
                                    </p:set>
                                    <p:animEffect transition="in" filter="wipe(left)">
                                      <p:cBhvr>
                                        <p:cTn id="2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p:bldP spid="9114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7B1F2E9-1D42-41C5-94DB-0D3B178AE50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9E61130-1AA2-4B3C-B11E-B24E742B624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89092" name="Object 2"/>
          <p:cNvGraphicFramePr>
            <a:graphicFrameLocks noChangeAspect="1"/>
          </p:cNvGraphicFramePr>
          <p:nvPr/>
        </p:nvGraphicFramePr>
        <p:xfrm>
          <a:off x="1938338" y="842963"/>
          <a:ext cx="2743200" cy="1244600"/>
        </p:xfrm>
        <a:graphic>
          <a:graphicData uri="http://schemas.openxmlformats.org/presentationml/2006/ole">
            <mc:AlternateContent xmlns:mc="http://schemas.openxmlformats.org/markup-compatibility/2006">
              <mc:Choice xmlns:v="urn:schemas-microsoft-com:vml" Requires="v">
                <p:oleObj spid="_x0000_s3207" name="" r:id="rId1" imgW="2743200" imgH="1244600" progId="Equation.DSMT4">
                  <p:embed/>
                </p:oleObj>
              </mc:Choice>
              <mc:Fallback>
                <p:oleObj name="" r:id="rId1" imgW="2743200" imgH="1244600" progId="Equation.DSMT4">
                  <p:embed/>
                  <p:pic>
                    <p:nvPicPr>
                      <p:cNvPr id="0" name="图片 3206"/>
                      <p:cNvPicPr/>
                      <p:nvPr/>
                    </p:nvPicPr>
                    <p:blipFill>
                      <a:blip r:embed="rId2"/>
                      <a:stretch>
                        <a:fillRect/>
                      </a:stretch>
                    </p:blipFill>
                    <p:spPr>
                      <a:xfrm>
                        <a:off x="1938338" y="842963"/>
                        <a:ext cx="2743200" cy="1244600"/>
                      </a:xfrm>
                      <a:prstGeom prst="rect">
                        <a:avLst/>
                      </a:prstGeom>
                      <a:noFill/>
                      <a:ln w="38100">
                        <a:noFill/>
                        <a:miter/>
                      </a:ln>
                    </p:spPr>
                  </p:pic>
                </p:oleObj>
              </mc:Fallback>
            </mc:AlternateContent>
          </a:graphicData>
        </a:graphic>
      </p:graphicFrame>
      <p:graphicFrame>
        <p:nvGraphicFramePr>
          <p:cNvPr id="89093" name="Object 3"/>
          <p:cNvGraphicFramePr>
            <a:graphicFrameLocks noChangeAspect="1"/>
          </p:cNvGraphicFramePr>
          <p:nvPr/>
        </p:nvGraphicFramePr>
        <p:xfrm>
          <a:off x="4752975" y="842963"/>
          <a:ext cx="2070100" cy="1244600"/>
        </p:xfrm>
        <a:graphic>
          <a:graphicData uri="http://schemas.openxmlformats.org/presentationml/2006/ole">
            <mc:AlternateContent xmlns:mc="http://schemas.openxmlformats.org/markup-compatibility/2006">
              <mc:Choice xmlns:v="urn:schemas-microsoft-com:vml" Requires="v">
                <p:oleObj spid="_x0000_s3204" name="" r:id="rId3" imgW="2070100" imgH="1244600" progId="Equation.DSMT4">
                  <p:embed/>
                </p:oleObj>
              </mc:Choice>
              <mc:Fallback>
                <p:oleObj name="" r:id="rId3" imgW="2070100" imgH="1244600" progId="Equation.DSMT4">
                  <p:embed/>
                  <p:pic>
                    <p:nvPicPr>
                      <p:cNvPr id="0" name="图片 3203"/>
                      <p:cNvPicPr/>
                      <p:nvPr/>
                    </p:nvPicPr>
                    <p:blipFill>
                      <a:blip r:embed="rId4"/>
                      <a:stretch>
                        <a:fillRect/>
                      </a:stretch>
                    </p:blipFill>
                    <p:spPr>
                      <a:xfrm>
                        <a:off x="4752975" y="842963"/>
                        <a:ext cx="2070100" cy="1244600"/>
                      </a:xfrm>
                      <a:prstGeom prst="rect">
                        <a:avLst/>
                      </a:prstGeom>
                      <a:noFill/>
                      <a:ln w="38100">
                        <a:noFill/>
                        <a:miter/>
                      </a:ln>
                    </p:spPr>
                  </p:pic>
                </p:oleObj>
              </mc:Fallback>
            </mc:AlternateContent>
          </a:graphicData>
        </a:graphic>
      </p:graphicFrame>
      <p:sp>
        <p:nvSpPr>
          <p:cNvPr id="89094" name="Rectangle 4"/>
          <p:cNvSpPr/>
          <p:nvPr/>
        </p:nvSpPr>
        <p:spPr>
          <a:xfrm>
            <a:off x="323850" y="2636838"/>
            <a:ext cx="515938"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解</a:t>
            </a:r>
            <a:endParaRPr lang="zh-CN" altLang="en-US" sz="2600" b="1" dirty="0">
              <a:ea typeface="楷体_GB2312" pitchFamily="49" charset="-122"/>
            </a:endParaRPr>
          </a:p>
        </p:txBody>
      </p:sp>
      <p:sp>
        <p:nvSpPr>
          <p:cNvPr id="89095" name="Rectangle 5"/>
          <p:cNvSpPr/>
          <p:nvPr/>
        </p:nvSpPr>
        <p:spPr>
          <a:xfrm>
            <a:off x="323850" y="274638"/>
            <a:ext cx="4587875" cy="488950"/>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600" b="1" dirty="0">
                <a:solidFill>
                  <a:srgbClr val="CC0000"/>
                </a:solidFill>
                <a:ea typeface="楷体_GB2312" pitchFamily="49" charset="-122"/>
              </a:rPr>
              <a:t>例</a:t>
            </a:r>
            <a:r>
              <a:rPr lang="en-US" altLang="zh-CN" sz="2600" b="1" dirty="0">
                <a:solidFill>
                  <a:srgbClr val="CC0000"/>
                </a:solidFill>
                <a:ea typeface="楷体_GB2312" pitchFamily="49" charset="-122"/>
              </a:rPr>
              <a:t>29</a:t>
            </a:r>
            <a:r>
              <a:rPr lang="en-US" altLang="zh-CN" sz="2600" b="1" dirty="0">
                <a:ea typeface="楷体_GB2312" pitchFamily="49" charset="-122"/>
              </a:rPr>
              <a:t>  </a:t>
            </a:r>
            <a:r>
              <a:rPr lang="zh-CN" altLang="en-US" sz="2600" b="1" dirty="0">
                <a:ea typeface="楷体_GB2312" pitchFamily="49" charset="-122"/>
              </a:rPr>
              <a:t>设矩阵 </a:t>
            </a:r>
            <a:r>
              <a:rPr lang="en-US" altLang="zh-CN" sz="2600" b="1" i="1" dirty="0">
                <a:ea typeface="楷体_GB2312" pitchFamily="49" charset="-122"/>
              </a:rPr>
              <a:t>A </a:t>
            </a:r>
            <a:r>
              <a:rPr lang="zh-CN" altLang="en-US" sz="2600" b="1" dirty="0">
                <a:ea typeface="楷体_GB2312" pitchFamily="49" charset="-122"/>
              </a:rPr>
              <a:t>与 </a:t>
            </a:r>
            <a:r>
              <a:rPr lang="en-US" altLang="zh-CN" sz="2600" b="1" i="1" dirty="0">
                <a:ea typeface="楷体_GB2312" pitchFamily="49" charset="-122"/>
              </a:rPr>
              <a:t>B</a:t>
            </a:r>
            <a:r>
              <a:rPr lang="en-US" altLang="zh-CN" sz="2600" b="1" dirty="0">
                <a:ea typeface="楷体_GB2312" pitchFamily="49" charset="-122"/>
              </a:rPr>
              <a:t> </a:t>
            </a:r>
            <a:r>
              <a:rPr lang="zh-CN" altLang="en-US" sz="2600" b="1" dirty="0">
                <a:ea typeface="楷体_GB2312" pitchFamily="49" charset="-122"/>
              </a:rPr>
              <a:t>相似</a:t>
            </a:r>
            <a:r>
              <a:rPr lang="en-US" altLang="zh-CN" sz="2600" b="1" dirty="0">
                <a:ea typeface="楷体_GB2312" pitchFamily="49" charset="-122"/>
              </a:rPr>
              <a:t>, </a:t>
            </a:r>
            <a:r>
              <a:rPr lang="zh-CN" altLang="en-US" sz="2600" b="1" dirty="0">
                <a:ea typeface="楷体_GB2312" pitchFamily="49" charset="-122"/>
              </a:rPr>
              <a:t>其中</a:t>
            </a:r>
            <a:endParaRPr lang="zh-CN" altLang="en-US" sz="2600" b="1" dirty="0">
              <a:ea typeface="楷体_GB2312" pitchFamily="49" charset="-122"/>
            </a:endParaRPr>
          </a:p>
        </p:txBody>
      </p:sp>
      <p:sp>
        <p:nvSpPr>
          <p:cNvPr id="89096" name="Rectangle 6"/>
          <p:cNvSpPr/>
          <p:nvPr/>
        </p:nvSpPr>
        <p:spPr>
          <a:xfrm>
            <a:off x="323850" y="2079625"/>
            <a:ext cx="8347075"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(1) </a:t>
            </a:r>
            <a:r>
              <a:rPr lang="zh-CN" altLang="en-US" sz="2600" b="1" dirty="0">
                <a:ea typeface="楷体_GB2312" pitchFamily="49" charset="-122"/>
              </a:rPr>
              <a:t>求常数 </a:t>
            </a:r>
            <a:r>
              <a:rPr lang="en-US" altLang="zh-CN" sz="2600" b="1" i="1" dirty="0">
                <a:ea typeface="楷体_GB2312" pitchFamily="49" charset="-122"/>
              </a:rPr>
              <a:t>a</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(2) </a:t>
            </a:r>
            <a:r>
              <a:rPr lang="zh-CN" altLang="en-US" sz="2600" b="1" dirty="0">
                <a:ea typeface="楷体_GB2312" pitchFamily="49" charset="-122"/>
              </a:rPr>
              <a:t>求可逆矩阵 </a:t>
            </a:r>
            <a:r>
              <a:rPr lang="en-US" altLang="zh-CN" sz="2600" b="1" i="1" dirty="0">
                <a:ea typeface="楷体_GB2312" pitchFamily="49" charset="-122"/>
              </a:rPr>
              <a:t>P</a:t>
            </a:r>
            <a:r>
              <a:rPr lang="en-US" altLang="zh-CN" sz="2600" b="1" dirty="0">
                <a:ea typeface="楷体_GB2312" pitchFamily="49" charset="-122"/>
              </a:rPr>
              <a:t>, </a:t>
            </a:r>
            <a:r>
              <a:rPr lang="zh-CN" altLang="en-US" sz="2600" b="1" dirty="0">
                <a:ea typeface="楷体_GB2312" pitchFamily="49" charset="-122"/>
              </a:rPr>
              <a:t>使 </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i="1" dirty="0">
                <a:ea typeface="楷体_GB2312" pitchFamily="49" charset="-122"/>
              </a:rPr>
              <a:t>AP </a:t>
            </a:r>
            <a:r>
              <a:rPr lang="en-US" altLang="zh-CN" sz="2600" b="1" dirty="0">
                <a:latin typeface="Symbol" panose="05050102010706020507" pitchFamily="18" charset="2"/>
                <a:ea typeface="楷体_GB2312" pitchFamily="49" charset="-122"/>
              </a:rPr>
              <a:t>=</a:t>
            </a:r>
            <a:r>
              <a:rPr lang="en-US" altLang="zh-CN" sz="2600" b="1" dirty="0">
                <a:ea typeface="楷体_GB2312" pitchFamily="49" charset="-122"/>
              </a:rPr>
              <a:t> </a:t>
            </a:r>
            <a:r>
              <a:rPr lang="en-US" altLang="zh-CN" sz="2600" b="1" i="1" dirty="0">
                <a:ea typeface="楷体_GB2312" pitchFamily="49" charset="-122"/>
              </a:rPr>
              <a:t>B</a:t>
            </a:r>
            <a:r>
              <a:rPr lang="en-US" altLang="zh-CN" sz="2600" b="1" dirty="0">
                <a:ea typeface="楷体_GB2312" pitchFamily="49" charset="-122"/>
              </a:rPr>
              <a:t>. (3) </a:t>
            </a:r>
            <a:r>
              <a:rPr lang="zh-CN" altLang="en-US" sz="2600" b="1" dirty="0">
                <a:ea typeface="楷体_GB2312" pitchFamily="49" charset="-122"/>
              </a:rPr>
              <a:t>求 </a:t>
            </a:r>
            <a:r>
              <a:rPr lang="en-US" altLang="zh-CN" sz="2600" b="1" i="1" dirty="0">
                <a:ea typeface="楷体_GB2312" pitchFamily="49" charset="-122"/>
              </a:rPr>
              <a:t>A</a:t>
            </a:r>
            <a:r>
              <a:rPr lang="en-US" altLang="zh-CN" sz="2600" b="1" i="1" baseline="50000" dirty="0">
                <a:ea typeface="楷体_GB2312" pitchFamily="49" charset="-122"/>
              </a:rPr>
              <a:t>n</a:t>
            </a:r>
            <a:r>
              <a:rPr lang="en-US" altLang="zh-CN" sz="2600" b="1" dirty="0">
                <a:ea typeface="楷体_GB2312" pitchFamily="49" charset="-122"/>
              </a:rPr>
              <a:t>.</a:t>
            </a:r>
            <a:endParaRPr lang="en-US" altLang="zh-CN" sz="2600" b="1" dirty="0">
              <a:ea typeface="楷体_GB2312" pitchFamily="49" charset="-122"/>
            </a:endParaRPr>
          </a:p>
        </p:txBody>
      </p:sp>
      <p:sp>
        <p:nvSpPr>
          <p:cNvPr id="89097" name="Rectangle 7"/>
          <p:cNvSpPr/>
          <p:nvPr/>
        </p:nvSpPr>
        <p:spPr>
          <a:xfrm>
            <a:off x="844550" y="2652713"/>
            <a:ext cx="2370138"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(3)  </a:t>
            </a:r>
            <a:r>
              <a:rPr lang="en-US" altLang="zh-CN" sz="2600" b="1" i="1" dirty="0">
                <a:ea typeface="楷体_GB2312" pitchFamily="49" charset="-122"/>
              </a:rPr>
              <a:t>A</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 </a:t>
            </a:r>
            <a:r>
              <a:rPr lang="en-US" altLang="zh-CN" sz="2600" b="1" i="1" dirty="0">
                <a:ea typeface="楷体_GB2312" pitchFamily="49" charset="-122"/>
              </a:rPr>
              <a:t>PBP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dirty="0">
                <a:ea typeface="楷体_GB2312" pitchFamily="49" charset="-122"/>
              </a:rPr>
              <a:t>, </a:t>
            </a:r>
            <a:endParaRPr lang="en-US" altLang="zh-CN" sz="2600" b="1" dirty="0">
              <a:ea typeface="楷体_GB2312" pitchFamily="49" charset="-122"/>
            </a:endParaRPr>
          </a:p>
        </p:txBody>
      </p:sp>
      <p:sp>
        <p:nvSpPr>
          <p:cNvPr id="89098" name="Rectangle 8"/>
          <p:cNvSpPr/>
          <p:nvPr/>
        </p:nvSpPr>
        <p:spPr>
          <a:xfrm>
            <a:off x="3074988" y="2652713"/>
            <a:ext cx="2144712" cy="488950"/>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600" b="1" dirty="0">
                <a:ea typeface="楷体_GB2312" pitchFamily="49" charset="-122"/>
              </a:rPr>
              <a:t> </a:t>
            </a:r>
            <a:r>
              <a:rPr lang="en-US" altLang="zh-CN" sz="2600" b="1" i="1" dirty="0">
                <a:ea typeface="楷体_GB2312" pitchFamily="49" charset="-122"/>
              </a:rPr>
              <a:t>A</a:t>
            </a:r>
            <a:r>
              <a:rPr lang="en-US" altLang="zh-CN" sz="2600" b="1" i="1" baseline="50000" dirty="0">
                <a:ea typeface="楷体_GB2312" pitchFamily="49" charset="-122"/>
              </a:rPr>
              <a:t>n</a:t>
            </a:r>
            <a:r>
              <a:rPr lang="en-US" altLang="zh-CN" sz="2600" b="1" dirty="0">
                <a:latin typeface="Symbol" panose="05050102010706020507" pitchFamily="18" charset="2"/>
                <a:ea typeface="楷体_GB2312" pitchFamily="49" charset="-122"/>
              </a:rPr>
              <a:t> =</a:t>
            </a:r>
            <a:r>
              <a:rPr lang="en-US" altLang="zh-CN" sz="2600" b="1" dirty="0">
                <a:ea typeface="楷体_GB2312" pitchFamily="49" charset="-122"/>
              </a:rPr>
              <a:t> </a:t>
            </a:r>
            <a:r>
              <a:rPr lang="en-US" altLang="zh-CN" sz="2600" b="1" i="1" dirty="0">
                <a:ea typeface="楷体_GB2312" pitchFamily="49" charset="-122"/>
              </a:rPr>
              <a:t>PB</a:t>
            </a:r>
            <a:r>
              <a:rPr lang="en-US" altLang="zh-CN" sz="2600" b="1" i="1" baseline="50000" dirty="0">
                <a:ea typeface="楷体_GB2312" pitchFamily="49" charset="-122"/>
              </a:rPr>
              <a:t>n</a:t>
            </a:r>
            <a:r>
              <a:rPr lang="en-US" altLang="zh-CN" sz="2600" b="1" i="1" dirty="0">
                <a:ea typeface="楷体_GB2312" pitchFamily="49" charset="-122"/>
              </a:rPr>
              <a:t>P</a:t>
            </a:r>
            <a:r>
              <a:rPr lang="en-US" altLang="zh-CN" sz="2600" b="1" i="1" baseline="30000" dirty="0">
                <a:ea typeface="楷体_GB2312" pitchFamily="49" charset="-122"/>
              </a:rPr>
              <a:t> </a:t>
            </a:r>
            <a:r>
              <a:rPr lang="en-US" altLang="zh-CN" sz="2600" b="1" baseline="50000" dirty="0">
                <a:latin typeface="Symbol" panose="05050102010706020507" pitchFamily="18" charset="2"/>
                <a:ea typeface="楷体_GB2312" pitchFamily="49" charset="-122"/>
              </a:rPr>
              <a:t>-</a:t>
            </a:r>
            <a:r>
              <a:rPr lang="en-US" altLang="zh-CN" sz="2600" b="1" baseline="50000" dirty="0">
                <a:ea typeface="楷体_GB2312" pitchFamily="49" charset="-122"/>
              </a:rPr>
              <a:t>1</a:t>
            </a:r>
            <a:r>
              <a:rPr lang="en-US" altLang="zh-CN" sz="2600" b="1" dirty="0">
                <a:ea typeface="楷体_GB2312" pitchFamily="49" charset="-122"/>
              </a:rPr>
              <a:t>. </a:t>
            </a:r>
            <a:endParaRPr lang="en-US" altLang="zh-CN" sz="2600" b="1" dirty="0">
              <a:ea typeface="楷体_GB2312" pitchFamily="49" charset="-122"/>
            </a:endParaRPr>
          </a:p>
        </p:txBody>
      </p:sp>
      <p:graphicFrame>
        <p:nvGraphicFramePr>
          <p:cNvPr id="92169" name="Object 9"/>
          <p:cNvGraphicFramePr>
            <a:graphicFrameLocks noChangeAspect="1"/>
          </p:cNvGraphicFramePr>
          <p:nvPr/>
        </p:nvGraphicFramePr>
        <p:xfrm>
          <a:off x="1131888" y="3213100"/>
          <a:ext cx="7112000" cy="1511300"/>
        </p:xfrm>
        <a:graphic>
          <a:graphicData uri="http://schemas.openxmlformats.org/presentationml/2006/ole">
            <mc:AlternateContent xmlns:mc="http://schemas.openxmlformats.org/markup-compatibility/2006">
              <mc:Choice xmlns:v="urn:schemas-microsoft-com:vml" Requires="v">
                <p:oleObj spid="_x0000_s3199" name="" r:id="rId5" imgW="7112000" imgH="1511300" progId="Equation.DSMT4">
                  <p:embed/>
                </p:oleObj>
              </mc:Choice>
              <mc:Fallback>
                <p:oleObj name="" r:id="rId5" imgW="7112000" imgH="1511300" progId="Equation.DSMT4">
                  <p:embed/>
                  <p:pic>
                    <p:nvPicPr>
                      <p:cNvPr id="0" name="图片 3198"/>
                      <p:cNvPicPr/>
                      <p:nvPr/>
                    </p:nvPicPr>
                    <p:blipFill>
                      <a:blip r:embed="rId6"/>
                      <a:stretch>
                        <a:fillRect/>
                      </a:stretch>
                    </p:blipFill>
                    <p:spPr>
                      <a:xfrm>
                        <a:off x="1131888" y="3213100"/>
                        <a:ext cx="7112000" cy="1511300"/>
                      </a:xfrm>
                      <a:prstGeom prst="rect">
                        <a:avLst/>
                      </a:prstGeom>
                      <a:noFill/>
                      <a:ln w="38100">
                        <a:noFill/>
                        <a:miter/>
                      </a:ln>
                    </p:spPr>
                  </p:pic>
                </p:oleObj>
              </mc:Fallback>
            </mc:AlternateContent>
          </a:graphicData>
        </a:graphic>
      </p:graphicFrame>
      <p:graphicFrame>
        <p:nvGraphicFramePr>
          <p:cNvPr id="92170" name="Object 10"/>
          <p:cNvGraphicFramePr>
            <a:graphicFrameLocks noChangeAspect="1"/>
          </p:cNvGraphicFramePr>
          <p:nvPr/>
        </p:nvGraphicFramePr>
        <p:xfrm>
          <a:off x="1619250" y="4868863"/>
          <a:ext cx="5803900" cy="1511300"/>
        </p:xfrm>
        <a:graphic>
          <a:graphicData uri="http://schemas.openxmlformats.org/presentationml/2006/ole">
            <mc:AlternateContent xmlns:mc="http://schemas.openxmlformats.org/markup-compatibility/2006">
              <mc:Choice xmlns:v="urn:schemas-microsoft-com:vml" Requires="v">
                <p:oleObj spid="_x0000_s3206" name="" r:id="rId7" imgW="5803900" imgH="1511300" progId="Equation.DSMT4">
                  <p:embed/>
                </p:oleObj>
              </mc:Choice>
              <mc:Fallback>
                <p:oleObj name="" r:id="rId7" imgW="5803900" imgH="1511300" progId="Equation.DSMT4">
                  <p:embed/>
                  <p:pic>
                    <p:nvPicPr>
                      <p:cNvPr id="0" name="图片 3205"/>
                      <p:cNvPicPr/>
                      <p:nvPr/>
                    </p:nvPicPr>
                    <p:blipFill>
                      <a:blip r:embed="rId8"/>
                      <a:stretch>
                        <a:fillRect/>
                      </a:stretch>
                    </p:blipFill>
                    <p:spPr>
                      <a:xfrm>
                        <a:off x="1619250" y="4868863"/>
                        <a:ext cx="5803900" cy="15113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69"/>
                                        </p:tgtEl>
                                        <p:attrNameLst>
                                          <p:attrName>style.visibility</p:attrName>
                                        </p:attrNameLst>
                                      </p:cBhvr>
                                      <p:to>
                                        <p:strVal val="visible"/>
                                      </p:to>
                                    </p:set>
                                    <p:animEffect transition="in" filter="wipe(left)">
                                      <p:cBhvr>
                                        <p:cTn id="7" dur="500"/>
                                        <p:tgtEl>
                                          <p:spTgt spid="92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70"/>
                                        </p:tgtEl>
                                        <p:attrNameLst>
                                          <p:attrName>style.visibility</p:attrName>
                                        </p:attrNameLst>
                                      </p:cBhvr>
                                      <p:to>
                                        <p:strVal val="visible"/>
                                      </p:to>
                                    </p:set>
                                    <p:animEffect transition="in" filter="wipe(left)">
                                      <p:cBhvr>
                                        <p:cTn id="12" dur="500"/>
                                        <p:tgtEl>
                                          <p:spTgt spid="9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560FB2-7C3B-4E73-B039-FCF26738766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BA7889D-88EC-4659-BF32-157DD436932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292" name="Rectangle 2"/>
          <p:cNvSpPr/>
          <p:nvPr/>
        </p:nvSpPr>
        <p:spPr>
          <a:xfrm>
            <a:off x="323850" y="2671763"/>
            <a:ext cx="8496300" cy="111760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与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行等价的充要条件是</a:t>
            </a:r>
            <a:r>
              <a:rPr lang="en-US" altLang="zh-CN" sz="2800" b="1" dirty="0">
                <a:ea typeface="楷体_GB2312" pitchFamily="49" charset="-122"/>
              </a:rPr>
              <a:t>: </a:t>
            </a:r>
            <a:r>
              <a:rPr lang="zh-CN" altLang="en-US" sz="2800" b="1" dirty="0">
                <a:ea typeface="楷体_GB2312" pitchFamily="49" charset="-122"/>
              </a:rPr>
              <a:t>存在可逆矩阵</a:t>
            </a:r>
            <a:r>
              <a:rPr lang="zh-CN" altLang="en-US" sz="2800" b="1" i="1" dirty="0">
                <a:ea typeface="楷体_GB2312" pitchFamily="49" charset="-122"/>
              </a:rPr>
              <a:t> </a:t>
            </a:r>
            <a:r>
              <a:rPr lang="en-US" altLang="zh-CN" sz="2800" b="1" i="1" dirty="0">
                <a:ea typeface="楷体_GB2312" pitchFamily="49" charset="-122"/>
              </a:rPr>
              <a:t>P</a:t>
            </a:r>
            <a:r>
              <a:rPr lang="en-US" altLang="zh-CN" sz="2800" b="1" dirty="0">
                <a:ea typeface="楷体_GB2312" pitchFamily="49" charset="-122"/>
              </a:rPr>
              <a:t>, </a:t>
            </a:r>
            <a:r>
              <a:rPr lang="zh-CN" altLang="en-US" sz="2800" b="1" dirty="0">
                <a:ea typeface="楷体_GB2312" pitchFamily="49" charset="-122"/>
              </a:rPr>
              <a:t>使 </a:t>
            </a:r>
            <a:r>
              <a:rPr lang="en-US" altLang="zh-CN" sz="2800" b="1" i="1" dirty="0">
                <a:ea typeface="楷体_GB2312" pitchFamily="49" charset="-122"/>
              </a:rPr>
              <a:t>B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PA</a:t>
            </a:r>
            <a:r>
              <a:rPr lang="en-US" altLang="zh-CN" sz="2800" b="1" dirty="0">
                <a:ea typeface="楷体_GB2312" pitchFamily="49" charset="-122"/>
              </a:rPr>
              <a:t>. </a:t>
            </a:r>
            <a:endParaRPr lang="en-US" altLang="zh-CN" sz="2800" b="1" dirty="0">
              <a:ea typeface="楷体_GB2312" pitchFamily="49" charset="-122"/>
            </a:endParaRPr>
          </a:p>
        </p:txBody>
      </p:sp>
      <p:sp>
        <p:nvSpPr>
          <p:cNvPr id="12293" name="Line 3"/>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2294" name="Rectangle 4"/>
          <p:cNvSpPr/>
          <p:nvPr/>
        </p:nvSpPr>
        <p:spPr>
          <a:xfrm>
            <a:off x="323850" y="3751263"/>
            <a:ext cx="8496300" cy="1117600"/>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pPr>
            <a:r>
              <a:rPr lang="en-US" altLang="zh-CN" sz="2800" b="1" dirty="0">
                <a:solidFill>
                  <a:srgbClr val="CC0000"/>
                </a:solidFill>
                <a:ea typeface="楷体_GB2312" pitchFamily="49" charset="-122"/>
              </a:rPr>
              <a:t> </a:t>
            </a:r>
            <a:r>
              <a:rPr lang="zh-CN" altLang="en-US" sz="2800" b="1" dirty="0">
                <a:ea typeface="楷体_GB2312" pitchFamily="49" charset="-122"/>
              </a:rPr>
              <a:t>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与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列等价的充要条件是</a:t>
            </a:r>
            <a:r>
              <a:rPr lang="en-US" altLang="zh-CN" sz="2800" b="1" dirty="0">
                <a:ea typeface="楷体_GB2312" pitchFamily="49" charset="-122"/>
              </a:rPr>
              <a:t>: </a:t>
            </a:r>
            <a:r>
              <a:rPr lang="zh-CN" altLang="en-US" sz="2800" b="1" dirty="0">
                <a:ea typeface="楷体_GB2312" pitchFamily="49" charset="-122"/>
              </a:rPr>
              <a:t>存在可逆矩阵</a:t>
            </a:r>
            <a:r>
              <a:rPr lang="zh-CN" altLang="en-US" sz="2800" b="1" i="1" dirty="0">
                <a:ea typeface="楷体_GB2312" pitchFamily="49" charset="-122"/>
              </a:rPr>
              <a:t> </a:t>
            </a:r>
            <a:r>
              <a:rPr lang="en-US" altLang="zh-CN" sz="2800" b="1" i="1" dirty="0">
                <a:ea typeface="楷体_GB2312" pitchFamily="49" charset="-122"/>
              </a:rPr>
              <a:t>Q</a:t>
            </a:r>
            <a:r>
              <a:rPr lang="en-US" altLang="zh-CN" sz="2800" b="1" dirty="0">
                <a:ea typeface="楷体_GB2312" pitchFamily="49" charset="-122"/>
              </a:rPr>
              <a:t>, </a:t>
            </a:r>
            <a:r>
              <a:rPr lang="zh-CN" altLang="en-US" sz="2800" b="1" dirty="0">
                <a:ea typeface="楷体_GB2312" pitchFamily="49" charset="-122"/>
              </a:rPr>
              <a:t>使 </a:t>
            </a:r>
            <a:r>
              <a:rPr lang="en-US" altLang="zh-CN" sz="2800" b="1" i="1" dirty="0">
                <a:ea typeface="楷体_GB2312" pitchFamily="49" charset="-122"/>
              </a:rPr>
              <a:t>B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ea typeface="楷体_GB2312" pitchFamily="49" charset="-122"/>
              </a:rPr>
              <a:t>AQ</a:t>
            </a:r>
            <a:r>
              <a:rPr lang="en-US" altLang="zh-CN" sz="2800" b="1" dirty="0">
                <a:ea typeface="楷体_GB2312" pitchFamily="49" charset="-122"/>
              </a:rPr>
              <a:t>. </a:t>
            </a:r>
            <a:endParaRPr lang="en-US" altLang="zh-CN" sz="2800" b="1" dirty="0">
              <a:ea typeface="楷体_GB2312" pitchFamily="49" charset="-122"/>
            </a:endParaRPr>
          </a:p>
        </p:txBody>
      </p:sp>
      <p:sp>
        <p:nvSpPr>
          <p:cNvPr id="12295" name="Rectangle 5"/>
          <p:cNvSpPr/>
          <p:nvPr/>
        </p:nvSpPr>
        <p:spPr>
          <a:xfrm>
            <a:off x="323850" y="4959350"/>
            <a:ext cx="16065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FF"/>
                </a:solidFill>
                <a:ea typeface="楷体_GB2312" pitchFamily="49" charset="-122"/>
              </a:rPr>
              <a:t>具体地有</a:t>
            </a:r>
            <a:endParaRPr lang="zh-CN" altLang="en-US" sz="2800" b="1" dirty="0">
              <a:solidFill>
                <a:srgbClr val="0000FF"/>
              </a:solidFill>
              <a:ea typeface="楷体_GB2312" pitchFamily="49" charset="-122"/>
            </a:endParaRPr>
          </a:p>
        </p:txBody>
      </p:sp>
      <p:graphicFrame>
        <p:nvGraphicFramePr>
          <p:cNvPr id="12296" name="Object 6"/>
          <p:cNvGraphicFramePr>
            <a:graphicFrameLocks noChangeAspect="1"/>
          </p:cNvGraphicFramePr>
          <p:nvPr/>
        </p:nvGraphicFramePr>
        <p:xfrm>
          <a:off x="1652588" y="5781675"/>
          <a:ext cx="3009900" cy="508000"/>
        </p:xfrm>
        <a:graphic>
          <a:graphicData uri="http://schemas.openxmlformats.org/presentationml/2006/ole">
            <mc:AlternateContent xmlns:mc="http://schemas.openxmlformats.org/markup-compatibility/2006">
              <mc:Choice xmlns:v="urn:schemas-microsoft-com:vml" Requires="v">
                <p:oleObj spid="_x0000_s3093" name="" r:id="rId1" imgW="4000500" imgH="660400" progId="Equation.DSMT4">
                  <p:embed/>
                </p:oleObj>
              </mc:Choice>
              <mc:Fallback>
                <p:oleObj name="" r:id="rId1" imgW="4000500" imgH="660400" progId="Equation.DSMT4">
                  <p:embed/>
                  <p:pic>
                    <p:nvPicPr>
                      <p:cNvPr id="0" name="图片 3092"/>
                      <p:cNvPicPr/>
                      <p:nvPr/>
                    </p:nvPicPr>
                    <p:blipFill>
                      <a:blip r:embed="rId2">
                        <a:clrChange>
                          <a:clrFrom>
                            <a:srgbClr val="000000"/>
                          </a:clrFrom>
                          <a:clrTo>
                            <a:srgbClr val="0000FF"/>
                          </a:clrTo>
                        </a:clrChange>
                      </a:blip>
                      <a:stretch>
                        <a:fillRect/>
                      </a:stretch>
                    </p:blipFill>
                    <p:spPr>
                      <a:xfrm>
                        <a:off x="1652588" y="5781675"/>
                        <a:ext cx="3009900" cy="508000"/>
                      </a:xfrm>
                      <a:prstGeom prst="rect">
                        <a:avLst/>
                      </a:prstGeom>
                      <a:noFill/>
                      <a:ln w="38100">
                        <a:noFill/>
                        <a:miter/>
                      </a:ln>
                    </p:spPr>
                  </p:pic>
                </p:oleObj>
              </mc:Fallback>
            </mc:AlternateContent>
          </a:graphicData>
        </a:graphic>
      </p:graphicFrame>
      <p:graphicFrame>
        <p:nvGraphicFramePr>
          <p:cNvPr id="12297" name="Object 7"/>
          <p:cNvGraphicFramePr>
            <a:graphicFrameLocks noChangeAspect="1"/>
          </p:cNvGraphicFramePr>
          <p:nvPr/>
        </p:nvGraphicFramePr>
        <p:xfrm>
          <a:off x="4845050" y="5616575"/>
          <a:ext cx="2489200" cy="901700"/>
        </p:xfrm>
        <a:graphic>
          <a:graphicData uri="http://schemas.openxmlformats.org/presentationml/2006/ole">
            <mc:AlternateContent xmlns:mc="http://schemas.openxmlformats.org/markup-compatibility/2006">
              <mc:Choice xmlns:v="urn:schemas-microsoft-com:vml" Requires="v">
                <p:oleObj spid="_x0000_s3094" name="" r:id="rId3" imgW="3302000" imgH="1181100" progId="Equation.DSMT4">
                  <p:embed/>
                </p:oleObj>
              </mc:Choice>
              <mc:Fallback>
                <p:oleObj name="" r:id="rId3" imgW="3302000" imgH="1181100" progId="Equation.DSMT4">
                  <p:embed/>
                  <p:pic>
                    <p:nvPicPr>
                      <p:cNvPr id="0" name="图片 3093"/>
                      <p:cNvPicPr/>
                      <p:nvPr/>
                    </p:nvPicPr>
                    <p:blipFill>
                      <a:blip r:embed="rId4">
                        <a:clrChange>
                          <a:clrFrom>
                            <a:srgbClr val="000000"/>
                          </a:clrFrom>
                          <a:clrTo>
                            <a:srgbClr val="0000FF"/>
                          </a:clrTo>
                        </a:clrChange>
                      </a:blip>
                      <a:stretch>
                        <a:fillRect/>
                      </a:stretch>
                    </p:blipFill>
                    <p:spPr>
                      <a:xfrm>
                        <a:off x="4845050" y="5616575"/>
                        <a:ext cx="2489200" cy="901700"/>
                      </a:xfrm>
                      <a:prstGeom prst="rect">
                        <a:avLst/>
                      </a:prstGeom>
                      <a:noFill/>
                      <a:ln w="38100">
                        <a:noFill/>
                        <a:miter/>
                      </a:ln>
                    </p:spPr>
                  </p:pic>
                </p:oleObj>
              </mc:Fallback>
            </mc:AlternateContent>
          </a:graphicData>
        </a:graphic>
      </p:graphicFrame>
      <p:sp>
        <p:nvSpPr>
          <p:cNvPr id="12298" name="Rectangle 8"/>
          <p:cNvSpPr/>
          <p:nvPr/>
        </p:nvSpPr>
        <p:spPr>
          <a:xfrm>
            <a:off x="323850" y="260350"/>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sp>
        <p:nvSpPr>
          <p:cNvPr id="12299" name="Rectangle 9"/>
          <p:cNvSpPr/>
          <p:nvPr/>
        </p:nvSpPr>
        <p:spPr>
          <a:xfrm>
            <a:off x="323850" y="1125538"/>
            <a:ext cx="20129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等价矩阵</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sp>
        <p:nvSpPr>
          <p:cNvPr id="12300" name="Rectangle 10"/>
          <p:cNvSpPr/>
          <p:nvPr/>
        </p:nvSpPr>
        <p:spPr>
          <a:xfrm>
            <a:off x="323850" y="1554163"/>
            <a:ext cx="8496300" cy="1117600"/>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如果矩阵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经过有限次初等</a:t>
            </a:r>
            <a:r>
              <a:rPr lang="en-US" altLang="zh-CN" sz="2800" b="1" dirty="0">
                <a:ea typeface="楷体_GB2312" pitchFamily="49" charset="-122"/>
              </a:rPr>
              <a:t>(</a:t>
            </a:r>
            <a:r>
              <a:rPr lang="zh-CN" altLang="en-US" sz="2800" b="1" dirty="0">
                <a:ea typeface="楷体_GB2312" pitchFamily="49" charset="-122"/>
              </a:rPr>
              <a:t>行</a:t>
            </a:r>
            <a:r>
              <a:rPr lang="en-US" altLang="zh-CN" sz="2800" b="1" dirty="0">
                <a:ea typeface="楷体_GB2312" pitchFamily="49" charset="-122"/>
              </a:rPr>
              <a:t>, </a:t>
            </a:r>
            <a:r>
              <a:rPr lang="zh-CN" altLang="en-US" sz="2800" b="1" dirty="0">
                <a:ea typeface="楷体_GB2312" pitchFamily="49" charset="-122"/>
              </a:rPr>
              <a:t>列</a:t>
            </a:r>
            <a:r>
              <a:rPr lang="en-US" altLang="zh-CN" sz="2800" b="1" dirty="0">
                <a:ea typeface="楷体_GB2312" pitchFamily="49" charset="-122"/>
              </a:rPr>
              <a:t>)</a:t>
            </a:r>
            <a:r>
              <a:rPr lang="zh-CN" altLang="en-US" sz="2800" b="1" dirty="0">
                <a:ea typeface="楷体_GB2312" pitchFamily="49" charset="-122"/>
              </a:rPr>
              <a:t>变换</a:t>
            </a:r>
            <a:r>
              <a:rPr lang="en-US" altLang="zh-CN" sz="2800" b="1" dirty="0">
                <a:ea typeface="楷体_GB2312" pitchFamily="49" charset="-122"/>
              </a:rPr>
              <a:t>,  </a:t>
            </a:r>
            <a:r>
              <a:rPr lang="zh-CN" altLang="en-US" sz="2800" b="1" dirty="0">
                <a:ea typeface="楷体_GB2312" pitchFamily="49" charset="-122"/>
              </a:rPr>
              <a:t>化为矩阵 </a:t>
            </a:r>
            <a:r>
              <a:rPr lang="en-US" altLang="zh-CN" sz="2800" b="1" i="1" dirty="0">
                <a:ea typeface="楷体_GB2312" pitchFamily="49" charset="-122"/>
              </a:rPr>
              <a:t>B</a:t>
            </a:r>
            <a:r>
              <a:rPr lang="en-US" altLang="zh-CN" sz="2800" b="1" dirty="0">
                <a:ea typeface="楷体_GB2312" pitchFamily="49" charset="-122"/>
              </a:rPr>
              <a:t>, </a:t>
            </a:r>
            <a:r>
              <a:rPr lang="zh-CN" altLang="en-US" sz="2800" b="1" dirty="0">
                <a:ea typeface="楷体_GB2312" pitchFamily="49" charset="-122"/>
              </a:rPr>
              <a:t>就称矩阵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与 </a:t>
            </a:r>
            <a:r>
              <a:rPr lang="en-US" altLang="zh-CN" sz="2800" b="1" i="1" dirty="0">
                <a:ea typeface="楷体_GB2312" pitchFamily="49" charset="-122"/>
              </a:rPr>
              <a:t>B </a:t>
            </a:r>
            <a:r>
              <a:rPr lang="en-US" altLang="zh-CN" sz="2800" b="1" dirty="0">
                <a:ea typeface="楷体_GB2312" pitchFamily="49" charset="-122"/>
              </a:rPr>
              <a:t>(</a:t>
            </a:r>
            <a:r>
              <a:rPr lang="zh-CN" altLang="en-US" sz="2800" b="1" dirty="0">
                <a:ea typeface="楷体_GB2312" pitchFamily="49" charset="-122"/>
              </a:rPr>
              <a:t>行</a:t>
            </a:r>
            <a:r>
              <a:rPr lang="en-US" altLang="zh-CN" sz="2800" b="1" dirty="0">
                <a:ea typeface="楷体_GB2312" pitchFamily="49" charset="-122"/>
              </a:rPr>
              <a:t>, </a:t>
            </a:r>
            <a:r>
              <a:rPr lang="zh-CN" altLang="en-US" sz="2800" b="1" dirty="0">
                <a:ea typeface="楷体_GB2312" pitchFamily="49" charset="-122"/>
              </a:rPr>
              <a:t>列</a:t>
            </a:r>
            <a:r>
              <a:rPr lang="en-US" altLang="zh-CN" sz="2800" b="1" dirty="0">
                <a:ea typeface="楷体_GB2312" pitchFamily="49" charset="-122"/>
              </a:rPr>
              <a:t>)</a:t>
            </a:r>
            <a:r>
              <a:rPr lang="zh-CN" altLang="en-US" sz="2800" b="1" dirty="0">
                <a:ea typeface="楷体_GB2312" pitchFamily="49" charset="-122"/>
              </a:rPr>
              <a:t>等价</a:t>
            </a:r>
            <a:r>
              <a:rPr lang="en-US" altLang="zh-CN" sz="2800" b="1" dirty="0">
                <a:ea typeface="楷体_GB2312" pitchFamily="49" charset="-122"/>
              </a:rPr>
              <a:t>, </a:t>
            </a:r>
            <a:r>
              <a:rPr lang="zh-CN" altLang="en-US" sz="2800" b="1" dirty="0">
                <a:ea typeface="楷体_GB2312" pitchFamily="49" charset="-122"/>
              </a:rPr>
              <a:t>记为 </a:t>
            </a:r>
            <a:r>
              <a:rPr lang="en-US" altLang="zh-CN" sz="2800" b="1" i="1" dirty="0">
                <a:solidFill>
                  <a:srgbClr val="CC0000"/>
                </a:solidFill>
                <a:ea typeface="楷体_GB2312" pitchFamily="49" charset="-122"/>
              </a:rPr>
              <a:t>A</a:t>
            </a:r>
            <a:r>
              <a:rPr lang="zh-CN" altLang="en-US" sz="2800" b="1" dirty="0">
                <a:solidFill>
                  <a:srgbClr val="CC0000"/>
                </a:solidFill>
                <a:ea typeface="楷体_GB2312" pitchFamily="49" charset="-122"/>
              </a:rPr>
              <a:t>～</a:t>
            </a:r>
            <a:r>
              <a:rPr lang="en-US" altLang="zh-CN" sz="2800" b="1" i="1" dirty="0">
                <a:solidFill>
                  <a:srgbClr val="CC0000"/>
                </a:solidFill>
                <a:ea typeface="楷体_GB2312" pitchFamily="49" charset="-122"/>
              </a:rPr>
              <a:t>B</a:t>
            </a:r>
            <a:r>
              <a:rPr lang="en-US" altLang="zh-CN" sz="2800" b="1" dirty="0">
                <a:ea typeface="楷体_GB2312" pitchFamily="49" charset="-122"/>
              </a:rPr>
              <a:t>.</a:t>
            </a:r>
            <a:endParaRPr lang="en-US" altLang="zh-CN" sz="2800" b="1" dirty="0">
              <a:ea typeface="楷体_GB2312" pitchFamily="49" charset="-122"/>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D167EBE-781C-4D09-B0B2-BBBF72472A6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9F7CE9-F330-4444-9185-9BD225D13AB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3186" name="Rectangle 2"/>
          <p:cNvSpPr/>
          <p:nvPr/>
        </p:nvSpPr>
        <p:spPr>
          <a:xfrm>
            <a:off x="323850" y="1308100"/>
            <a:ext cx="8985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证明</a:t>
            </a:r>
            <a:endParaRPr lang="zh-CN" altLang="en-US" sz="2800" b="1" dirty="0">
              <a:ea typeface="楷体_GB2312" pitchFamily="49" charset="-122"/>
            </a:endParaRPr>
          </a:p>
        </p:txBody>
      </p:sp>
      <p:sp>
        <p:nvSpPr>
          <p:cNvPr id="90117" name="Rectangle 3"/>
          <p:cNvSpPr/>
          <p:nvPr/>
        </p:nvSpPr>
        <p:spPr>
          <a:xfrm>
            <a:off x="323850" y="260350"/>
            <a:ext cx="810260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30</a:t>
            </a:r>
            <a:r>
              <a:rPr lang="en-US" altLang="zh-CN" sz="2800" b="1" dirty="0">
                <a:ea typeface="楷体_GB2312" pitchFamily="49" charset="-122"/>
              </a:rPr>
              <a:t>  </a:t>
            </a:r>
            <a:r>
              <a:rPr lang="zh-CN" altLang="en-US" sz="2800" b="1" dirty="0">
                <a:ea typeface="楷体_GB2312" pitchFamily="49" charset="-122"/>
              </a:rPr>
              <a:t>设 </a:t>
            </a:r>
            <a:r>
              <a:rPr lang="en-US" altLang="zh-CN" sz="2800" b="1" i="1" dirty="0">
                <a:ea typeface="楷体_GB2312" pitchFamily="49" charset="-122"/>
              </a:rPr>
              <a:t>A</a:t>
            </a:r>
            <a:r>
              <a:rPr lang="en-US" altLang="zh-CN" sz="2800" b="1" dirty="0">
                <a:ea typeface="楷体_GB2312" pitchFamily="49" charset="-122"/>
              </a:rPr>
              <a:t>, </a:t>
            </a:r>
            <a:r>
              <a:rPr lang="en-US" altLang="zh-CN" sz="2800" b="1" i="1" dirty="0">
                <a:ea typeface="楷体_GB2312" pitchFamily="49" charset="-122"/>
              </a:rPr>
              <a:t>B</a:t>
            </a:r>
            <a:r>
              <a:rPr lang="zh-CN" altLang="en-US" sz="2800" b="1" dirty="0">
                <a:ea typeface="楷体_GB2312" pitchFamily="49" charset="-122"/>
              </a:rPr>
              <a:t>为</a:t>
            </a:r>
            <a:r>
              <a:rPr lang="en-US" altLang="zh-CN" sz="2800" b="1" i="1" dirty="0">
                <a:ea typeface="楷体_GB2312" pitchFamily="49" charset="-122"/>
              </a:rPr>
              <a:t>n</a:t>
            </a:r>
            <a:r>
              <a:rPr lang="zh-CN" altLang="en-US" sz="2800" b="1" dirty="0">
                <a:ea typeface="楷体_GB2312" pitchFamily="49" charset="-122"/>
              </a:rPr>
              <a:t>阶矩阵</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l </a:t>
            </a:r>
            <a:r>
              <a:rPr lang="zh-CN" altLang="en-US" sz="2800" b="1" dirty="0">
                <a:ea typeface="楷体_GB2312" pitchFamily="49" charset="-122"/>
              </a:rPr>
              <a:t>为</a:t>
            </a:r>
            <a:r>
              <a:rPr lang="en-US" altLang="zh-CN" sz="2800" b="1" i="1" dirty="0">
                <a:ea typeface="楷体_GB2312" pitchFamily="49" charset="-122"/>
              </a:rPr>
              <a:t>AB</a:t>
            </a:r>
            <a:r>
              <a:rPr lang="zh-CN" altLang="en-US" sz="2800" b="1" dirty="0">
                <a:ea typeface="楷体_GB2312" pitchFamily="49" charset="-122"/>
              </a:rPr>
              <a:t>的非零特征值</a:t>
            </a:r>
            <a:r>
              <a:rPr lang="en-US" altLang="zh-CN" sz="2800" b="1" dirty="0">
                <a:ea typeface="楷体_GB2312" pitchFamily="49" charset="-122"/>
              </a:rPr>
              <a:t>, </a:t>
            </a:r>
            <a:r>
              <a:rPr lang="zh-CN" altLang="en-US" sz="2800" b="1" dirty="0">
                <a:ea typeface="楷体_GB2312" pitchFamily="49" charset="-122"/>
              </a:rPr>
              <a:t>证明</a:t>
            </a:r>
            <a:endParaRPr lang="zh-CN" altLang="en-US" sz="2800" b="1" dirty="0">
              <a:ea typeface="楷体_GB2312" pitchFamily="49" charset="-122"/>
            </a:endParaRPr>
          </a:p>
        </p:txBody>
      </p:sp>
      <p:sp>
        <p:nvSpPr>
          <p:cNvPr id="90118" name="Rectangle 4"/>
          <p:cNvSpPr/>
          <p:nvPr/>
        </p:nvSpPr>
        <p:spPr>
          <a:xfrm>
            <a:off x="323850" y="765175"/>
            <a:ext cx="33512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Symbol" panose="05050102010706020507" pitchFamily="18" charset="2"/>
                <a:ea typeface="楷体_GB2312" pitchFamily="49" charset="-122"/>
              </a:rPr>
              <a:t>l </a:t>
            </a:r>
            <a:r>
              <a:rPr lang="zh-CN" altLang="en-US" sz="2800" b="1" dirty="0">
                <a:latin typeface="Symbol" panose="05050102010706020507" pitchFamily="18" charset="2"/>
                <a:ea typeface="楷体_GB2312" pitchFamily="49" charset="-122"/>
              </a:rPr>
              <a:t>也</a:t>
            </a:r>
            <a:r>
              <a:rPr lang="zh-CN" altLang="en-US" sz="2800" b="1" dirty="0">
                <a:ea typeface="楷体_GB2312" pitchFamily="49" charset="-122"/>
              </a:rPr>
              <a:t>为 </a:t>
            </a:r>
            <a:r>
              <a:rPr lang="en-US" altLang="zh-CN" sz="2800" b="1" i="1" dirty="0">
                <a:ea typeface="楷体_GB2312" pitchFamily="49" charset="-122"/>
              </a:rPr>
              <a:t>BA </a:t>
            </a:r>
            <a:r>
              <a:rPr lang="zh-CN" altLang="en-US" sz="2800" b="1" dirty="0">
                <a:ea typeface="楷体_GB2312" pitchFamily="49" charset="-122"/>
              </a:rPr>
              <a:t>的特征值</a:t>
            </a:r>
            <a:r>
              <a:rPr lang="en-US" altLang="zh-CN" sz="2800" b="1" dirty="0">
                <a:ea typeface="楷体_GB2312" pitchFamily="49" charset="-122"/>
              </a:rPr>
              <a:t>.</a:t>
            </a:r>
            <a:endParaRPr lang="en-US" altLang="zh-CN" sz="2800" b="1" dirty="0">
              <a:ea typeface="楷体_GB2312" pitchFamily="49" charset="-122"/>
            </a:endParaRPr>
          </a:p>
        </p:txBody>
      </p:sp>
      <p:sp>
        <p:nvSpPr>
          <p:cNvPr id="93189" name="Rectangle 5"/>
          <p:cNvSpPr/>
          <p:nvPr/>
        </p:nvSpPr>
        <p:spPr>
          <a:xfrm>
            <a:off x="1284288" y="1308100"/>
            <a:ext cx="4970462"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存在非零向量 </a:t>
            </a:r>
            <a:r>
              <a:rPr lang="en-US" altLang="zh-CN" sz="2800" b="1" i="1" dirty="0">
                <a:ea typeface="楷体_GB2312" pitchFamily="49" charset="-122"/>
              </a:rPr>
              <a:t>p</a:t>
            </a:r>
            <a:r>
              <a:rPr lang="en-US" altLang="zh-CN" sz="2800" b="1" dirty="0">
                <a:ea typeface="楷体_GB2312" pitchFamily="49" charset="-122"/>
              </a:rPr>
              <a:t>, </a:t>
            </a:r>
            <a:r>
              <a:rPr lang="zh-CN" altLang="en-US" sz="2800" b="1" dirty="0">
                <a:ea typeface="楷体_GB2312" pitchFamily="49" charset="-122"/>
              </a:rPr>
              <a:t>使 </a:t>
            </a:r>
            <a:r>
              <a:rPr lang="en-US" altLang="zh-CN" sz="2800" b="1" i="1" dirty="0">
                <a:ea typeface="楷体_GB2312" pitchFamily="49" charset="-122"/>
              </a:rPr>
              <a:t>ABp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i="1" dirty="0">
                <a:latin typeface="Symbol" panose="05050102010706020507" pitchFamily="18" charset="2"/>
                <a:ea typeface="楷体_GB2312" pitchFamily="49" charset="-122"/>
              </a:rPr>
              <a:t>l </a:t>
            </a:r>
            <a:r>
              <a:rPr lang="en-US" altLang="zh-CN" sz="2800" b="1" i="1" dirty="0">
                <a:ea typeface="楷体_GB2312" pitchFamily="49" charset="-122"/>
              </a:rPr>
              <a:t>p</a:t>
            </a:r>
            <a:r>
              <a:rPr lang="en-US" altLang="zh-CN" sz="2800" b="1" dirty="0">
                <a:ea typeface="楷体_GB2312" pitchFamily="49" charset="-122"/>
              </a:rPr>
              <a:t>.  </a:t>
            </a:r>
            <a:endParaRPr lang="en-US" altLang="zh-CN" sz="2800" b="1" dirty="0">
              <a:ea typeface="楷体_GB2312" pitchFamily="49" charset="-122"/>
            </a:endParaRPr>
          </a:p>
        </p:txBody>
      </p:sp>
      <p:sp>
        <p:nvSpPr>
          <p:cNvPr id="93190" name="Rectangle 6"/>
          <p:cNvSpPr/>
          <p:nvPr/>
        </p:nvSpPr>
        <p:spPr>
          <a:xfrm>
            <a:off x="6011863" y="1323975"/>
            <a:ext cx="8985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于是</a:t>
            </a:r>
            <a:endParaRPr lang="zh-CN" altLang="en-US" sz="2800" b="1" dirty="0">
              <a:ea typeface="楷体_GB2312" pitchFamily="49" charset="-122"/>
            </a:endParaRPr>
          </a:p>
        </p:txBody>
      </p:sp>
      <p:graphicFrame>
        <p:nvGraphicFramePr>
          <p:cNvPr id="93191" name="Object 7"/>
          <p:cNvGraphicFramePr>
            <a:graphicFrameLocks noChangeAspect="1"/>
          </p:cNvGraphicFramePr>
          <p:nvPr/>
        </p:nvGraphicFramePr>
        <p:xfrm>
          <a:off x="1635125" y="2027238"/>
          <a:ext cx="5384800" cy="393700"/>
        </p:xfrm>
        <a:graphic>
          <a:graphicData uri="http://schemas.openxmlformats.org/presentationml/2006/ole">
            <mc:AlternateContent xmlns:mc="http://schemas.openxmlformats.org/markup-compatibility/2006">
              <mc:Choice xmlns:v="urn:schemas-microsoft-com:vml" Requires="v">
                <p:oleObj spid="_x0000_s3212" name="" r:id="rId1" imgW="5384800" imgH="393700" progId="Equation.DSMT4">
                  <p:embed/>
                </p:oleObj>
              </mc:Choice>
              <mc:Fallback>
                <p:oleObj name="" r:id="rId1" imgW="5384800" imgH="393700" progId="Equation.DSMT4">
                  <p:embed/>
                  <p:pic>
                    <p:nvPicPr>
                      <p:cNvPr id="0" name="图片 3211"/>
                      <p:cNvPicPr/>
                      <p:nvPr/>
                    </p:nvPicPr>
                    <p:blipFill>
                      <a:blip r:embed="rId2"/>
                      <a:stretch>
                        <a:fillRect/>
                      </a:stretch>
                    </p:blipFill>
                    <p:spPr>
                      <a:xfrm>
                        <a:off x="1635125" y="2027238"/>
                        <a:ext cx="5384800" cy="393700"/>
                      </a:xfrm>
                      <a:prstGeom prst="rect">
                        <a:avLst/>
                      </a:prstGeom>
                      <a:noFill/>
                      <a:ln w="38100">
                        <a:noFill/>
                        <a:miter/>
                      </a:ln>
                    </p:spPr>
                  </p:pic>
                </p:oleObj>
              </mc:Fallback>
            </mc:AlternateContent>
          </a:graphicData>
        </a:graphic>
      </p:graphicFrame>
      <p:sp>
        <p:nvSpPr>
          <p:cNvPr id="93192" name="Rectangle 8"/>
          <p:cNvSpPr/>
          <p:nvPr/>
        </p:nvSpPr>
        <p:spPr>
          <a:xfrm>
            <a:off x="323850" y="2492375"/>
            <a:ext cx="24606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由 </a:t>
            </a: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sym typeface="Symbol" panose="05050102010706020507" pitchFamily="18" charset="2"/>
              </a:rPr>
              <a:t></a:t>
            </a:r>
            <a:r>
              <a:rPr lang="en-US" altLang="zh-CN" sz="2800" b="1" i="1" dirty="0">
                <a:latin typeface="Symbol" panose="05050102010706020507" pitchFamily="18" charset="2"/>
                <a:ea typeface="楷体_GB2312" pitchFamily="49" charset="-122"/>
              </a:rPr>
              <a:t> </a:t>
            </a:r>
            <a:r>
              <a:rPr lang="en-US" altLang="zh-CN" sz="2800" b="1" dirty="0">
                <a:ea typeface="楷体_GB2312" pitchFamily="49" charset="-122"/>
              </a:rPr>
              <a:t>0</a:t>
            </a:r>
            <a:r>
              <a:rPr lang="en-US" altLang="zh-CN" sz="2800" b="1" dirty="0">
                <a:latin typeface="Symbol" panose="05050102010706020507" pitchFamily="18" charset="2"/>
                <a:ea typeface="楷体_GB2312" pitchFamily="49" charset="-122"/>
              </a:rPr>
              <a:t>,  </a:t>
            </a:r>
            <a:r>
              <a:rPr lang="en-US" altLang="zh-CN" sz="2800" b="1" i="1" dirty="0">
                <a:ea typeface="楷体_GB2312" pitchFamily="49" charset="-122"/>
              </a:rPr>
              <a:t>p </a:t>
            </a:r>
            <a:r>
              <a:rPr lang="en-US" altLang="zh-CN" sz="2800" b="1" dirty="0">
                <a:ea typeface="楷体_GB2312" pitchFamily="49" charset="-122"/>
                <a:sym typeface="Symbol" panose="05050102010706020507" pitchFamily="18" charset="2"/>
              </a:rPr>
              <a:t> 0,</a:t>
            </a:r>
            <a:endParaRPr lang="en-US" altLang="zh-CN" sz="2800" b="1" dirty="0">
              <a:ea typeface="楷体_GB2312" pitchFamily="49" charset="-122"/>
            </a:endParaRPr>
          </a:p>
        </p:txBody>
      </p:sp>
      <p:sp>
        <p:nvSpPr>
          <p:cNvPr id="93193" name="Rectangle 9"/>
          <p:cNvSpPr/>
          <p:nvPr/>
        </p:nvSpPr>
        <p:spPr>
          <a:xfrm>
            <a:off x="2746375" y="2492375"/>
            <a:ext cx="2041525"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可知 </a:t>
            </a:r>
            <a:r>
              <a:rPr lang="en-US" altLang="zh-CN" sz="2800" b="1" i="1" dirty="0">
                <a:ea typeface="楷体_GB2312" pitchFamily="49" charset="-122"/>
              </a:rPr>
              <a:t>Bp </a:t>
            </a:r>
            <a:r>
              <a:rPr lang="en-US" altLang="zh-CN" sz="2800" b="1" dirty="0">
                <a:ea typeface="楷体_GB2312" pitchFamily="49" charset="-122"/>
                <a:sym typeface="Symbol" panose="05050102010706020507" pitchFamily="18" charset="2"/>
              </a:rPr>
              <a:t> 0.</a:t>
            </a:r>
            <a:endParaRPr lang="en-US" altLang="zh-CN" sz="2800" b="1" dirty="0">
              <a:ea typeface="楷体_GB2312" pitchFamily="49" charset="-122"/>
            </a:endParaRPr>
          </a:p>
        </p:txBody>
      </p:sp>
      <p:sp>
        <p:nvSpPr>
          <p:cNvPr id="93194" name="Rectangle 10"/>
          <p:cNvSpPr/>
          <p:nvPr/>
        </p:nvSpPr>
        <p:spPr>
          <a:xfrm>
            <a:off x="323850" y="3068638"/>
            <a:ext cx="422910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a:t>
            </a:r>
            <a:r>
              <a:rPr lang="zh-CN" altLang="en-US" sz="2800" b="1" dirty="0">
                <a:ea typeface="楷体_GB2312" pitchFamily="49" charset="-122"/>
              </a:rPr>
              <a:t>而 </a:t>
            </a:r>
            <a:r>
              <a:rPr lang="en-US" altLang="zh-CN" sz="2800" b="1" i="1" dirty="0">
                <a:ea typeface="楷体_GB2312" pitchFamily="49" charset="-122"/>
              </a:rPr>
              <a:t>Bp </a:t>
            </a:r>
            <a:r>
              <a:rPr lang="zh-CN" altLang="en-US" sz="2800" b="1" dirty="0">
                <a:ea typeface="楷体_GB2312" pitchFamily="49" charset="-122"/>
                <a:sym typeface="Symbol" panose="05050102010706020507" pitchFamily="18" charset="2"/>
              </a:rPr>
              <a:t>为对应的特征向量</a:t>
            </a:r>
            <a:r>
              <a:rPr lang="en-US" altLang="zh-CN" sz="2800" b="1" dirty="0">
                <a:ea typeface="楷体_GB2312" pitchFamily="49" charset="-122"/>
                <a:sym typeface="Symbol" panose="05050102010706020507" pitchFamily="18" charset="2"/>
              </a:rPr>
              <a:t>)</a:t>
            </a:r>
            <a:endParaRPr lang="en-US" altLang="zh-CN" sz="2800" b="1" dirty="0">
              <a:ea typeface="楷体_GB2312" pitchFamily="49" charset="-122"/>
            </a:endParaRPr>
          </a:p>
        </p:txBody>
      </p:sp>
      <p:sp>
        <p:nvSpPr>
          <p:cNvPr id="93195" name="Rectangle 11"/>
          <p:cNvSpPr/>
          <p:nvPr/>
        </p:nvSpPr>
        <p:spPr>
          <a:xfrm>
            <a:off x="4735513" y="2492375"/>
            <a:ext cx="379730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Symbol" panose="05050102010706020507" pitchFamily="18" charset="2"/>
                <a:ea typeface="楷体_GB2312" pitchFamily="49" charset="-122"/>
              </a:rPr>
              <a:t>因此 </a:t>
            </a:r>
            <a:r>
              <a:rPr lang="en-US" altLang="zh-CN" sz="2800" b="1" i="1" dirty="0">
                <a:latin typeface="Symbol" panose="05050102010706020507" pitchFamily="18" charset="2"/>
                <a:ea typeface="楷体_GB2312" pitchFamily="49" charset="-122"/>
              </a:rPr>
              <a:t>l </a:t>
            </a:r>
            <a:r>
              <a:rPr lang="zh-CN" altLang="en-US" sz="2800" b="1" dirty="0">
                <a:ea typeface="楷体_GB2312" pitchFamily="49" charset="-122"/>
              </a:rPr>
              <a:t>为 </a:t>
            </a:r>
            <a:r>
              <a:rPr lang="en-US" altLang="zh-CN" sz="2800" b="1" i="1" dirty="0">
                <a:ea typeface="楷体_GB2312" pitchFamily="49" charset="-122"/>
              </a:rPr>
              <a:t>BA </a:t>
            </a:r>
            <a:r>
              <a:rPr lang="zh-CN" altLang="en-US" sz="2800" b="1" dirty="0">
                <a:ea typeface="楷体_GB2312" pitchFamily="49" charset="-122"/>
              </a:rPr>
              <a:t>的特征值</a:t>
            </a:r>
            <a:r>
              <a:rPr lang="en-US" altLang="zh-CN" sz="2800" b="1" dirty="0">
                <a:ea typeface="楷体_GB2312" pitchFamily="49" charset="-122"/>
              </a:rPr>
              <a:t>.</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left)">
                                      <p:cBhvr>
                                        <p:cTn id="7" dur="500"/>
                                        <p:tgtEl>
                                          <p:spTgt spid="93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left)">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wipe(left)">
                                      <p:cBhvr>
                                        <p:cTn id="17" dur="500"/>
                                        <p:tgtEl>
                                          <p:spTgt spid="9319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3191"/>
                                        </p:tgtEl>
                                        <p:attrNameLst>
                                          <p:attrName>style.visibility</p:attrName>
                                        </p:attrNameLst>
                                      </p:cBhvr>
                                      <p:to>
                                        <p:strVal val="visible"/>
                                      </p:to>
                                    </p:set>
                                    <p:animEffect transition="in" filter="wipe(left)">
                                      <p:cBhvr>
                                        <p:cTn id="21" dur="500"/>
                                        <p:tgtEl>
                                          <p:spTgt spid="931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3192"/>
                                        </p:tgtEl>
                                        <p:attrNameLst>
                                          <p:attrName>style.visibility</p:attrName>
                                        </p:attrNameLst>
                                      </p:cBhvr>
                                      <p:to>
                                        <p:strVal val="visible"/>
                                      </p:to>
                                    </p:set>
                                    <p:animEffect transition="in" filter="wipe(left)">
                                      <p:cBhvr>
                                        <p:cTn id="26" dur="500"/>
                                        <p:tgtEl>
                                          <p:spTgt spid="9319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193"/>
                                        </p:tgtEl>
                                        <p:attrNameLst>
                                          <p:attrName>style.visibility</p:attrName>
                                        </p:attrNameLst>
                                      </p:cBhvr>
                                      <p:to>
                                        <p:strVal val="visible"/>
                                      </p:to>
                                    </p:set>
                                    <p:animEffect transition="in" filter="wipe(left)">
                                      <p:cBhvr>
                                        <p:cTn id="31" dur="500"/>
                                        <p:tgtEl>
                                          <p:spTgt spid="9319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3195"/>
                                        </p:tgtEl>
                                        <p:attrNameLst>
                                          <p:attrName>style.visibility</p:attrName>
                                        </p:attrNameLst>
                                      </p:cBhvr>
                                      <p:to>
                                        <p:strVal val="visible"/>
                                      </p:to>
                                    </p:set>
                                    <p:animEffect transition="in" filter="wipe(left)">
                                      <p:cBhvr>
                                        <p:cTn id="36" dur="500"/>
                                        <p:tgtEl>
                                          <p:spTgt spid="9319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3194"/>
                                        </p:tgtEl>
                                        <p:attrNameLst>
                                          <p:attrName>style.visibility</p:attrName>
                                        </p:attrNameLst>
                                      </p:cBhvr>
                                      <p:to>
                                        <p:strVal val="visible"/>
                                      </p:to>
                                    </p:set>
                                    <p:animEffect transition="in" filter="wipe(left)">
                                      <p:cBhvr>
                                        <p:cTn id="41" dur="500"/>
                                        <p:tgtEl>
                                          <p:spTgt spid="9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89" grpId="0"/>
      <p:bldP spid="93190" grpId="0"/>
      <p:bldP spid="93192" grpId="0"/>
      <p:bldP spid="93193" grpId="0"/>
      <p:bldP spid="93194" grpId="0"/>
      <p:bldP spid="9319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1826D8D-28D1-4E44-86BF-F18885956940}"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2EEFE70-15DE-4176-88AB-9D9161647C3D}"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1140" name="Rectangle 2"/>
          <p:cNvSpPr/>
          <p:nvPr/>
        </p:nvSpPr>
        <p:spPr>
          <a:xfrm>
            <a:off x="323850" y="692150"/>
            <a:ext cx="2139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31</a:t>
            </a:r>
            <a:r>
              <a:rPr lang="en-US" altLang="zh-CN" sz="2800" b="1" dirty="0">
                <a:ea typeface="楷体_GB2312" pitchFamily="49" charset="-122"/>
              </a:rPr>
              <a:t>  </a:t>
            </a:r>
            <a:r>
              <a:rPr lang="zh-CN" altLang="en-US" sz="2800" b="1" dirty="0">
                <a:ea typeface="楷体_GB2312" pitchFamily="49" charset="-122"/>
              </a:rPr>
              <a:t>设矩阵</a:t>
            </a:r>
            <a:endParaRPr lang="zh-CN" altLang="en-US" sz="2800" b="1" dirty="0">
              <a:ea typeface="楷体_GB2312" pitchFamily="49" charset="-122"/>
            </a:endParaRPr>
          </a:p>
        </p:txBody>
      </p:sp>
      <p:sp>
        <p:nvSpPr>
          <p:cNvPr id="91141" name="Rectangle 3"/>
          <p:cNvSpPr/>
          <p:nvPr/>
        </p:nvSpPr>
        <p:spPr>
          <a:xfrm>
            <a:off x="323850" y="1628775"/>
            <a:ext cx="5843588"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求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的值</a:t>
            </a:r>
            <a:r>
              <a:rPr lang="en-US" altLang="zh-CN" sz="2800" b="1" dirty="0">
                <a:ea typeface="楷体_GB2312" pitchFamily="49" charset="-122"/>
              </a:rPr>
              <a:t>, </a:t>
            </a:r>
            <a:r>
              <a:rPr lang="zh-CN" altLang="en-US" sz="2800" b="1" dirty="0">
                <a:ea typeface="楷体_GB2312" pitchFamily="49" charset="-122"/>
              </a:rPr>
              <a:t>并讨论 </a:t>
            </a:r>
            <a:r>
              <a:rPr lang="en-US" altLang="zh-CN" sz="2800" b="1" i="1" dirty="0">
                <a:ea typeface="楷体_GB2312" pitchFamily="49" charset="-122"/>
              </a:rPr>
              <a:t>A </a:t>
            </a:r>
            <a:r>
              <a:rPr lang="zh-CN" altLang="en-US" sz="2800" b="1" dirty="0">
                <a:ea typeface="楷体_GB2312" pitchFamily="49" charset="-122"/>
              </a:rPr>
              <a:t>可否相似对角化</a:t>
            </a:r>
            <a:r>
              <a:rPr lang="en-US" altLang="zh-CN" sz="2800" b="1" dirty="0">
                <a:ea typeface="楷体_GB2312" pitchFamily="49" charset="-122"/>
              </a:rPr>
              <a:t>.</a:t>
            </a:r>
            <a:endParaRPr lang="en-US" altLang="zh-CN" sz="2800" b="1" dirty="0">
              <a:ea typeface="楷体_GB2312" pitchFamily="49" charset="-122"/>
            </a:endParaRPr>
          </a:p>
        </p:txBody>
      </p:sp>
      <p:sp>
        <p:nvSpPr>
          <p:cNvPr id="91142" name="Rectangle 4"/>
          <p:cNvSpPr/>
          <p:nvPr/>
        </p:nvSpPr>
        <p:spPr>
          <a:xfrm>
            <a:off x="4821238" y="677863"/>
            <a:ext cx="3206750"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有一个二重特征值</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91143" name="Object 5"/>
          <p:cNvGraphicFramePr>
            <a:graphicFrameLocks noChangeAspect="1"/>
          </p:cNvGraphicFramePr>
          <p:nvPr/>
        </p:nvGraphicFramePr>
        <p:xfrm>
          <a:off x="2420938" y="333375"/>
          <a:ext cx="2438400" cy="1244600"/>
        </p:xfrm>
        <a:graphic>
          <a:graphicData uri="http://schemas.openxmlformats.org/presentationml/2006/ole">
            <mc:AlternateContent xmlns:mc="http://schemas.openxmlformats.org/markup-compatibility/2006">
              <mc:Choice xmlns:v="urn:schemas-microsoft-com:vml" Requires="v">
                <p:oleObj spid="_x0000_s3213" name="" r:id="rId1" imgW="2438400" imgH="1244600" progId="Equation.DSMT4">
                  <p:embed/>
                </p:oleObj>
              </mc:Choice>
              <mc:Fallback>
                <p:oleObj name="" r:id="rId1" imgW="2438400" imgH="1244600" progId="Equation.DSMT4">
                  <p:embed/>
                  <p:pic>
                    <p:nvPicPr>
                      <p:cNvPr id="0" name="图片 3212"/>
                      <p:cNvPicPr/>
                      <p:nvPr/>
                    </p:nvPicPr>
                    <p:blipFill>
                      <a:blip r:embed="rId2"/>
                      <a:stretch>
                        <a:fillRect/>
                      </a:stretch>
                    </p:blipFill>
                    <p:spPr>
                      <a:xfrm>
                        <a:off x="2420938" y="333375"/>
                        <a:ext cx="2438400" cy="1244600"/>
                      </a:xfrm>
                      <a:prstGeom prst="rect">
                        <a:avLst/>
                      </a:prstGeom>
                      <a:noFill/>
                      <a:ln w="38100">
                        <a:noFill/>
                        <a:miter/>
                      </a:ln>
                    </p:spPr>
                  </p:pic>
                </p:oleObj>
              </mc:Fallback>
            </mc:AlternateContent>
          </a:graphicData>
        </a:graphic>
      </p:graphicFrame>
      <p:sp>
        <p:nvSpPr>
          <p:cNvPr id="94214" name="Rectangle 6"/>
          <p:cNvSpPr/>
          <p:nvPr/>
        </p:nvSpPr>
        <p:spPr>
          <a:xfrm>
            <a:off x="323850" y="2117725"/>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解</a:t>
            </a:r>
            <a:endParaRPr lang="zh-CN" altLang="en-US" sz="2800" b="1" dirty="0">
              <a:ea typeface="楷体_GB2312" pitchFamily="49" charset="-122"/>
            </a:endParaRPr>
          </a:p>
        </p:txBody>
      </p:sp>
      <p:sp>
        <p:nvSpPr>
          <p:cNvPr id="94215" name="Rectangle 7"/>
          <p:cNvSpPr/>
          <p:nvPr/>
        </p:nvSpPr>
        <p:spPr>
          <a:xfrm>
            <a:off x="900113" y="2117725"/>
            <a:ext cx="3798887"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方阵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的特征多项式为</a:t>
            </a:r>
            <a:endParaRPr lang="zh-CN" altLang="en-US" sz="2800" b="1" dirty="0">
              <a:ea typeface="楷体_GB2312" pitchFamily="49" charset="-122"/>
            </a:endParaRPr>
          </a:p>
        </p:txBody>
      </p:sp>
      <p:graphicFrame>
        <p:nvGraphicFramePr>
          <p:cNvPr id="94216" name="Object 8"/>
          <p:cNvGraphicFramePr>
            <a:graphicFrameLocks noChangeAspect="1"/>
          </p:cNvGraphicFramePr>
          <p:nvPr/>
        </p:nvGraphicFramePr>
        <p:xfrm>
          <a:off x="1908175" y="3067050"/>
          <a:ext cx="1282700" cy="355600"/>
        </p:xfrm>
        <a:graphic>
          <a:graphicData uri="http://schemas.openxmlformats.org/presentationml/2006/ole">
            <mc:AlternateContent xmlns:mc="http://schemas.openxmlformats.org/markup-compatibility/2006">
              <mc:Choice xmlns:v="urn:schemas-microsoft-com:vml" Requires="v">
                <p:oleObj spid="_x0000_s3214" name="" r:id="rId3" imgW="1282700" imgH="355600" progId="Equation.DSMT4">
                  <p:embed/>
                </p:oleObj>
              </mc:Choice>
              <mc:Fallback>
                <p:oleObj name="" r:id="rId3" imgW="1282700" imgH="355600" progId="Equation.DSMT4">
                  <p:embed/>
                  <p:pic>
                    <p:nvPicPr>
                      <p:cNvPr id="0" name="图片 3213"/>
                      <p:cNvPicPr/>
                      <p:nvPr/>
                    </p:nvPicPr>
                    <p:blipFill>
                      <a:blip r:embed="rId4"/>
                      <a:stretch>
                        <a:fillRect/>
                      </a:stretch>
                    </p:blipFill>
                    <p:spPr>
                      <a:xfrm>
                        <a:off x="1908175" y="3067050"/>
                        <a:ext cx="1282700" cy="355600"/>
                      </a:xfrm>
                      <a:prstGeom prst="rect">
                        <a:avLst/>
                      </a:prstGeom>
                      <a:noFill/>
                      <a:ln w="38100">
                        <a:noFill/>
                        <a:miter/>
                      </a:ln>
                    </p:spPr>
                  </p:pic>
                </p:oleObj>
              </mc:Fallback>
            </mc:AlternateContent>
          </a:graphicData>
        </a:graphic>
      </p:graphicFrame>
      <p:graphicFrame>
        <p:nvGraphicFramePr>
          <p:cNvPr id="94217" name="Object 9"/>
          <p:cNvGraphicFramePr>
            <a:graphicFrameLocks noChangeAspect="1"/>
          </p:cNvGraphicFramePr>
          <p:nvPr/>
        </p:nvGraphicFramePr>
        <p:xfrm>
          <a:off x="3238500" y="3795713"/>
          <a:ext cx="2819400" cy="1155700"/>
        </p:xfrm>
        <a:graphic>
          <a:graphicData uri="http://schemas.openxmlformats.org/presentationml/2006/ole">
            <mc:AlternateContent xmlns:mc="http://schemas.openxmlformats.org/markup-compatibility/2006">
              <mc:Choice xmlns:v="urn:schemas-microsoft-com:vml" Requires="v">
                <p:oleObj spid="_x0000_s3208" name="" r:id="rId5" imgW="2819400" imgH="1155700" progId="Equation.DSMT4">
                  <p:embed/>
                </p:oleObj>
              </mc:Choice>
              <mc:Fallback>
                <p:oleObj name="" r:id="rId5" imgW="2819400" imgH="1155700" progId="Equation.DSMT4">
                  <p:embed/>
                  <p:pic>
                    <p:nvPicPr>
                      <p:cNvPr id="0" name="图片 3207"/>
                      <p:cNvPicPr/>
                      <p:nvPr/>
                    </p:nvPicPr>
                    <p:blipFill>
                      <a:blip r:embed="rId6"/>
                      <a:stretch>
                        <a:fillRect/>
                      </a:stretch>
                    </p:blipFill>
                    <p:spPr>
                      <a:xfrm>
                        <a:off x="3238500" y="3795713"/>
                        <a:ext cx="2819400" cy="1155700"/>
                      </a:xfrm>
                      <a:prstGeom prst="rect">
                        <a:avLst/>
                      </a:prstGeom>
                      <a:noFill/>
                      <a:ln w="38100">
                        <a:noFill/>
                        <a:miter/>
                      </a:ln>
                    </p:spPr>
                  </p:pic>
                </p:oleObj>
              </mc:Fallback>
            </mc:AlternateContent>
          </a:graphicData>
        </a:graphic>
      </p:graphicFrame>
      <p:graphicFrame>
        <p:nvGraphicFramePr>
          <p:cNvPr id="94218" name="Object 10"/>
          <p:cNvGraphicFramePr>
            <a:graphicFrameLocks noChangeAspect="1"/>
          </p:cNvGraphicFramePr>
          <p:nvPr/>
        </p:nvGraphicFramePr>
        <p:xfrm>
          <a:off x="3232150" y="4962525"/>
          <a:ext cx="2946400" cy="1155700"/>
        </p:xfrm>
        <a:graphic>
          <a:graphicData uri="http://schemas.openxmlformats.org/presentationml/2006/ole">
            <mc:AlternateContent xmlns:mc="http://schemas.openxmlformats.org/markup-compatibility/2006">
              <mc:Choice xmlns:v="urn:schemas-microsoft-com:vml" Requires="v">
                <p:oleObj spid="_x0000_s3215" name="" r:id="rId7" imgW="2946400" imgH="1155700" progId="Equation.DSMT4">
                  <p:embed/>
                </p:oleObj>
              </mc:Choice>
              <mc:Fallback>
                <p:oleObj name="" r:id="rId7" imgW="2946400" imgH="1155700" progId="Equation.DSMT4">
                  <p:embed/>
                  <p:pic>
                    <p:nvPicPr>
                      <p:cNvPr id="0" name="图片 3214"/>
                      <p:cNvPicPr/>
                      <p:nvPr/>
                    </p:nvPicPr>
                    <p:blipFill>
                      <a:blip r:embed="rId8"/>
                      <a:stretch>
                        <a:fillRect/>
                      </a:stretch>
                    </p:blipFill>
                    <p:spPr>
                      <a:xfrm>
                        <a:off x="3232150" y="4962525"/>
                        <a:ext cx="2946400" cy="1155700"/>
                      </a:xfrm>
                      <a:prstGeom prst="rect">
                        <a:avLst/>
                      </a:prstGeom>
                      <a:noFill/>
                      <a:ln w="38100">
                        <a:noFill/>
                        <a:miter/>
                      </a:ln>
                    </p:spPr>
                  </p:pic>
                </p:oleObj>
              </mc:Fallback>
            </mc:AlternateContent>
          </a:graphicData>
        </a:graphic>
      </p:graphicFrame>
      <p:graphicFrame>
        <p:nvGraphicFramePr>
          <p:cNvPr id="94219" name="Object 11"/>
          <p:cNvGraphicFramePr>
            <a:graphicFrameLocks noChangeAspect="1"/>
          </p:cNvGraphicFramePr>
          <p:nvPr/>
        </p:nvGraphicFramePr>
        <p:xfrm>
          <a:off x="3235325" y="6080125"/>
          <a:ext cx="3784600" cy="457200"/>
        </p:xfrm>
        <a:graphic>
          <a:graphicData uri="http://schemas.openxmlformats.org/presentationml/2006/ole">
            <mc:AlternateContent xmlns:mc="http://schemas.openxmlformats.org/markup-compatibility/2006">
              <mc:Choice xmlns:v="urn:schemas-microsoft-com:vml" Requires="v">
                <p:oleObj spid="_x0000_s3209" name="" r:id="rId9" imgW="3784600" imgH="457200" progId="Equation.DSMT4">
                  <p:embed/>
                </p:oleObj>
              </mc:Choice>
              <mc:Fallback>
                <p:oleObj name="" r:id="rId9" imgW="3784600" imgH="457200" progId="Equation.DSMT4">
                  <p:embed/>
                  <p:pic>
                    <p:nvPicPr>
                      <p:cNvPr id="0" name="图片 3208"/>
                      <p:cNvPicPr/>
                      <p:nvPr/>
                    </p:nvPicPr>
                    <p:blipFill>
                      <a:blip r:embed="rId10"/>
                      <a:stretch>
                        <a:fillRect/>
                      </a:stretch>
                    </p:blipFill>
                    <p:spPr>
                      <a:xfrm>
                        <a:off x="3235325" y="6080125"/>
                        <a:ext cx="3784600" cy="457200"/>
                      </a:xfrm>
                      <a:prstGeom prst="rect">
                        <a:avLst/>
                      </a:prstGeom>
                      <a:noFill/>
                      <a:ln w="38100">
                        <a:noFill/>
                        <a:miter/>
                      </a:ln>
                    </p:spPr>
                  </p:pic>
                </p:oleObj>
              </mc:Fallback>
            </mc:AlternateContent>
          </a:graphicData>
        </a:graphic>
      </p:graphicFrame>
      <p:graphicFrame>
        <p:nvGraphicFramePr>
          <p:cNvPr id="94220" name="Object 12"/>
          <p:cNvGraphicFramePr>
            <a:graphicFrameLocks noChangeAspect="1"/>
          </p:cNvGraphicFramePr>
          <p:nvPr/>
        </p:nvGraphicFramePr>
        <p:xfrm>
          <a:off x="3232150" y="2643188"/>
          <a:ext cx="2794000" cy="1155700"/>
        </p:xfrm>
        <a:graphic>
          <a:graphicData uri="http://schemas.openxmlformats.org/presentationml/2006/ole">
            <mc:AlternateContent xmlns:mc="http://schemas.openxmlformats.org/markup-compatibility/2006">
              <mc:Choice xmlns:v="urn:schemas-microsoft-com:vml" Requires="v">
                <p:oleObj spid="_x0000_s3211" name="" r:id="rId11" imgW="2794000" imgH="1155700" progId="Equation.DSMT4">
                  <p:embed/>
                </p:oleObj>
              </mc:Choice>
              <mc:Fallback>
                <p:oleObj name="" r:id="rId11" imgW="2794000" imgH="1155700" progId="Equation.DSMT4">
                  <p:embed/>
                  <p:pic>
                    <p:nvPicPr>
                      <p:cNvPr id="0" name="图片 3210"/>
                      <p:cNvPicPr/>
                      <p:nvPr/>
                    </p:nvPicPr>
                    <p:blipFill>
                      <a:blip r:embed="rId12"/>
                      <a:stretch>
                        <a:fillRect/>
                      </a:stretch>
                    </p:blipFill>
                    <p:spPr>
                      <a:xfrm>
                        <a:off x="3232150" y="2643188"/>
                        <a:ext cx="2794000" cy="11557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4"/>
                                        </p:tgtEl>
                                        <p:attrNameLst>
                                          <p:attrName>style.visibility</p:attrName>
                                        </p:attrNameLst>
                                      </p:cBhvr>
                                      <p:to>
                                        <p:strVal val="visible"/>
                                      </p:to>
                                    </p:set>
                                    <p:animEffect transition="in" filter="wipe(left)">
                                      <p:cBhvr>
                                        <p:cTn id="7" dur="500"/>
                                        <p:tgtEl>
                                          <p:spTgt spid="942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5"/>
                                        </p:tgtEl>
                                        <p:attrNameLst>
                                          <p:attrName>style.visibility</p:attrName>
                                        </p:attrNameLst>
                                      </p:cBhvr>
                                      <p:to>
                                        <p:strVal val="visible"/>
                                      </p:to>
                                    </p:set>
                                    <p:animEffect transition="in" filter="wipe(left)">
                                      <p:cBhvr>
                                        <p:cTn id="12" dur="500"/>
                                        <p:tgtEl>
                                          <p:spTgt spid="942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4216"/>
                                        </p:tgtEl>
                                        <p:attrNameLst>
                                          <p:attrName>style.visibility</p:attrName>
                                        </p:attrNameLst>
                                      </p:cBhvr>
                                      <p:to>
                                        <p:strVal val="visible"/>
                                      </p:to>
                                    </p:set>
                                    <p:animEffect transition="in" filter="wipe(left)">
                                      <p:cBhvr>
                                        <p:cTn id="17" dur="500"/>
                                        <p:tgtEl>
                                          <p:spTgt spid="942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220"/>
                                        </p:tgtEl>
                                        <p:attrNameLst>
                                          <p:attrName>style.visibility</p:attrName>
                                        </p:attrNameLst>
                                      </p:cBhvr>
                                      <p:to>
                                        <p:strVal val="visible"/>
                                      </p:to>
                                    </p:set>
                                    <p:animEffect transition="in" filter="wipe(left)">
                                      <p:cBhvr>
                                        <p:cTn id="22" dur="500"/>
                                        <p:tgtEl>
                                          <p:spTgt spid="94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17"/>
                                        </p:tgtEl>
                                        <p:attrNameLst>
                                          <p:attrName>style.visibility</p:attrName>
                                        </p:attrNameLst>
                                      </p:cBhvr>
                                      <p:to>
                                        <p:strVal val="visible"/>
                                      </p:to>
                                    </p:set>
                                    <p:animEffect transition="in" filter="wipe(left)">
                                      <p:cBhvr>
                                        <p:cTn id="27" dur="500"/>
                                        <p:tgtEl>
                                          <p:spTgt spid="942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218"/>
                                        </p:tgtEl>
                                        <p:attrNameLst>
                                          <p:attrName>style.visibility</p:attrName>
                                        </p:attrNameLst>
                                      </p:cBhvr>
                                      <p:to>
                                        <p:strVal val="visible"/>
                                      </p:to>
                                    </p:set>
                                    <p:animEffect transition="in" filter="wipe(left)">
                                      <p:cBhvr>
                                        <p:cTn id="32" dur="500"/>
                                        <p:tgtEl>
                                          <p:spTgt spid="94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19"/>
                                        </p:tgtEl>
                                        <p:attrNameLst>
                                          <p:attrName>style.visibility</p:attrName>
                                        </p:attrNameLst>
                                      </p:cBhvr>
                                      <p:to>
                                        <p:strVal val="visible"/>
                                      </p:to>
                                    </p:set>
                                    <p:animEffect transition="in" filter="wipe(left)">
                                      <p:cBhvr>
                                        <p:cTn id="37" dur="500"/>
                                        <p:tgtEl>
                                          <p:spTgt spid="94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p:bldP spid="942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E9B01D1-C811-4D43-87E3-9F0ACDF79F8E}"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5DC3272-C244-4A07-866B-0AC89ED60C91}"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92164" name="Object 2"/>
          <p:cNvGraphicFramePr>
            <a:graphicFrameLocks noChangeAspect="1"/>
          </p:cNvGraphicFramePr>
          <p:nvPr/>
        </p:nvGraphicFramePr>
        <p:xfrm>
          <a:off x="2420938" y="333375"/>
          <a:ext cx="2438400" cy="1244600"/>
        </p:xfrm>
        <a:graphic>
          <a:graphicData uri="http://schemas.openxmlformats.org/presentationml/2006/ole">
            <mc:AlternateContent xmlns:mc="http://schemas.openxmlformats.org/markup-compatibility/2006">
              <mc:Choice xmlns:v="urn:schemas-microsoft-com:vml" Requires="v">
                <p:oleObj spid="_x0000_s3210" name="" r:id="rId1" imgW="2438400" imgH="1244600" progId="Equation.DSMT4">
                  <p:embed/>
                </p:oleObj>
              </mc:Choice>
              <mc:Fallback>
                <p:oleObj name="" r:id="rId1" imgW="2438400" imgH="1244600" progId="Equation.DSMT4">
                  <p:embed/>
                  <p:pic>
                    <p:nvPicPr>
                      <p:cNvPr id="0" name="图片 3209"/>
                      <p:cNvPicPr/>
                      <p:nvPr/>
                    </p:nvPicPr>
                    <p:blipFill>
                      <a:blip r:embed="rId2"/>
                      <a:stretch>
                        <a:fillRect/>
                      </a:stretch>
                    </p:blipFill>
                    <p:spPr>
                      <a:xfrm>
                        <a:off x="2420938" y="333375"/>
                        <a:ext cx="2438400" cy="1244600"/>
                      </a:xfrm>
                      <a:prstGeom prst="rect">
                        <a:avLst/>
                      </a:prstGeom>
                      <a:noFill/>
                      <a:ln w="38100">
                        <a:noFill/>
                        <a:miter/>
                      </a:ln>
                    </p:spPr>
                  </p:pic>
                </p:oleObj>
              </mc:Fallback>
            </mc:AlternateContent>
          </a:graphicData>
        </a:graphic>
      </p:graphicFrame>
      <p:sp>
        <p:nvSpPr>
          <p:cNvPr id="92165" name="Rectangle 3"/>
          <p:cNvSpPr/>
          <p:nvPr/>
        </p:nvSpPr>
        <p:spPr>
          <a:xfrm>
            <a:off x="323850" y="2117725"/>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解</a:t>
            </a:r>
            <a:endParaRPr lang="zh-CN" altLang="en-US" sz="2800" b="1" dirty="0">
              <a:ea typeface="楷体_GB2312" pitchFamily="49" charset="-122"/>
            </a:endParaRPr>
          </a:p>
        </p:txBody>
      </p:sp>
      <p:sp>
        <p:nvSpPr>
          <p:cNvPr id="92166" name="Rectangle 4"/>
          <p:cNvSpPr/>
          <p:nvPr/>
        </p:nvSpPr>
        <p:spPr>
          <a:xfrm>
            <a:off x="323850" y="1628775"/>
            <a:ext cx="5843588"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求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的值</a:t>
            </a:r>
            <a:r>
              <a:rPr lang="en-US" altLang="zh-CN" sz="2800" b="1" dirty="0">
                <a:ea typeface="楷体_GB2312" pitchFamily="49" charset="-122"/>
              </a:rPr>
              <a:t>, </a:t>
            </a:r>
            <a:r>
              <a:rPr lang="zh-CN" altLang="en-US" sz="2800" b="1" dirty="0">
                <a:ea typeface="楷体_GB2312" pitchFamily="49" charset="-122"/>
              </a:rPr>
              <a:t>并讨论 </a:t>
            </a:r>
            <a:r>
              <a:rPr lang="en-US" altLang="zh-CN" sz="2800" b="1" i="1" dirty="0">
                <a:ea typeface="楷体_GB2312" pitchFamily="49" charset="-122"/>
              </a:rPr>
              <a:t>A </a:t>
            </a:r>
            <a:r>
              <a:rPr lang="zh-CN" altLang="en-US" sz="2800" b="1" dirty="0">
                <a:ea typeface="楷体_GB2312" pitchFamily="49" charset="-122"/>
              </a:rPr>
              <a:t>可否相似对角化</a:t>
            </a:r>
            <a:r>
              <a:rPr lang="en-US" altLang="zh-CN" sz="2800" b="1" dirty="0">
                <a:ea typeface="楷体_GB2312" pitchFamily="49" charset="-122"/>
              </a:rPr>
              <a:t>.</a:t>
            </a:r>
            <a:endParaRPr lang="en-US" altLang="zh-CN" sz="2800" b="1" dirty="0">
              <a:ea typeface="楷体_GB2312" pitchFamily="49" charset="-122"/>
            </a:endParaRPr>
          </a:p>
        </p:txBody>
      </p:sp>
      <p:sp>
        <p:nvSpPr>
          <p:cNvPr id="92167" name="Line 5"/>
          <p:cNvSpPr/>
          <p:nvPr/>
        </p:nvSpPr>
        <p:spPr>
          <a:xfrm>
            <a:off x="0" y="6092825"/>
            <a:ext cx="9144000" cy="0"/>
          </a:xfrm>
          <a:prstGeom prst="line">
            <a:avLst/>
          </a:prstGeom>
          <a:ln w="38100" cap="flat" cmpd="dbl">
            <a:solidFill>
              <a:srgbClr val="FF0000"/>
            </a:solidFill>
            <a:prstDash val="solid"/>
            <a:headEnd type="none" w="med" len="med"/>
            <a:tailEnd type="none" w="med" len="med"/>
          </a:ln>
        </p:spPr>
      </p:sp>
      <p:sp>
        <p:nvSpPr>
          <p:cNvPr id="95238" name="Rectangle 6"/>
          <p:cNvSpPr/>
          <p:nvPr/>
        </p:nvSpPr>
        <p:spPr>
          <a:xfrm>
            <a:off x="900113" y="2117725"/>
            <a:ext cx="37750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 </a:t>
            </a: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2 </a:t>
            </a:r>
            <a:r>
              <a:rPr lang="zh-CN" altLang="en-US" sz="2800" b="1" dirty="0">
                <a:ea typeface="楷体_GB2312" pitchFamily="49" charset="-122"/>
              </a:rPr>
              <a:t>是二重特征值</a:t>
            </a:r>
            <a:r>
              <a:rPr lang="en-US" altLang="zh-CN" sz="2800" b="1" dirty="0">
                <a:ea typeface="楷体_GB2312" pitchFamily="49" charset="-122"/>
              </a:rPr>
              <a:t>, </a:t>
            </a:r>
            <a:endParaRPr lang="en-US" altLang="zh-CN" sz="2800" b="1" dirty="0">
              <a:ea typeface="楷体_GB2312" pitchFamily="49" charset="-122"/>
            </a:endParaRPr>
          </a:p>
        </p:txBody>
      </p:sp>
      <p:sp>
        <p:nvSpPr>
          <p:cNvPr id="95239" name="Rectangle 7"/>
          <p:cNvSpPr/>
          <p:nvPr/>
        </p:nvSpPr>
        <p:spPr>
          <a:xfrm>
            <a:off x="4506913" y="2117725"/>
            <a:ext cx="18192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 </a:t>
            </a: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2 </a:t>
            </a:r>
            <a:r>
              <a:rPr lang="zh-CN" altLang="en-US" sz="2800" b="1" dirty="0">
                <a:ea typeface="楷体_GB2312" pitchFamily="49" charset="-122"/>
              </a:rPr>
              <a:t>是</a:t>
            </a:r>
            <a:endParaRPr lang="zh-CN" altLang="en-US" sz="2800" b="1" dirty="0">
              <a:ea typeface="楷体_GB2312" pitchFamily="49" charset="-122"/>
            </a:endParaRPr>
          </a:p>
        </p:txBody>
      </p:sp>
      <p:graphicFrame>
        <p:nvGraphicFramePr>
          <p:cNvPr id="95240" name="Object 8"/>
          <p:cNvGraphicFramePr>
            <a:graphicFrameLocks noChangeAspect="1"/>
          </p:cNvGraphicFramePr>
          <p:nvPr/>
        </p:nvGraphicFramePr>
        <p:xfrm>
          <a:off x="2570163" y="2695575"/>
          <a:ext cx="2857500" cy="393700"/>
        </p:xfrm>
        <a:graphic>
          <a:graphicData uri="http://schemas.openxmlformats.org/presentationml/2006/ole">
            <mc:AlternateContent xmlns:mc="http://schemas.openxmlformats.org/markup-compatibility/2006">
              <mc:Choice xmlns:v="urn:schemas-microsoft-com:vml" Requires="v">
                <p:oleObj spid="_x0000_s3223" name="" r:id="rId3" imgW="2857500" imgH="393700" progId="Equation.DSMT4">
                  <p:embed/>
                </p:oleObj>
              </mc:Choice>
              <mc:Fallback>
                <p:oleObj name="" r:id="rId3" imgW="2857500" imgH="393700" progId="Equation.DSMT4">
                  <p:embed/>
                  <p:pic>
                    <p:nvPicPr>
                      <p:cNvPr id="0" name="图片 3222"/>
                      <p:cNvPicPr/>
                      <p:nvPr/>
                    </p:nvPicPr>
                    <p:blipFill>
                      <a:blip r:embed="rId4"/>
                      <a:stretch>
                        <a:fillRect/>
                      </a:stretch>
                    </p:blipFill>
                    <p:spPr>
                      <a:xfrm>
                        <a:off x="2570163" y="2695575"/>
                        <a:ext cx="2857500" cy="393700"/>
                      </a:xfrm>
                      <a:prstGeom prst="rect">
                        <a:avLst/>
                      </a:prstGeom>
                      <a:noFill/>
                      <a:ln w="38100">
                        <a:noFill/>
                        <a:miter/>
                      </a:ln>
                    </p:spPr>
                  </p:pic>
                </p:oleObj>
              </mc:Fallback>
            </mc:AlternateContent>
          </a:graphicData>
        </a:graphic>
      </p:graphicFrame>
      <p:sp>
        <p:nvSpPr>
          <p:cNvPr id="95241" name="Rectangle 9"/>
          <p:cNvSpPr/>
          <p:nvPr/>
        </p:nvSpPr>
        <p:spPr>
          <a:xfrm>
            <a:off x="323850" y="3133725"/>
            <a:ext cx="9842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的根</a:t>
            </a:r>
            <a:r>
              <a:rPr lang="en-US" altLang="zh-CN" sz="2800" b="1" dirty="0">
                <a:ea typeface="楷体_GB2312" pitchFamily="49" charset="-122"/>
              </a:rPr>
              <a:t>,</a:t>
            </a:r>
            <a:endParaRPr lang="en-US" altLang="zh-CN" sz="2800" b="1" dirty="0">
              <a:ea typeface="楷体_GB2312" pitchFamily="49" charset="-122"/>
            </a:endParaRPr>
          </a:p>
        </p:txBody>
      </p:sp>
      <p:sp>
        <p:nvSpPr>
          <p:cNvPr id="95242" name="Rectangle 10"/>
          <p:cNvSpPr/>
          <p:nvPr/>
        </p:nvSpPr>
        <p:spPr>
          <a:xfrm>
            <a:off x="1258888" y="3133725"/>
            <a:ext cx="20859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求得 </a:t>
            </a:r>
            <a:r>
              <a:rPr lang="en-US" altLang="zh-CN" sz="2800" b="1" i="1" dirty="0">
                <a:ea typeface="楷体_GB2312" pitchFamily="49" charset="-122"/>
              </a:rPr>
              <a:t>a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2. </a:t>
            </a:r>
            <a:endParaRPr lang="en-US" altLang="zh-CN" sz="2800" b="1" dirty="0">
              <a:ea typeface="楷体_GB2312" pitchFamily="49" charset="-122"/>
            </a:endParaRPr>
          </a:p>
        </p:txBody>
      </p:sp>
      <p:graphicFrame>
        <p:nvGraphicFramePr>
          <p:cNvPr id="92173" name="Object 11"/>
          <p:cNvGraphicFramePr>
            <a:graphicFrameLocks noChangeAspect="1"/>
          </p:cNvGraphicFramePr>
          <p:nvPr/>
        </p:nvGraphicFramePr>
        <p:xfrm>
          <a:off x="1908175" y="6162675"/>
          <a:ext cx="1282700" cy="355600"/>
        </p:xfrm>
        <a:graphic>
          <a:graphicData uri="http://schemas.openxmlformats.org/presentationml/2006/ole">
            <mc:AlternateContent xmlns:mc="http://schemas.openxmlformats.org/markup-compatibility/2006">
              <mc:Choice xmlns:v="urn:schemas-microsoft-com:vml" Requires="v">
                <p:oleObj spid="_x0000_s3224" name="" r:id="rId5" imgW="1282700" imgH="355600" progId="Equation.DSMT4">
                  <p:embed/>
                </p:oleObj>
              </mc:Choice>
              <mc:Fallback>
                <p:oleObj name="" r:id="rId5" imgW="1282700" imgH="355600" progId="Equation.DSMT4">
                  <p:embed/>
                  <p:pic>
                    <p:nvPicPr>
                      <p:cNvPr id="0" name="图片 3223"/>
                      <p:cNvPicPr/>
                      <p:nvPr/>
                    </p:nvPicPr>
                    <p:blipFill>
                      <a:blip r:embed="rId6"/>
                      <a:stretch>
                        <a:fillRect/>
                      </a:stretch>
                    </p:blipFill>
                    <p:spPr>
                      <a:xfrm>
                        <a:off x="1908175" y="6162675"/>
                        <a:ext cx="1282700" cy="355600"/>
                      </a:xfrm>
                      <a:prstGeom prst="rect">
                        <a:avLst/>
                      </a:prstGeom>
                      <a:noFill/>
                      <a:ln w="38100">
                        <a:noFill/>
                        <a:miter/>
                      </a:ln>
                    </p:spPr>
                  </p:pic>
                </p:oleObj>
              </mc:Fallback>
            </mc:AlternateContent>
          </a:graphicData>
        </a:graphic>
      </p:graphicFrame>
      <p:sp>
        <p:nvSpPr>
          <p:cNvPr id="92174" name="Rectangle 12"/>
          <p:cNvSpPr/>
          <p:nvPr/>
        </p:nvSpPr>
        <p:spPr>
          <a:xfrm>
            <a:off x="323850" y="692150"/>
            <a:ext cx="2139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31</a:t>
            </a:r>
            <a:r>
              <a:rPr lang="en-US" altLang="zh-CN" sz="2800" b="1" dirty="0">
                <a:ea typeface="楷体_GB2312" pitchFamily="49" charset="-122"/>
              </a:rPr>
              <a:t>  </a:t>
            </a:r>
            <a:r>
              <a:rPr lang="zh-CN" altLang="en-US" sz="2800" b="1" dirty="0">
                <a:ea typeface="楷体_GB2312" pitchFamily="49" charset="-122"/>
              </a:rPr>
              <a:t>设矩阵</a:t>
            </a:r>
            <a:endParaRPr lang="zh-CN" altLang="en-US" sz="2800" b="1" dirty="0">
              <a:ea typeface="楷体_GB2312" pitchFamily="49" charset="-122"/>
            </a:endParaRPr>
          </a:p>
        </p:txBody>
      </p:sp>
      <p:sp>
        <p:nvSpPr>
          <p:cNvPr id="92175" name="Rectangle 13"/>
          <p:cNvSpPr/>
          <p:nvPr/>
        </p:nvSpPr>
        <p:spPr>
          <a:xfrm>
            <a:off x="4821238" y="677863"/>
            <a:ext cx="3206750"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有一个二重特征值</a:t>
            </a:r>
            <a:r>
              <a:rPr lang="en-US" altLang="zh-CN" sz="2800" b="1" dirty="0">
                <a:ea typeface="楷体_GB2312" pitchFamily="49" charset="-122"/>
              </a:rPr>
              <a:t>, </a:t>
            </a:r>
            <a:endParaRPr lang="en-US" altLang="zh-CN" sz="2800" b="1" dirty="0">
              <a:ea typeface="楷体_GB2312" pitchFamily="49" charset="-122"/>
            </a:endParaRPr>
          </a:p>
        </p:txBody>
      </p:sp>
      <p:graphicFrame>
        <p:nvGraphicFramePr>
          <p:cNvPr id="95246" name="Object 14"/>
          <p:cNvGraphicFramePr>
            <a:graphicFrameLocks noChangeAspect="1"/>
          </p:cNvGraphicFramePr>
          <p:nvPr/>
        </p:nvGraphicFramePr>
        <p:xfrm>
          <a:off x="1617663" y="3683000"/>
          <a:ext cx="3352800" cy="1244600"/>
        </p:xfrm>
        <a:graphic>
          <a:graphicData uri="http://schemas.openxmlformats.org/presentationml/2006/ole">
            <mc:AlternateContent xmlns:mc="http://schemas.openxmlformats.org/markup-compatibility/2006">
              <mc:Choice xmlns:v="urn:schemas-microsoft-com:vml" Requires="v">
                <p:oleObj spid="_x0000_s3219" name="" r:id="rId7" imgW="3352800" imgH="1244600" progId="Equation.DSMT4">
                  <p:embed/>
                </p:oleObj>
              </mc:Choice>
              <mc:Fallback>
                <p:oleObj name="" r:id="rId7" imgW="3352800" imgH="1244600" progId="Equation.DSMT4">
                  <p:embed/>
                  <p:pic>
                    <p:nvPicPr>
                      <p:cNvPr id="0" name="图片 3218"/>
                      <p:cNvPicPr/>
                      <p:nvPr/>
                    </p:nvPicPr>
                    <p:blipFill>
                      <a:blip r:embed="rId8"/>
                      <a:stretch>
                        <a:fillRect/>
                      </a:stretch>
                    </p:blipFill>
                    <p:spPr>
                      <a:xfrm>
                        <a:off x="1617663" y="3683000"/>
                        <a:ext cx="3352800" cy="1244600"/>
                      </a:xfrm>
                      <a:prstGeom prst="rect">
                        <a:avLst/>
                      </a:prstGeom>
                      <a:noFill/>
                      <a:ln w="38100">
                        <a:noFill/>
                        <a:miter/>
                      </a:ln>
                    </p:spPr>
                  </p:pic>
                </p:oleObj>
              </mc:Fallback>
            </mc:AlternateContent>
          </a:graphicData>
        </a:graphic>
      </p:graphicFrame>
      <p:graphicFrame>
        <p:nvGraphicFramePr>
          <p:cNvPr id="95247" name="Object 15"/>
          <p:cNvGraphicFramePr>
            <a:graphicFrameLocks noChangeAspect="1"/>
          </p:cNvGraphicFramePr>
          <p:nvPr/>
        </p:nvGraphicFramePr>
        <p:xfrm>
          <a:off x="4959350" y="3683000"/>
          <a:ext cx="1930400" cy="1244600"/>
        </p:xfrm>
        <a:graphic>
          <a:graphicData uri="http://schemas.openxmlformats.org/presentationml/2006/ole">
            <mc:AlternateContent xmlns:mc="http://schemas.openxmlformats.org/markup-compatibility/2006">
              <mc:Choice xmlns:v="urn:schemas-microsoft-com:vml" Requires="v">
                <p:oleObj spid="_x0000_s3218" name="" r:id="rId9" imgW="1930400" imgH="1244600" progId="Equation.DSMT4">
                  <p:embed/>
                </p:oleObj>
              </mc:Choice>
              <mc:Fallback>
                <p:oleObj name="" r:id="rId9" imgW="1930400" imgH="1244600" progId="Equation.DSMT4">
                  <p:embed/>
                  <p:pic>
                    <p:nvPicPr>
                      <p:cNvPr id="0" name="图片 3217"/>
                      <p:cNvPicPr/>
                      <p:nvPr/>
                    </p:nvPicPr>
                    <p:blipFill>
                      <a:blip r:embed="rId10"/>
                      <a:stretch>
                        <a:fillRect/>
                      </a:stretch>
                    </p:blipFill>
                    <p:spPr>
                      <a:xfrm>
                        <a:off x="4959350" y="3683000"/>
                        <a:ext cx="1930400" cy="1244600"/>
                      </a:xfrm>
                      <a:prstGeom prst="rect">
                        <a:avLst/>
                      </a:prstGeom>
                      <a:noFill/>
                      <a:ln w="38100">
                        <a:noFill/>
                        <a:miter/>
                      </a:ln>
                    </p:spPr>
                  </p:pic>
                </p:oleObj>
              </mc:Fallback>
            </mc:AlternateContent>
          </a:graphicData>
        </a:graphic>
      </p:graphicFrame>
      <p:sp>
        <p:nvSpPr>
          <p:cNvPr id="95248" name="Rectangle 16"/>
          <p:cNvSpPr/>
          <p:nvPr/>
        </p:nvSpPr>
        <p:spPr>
          <a:xfrm>
            <a:off x="323850" y="4991100"/>
            <a:ext cx="22336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en-US" altLang="zh-CN" sz="2800" b="1" i="1" dirty="0">
                <a:solidFill>
                  <a:srgbClr val="CC0000"/>
                </a:solidFill>
                <a:ea typeface="楷体_GB2312" pitchFamily="49" charset="-122"/>
              </a:rPr>
              <a:t>R</a:t>
            </a:r>
            <a:r>
              <a:rPr lang="en-US" altLang="zh-CN" sz="2800" b="1" dirty="0">
                <a:solidFill>
                  <a:srgbClr val="CC0000"/>
                </a:solidFill>
                <a:ea typeface="楷体_GB2312" pitchFamily="49" charset="-122"/>
              </a:rPr>
              <a:t>(2</a:t>
            </a:r>
            <a:r>
              <a:rPr lang="en-US" altLang="zh-CN" sz="2800" b="1" i="1" dirty="0">
                <a:solidFill>
                  <a:srgbClr val="CC0000"/>
                </a:solidFill>
                <a:ea typeface="楷体_GB2312" pitchFamily="49" charset="-122"/>
              </a:rPr>
              <a:t>E</a:t>
            </a:r>
            <a:r>
              <a:rPr lang="en-US" altLang="zh-CN" sz="2800" b="1" dirty="0">
                <a:solidFill>
                  <a:srgbClr val="CC0000"/>
                </a:solidFill>
                <a:latin typeface="Symbol" panose="05050102010706020507" pitchFamily="18" charset="2"/>
                <a:ea typeface="楷体_GB2312" pitchFamily="49" charset="-122"/>
              </a:rPr>
              <a:t>-</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1</a:t>
            </a:r>
            <a:r>
              <a:rPr lang="en-US" altLang="zh-CN" sz="2800" b="1" dirty="0">
                <a:ea typeface="楷体_GB2312" pitchFamily="49" charset="-122"/>
              </a:rPr>
              <a:t>,</a:t>
            </a:r>
            <a:endParaRPr lang="en-US" altLang="zh-CN" sz="2800" b="1" dirty="0">
              <a:ea typeface="楷体_GB2312" pitchFamily="49" charset="-122"/>
            </a:endParaRPr>
          </a:p>
        </p:txBody>
      </p:sp>
      <p:sp>
        <p:nvSpPr>
          <p:cNvPr id="95249" name="Rectangle 17"/>
          <p:cNvSpPr/>
          <p:nvPr/>
        </p:nvSpPr>
        <p:spPr>
          <a:xfrm>
            <a:off x="323850" y="5502275"/>
            <a:ext cx="3532188"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从而 </a:t>
            </a:r>
            <a:r>
              <a:rPr lang="en-US" altLang="zh-CN" sz="2800" b="1" i="1" dirty="0">
                <a:ea typeface="楷体_GB2312" pitchFamily="49" charset="-122"/>
              </a:rPr>
              <a:t>A </a:t>
            </a:r>
            <a:r>
              <a:rPr lang="zh-CN" altLang="en-US" sz="2800" b="1" dirty="0">
                <a:ea typeface="楷体_GB2312" pitchFamily="49" charset="-122"/>
              </a:rPr>
              <a:t>可相似对角化</a:t>
            </a:r>
            <a:r>
              <a:rPr lang="en-US" altLang="zh-CN" sz="2800" b="1" dirty="0">
                <a:ea typeface="楷体_GB2312" pitchFamily="49" charset="-122"/>
              </a:rPr>
              <a:t>.</a:t>
            </a:r>
            <a:endParaRPr lang="en-US" altLang="zh-CN" sz="2800" b="1" dirty="0">
              <a:ea typeface="楷体_GB2312" pitchFamily="49" charset="-122"/>
            </a:endParaRPr>
          </a:p>
        </p:txBody>
      </p:sp>
      <p:sp>
        <p:nvSpPr>
          <p:cNvPr id="95250" name="Rectangle 18"/>
          <p:cNvSpPr/>
          <p:nvPr/>
        </p:nvSpPr>
        <p:spPr>
          <a:xfrm>
            <a:off x="2484438" y="4991100"/>
            <a:ext cx="35083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2 </a:t>
            </a:r>
            <a:r>
              <a:rPr lang="zh-CN" altLang="en-US" sz="2800" b="1" dirty="0">
                <a:ea typeface="楷体_GB2312" pitchFamily="49" charset="-122"/>
              </a:rPr>
              <a:t>的几何重数为 </a:t>
            </a:r>
            <a:r>
              <a:rPr lang="en-US" altLang="zh-CN" sz="2800" b="1" dirty="0">
                <a:ea typeface="楷体_GB2312" pitchFamily="49" charset="-122"/>
              </a:rPr>
              <a:t>2,</a:t>
            </a:r>
            <a:endParaRPr lang="en-US" altLang="zh-CN" sz="2800" b="1" dirty="0">
              <a:ea typeface="楷体_GB2312" pitchFamily="49" charset="-122"/>
            </a:endParaRPr>
          </a:p>
        </p:txBody>
      </p:sp>
      <p:sp>
        <p:nvSpPr>
          <p:cNvPr id="95251" name="Rectangle 19"/>
          <p:cNvSpPr/>
          <p:nvPr/>
        </p:nvSpPr>
        <p:spPr>
          <a:xfrm>
            <a:off x="5910263" y="4997450"/>
            <a:ext cx="24066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等于代数重数</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92182" name="Object 20"/>
          <p:cNvGraphicFramePr>
            <a:graphicFrameLocks noChangeAspect="1"/>
          </p:cNvGraphicFramePr>
          <p:nvPr/>
        </p:nvGraphicFramePr>
        <p:xfrm>
          <a:off x="3235325" y="6080125"/>
          <a:ext cx="3784600" cy="457200"/>
        </p:xfrm>
        <a:graphic>
          <a:graphicData uri="http://schemas.openxmlformats.org/presentationml/2006/ole">
            <mc:AlternateContent xmlns:mc="http://schemas.openxmlformats.org/markup-compatibility/2006">
              <mc:Choice xmlns:v="urn:schemas-microsoft-com:vml" Requires="v">
                <p:oleObj spid="_x0000_s3221" name="" r:id="rId11" imgW="3784600" imgH="457200" progId="Equation.DSMT4">
                  <p:embed/>
                </p:oleObj>
              </mc:Choice>
              <mc:Fallback>
                <p:oleObj name="" r:id="rId11" imgW="3784600" imgH="457200" progId="Equation.DSMT4">
                  <p:embed/>
                  <p:pic>
                    <p:nvPicPr>
                      <p:cNvPr id="0" name="图片 3220"/>
                      <p:cNvPicPr/>
                      <p:nvPr/>
                    </p:nvPicPr>
                    <p:blipFill>
                      <a:blip r:embed="rId12"/>
                      <a:stretch>
                        <a:fillRect/>
                      </a:stretch>
                    </p:blipFill>
                    <p:spPr>
                      <a:xfrm>
                        <a:off x="3235325" y="6080125"/>
                        <a:ext cx="3784600" cy="4572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wipe(left)">
                                      <p:cBhvr>
                                        <p:cTn id="7" dur="500"/>
                                        <p:tgtEl>
                                          <p:spTgt spid="952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wipe(left)">
                                      <p:cBhvr>
                                        <p:cTn id="12" dur="500"/>
                                        <p:tgtEl>
                                          <p:spTgt spid="952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wipe(left)">
                                      <p:cBhvr>
                                        <p:cTn id="17" dur="500"/>
                                        <p:tgtEl>
                                          <p:spTgt spid="9524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5241"/>
                                        </p:tgtEl>
                                        <p:attrNameLst>
                                          <p:attrName>style.visibility</p:attrName>
                                        </p:attrNameLst>
                                      </p:cBhvr>
                                      <p:to>
                                        <p:strVal val="visible"/>
                                      </p:to>
                                    </p:set>
                                    <p:animEffect transition="in" filter="wipe(left)">
                                      <p:cBhvr>
                                        <p:cTn id="21" dur="500"/>
                                        <p:tgtEl>
                                          <p:spTgt spid="952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5242"/>
                                        </p:tgtEl>
                                        <p:attrNameLst>
                                          <p:attrName>style.visibility</p:attrName>
                                        </p:attrNameLst>
                                      </p:cBhvr>
                                      <p:to>
                                        <p:strVal val="visible"/>
                                      </p:to>
                                    </p:set>
                                    <p:animEffect transition="in" filter="wipe(left)">
                                      <p:cBhvr>
                                        <p:cTn id="26" dur="500"/>
                                        <p:tgtEl>
                                          <p:spTgt spid="952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5246"/>
                                        </p:tgtEl>
                                        <p:attrNameLst>
                                          <p:attrName>style.visibility</p:attrName>
                                        </p:attrNameLst>
                                      </p:cBhvr>
                                      <p:to>
                                        <p:strVal val="visible"/>
                                      </p:to>
                                    </p:set>
                                    <p:animEffect transition="in" filter="wipe(left)">
                                      <p:cBhvr>
                                        <p:cTn id="31" dur="500"/>
                                        <p:tgtEl>
                                          <p:spTgt spid="952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5247"/>
                                        </p:tgtEl>
                                        <p:attrNameLst>
                                          <p:attrName>style.visibility</p:attrName>
                                        </p:attrNameLst>
                                      </p:cBhvr>
                                      <p:to>
                                        <p:strVal val="visible"/>
                                      </p:to>
                                    </p:set>
                                    <p:animEffect transition="in" filter="wipe(left)">
                                      <p:cBhvr>
                                        <p:cTn id="36" dur="500"/>
                                        <p:tgtEl>
                                          <p:spTgt spid="952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5248"/>
                                        </p:tgtEl>
                                        <p:attrNameLst>
                                          <p:attrName>style.visibility</p:attrName>
                                        </p:attrNameLst>
                                      </p:cBhvr>
                                      <p:to>
                                        <p:strVal val="visible"/>
                                      </p:to>
                                    </p:set>
                                    <p:animEffect transition="in" filter="wipe(left)">
                                      <p:cBhvr>
                                        <p:cTn id="41" dur="500"/>
                                        <p:tgtEl>
                                          <p:spTgt spid="9524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5250"/>
                                        </p:tgtEl>
                                        <p:attrNameLst>
                                          <p:attrName>style.visibility</p:attrName>
                                        </p:attrNameLst>
                                      </p:cBhvr>
                                      <p:to>
                                        <p:strVal val="visible"/>
                                      </p:to>
                                    </p:set>
                                    <p:animEffect transition="in" filter="wipe(left)">
                                      <p:cBhvr>
                                        <p:cTn id="46" dur="500"/>
                                        <p:tgtEl>
                                          <p:spTgt spid="952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5251"/>
                                        </p:tgtEl>
                                        <p:attrNameLst>
                                          <p:attrName>style.visibility</p:attrName>
                                        </p:attrNameLst>
                                      </p:cBhvr>
                                      <p:to>
                                        <p:strVal val="visible"/>
                                      </p:to>
                                    </p:set>
                                    <p:animEffect transition="in" filter="wipe(left)">
                                      <p:cBhvr>
                                        <p:cTn id="51" dur="500"/>
                                        <p:tgtEl>
                                          <p:spTgt spid="952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5249"/>
                                        </p:tgtEl>
                                        <p:attrNameLst>
                                          <p:attrName>style.visibility</p:attrName>
                                        </p:attrNameLst>
                                      </p:cBhvr>
                                      <p:to>
                                        <p:strVal val="visible"/>
                                      </p:to>
                                    </p:set>
                                    <p:animEffect transition="in" filter="wipe(left)">
                                      <p:cBhvr>
                                        <p:cTn id="56" dur="500"/>
                                        <p:tgtEl>
                                          <p:spTgt spid="9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39" grpId="0"/>
      <p:bldP spid="95241" grpId="0"/>
      <p:bldP spid="95242" grpId="0"/>
      <p:bldP spid="95248" grpId="0"/>
      <p:bldP spid="95249" grpId="0"/>
      <p:bldP spid="95250" grpId="0"/>
      <p:bldP spid="9525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458F8B8-7E2B-4AEE-9B9B-2D711E1A43B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60FDCAF-1219-4FF8-AB89-1BA89FBD3DCB}"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93188" name="Object 2"/>
          <p:cNvGraphicFramePr>
            <a:graphicFrameLocks noChangeAspect="1"/>
          </p:cNvGraphicFramePr>
          <p:nvPr/>
        </p:nvGraphicFramePr>
        <p:xfrm>
          <a:off x="2420938" y="333375"/>
          <a:ext cx="2438400" cy="1244600"/>
        </p:xfrm>
        <a:graphic>
          <a:graphicData uri="http://schemas.openxmlformats.org/presentationml/2006/ole">
            <mc:AlternateContent xmlns:mc="http://schemas.openxmlformats.org/markup-compatibility/2006">
              <mc:Choice xmlns:v="urn:schemas-microsoft-com:vml" Requires="v">
                <p:oleObj spid="_x0000_s3220" name="" r:id="rId1" imgW="2438400" imgH="1244600" progId="Equation.DSMT4">
                  <p:embed/>
                </p:oleObj>
              </mc:Choice>
              <mc:Fallback>
                <p:oleObj name="" r:id="rId1" imgW="2438400" imgH="1244600" progId="Equation.DSMT4">
                  <p:embed/>
                  <p:pic>
                    <p:nvPicPr>
                      <p:cNvPr id="0" name="图片 3219"/>
                      <p:cNvPicPr/>
                      <p:nvPr/>
                    </p:nvPicPr>
                    <p:blipFill>
                      <a:blip r:embed="rId2"/>
                      <a:stretch>
                        <a:fillRect/>
                      </a:stretch>
                    </p:blipFill>
                    <p:spPr>
                      <a:xfrm>
                        <a:off x="2420938" y="333375"/>
                        <a:ext cx="2438400" cy="1244600"/>
                      </a:xfrm>
                      <a:prstGeom prst="rect">
                        <a:avLst/>
                      </a:prstGeom>
                      <a:noFill/>
                      <a:ln w="38100">
                        <a:noFill/>
                        <a:miter/>
                      </a:ln>
                    </p:spPr>
                  </p:pic>
                </p:oleObj>
              </mc:Fallback>
            </mc:AlternateContent>
          </a:graphicData>
        </a:graphic>
      </p:graphicFrame>
      <p:sp>
        <p:nvSpPr>
          <p:cNvPr id="93189" name="Rectangle 3"/>
          <p:cNvSpPr/>
          <p:nvPr/>
        </p:nvSpPr>
        <p:spPr>
          <a:xfrm>
            <a:off x="323850" y="2117725"/>
            <a:ext cx="5397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解</a:t>
            </a:r>
            <a:endParaRPr lang="zh-CN" altLang="en-US" sz="2800" b="1" dirty="0">
              <a:ea typeface="楷体_GB2312" pitchFamily="49" charset="-122"/>
            </a:endParaRPr>
          </a:p>
        </p:txBody>
      </p:sp>
      <p:sp>
        <p:nvSpPr>
          <p:cNvPr id="93190" name="Rectangle 4"/>
          <p:cNvSpPr/>
          <p:nvPr/>
        </p:nvSpPr>
        <p:spPr>
          <a:xfrm>
            <a:off x="323850" y="1628775"/>
            <a:ext cx="5843588"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求 </a:t>
            </a:r>
            <a:r>
              <a:rPr lang="en-US" altLang="zh-CN" sz="2800" b="1" i="1" dirty="0">
                <a:ea typeface="楷体_GB2312" pitchFamily="49" charset="-122"/>
              </a:rPr>
              <a:t>a</a:t>
            </a:r>
            <a:r>
              <a:rPr lang="en-US" altLang="zh-CN" sz="2800" b="1" dirty="0">
                <a:ea typeface="楷体_GB2312" pitchFamily="49" charset="-122"/>
              </a:rPr>
              <a:t> </a:t>
            </a:r>
            <a:r>
              <a:rPr lang="zh-CN" altLang="en-US" sz="2800" b="1" dirty="0">
                <a:ea typeface="楷体_GB2312" pitchFamily="49" charset="-122"/>
              </a:rPr>
              <a:t>的值</a:t>
            </a:r>
            <a:r>
              <a:rPr lang="en-US" altLang="zh-CN" sz="2800" b="1" dirty="0">
                <a:ea typeface="楷体_GB2312" pitchFamily="49" charset="-122"/>
              </a:rPr>
              <a:t>, </a:t>
            </a:r>
            <a:r>
              <a:rPr lang="zh-CN" altLang="en-US" sz="2800" b="1" dirty="0">
                <a:ea typeface="楷体_GB2312" pitchFamily="49" charset="-122"/>
              </a:rPr>
              <a:t>并讨论 </a:t>
            </a:r>
            <a:r>
              <a:rPr lang="en-US" altLang="zh-CN" sz="2800" b="1" i="1" dirty="0">
                <a:ea typeface="楷体_GB2312" pitchFamily="49" charset="-122"/>
              </a:rPr>
              <a:t>A </a:t>
            </a:r>
            <a:r>
              <a:rPr lang="zh-CN" altLang="en-US" sz="2800" b="1" dirty="0">
                <a:ea typeface="楷体_GB2312" pitchFamily="49" charset="-122"/>
              </a:rPr>
              <a:t>可否相似对角化</a:t>
            </a:r>
            <a:r>
              <a:rPr lang="en-US" altLang="zh-CN" sz="2800" b="1" dirty="0">
                <a:ea typeface="楷体_GB2312" pitchFamily="49" charset="-122"/>
              </a:rPr>
              <a:t>.</a:t>
            </a:r>
            <a:endParaRPr lang="en-US" altLang="zh-CN" sz="2800" b="1" dirty="0">
              <a:ea typeface="楷体_GB2312" pitchFamily="49" charset="-122"/>
            </a:endParaRPr>
          </a:p>
        </p:txBody>
      </p:sp>
      <p:sp>
        <p:nvSpPr>
          <p:cNvPr id="93191" name="Line 5"/>
          <p:cNvSpPr/>
          <p:nvPr/>
        </p:nvSpPr>
        <p:spPr>
          <a:xfrm>
            <a:off x="0" y="6092825"/>
            <a:ext cx="9144000" cy="0"/>
          </a:xfrm>
          <a:prstGeom prst="line">
            <a:avLst/>
          </a:prstGeom>
          <a:ln w="38100" cap="flat" cmpd="dbl">
            <a:solidFill>
              <a:srgbClr val="FF0000"/>
            </a:solidFill>
            <a:prstDash val="solid"/>
            <a:headEnd type="none" w="med" len="med"/>
            <a:tailEnd type="none" w="med" len="med"/>
          </a:ln>
        </p:spPr>
      </p:sp>
      <p:sp>
        <p:nvSpPr>
          <p:cNvPr id="96262" name="Rectangle 6"/>
          <p:cNvSpPr/>
          <p:nvPr/>
        </p:nvSpPr>
        <p:spPr>
          <a:xfrm>
            <a:off x="900113" y="2117725"/>
            <a:ext cx="41306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若 </a:t>
            </a: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2 </a:t>
            </a:r>
            <a:r>
              <a:rPr lang="zh-CN" altLang="en-US" sz="2800" b="1" dirty="0">
                <a:ea typeface="楷体_GB2312" pitchFamily="49" charset="-122"/>
              </a:rPr>
              <a:t>不是二重特征值</a:t>
            </a:r>
            <a:r>
              <a:rPr lang="en-US" altLang="zh-CN" sz="2800" b="1" dirty="0">
                <a:ea typeface="楷体_GB2312" pitchFamily="49" charset="-122"/>
              </a:rPr>
              <a:t>, </a:t>
            </a:r>
            <a:endParaRPr lang="en-US" altLang="zh-CN" sz="2800" b="1" dirty="0">
              <a:ea typeface="楷体_GB2312" pitchFamily="49" charset="-122"/>
            </a:endParaRPr>
          </a:p>
        </p:txBody>
      </p:sp>
      <p:sp>
        <p:nvSpPr>
          <p:cNvPr id="96263" name="Rectangle 7"/>
          <p:cNvSpPr/>
          <p:nvPr/>
        </p:nvSpPr>
        <p:spPr>
          <a:xfrm>
            <a:off x="4824413" y="2124075"/>
            <a:ext cx="5397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则</a:t>
            </a:r>
            <a:endParaRPr lang="zh-CN" altLang="en-US" sz="2800" b="1" dirty="0">
              <a:ea typeface="楷体_GB2312" pitchFamily="49" charset="-122"/>
            </a:endParaRPr>
          </a:p>
        </p:txBody>
      </p:sp>
      <p:graphicFrame>
        <p:nvGraphicFramePr>
          <p:cNvPr id="96264" name="Object 8"/>
          <p:cNvGraphicFramePr>
            <a:graphicFrameLocks noChangeAspect="1"/>
          </p:cNvGraphicFramePr>
          <p:nvPr/>
        </p:nvGraphicFramePr>
        <p:xfrm>
          <a:off x="2570163" y="2695575"/>
          <a:ext cx="2857500" cy="393700"/>
        </p:xfrm>
        <a:graphic>
          <a:graphicData uri="http://schemas.openxmlformats.org/presentationml/2006/ole">
            <mc:AlternateContent xmlns:mc="http://schemas.openxmlformats.org/markup-compatibility/2006">
              <mc:Choice xmlns:v="urn:schemas-microsoft-com:vml" Requires="v">
                <p:oleObj spid="_x0000_s3216" name="" r:id="rId3" imgW="2857500" imgH="393700" progId="Equation.DSMT4">
                  <p:embed/>
                </p:oleObj>
              </mc:Choice>
              <mc:Fallback>
                <p:oleObj name="" r:id="rId3" imgW="2857500" imgH="393700" progId="Equation.DSMT4">
                  <p:embed/>
                  <p:pic>
                    <p:nvPicPr>
                      <p:cNvPr id="0" name="图片 3215"/>
                      <p:cNvPicPr/>
                      <p:nvPr/>
                    </p:nvPicPr>
                    <p:blipFill>
                      <a:blip r:embed="rId4"/>
                      <a:stretch>
                        <a:fillRect/>
                      </a:stretch>
                    </p:blipFill>
                    <p:spPr>
                      <a:xfrm>
                        <a:off x="2570163" y="2695575"/>
                        <a:ext cx="2857500" cy="393700"/>
                      </a:xfrm>
                      <a:prstGeom prst="rect">
                        <a:avLst/>
                      </a:prstGeom>
                      <a:noFill/>
                      <a:ln w="38100">
                        <a:noFill/>
                        <a:miter/>
                      </a:ln>
                    </p:spPr>
                  </p:pic>
                </p:oleObj>
              </mc:Fallback>
            </mc:AlternateContent>
          </a:graphicData>
        </a:graphic>
      </p:graphicFrame>
      <p:sp>
        <p:nvSpPr>
          <p:cNvPr id="96265" name="Rectangle 9"/>
          <p:cNvSpPr/>
          <p:nvPr/>
        </p:nvSpPr>
        <p:spPr>
          <a:xfrm>
            <a:off x="323850" y="3133725"/>
            <a:ext cx="21748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有重根</a:t>
            </a:r>
            <a:r>
              <a:rPr lang="zh-CN" altLang="en-US" sz="2800" b="1" i="1" dirty="0">
                <a:latin typeface="Symbol" panose="05050102010706020507" pitchFamily="18" charset="2"/>
                <a:ea typeface="楷体_GB2312" pitchFamily="49" charset="-122"/>
              </a:rPr>
              <a:t> </a:t>
            </a: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4,</a:t>
            </a:r>
            <a:endParaRPr lang="en-US" altLang="zh-CN" sz="2800" b="1" dirty="0">
              <a:ea typeface="楷体_GB2312" pitchFamily="49" charset="-122"/>
            </a:endParaRPr>
          </a:p>
        </p:txBody>
      </p:sp>
      <p:sp>
        <p:nvSpPr>
          <p:cNvPr id="96266" name="Rectangle 10"/>
          <p:cNvSpPr/>
          <p:nvPr/>
        </p:nvSpPr>
        <p:spPr>
          <a:xfrm>
            <a:off x="2435225" y="3148013"/>
            <a:ext cx="984250"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求得 </a:t>
            </a:r>
            <a:endParaRPr lang="zh-CN" altLang="en-US" sz="2800" b="1" dirty="0">
              <a:ea typeface="楷体_GB2312" pitchFamily="49" charset="-122"/>
            </a:endParaRPr>
          </a:p>
        </p:txBody>
      </p:sp>
      <p:graphicFrame>
        <p:nvGraphicFramePr>
          <p:cNvPr id="96267" name="Object 11"/>
          <p:cNvGraphicFramePr>
            <a:graphicFrameLocks noChangeAspect="1"/>
          </p:cNvGraphicFramePr>
          <p:nvPr/>
        </p:nvGraphicFramePr>
        <p:xfrm>
          <a:off x="1681163" y="3697288"/>
          <a:ext cx="3517900" cy="1244600"/>
        </p:xfrm>
        <a:graphic>
          <a:graphicData uri="http://schemas.openxmlformats.org/presentationml/2006/ole">
            <mc:AlternateContent xmlns:mc="http://schemas.openxmlformats.org/markup-compatibility/2006">
              <mc:Choice xmlns:v="urn:schemas-microsoft-com:vml" Requires="v">
                <p:oleObj spid="_x0000_s3217" name="" r:id="rId5" imgW="3517900" imgH="1244600" progId="Equation.DSMT4">
                  <p:embed/>
                </p:oleObj>
              </mc:Choice>
              <mc:Fallback>
                <p:oleObj name="" r:id="rId5" imgW="3517900" imgH="1244600" progId="Equation.DSMT4">
                  <p:embed/>
                  <p:pic>
                    <p:nvPicPr>
                      <p:cNvPr id="0" name="图片 3216"/>
                      <p:cNvPicPr/>
                      <p:nvPr/>
                    </p:nvPicPr>
                    <p:blipFill>
                      <a:blip r:embed="rId6"/>
                      <a:stretch>
                        <a:fillRect/>
                      </a:stretch>
                    </p:blipFill>
                    <p:spPr>
                      <a:xfrm>
                        <a:off x="1681163" y="3697288"/>
                        <a:ext cx="3517900" cy="1244600"/>
                      </a:xfrm>
                      <a:prstGeom prst="rect">
                        <a:avLst/>
                      </a:prstGeom>
                      <a:noFill/>
                      <a:ln w="38100">
                        <a:noFill/>
                        <a:miter/>
                      </a:ln>
                    </p:spPr>
                  </p:pic>
                </p:oleObj>
              </mc:Fallback>
            </mc:AlternateContent>
          </a:graphicData>
        </a:graphic>
      </p:graphicFrame>
      <p:graphicFrame>
        <p:nvGraphicFramePr>
          <p:cNvPr id="96268" name="Object 12"/>
          <p:cNvGraphicFramePr>
            <a:graphicFrameLocks noChangeAspect="1"/>
          </p:cNvGraphicFramePr>
          <p:nvPr/>
        </p:nvGraphicFramePr>
        <p:xfrm>
          <a:off x="5208588" y="3697288"/>
          <a:ext cx="1739900" cy="1244600"/>
        </p:xfrm>
        <a:graphic>
          <a:graphicData uri="http://schemas.openxmlformats.org/presentationml/2006/ole">
            <mc:AlternateContent xmlns:mc="http://schemas.openxmlformats.org/markup-compatibility/2006">
              <mc:Choice xmlns:v="urn:schemas-microsoft-com:vml" Requires="v">
                <p:oleObj spid="_x0000_s3222" name="" r:id="rId7" imgW="1739900" imgH="1244600" progId="Equation.DSMT4">
                  <p:embed/>
                </p:oleObj>
              </mc:Choice>
              <mc:Fallback>
                <p:oleObj name="" r:id="rId7" imgW="1739900" imgH="1244600" progId="Equation.DSMT4">
                  <p:embed/>
                  <p:pic>
                    <p:nvPicPr>
                      <p:cNvPr id="0" name="图片 3221"/>
                      <p:cNvPicPr/>
                      <p:nvPr/>
                    </p:nvPicPr>
                    <p:blipFill>
                      <a:blip r:embed="rId8"/>
                      <a:stretch>
                        <a:fillRect/>
                      </a:stretch>
                    </p:blipFill>
                    <p:spPr>
                      <a:xfrm>
                        <a:off x="5208588" y="3697288"/>
                        <a:ext cx="1739900" cy="1244600"/>
                      </a:xfrm>
                      <a:prstGeom prst="rect">
                        <a:avLst/>
                      </a:prstGeom>
                      <a:noFill/>
                      <a:ln w="38100">
                        <a:noFill/>
                        <a:miter/>
                      </a:ln>
                    </p:spPr>
                  </p:pic>
                </p:oleObj>
              </mc:Fallback>
            </mc:AlternateContent>
          </a:graphicData>
        </a:graphic>
      </p:graphicFrame>
      <p:sp>
        <p:nvSpPr>
          <p:cNvPr id="96269" name="Rectangle 13"/>
          <p:cNvSpPr/>
          <p:nvPr/>
        </p:nvSpPr>
        <p:spPr>
          <a:xfrm>
            <a:off x="323850" y="4991100"/>
            <a:ext cx="2233613"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en-US" altLang="zh-CN" sz="2800" b="1" i="1" dirty="0">
                <a:solidFill>
                  <a:srgbClr val="CC0000"/>
                </a:solidFill>
                <a:ea typeface="楷体_GB2312" pitchFamily="49" charset="-122"/>
              </a:rPr>
              <a:t>R</a:t>
            </a:r>
            <a:r>
              <a:rPr lang="en-US" altLang="zh-CN" sz="2800" b="1" dirty="0">
                <a:solidFill>
                  <a:srgbClr val="CC0000"/>
                </a:solidFill>
                <a:ea typeface="楷体_GB2312" pitchFamily="49" charset="-122"/>
              </a:rPr>
              <a:t>(4</a:t>
            </a:r>
            <a:r>
              <a:rPr lang="en-US" altLang="zh-CN" sz="2800" b="1" i="1" dirty="0">
                <a:solidFill>
                  <a:srgbClr val="CC0000"/>
                </a:solidFill>
                <a:ea typeface="楷体_GB2312" pitchFamily="49" charset="-122"/>
              </a:rPr>
              <a:t>E</a:t>
            </a:r>
            <a:r>
              <a:rPr lang="en-US" altLang="zh-CN" sz="2800" b="1" dirty="0">
                <a:solidFill>
                  <a:srgbClr val="CC0000"/>
                </a:solidFill>
                <a:latin typeface="Symbol" panose="05050102010706020507" pitchFamily="18" charset="2"/>
                <a:ea typeface="楷体_GB2312" pitchFamily="49" charset="-122"/>
              </a:rPr>
              <a:t>-</a:t>
            </a:r>
            <a:r>
              <a:rPr lang="en-US" altLang="zh-CN" sz="2800" b="1" i="1" dirty="0">
                <a:solidFill>
                  <a:srgbClr val="CC0000"/>
                </a:solidFill>
                <a:ea typeface="楷体_GB2312" pitchFamily="49" charset="-122"/>
              </a:rPr>
              <a:t>A</a:t>
            </a:r>
            <a:r>
              <a:rPr lang="en-US" altLang="zh-CN" sz="2800" b="1" dirty="0">
                <a:solidFill>
                  <a:srgbClr val="CC0000"/>
                </a:solidFill>
                <a:ea typeface="楷体_GB2312" pitchFamily="49" charset="-122"/>
              </a:rPr>
              <a:t>) </a:t>
            </a:r>
            <a:r>
              <a:rPr lang="en-US" altLang="zh-CN" sz="2800" b="1" dirty="0">
                <a:solidFill>
                  <a:srgbClr val="CC0000"/>
                </a:solidFill>
                <a:latin typeface="Symbol" panose="05050102010706020507" pitchFamily="18" charset="2"/>
                <a:ea typeface="楷体_GB2312" pitchFamily="49" charset="-122"/>
              </a:rPr>
              <a:t>=</a:t>
            </a:r>
            <a:r>
              <a:rPr lang="en-US" altLang="zh-CN" sz="2800" b="1" dirty="0">
                <a:solidFill>
                  <a:srgbClr val="CC0000"/>
                </a:solidFill>
                <a:ea typeface="楷体_GB2312" pitchFamily="49" charset="-122"/>
              </a:rPr>
              <a:t> 2</a:t>
            </a:r>
            <a:r>
              <a:rPr lang="en-US" altLang="zh-CN" sz="2800" b="1" dirty="0">
                <a:ea typeface="楷体_GB2312" pitchFamily="49" charset="-122"/>
              </a:rPr>
              <a:t>,</a:t>
            </a:r>
            <a:endParaRPr lang="en-US" altLang="zh-CN" sz="2800" b="1" dirty="0">
              <a:ea typeface="楷体_GB2312" pitchFamily="49" charset="-122"/>
            </a:endParaRPr>
          </a:p>
        </p:txBody>
      </p:sp>
      <p:sp>
        <p:nvSpPr>
          <p:cNvPr id="96270" name="Rectangle 14"/>
          <p:cNvSpPr/>
          <p:nvPr/>
        </p:nvSpPr>
        <p:spPr>
          <a:xfrm>
            <a:off x="323850" y="5502275"/>
            <a:ext cx="3887788"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从而 </a:t>
            </a:r>
            <a:r>
              <a:rPr lang="en-US" altLang="zh-CN" sz="2800" b="1" i="1" dirty="0">
                <a:ea typeface="楷体_GB2312" pitchFamily="49" charset="-122"/>
              </a:rPr>
              <a:t>A </a:t>
            </a:r>
            <a:r>
              <a:rPr lang="zh-CN" altLang="en-US" sz="2800" b="1" dirty="0">
                <a:ea typeface="楷体_GB2312" pitchFamily="49" charset="-122"/>
              </a:rPr>
              <a:t>不可相似对角化</a:t>
            </a:r>
            <a:r>
              <a:rPr lang="en-US" altLang="zh-CN" sz="2800" b="1" dirty="0">
                <a:ea typeface="楷体_GB2312" pitchFamily="49" charset="-122"/>
              </a:rPr>
              <a:t>.</a:t>
            </a:r>
            <a:endParaRPr lang="en-US" altLang="zh-CN" sz="2800" b="1" dirty="0">
              <a:ea typeface="楷体_GB2312" pitchFamily="49" charset="-122"/>
            </a:endParaRPr>
          </a:p>
        </p:txBody>
      </p:sp>
      <p:graphicFrame>
        <p:nvGraphicFramePr>
          <p:cNvPr id="96271" name="Object 15"/>
          <p:cNvGraphicFramePr>
            <a:graphicFrameLocks noChangeAspect="1"/>
          </p:cNvGraphicFramePr>
          <p:nvPr/>
        </p:nvGraphicFramePr>
        <p:xfrm>
          <a:off x="3309938" y="3281363"/>
          <a:ext cx="1333500" cy="292100"/>
        </p:xfrm>
        <a:graphic>
          <a:graphicData uri="http://schemas.openxmlformats.org/presentationml/2006/ole">
            <mc:AlternateContent xmlns:mc="http://schemas.openxmlformats.org/markup-compatibility/2006">
              <mc:Choice xmlns:v="urn:schemas-microsoft-com:vml" Requires="v">
                <p:oleObj spid="_x0000_s3230" name="" r:id="rId9" imgW="1333500" imgH="292100" progId="Equation.DSMT4">
                  <p:embed/>
                </p:oleObj>
              </mc:Choice>
              <mc:Fallback>
                <p:oleObj name="" r:id="rId9" imgW="1333500" imgH="292100" progId="Equation.DSMT4">
                  <p:embed/>
                  <p:pic>
                    <p:nvPicPr>
                      <p:cNvPr id="0" name="图片 3229"/>
                      <p:cNvPicPr/>
                      <p:nvPr/>
                    </p:nvPicPr>
                    <p:blipFill>
                      <a:blip r:embed="rId10"/>
                      <a:stretch>
                        <a:fillRect/>
                      </a:stretch>
                    </p:blipFill>
                    <p:spPr>
                      <a:xfrm>
                        <a:off x="3309938" y="3281363"/>
                        <a:ext cx="1333500" cy="292100"/>
                      </a:xfrm>
                      <a:prstGeom prst="rect">
                        <a:avLst/>
                      </a:prstGeom>
                      <a:noFill/>
                      <a:ln w="38100">
                        <a:noFill/>
                        <a:miter/>
                      </a:ln>
                    </p:spPr>
                  </p:pic>
                </p:oleObj>
              </mc:Fallback>
            </mc:AlternateContent>
          </a:graphicData>
        </a:graphic>
      </p:graphicFrame>
      <p:sp>
        <p:nvSpPr>
          <p:cNvPr id="93202" name="Rectangle 16"/>
          <p:cNvSpPr/>
          <p:nvPr/>
        </p:nvSpPr>
        <p:spPr>
          <a:xfrm>
            <a:off x="323850" y="692150"/>
            <a:ext cx="2139950" cy="519113"/>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楷体_GB2312" pitchFamily="49" charset="-122"/>
              </a:rPr>
              <a:t>例</a:t>
            </a:r>
            <a:r>
              <a:rPr lang="en-US" altLang="zh-CN" sz="2800" b="1" dirty="0">
                <a:solidFill>
                  <a:srgbClr val="CC0000"/>
                </a:solidFill>
                <a:ea typeface="楷体_GB2312" pitchFamily="49" charset="-122"/>
              </a:rPr>
              <a:t>31</a:t>
            </a:r>
            <a:r>
              <a:rPr lang="en-US" altLang="zh-CN" sz="2800" b="1" dirty="0">
                <a:ea typeface="楷体_GB2312" pitchFamily="49" charset="-122"/>
              </a:rPr>
              <a:t>  </a:t>
            </a:r>
            <a:r>
              <a:rPr lang="zh-CN" altLang="en-US" sz="2800" b="1" dirty="0">
                <a:ea typeface="楷体_GB2312" pitchFamily="49" charset="-122"/>
              </a:rPr>
              <a:t>设矩阵</a:t>
            </a:r>
            <a:endParaRPr lang="zh-CN" altLang="en-US" sz="2800" b="1" dirty="0">
              <a:ea typeface="楷体_GB2312" pitchFamily="49" charset="-122"/>
            </a:endParaRPr>
          </a:p>
        </p:txBody>
      </p:sp>
      <p:sp>
        <p:nvSpPr>
          <p:cNvPr id="93203" name="Rectangle 17"/>
          <p:cNvSpPr/>
          <p:nvPr/>
        </p:nvSpPr>
        <p:spPr>
          <a:xfrm>
            <a:off x="4821238" y="677863"/>
            <a:ext cx="3206750" cy="519112"/>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有一个二重特征值</a:t>
            </a:r>
            <a:r>
              <a:rPr lang="en-US" altLang="zh-CN" sz="2800" b="1" dirty="0">
                <a:ea typeface="楷体_GB2312" pitchFamily="49" charset="-122"/>
              </a:rPr>
              <a:t>, </a:t>
            </a:r>
            <a:endParaRPr lang="en-US" altLang="zh-CN" sz="2800" b="1" dirty="0">
              <a:ea typeface="楷体_GB2312" pitchFamily="49" charset="-122"/>
            </a:endParaRPr>
          </a:p>
        </p:txBody>
      </p:sp>
      <p:sp>
        <p:nvSpPr>
          <p:cNvPr id="96274" name="Rectangle 18"/>
          <p:cNvSpPr/>
          <p:nvPr/>
        </p:nvSpPr>
        <p:spPr>
          <a:xfrm>
            <a:off x="2484438" y="4991100"/>
            <a:ext cx="3508375"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Symbol" panose="05050102010706020507" pitchFamily="18" charset="2"/>
                <a:ea typeface="楷体_GB2312" pitchFamily="49" charset="-122"/>
              </a:rPr>
              <a:t>l </a:t>
            </a:r>
            <a:r>
              <a:rPr lang="en-US" altLang="zh-CN" sz="2800" b="1" dirty="0">
                <a:latin typeface="Symbol" panose="05050102010706020507" pitchFamily="18" charset="2"/>
                <a:ea typeface="楷体_GB2312" pitchFamily="49" charset="-122"/>
              </a:rPr>
              <a:t>=</a:t>
            </a:r>
            <a:r>
              <a:rPr lang="en-US" altLang="zh-CN" sz="2800" b="1" dirty="0">
                <a:ea typeface="楷体_GB2312" pitchFamily="49" charset="-122"/>
              </a:rPr>
              <a:t> 4 </a:t>
            </a:r>
            <a:r>
              <a:rPr lang="zh-CN" altLang="en-US" sz="2800" b="1" dirty="0">
                <a:ea typeface="楷体_GB2312" pitchFamily="49" charset="-122"/>
              </a:rPr>
              <a:t>的几何重数为 </a:t>
            </a:r>
            <a:r>
              <a:rPr lang="en-US" altLang="zh-CN" sz="2800" b="1" dirty="0">
                <a:ea typeface="楷体_GB2312" pitchFamily="49" charset="-122"/>
              </a:rPr>
              <a:t>1,</a:t>
            </a:r>
            <a:endParaRPr lang="en-US" altLang="zh-CN" sz="2800" b="1" dirty="0">
              <a:ea typeface="楷体_GB2312" pitchFamily="49" charset="-122"/>
            </a:endParaRPr>
          </a:p>
        </p:txBody>
      </p:sp>
      <p:sp>
        <p:nvSpPr>
          <p:cNvPr id="96275" name="Rectangle 19"/>
          <p:cNvSpPr/>
          <p:nvPr/>
        </p:nvSpPr>
        <p:spPr>
          <a:xfrm>
            <a:off x="5930900" y="4997450"/>
            <a:ext cx="2673350" cy="519113"/>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小于代数重数 </a:t>
            </a:r>
            <a:r>
              <a:rPr lang="en-US" altLang="zh-CN" sz="2800" b="1" dirty="0">
                <a:ea typeface="楷体_GB2312" pitchFamily="49" charset="-122"/>
              </a:rPr>
              <a:t>2,</a:t>
            </a:r>
            <a:endParaRPr lang="en-US" altLang="zh-CN" sz="2800" b="1" dirty="0">
              <a:ea typeface="楷体_GB2312" pitchFamily="49" charset="-122"/>
            </a:endParaRPr>
          </a:p>
        </p:txBody>
      </p:sp>
      <p:graphicFrame>
        <p:nvGraphicFramePr>
          <p:cNvPr id="93206" name="Object 20"/>
          <p:cNvGraphicFramePr>
            <a:graphicFrameLocks noChangeAspect="1"/>
          </p:cNvGraphicFramePr>
          <p:nvPr/>
        </p:nvGraphicFramePr>
        <p:xfrm>
          <a:off x="3235325" y="6080125"/>
          <a:ext cx="3784600" cy="457200"/>
        </p:xfrm>
        <a:graphic>
          <a:graphicData uri="http://schemas.openxmlformats.org/presentationml/2006/ole">
            <mc:AlternateContent xmlns:mc="http://schemas.openxmlformats.org/markup-compatibility/2006">
              <mc:Choice xmlns:v="urn:schemas-microsoft-com:vml" Requires="v">
                <p:oleObj spid="_x0000_s3232" name="" r:id="rId11" imgW="3784600" imgH="457200" progId="Equation.DSMT4">
                  <p:embed/>
                </p:oleObj>
              </mc:Choice>
              <mc:Fallback>
                <p:oleObj name="" r:id="rId11" imgW="3784600" imgH="457200" progId="Equation.DSMT4">
                  <p:embed/>
                  <p:pic>
                    <p:nvPicPr>
                      <p:cNvPr id="0" name="图片 3231"/>
                      <p:cNvPicPr/>
                      <p:nvPr/>
                    </p:nvPicPr>
                    <p:blipFill>
                      <a:blip r:embed="rId12"/>
                      <a:stretch>
                        <a:fillRect/>
                      </a:stretch>
                    </p:blipFill>
                    <p:spPr>
                      <a:xfrm>
                        <a:off x="3235325" y="6080125"/>
                        <a:ext cx="3784600" cy="457200"/>
                      </a:xfrm>
                      <a:prstGeom prst="rect">
                        <a:avLst/>
                      </a:prstGeom>
                      <a:noFill/>
                      <a:ln w="38100">
                        <a:noFill/>
                        <a:miter/>
                      </a:ln>
                    </p:spPr>
                  </p:pic>
                </p:oleObj>
              </mc:Fallback>
            </mc:AlternateContent>
          </a:graphicData>
        </a:graphic>
      </p:graphicFrame>
      <p:graphicFrame>
        <p:nvGraphicFramePr>
          <p:cNvPr id="93207" name="Object 21"/>
          <p:cNvGraphicFramePr>
            <a:graphicFrameLocks noChangeAspect="1"/>
          </p:cNvGraphicFramePr>
          <p:nvPr/>
        </p:nvGraphicFramePr>
        <p:xfrm>
          <a:off x="1908175" y="6162675"/>
          <a:ext cx="1282700" cy="355600"/>
        </p:xfrm>
        <a:graphic>
          <a:graphicData uri="http://schemas.openxmlformats.org/presentationml/2006/ole">
            <mc:AlternateContent xmlns:mc="http://schemas.openxmlformats.org/markup-compatibility/2006">
              <mc:Choice xmlns:v="urn:schemas-microsoft-com:vml" Requires="v">
                <p:oleObj spid="_x0000_s3233" name="" r:id="rId13" imgW="1282700" imgH="355600" progId="Equation.DSMT4">
                  <p:embed/>
                </p:oleObj>
              </mc:Choice>
              <mc:Fallback>
                <p:oleObj name="" r:id="rId13" imgW="1282700" imgH="355600" progId="Equation.DSMT4">
                  <p:embed/>
                  <p:pic>
                    <p:nvPicPr>
                      <p:cNvPr id="0" name="图片 3232"/>
                      <p:cNvPicPr/>
                      <p:nvPr/>
                    </p:nvPicPr>
                    <p:blipFill>
                      <a:blip r:embed="rId14"/>
                      <a:stretch>
                        <a:fillRect/>
                      </a:stretch>
                    </p:blipFill>
                    <p:spPr>
                      <a:xfrm>
                        <a:off x="1908175" y="6162675"/>
                        <a:ext cx="1282700" cy="3556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wipe(left)">
                                      <p:cBhvr>
                                        <p:cTn id="7" dur="500"/>
                                        <p:tgtEl>
                                          <p:spTgt spid="96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wipe(left)">
                                      <p:cBhvr>
                                        <p:cTn id="12" dur="500"/>
                                        <p:tgtEl>
                                          <p:spTgt spid="9626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6264"/>
                                        </p:tgtEl>
                                        <p:attrNameLst>
                                          <p:attrName>style.visibility</p:attrName>
                                        </p:attrNameLst>
                                      </p:cBhvr>
                                      <p:to>
                                        <p:strVal val="visible"/>
                                      </p:to>
                                    </p:set>
                                    <p:animEffect transition="in" filter="wipe(left)">
                                      <p:cBhvr>
                                        <p:cTn id="16" dur="500"/>
                                        <p:tgtEl>
                                          <p:spTgt spid="962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6265"/>
                                        </p:tgtEl>
                                        <p:attrNameLst>
                                          <p:attrName>style.visibility</p:attrName>
                                        </p:attrNameLst>
                                      </p:cBhvr>
                                      <p:to>
                                        <p:strVal val="visible"/>
                                      </p:to>
                                    </p:set>
                                    <p:animEffect transition="in" filter="wipe(left)">
                                      <p:cBhvr>
                                        <p:cTn id="21" dur="500"/>
                                        <p:tgtEl>
                                          <p:spTgt spid="962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6266"/>
                                        </p:tgtEl>
                                        <p:attrNameLst>
                                          <p:attrName>style.visibility</p:attrName>
                                        </p:attrNameLst>
                                      </p:cBhvr>
                                      <p:to>
                                        <p:strVal val="visible"/>
                                      </p:to>
                                    </p:set>
                                    <p:animEffect transition="in" filter="wipe(left)">
                                      <p:cBhvr>
                                        <p:cTn id="26" dur="500"/>
                                        <p:tgtEl>
                                          <p:spTgt spid="962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6271"/>
                                        </p:tgtEl>
                                        <p:attrNameLst>
                                          <p:attrName>style.visibility</p:attrName>
                                        </p:attrNameLst>
                                      </p:cBhvr>
                                      <p:to>
                                        <p:strVal val="visible"/>
                                      </p:to>
                                    </p:set>
                                    <p:animEffect transition="in" filter="wipe(left)">
                                      <p:cBhvr>
                                        <p:cTn id="31" dur="500"/>
                                        <p:tgtEl>
                                          <p:spTgt spid="962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6267"/>
                                        </p:tgtEl>
                                        <p:attrNameLst>
                                          <p:attrName>style.visibility</p:attrName>
                                        </p:attrNameLst>
                                      </p:cBhvr>
                                      <p:to>
                                        <p:strVal val="visible"/>
                                      </p:to>
                                    </p:set>
                                    <p:animEffect transition="in" filter="wipe(left)">
                                      <p:cBhvr>
                                        <p:cTn id="36" dur="500"/>
                                        <p:tgtEl>
                                          <p:spTgt spid="9626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6268"/>
                                        </p:tgtEl>
                                        <p:attrNameLst>
                                          <p:attrName>style.visibility</p:attrName>
                                        </p:attrNameLst>
                                      </p:cBhvr>
                                      <p:to>
                                        <p:strVal val="visible"/>
                                      </p:to>
                                    </p:set>
                                    <p:animEffect transition="in" filter="wipe(left)">
                                      <p:cBhvr>
                                        <p:cTn id="41" dur="500"/>
                                        <p:tgtEl>
                                          <p:spTgt spid="9626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6269"/>
                                        </p:tgtEl>
                                        <p:attrNameLst>
                                          <p:attrName>style.visibility</p:attrName>
                                        </p:attrNameLst>
                                      </p:cBhvr>
                                      <p:to>
                                        <p:strVal val="visible"/>
                                      </p:to>
                                    </p:set>
                                    <p:animEffect transition="in" filter="wipe(left)">
                                      <p:cBhvr>
                                        <p:cTn id="46" dur="500"/>
                                        <p:tgtEl>
                                          <p:spTgt spid="9626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6274"/>
                                        </p:tgtEl>
                                        <p:attrNameLst>
                                          <p:attrName>style.visibility</p:attrName>
                                        </p:attrNameLst>
                                      </p:cBhvr>
                                      <p:to>
                                        <p:strVal val="visible"/>
                                      </p:to>
                                    </p:set>
                                    <p:animEffect transition="in" filter="wipe(left)">
                                      <p:cBhvr>
                                        <p:cTn id="51" dur="500"/>
                                        <p:tgtEl>
                                          <p:spTgt spid="9627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6275"/>
                                        </p:tgtEl>
                                        <p:attrNameLst>
                                          <p:attrName>style.visibility</p:attrName>
                                        </p:attrNameLst>
                                      </p:cBhvr>
                                      <p:to>
                                        <p:strVal val="visible"/>
                                      </p:to>
                                    </p:set>
                                    <p:animEffect transition="in" filter="wipe(left)">
                                      <p:cBhvr>
                                        <p:cTn id="56" dur="500"/>
                                        <p:tgtEl>
                                          <p:spTgt spid="9627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6270"/>
                                        </p:tgtEl>
                                        <p:attrNameLst>
                                          <p:attrName>style.visibility</p:attrName>
                                        </p:attrNameLst>
                                      </p:cBhvr>
                                      <p:to>
                                        <p:strVal val="visible"/>
                                      </p:to>
                                    </p:set>
                                    <p:animEffect transition="in" filter="wipe(left)">
                                      <p:cBhvr>
                                        <p:cTn id="61" dur="500"/>
                                        <p:tgtEl>
                                          <p:spTgt spid="96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P spid="96263" grpId="0"/>
      <p:bldP spid="96265" grpId="0"/>
      <p:bldP spid="96266" grpId="0"/>
      <p:bldP spid="96269" grpId="0"/>
      <p:bldP spid="96270" grpId="0"/>
      <p:bldP spid="96274" grpId="0"/>
      <p:bldP spid="9627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E56AF41-BE07-4863-B99B-7EE95E65E872}"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53876F9-4F66-419A-8385-150AC8E5B401}"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7282" name="Text Box 2"/>
          <p:cNvSpPr txBox="1"/>
          <p:nvPr/>
        </p:nvSpPr>
        <p:spPr>
          <a:xfrm>
            <a:off x="838200" y="2528888"/>
            <a:ext cx="5349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解</a:t>
            </a:r>
            <a:endParaRPr lang="zh-CN" altLang="en-US" sz="2800" b="1" dirty="0">
              <a:ea typeface="黑体" panose="02010609060101010101" pitchFamily="49" charset="-122"/>
            </a:endParaRPr>
          </a:p>
        </p:txBody>
      </p:sp>
      <p:sp>
        <p:nvSpPr>
          <p:cNvPr id="97283" name="Text Box 3"/>
          <p:cNvSpPr txBox="1"/>
          <p:nvPr/>
        </p:nvSpPr>
        <p:spPr>
          <a:xfrm>
            <a:off x="1524000" y="2514600"/>
            <a:ext cx="67913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．写出对应的二次型矩阵，并求其特征值</a:t>
            </a:r>
            <a:endParaRPr lang="zh-CN" altLang="en-US" sz="2800" b="1" dirty="0">
              <a:latin typeface="黑体" panose="02010609060101010101" pitchFamily="49" charset="-122"/>
              <a:ea typeface="黑体" panose="02010609060101010101" pitchFamily="49" charset="-122"/>
            </a:endParaRPr>
          </a:p>
        </p:txBody>
      </p:sp>
      <p:graphicFrame>
        <p:nvGraphicFramePr>
          <p:cNvPr id="97284" name="Object 4"/>
          <p:cNvGraphicFramePr>
            <a:graphicFrameLocks noChangeAspect="1"/>
          </p:cNvGraphicFramePr>
          <p:nvPr/>
        </p:nvGraphicFramePr>
        <p:xfrm>
          <a:off x="1676400" y="3003550"/>
          <a:ext cx="3098800" cy="1511300"/>
        </p:xfrm>
        <a:graphic>
          <a:graphicData uri="http://schemas.openxmlformats.org/presentationml/2006/ole">
            <mc:AlternateContent xmlns:mc="http://schemas.openxmlformats.org/markup-compatibility/2006">
              <mc:Choice xmlns:v="urn:schemas-microsoft-com:vml" Requires="v">
                <p:oleObj spid="_x0000_s3234" name="" r:id="rId1" imgW="3098800" imgH="1511300" progId="Equation.3">
                  <p:embed/>
                </p:oleObj>
              </mc:Choice>
              <mc:Fallback>
                <p:oleObj name="" r:id="rId1" imgW="3098800" imgH="1511300" progId="Equation.3">
                  <p:embed/>
                  <p:pic>
                    <p:nvPicPr>
                      <p:cNvPr id="0" name="图片 3233"/>
                      <p:cNvPicPr/>
                      <p:nvPr/>
                    </p:nvPicPr>
                    <p:blipFill>
                      <a:blip r:embed="rId2"/>
                      <a:stretch>
                        <a:fillRect/>
                      </a:stretch>
                    </p:blipFill>
                    <p:spPr>
                      <a:xfrm>
                        <a:off x="1676400" y="3003550"/>
                        <a:ext cx="3098800" cy="1511300"/>
                      </a:xfrm>
                      <a:prstGeom prst="rect">
                        <a:avLst/>
                      </a:prstGeom>
                      <a:noFill/>
                      <a:ln w="38100">
                        <a:noFill/>
                        <a:miter/>
                      </a:ln>
                    </p:spPr>
                  </p:pic>
                </p:oleObj>
              </mc:Fallback>
            </mc:AlternateContent>
          </a:graphicData>
        </a:graphic>
      </p:graphicFrame>
      <p:graphicFrame>
        <p:nvGraphicFramePr>
          <p:cNvPr id="97285" name="Object 5"/>
          <p:cNvGraphicFramePr>
            <a:graphicFrameLocks noChangeAspect="1"/>
          </p:cNvGraphicFramePr>
          <p:nvPr/>
        </p:nvGraphicFramePr>
        <p:xfrm>
          <a:off x="1003300" y="4586288"/>
          <a:ext cx="5078413" cy="1528762"/>
        </p:xfrm>
        <a:graphic>
          <a:graphicData uri="http://schemas.openxmlformats.org/presentationml/2006/ole">
            <mc:AlternateContent xmlns:mc="http://schemas.openxmlformats.org/markup-compatibility/2006">
              <mc:Choice xmlns:v="urn:schemas-microsoft-com:vml" Requires="v">
                <p:oleObj spid="_x0000_s3228" name="" r:id="rId3" imgW="5384800" imgH="1511300" progId="Equation.3">
                  <p:embed/>
                </p:oleObj>
              </mc:Choice>
              <mc:Fallback>
                <p:oleObj name="" r:id="rId3" imgW="5384800" imgH="1511300" progId="Equation.3">
                  <p:embed/>
                  <p:pic>
                    <p:nvPicPr>
                      <p:cNvPr id="0" name="图片 3227"/>
                      <p:cNvPicPr/>
                      <p:nvPr/>
                    </p:nvPicPr>
                    <p:blipFill>
                      <a:blip r:embed="rId4"/>
                      <a:stretch>
                        <a:fillRect/>
                      </a:stretch>
                    </p:blipFill>
                    <p:spPr>
                      <a:xfrm>
                        <a:off x="1003300" y="4586288"/>
                        <a:ext cx="5078413" cy="1528762"/>
                      </a:xfrm>
                      <a:prstGeom prst="rect">
                        <a:avLst/>
                      </a:prstGeom>
                      <a:noFill/>
                      <a:ln w="38100">
                        <a:noFill/>
                        <a:miter/>
                      </a:ln>
                    </p:spPr>
                  </p:pic>
                </p:oleObj>
              </mc:Fallback>
            </mc:AlternateContent>
          </a:graphicData>
        </a:graphic>
      </p:graphicFrame>
      <p:graphicFrame>
        <p:nvGraphicFramePr>
          <p:cNvPr id="97286" name="Object 6"/>
          <p:cNvGraphicFramePr>
            <a:graphicFrameLocks noChangeAspect="1"/>
          </p:cNvGraphicFramePr>
          <p:nvPr/>
        </p:nvGraphicFramePr>
        <p:xfrm>
          <a:off x="5994400" y="5067300"/>
          <a:ext cx="2519363" cy="481013"/>
        </p:xfrm>
        <a:graphic>
          <a:graphicData uri="http://schemas.openxmlformats.org/presentationml/2006/ole">
            <mc:AlternateContent xmlns:mc="http://schemas.openxmlformats.org/markup-compatibility/2006">
              <mc:Choice xmlns:v="urn:schemas-microsoft-com:vml" Requires="v">
                <p:oleObj spid="_x0000_s3236" name="" r:id="rId5" imgW="2667000" imgH="482600" progId="Equation.3">
                  <p:embed/>
                </p:oleObj>
              </mc:Choice>
              <mc:Fallback>
                <p:oleObj name="" r:id="rId5" imgW="2667000" imgH="482600" progId="Equation.3">
                  <p:embed/>
                  <p:pic>
                    <p:nvPicPr>
                      <p:cNvPr id="0" name="图片 3235"/>
                      <p:cNvPicPr/>
                      <p:nvPr/>
                    </p:nvPicPr>
                    <p:blipFill>
                      <a:blip r:embed="rId6"/>
                      <a:stretch>
                        <a:fillRect/>
                      </a:stretch>
                    </p:blipFill>
                    <p:spPr>
                      <a:xfrm>
                        <a:off x="5994400" y="5067300"/>
                        <a:ext cx="2519363" cy="481013"/>
                      </a:xfrm>
                      <a:prstGeom prst="rect">
                        <a:avLst/>
                      </a:prstGeom>
                      <a:noFill/>
                      <a:ln w="38100">
                        <a:noFill/>
                        <a:miter/>
                      </a:ln>
                    </p:spPr>
                  </p:pic>
                </p:oleObj>
              </mc:Fallback>
            </mc:AlternateContent>
          </a:graphicData>
        </a:graphic>
      </p:graphicFrame>
      <p:graphicFrame>
        <p:nvGraphicFramePr>
          <p:cNvPr id="97287" name="Object 7"/>
          <p:cNvGraphicFramePr>
            <a:graphicFrameLocks noChangeAspect="1"/>
          </p:cNvGraphicFramePr>
          <p:nvPr/>
        </p:nvGraphicFramePr>
        <p:xfrm>
          <a:off x="915988" y="936625"/>
          <a:ext cx="7302500" cy="1504950"/>
        </p:xfrm>
        <a:graphic>
          <a:graphicData uri="http://schemas.openxmlformats.org/presentationml/2006/ole">
            <mc:AlternateContent xmlns:mc="http://schemas.openxmlformats.org/markup-compatibility/2006">
              <mc:Choice xmlns:v="urn:schemas-microsoft-com:vml" Requires="v">
                <p:oleObj spid="_x0000_s3225" name="" r:id="rId7" imgW="7632700" imgH="1574800" progId="Equation.3">
                  <p:embed/>
                </p:oleObj>
              </mc:Choice>
              <mc:Fallback>
                <p:oleObj name="" r:id="rId7" imgW="7632700" imgH="1574800" progId="Equation.3">
                  <p:embed/>
                  <p:pic>
                    <p:nvPicPr>
                      <p:cNvPr id="0" name="图片 3224"/>
                      <p:cNvPicPr/>
                      <p:nvPr/>
                    </p:nvPicPr>
                    <p:blipFill>
                      <a:blip r:embed="rId8"/>
                      <a:stretch>
                        <a:fillRect/>
                      </a:stretch>
                    </p:blipFill>
                    <p:spPr>
                      <a:xfrm>
                        <a:off x="915988" y="936625"/>
                        <a:ext cx="7302500" cy="1504950"/>
                      </a:xfrm>
                      <a:prstGeom prst="rect">
                        <a:avLst/>
                      </a:prstGeom>
                      <a:noFill/>
                      <a:ln w="38100">
                        <a:noFill/>
                        <a:miter/>
                      </a:ln>
                    </p:spPr>
                  </p:pic>
                </p:oleObj>
              </mc:Fallback>
            </mc:AlternateContent>
          </a:graphicData>
        </a:graphic>
      </p:graphicFrame>
      <p:sp>
        <p:nvSpPr>
          <p:cNvPr id="94218" name="Text Box 8"/>
          <p:cNvSpPr txBox="1"/>
          <p:nvPr/>
        </p:nvSpPr>
        <p:spPr>
          <a:xfrm>
            <a:off x="188913" y="849313"/>
            <a:ext cx="14493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latin typeface="黑体" panose="02010609060101010101" pitchFamily="49" charset="-122"/>
                <a:ea typeface="黑体" panose="02010609060101010101" pitchFamily="49" charset="-122"/>
              </a:rPr>
              <a:t>例</a:t>
            </a:r>
            <a:r>
              <a:rPr lang="en-US" altLang="zh-CN" sz="2800" b="1" dirty="0">
                <a:solidFill>
                  <a:srgbClr val="CC0000"/>
                </a:solidFill>
                <a:latin typeface="黑体" panose="02010609060101010101" pitchFamily="49" charset="-122"/>
                <a:ea typeface="黑体" panose="02010609060101010101" pitchFamily="49" charset="-122"/>
              </a:rPr>
              <a:t>32</a:t>
            </a:r>
            <a:r>
              <a:rPr lang="zh-CN" altLang="en-US" sz="2800" b="1" dirty="0">
                <a:solidFill>
                  <a:srgbClr val="FF0000"/>
                </a:solidFill>
                <a:latin typeface="宋体" panose="02010600030101010101" pitchFamily="2" charset="-122"/>
              </a:rPr>
              <a:t> ▲</a:t>
            </a:r>
            <a:endParaRPr lang="en-US" altLang="zh-CN" sz="2800" b="1" dirty="0">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wipe(left)">
                                      <p:cBhvr>
                                        <p:cTn id="7" dur="500"/>
                                        <p:tgtEl>
                                          <p:spTgt spid="972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2"/>
                                        </p:tgtEl>
                                        <p:attrNameLst>
                                          <p:attrName>style.visibility</p:attrName>
                                        </p:attrNameLst>
                                      </p:cBhvr>
                                      <p:to>
                                        <p:strVal val="visible"/>
                                      </p:to>
                                    </p:set>
                                    <p:animEffect transition="in" filter="wipe(left)">
                                      <p:cBhvr>
                                        <p:cTn id="12" dur="500"/>
                                        <p:tgtEl>
                                          <p:spTgt spid="97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83"/>
                                        </p:tgtEl>
                                        <p:attrNameLst>
                                          <p:attrName>style.visibility</p:attrName>
                                        </p:attrNameLst>
                                      </p:cBhvr>
                                      <p:to>
                                        <p:strVal val="visible"/>
                                      </p:to>
                                    </p:set>
                                    <p:animEffect transition="in" filter="wipe(left)">
                                      <p:cBhvr>
                                        <p:cTn id="17" dur="500"/>
                                        <p:tgtEl>
                                          <p:spTgt spid="972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84"/>
                                        </p:tgtEl>
                                        <p:attrNameLst>
                                          <p:attrName>style.visibility</p:attrName>
                                        </p:attrNameLst>
                                      </p:cBhvr>
                                      <p:to>
                                        <p:strVal val="visible"/>
                                      </p:to>
                                    </p:set>
                                    <p:animEffect transition="in" filter="wipe(left)">
                                      <p:cBhvr>
                                        <p:cTn id="22" dur="500"/>
                                        <p:tgtEl>
                                          <p:spTgt spid="972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285"/>
                                        </p:tgtEl>
                                        <p:attrNameLst>
                                          <p:attrName>style.visibility</p:attrName>
                                        </p:attrNameLst>
                                      </p:cBhvr>
                                      <p:to>
                                        <p:strVal val="visible"/>
                                      </p:to>
                                    </p:set>
                                    <p:animEffect transition="in" filter="wipe(left)">
                                      <p:cBhvr>
                                        <p:cTn id="27" dur="500"/>
                                        <p:tgtEl>
                                          <p:spTgt spid="972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286"/>
                                        </p:tgtEl>
                                        <p:attrNameLst>
                                          <p:attrName>style.visibility</p:attrName>
                                        </p:attrNameLst>
                                      </p:cBhvr>
                                      <p:to>
                                        <p:strVal val="visible"/>
                                      </p:to>
                                    </p:set>
                                    <p:animEffect transition="in" filter="wipe(left)">
                                      <p:cBhvr>
                                        <p:cTn id="32"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FEF13AF-26F4-421B-AFC5-959A68DE6F2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2"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31F2D9-6A0D-44A9-8C89-0E5E5116ACF9}"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5236" name="Text Box 2"/>
          <p:cNvSpPr txBox="1"/>
          <p:nvPr/>
        </p:nvSpPr>
        <p:spPr>
          <a:xfrm>
            <a:off x="838200" y="762000"/>
            <a:ext cx="2317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从而得特征值</a:t>
            </a:r>
            <a:endParaRPr lang="zh-CN" altLang="en-US" sz="2800" b="1" dirty="0"/>
          </a:p>
        </p:txBody>
      </p:sp>
      <p:graphicFrame>
        <p:nvGraphicFramePr>
          <p:cNvPr id="98307" name="Object 3"/>
          <p:cNvGraphicFramePr>
            <a:graphicFrameLocks noChangeAspect="1"/>
          </p:cNvGraphicFramePr>
          <p:nvPr/>
        </p:nvGraphicFramePr>
        <p:xfrm>
          <a:off x="3581400" y="850900"/>
          <a:ext cx="3048000" cy="430213"/>
        </p:xfrm>
        <a:graphic>
          <a:graphicData uri="http://schemas.openxmlformats.org/presentationml/2006/ole">
            <mc:AlternateContent xmlns:mc="http://schemas.openxmlformats.org/markup-compatibility/2006">
              <mc:Choice xmlns:v="urn:schemas-microsoft-com:vml" Requires="v">
                <p:oleObj spid="_x0000_s3235" name="" r:id="rId1" imgW="3048000" imgH="431800" progId="Equation.3">
                  <p:embed/>
                </p:oleObj>
              </mc:Choice>
              <mc:Fallback>
                <p:oleObj name="" r:id="rId1" imgW="3048000" imgH="431800" progId="Equation.3">
                  <p:embed/>
                  <p:pic>
                    <p:nvPicPr>
                      <p:cNvPr id="0" name="图片 3234"/>
                      <p:cNvPicPr/>
                      <p:nvPr/>
                    </p:nvPicPr>
                    <p:blipFill>
                      <a:blip r:embed="rId2"/>
                      <a:stretch>
                        <a:fillRect/>
                      </a:stretch>
                    </p:blipFill>
                    <p:spPr>
                      <a:xfrm>
                        <a:off x="3581400" y="850900"/>
                        <a:ext cx="3048000" cy="430213"/>
                      </a:xfrm>
                      <a:prstGeom prst="rect">
                        <a:avLst/>
                      </a:prstGeom>
                      <a:noFill/>
                      <a:ln w="38100">
                        <a:noFill/>
                        <a:miter/>
                      </a:ln>
                    </p:spPr>
                  </p:pic>
                </p:oleObj>
              </mc:Fallback>
            </mc:AlternateContent>
          </a:graphicData>
        </a:graphic>
      </p:graphicFrame>
      <p:graphicFrame>
        <p:nvGraphicFramePr>
          <p:cNvPr id="98308" name="Object 4"/>
          <p:cNvGraphicFramePr>
            <a:graphicFrameLocks noChangeAspect="1"/>
          </p:cNvGraphicFramePr>
          <p:nvPr/>
        </p:nvGraphicFramePr>
        <p:xfrm>
          <a:off x="925513" y="1752600"/>
          <a:ext cx="6046787" cy="419100"/>
        </p:xfrm>
        <a:graphic>
          <a:graphicData uri="http://schemas.openxmlformats.org/presentationml/2006/ole">
            <mc:AlternateContent xmlns:mc="http://schemas.openxmlformats.org/markup-compatibility/2006">
              <mc:Choice xmlns:v="urn:schemas-microsoft-com:vml" Requires="v">
                <p:oleObj spid="_x0000_s3226" name="" r:id="rId3" imgW="6045200" imgH="419100" progId="Equation.3">
                  <p:embed/>
                </p:oleObj>
              </mc:Choice>
              <mc:Fallback>
                <p:oleObj name="" r:id="rId3" imgW="6045200" imgH="419100" progId="Equation.3">
                  <p:embed/>
                  <p:pic>
                    <p:nvPicPr>
                      <p:cNvPr id="0" name="图片 3225"/>
                      <p:cNvPicPr/>
                      <p:nvPr/>
                    </p:nvPicPr>
                    <p:blipFill>
                      <a:blip r:embed="rId4"/>
                      <a:stretch>
                        <a:fillRect/>
                      </a:stretch>
                    </p:blipFill>
                    <p:spPr>
                      <a:xfrm>
                        <a:off x="925513" y="1752600"/>
                        <a:ext cx="6046787" cy="419100"/>
                      </a:xfrm>
                      <a:prstGeom prst="rect">
                        <a:avLst/>
                      </a:prstGeom>
                      <a:noFill/>
                      <a:ln w="38100">
                        <a:noFill/>
                        <a:miter/>
                      </a:ln>
                    </p:spPr>
                  </p:pic>
                </p:oleObj>
              </mc:Fallback>
            </mc:AlternateContent>
          </a:graphicData>
        </a:graphic>
      </p:graphicFrame>
      <p:sp>
        <p:nvSpPr>
          <p:cNvPr id="98309" name="Rectangle 5"/>
          <p:cNvSpPr/>
          <p:nvPr/>
        </p:nvSpPr>
        <p:spPr>
          <a:xfrm>
            <a:off x="1608138" y="1235075"/>
            <a:ext cx="25177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．求特征向量</a:t>
            </a:r>
            <a:endParaRPr lang="zh-CN" altLang="en-US" sz="2800" b="1" dirty="0">
              <a:latin typeface="黑体" panose="02010609060101010101" pitchFamily="49" charset="-122"/>
              <a:ea typeface="黑体" panose="02010609060101010101" pitchFamily="49" charset="-122"/>
            </a:endParaRPr>
          </a:p>
        </p:txBody>
      </p:sp>
      <p:graphicFrame>
        <p:nvGraphicFramePr>
          <p:cNvPr id="98310" name="Object 6"/>
          <p:cNvGraphicFramePr>
            <a:graphicFrameLocks noChangeAspect="1"/>
          </p:cNvGraphicFramePr>
          <p:nvPr/>
        </p:nvGraphicFramePr>
        <p:xfrm>
          <a:off x="914400" y="2743200"/>
          <a:ext cx="7142163" cy="442913"/>
        </p:xfrm>
        <a:graphic>
          <a:graphicData uri="http://schemas.openxmlformats.org/presentationml/2006/ole">
            <mc:AlternateContent xmlns:mc="http://schemas.openxmlformats.org/markup-compatibility/2006">
              <mc:Choice xmlns:v="urn:schemas-microsoft-com:vml" Requires="v">
                <p:oleObj spid="_x0000_s3231" name="" r:id="rId5" imgW="6972300" imgH="444500" progId="Equation.3">
                  <p:embed/>
                </p:oleObj>
              </mc:Choice>
              <mc:Fallback>
                <p:oleObj name="" r:id="rId5" imgW="6972300" imgH="444500" progId="Equation.3">
                  <p:embed/>
                  <p:pic>
                    <p:nvPicPr>
                      <p:cNvPr id="0" name="图片 3230"/>
                      <p:cNvPicPr/>
                      <p:nvPr/>
                    </p:nvPicPr>
                    <p:blipFill>
                      <a:blip r:embed="rId6"/>
                      <a:stretch>
                        <a:fillRect/>
                      </a:stretch>
                    </p:blipFill>
                    <p:spPr>
                      <a:xfrm>
                        <a:off x="914400" y="2743200"/>
                        <a:ext cx="7142163" cy="442913"/>
                      </a:xfrm>
                      <a:prstGeom prst="rect">
                        <a:avLst/>
                      </a:prstGeom>
                      <a:noFill/>
                      <a:ln w="38100">
                        <a:noFill/>
                        <a:miter/>
                      </a:ln>
                    </p:spPr>
                  </p:pic>
                </p:oleObj>
              </mc:Fallback>
            </mc:AlternateContent>
          </a:graphicData>
        </a:graphic>
      </p:graphicFrame>
      <p:grpSp>
        <p:nvGrpSpPr>
          <p:cNvPr id="98311" name="Group 7"/>
          <p:cNvGrpSpPr/>
          <p:nvPr/>
        </p:nvGrpSpPr>
        <p:grpSpPr>
          <a:xfrm>
            <a:off x="1701800" y="3124200"/>
            <a:ext cx="4419600" cy="506413"/>
            <a:chOff x="1072" y="1968"/>
            <a:chExt cx="2784" cy="319"/>
          </a:xfrm>
        </p:grpSpPr>
        <p:graphicFrame>
          <p:nvGraphicFramePr>
            <p:cNvPr id="95252" name="Object 8"/>
            <p:cNvGraphicFramePr>
              <a:graphicFrameLocks noChangeAspect="1"/>
            </p:cNvGraphicFramePr>
            <p:nvPr/>
          </p:nvGraphicFramePr>
          <p:xfrm>
            <a:off x="1072" y="1968"/>
            <a:ext cx="1360" cy="312"/>
          </p:xfrm>
          <a:graphic>
            <a:graphicData uri="http://schemas.openxmlformats.org/presentationml/2006/ole">
              <mc:AlternateContent xmlns:mc="http://schemas.openxmlformats.org/markup-compatibility/2006">
                <mc:Choice xmlns:v="urn:schemas-microsoft-com:vml" Requires="v">
                  <p:oleObj spid="_x0000_s3229" name="" r:id="rId7" imgW="2159000" imgH="495300" progId="Equation.3">
                    <p:embed/>
                  </p:oleObj>
                </mc:Choice>
                <mc:Fallback>
                  <p:oleObj name="" r:id="rId7" imgW="2159000" imgH="495300" progId="Equation.3">
                    <p:embed/>
                    <p:pic>
                      <p:nvPicPr>
                        <p:cNvPr id="0" name="图片 3228"/>
                        <p:cNvPicPr/>
                        <p:nvPr/>
                      </p:nvPicPr>
                      <p:blipFill>
                        <a:blip r:embed="rId8"/>
                        <a:stretch>
                          <a:fillRect/>
                        </a:stretch>
                      </p:blipFill>
                      <p:spPr>
                        <a:xfrm>
                          <a:off x="1072" y="1968"/>
                          <a:ext cx="1360" cy="312"/>
                        </a:xfrm>
                        <a:prstGeom prst="rect">
                          <a:avLst/>
                        </a:prstGeom>
                        <a:noFill/>
                        <a:ln w="38100">
                          <a:noFill/>
                          <a:miter/>
                        </a:ln>
                      </p:spPr>
                    </p:pic>
                  </p:oleObj>
                </mc:Fallback>
              </mc:AlternateContent>
            </a:graphicData>
          </a:graphic>
        </p:graphicFrame>
        <p:graphicFrame>
          <p:nvGraphicFramePr>
            <p:cNvPr id="95253" name="Object 9"/>
            <p:cNvGraphicFramePr>
              <a:graphicFrameLocks noChangeAspect="1"/>
            </p:cNvGraphicFramePr>
            <p:nvPr/>
          </p:nvGraphicFramePr>
          <p:xfrm>
            <a:off x="2496" y="1968"/>
            <a:ext cx="1360" cy="319"/>
          </p:xfrm>
          <a:graphic>
            <a:graphicData uri="http://schemas.openxmlformats.org/presentationml/2006/ole">
              <mc:AlternateContent xmlns:mc="http://schemas.openxmlformats.org/markup-compatibility/2006">
                <mc:Choice xmlns:v="urn:schemas-microsoft-com:vml" Requires="v">
                  <p:oleObj spid="_x0000_s3227" name="" r:id="rId9" imgW="2159000" imgH="508000" progId="Equation.3">
                    <p:embed/>
                  </p:oleObj>
                </mc:Choice>
                <mc:Fallback>
                  <p:oleObj name="" r:id="rId9" imgW="2159000" imgH="508000" progId="Equation.3">
                    <p:embed/>
                    <p:pic>
                      <p:nvPicPr>
                        <p:cNvPr id="0" name="图片 3226"/>
                        <p:cNvPicPr/>
                        <p:nvPr/>
                      </p:nvPicPr>
                      <p:blipFill>
                        <a:blip r:embed="rId10"/>
                        <a:stretch>
                          <a:fillRect/>
                        </a:stretch>
                      </p:blipFill>
                      <p:spPr>
                        <a:xfrm>
                          <a:off x="2496" y="1968"/>
                          <a:ext cx="1360" cy="319"/>
                        </a:xfrm>
                        <a:prstGeom prst="rect">
                          <a:avLst/>
                        </a:prstGeom>
                        <a:noFill/>
                        <a:ln w="38100">
                          <a:noFill/>
                          <a:miter/>
                        </a:ln>
                      </p:spPr>
                    </p:pic>
                  </p:oleObj>
                </mc:Fallback>
              </mc:AlternateContent>
            </a:graphicData>
          </a:graphic>
        </p:graphicFrame>
      </p:grpSp>
      <p:sp>
        <p:nvSpPr>
          <p:cNvPr id="98314" name="Rectangle 10"/>
          <p:cNvSpPr/>
          <p:nvPr/>
        </p:nvSpPr>
        <p:spPr>
          <a:xfrm>
            <a:off x="1571625" y="3635375"/>
            <a:ext cx="35702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．将特征向量正交化</a:t>
            </a:r>
            <a:endParaRPr lang="zh-CN" altLang="en-US" sz="2800" b="1" dirty="0">
              <a:latin typeface="黑体" panose="02010609060101010101" pitchFamily="49" charset="-122"/>
              <a:ea typeface="黑体" panose="02010609060101010101" pitchFamily="49" charset="-122"/>
            </a:endParaRPr>
          </a:p>
        </p:txBody>
      </p:sp>
      <p:graphicFrame>
        <p:nvGraphicFramePr>
          <p:cNvPr id="98315" name="Object 11"/>
          <p:cNvGraphicFramePr>
            <a:graphicFrameLocks noChangeAspect="1"/>
          </p:cNvGraphicFramePr>
          <p:nvPr/>
        </p:nvGraphicFramePr>
        <p:xfrm>
          <a:off x="827088" y="4221163"/>
          <a:ext cx="1854200" cy="444500"/>
        </p:xfrm>
        <a:graphic>
          <a:graphicData uri="http://schemas.openxmlformats.org/presentationml/2006/ole">
            <mc:AlternateContent xmlns:mc="http://schemas.openxmlformats.org/markup-compatibility/2006">
              <mc:Choice xmlns:v="urn:schemas-microsoft-com:vml" Requires="v">
                <p:oleObj spid="_x0000_s3246" name="" r:id="rId11" imgW="1854200" imgH="444500" progId="Equation.3">
                  <p:embed/>
                </p:oleObj>
              </mc:Choice>
              <mc:Fallback>
                <p:oleObj name="" r:id="rId11" imgW="1854200" imgH="444500" progId="Equation.3">
                  <p:embed/>
                  <p:pic>
                    <p:nvPicPr>
                      <p:cNvPr id="0" name="图片 3245"/>
                      <p:cNvPicPr/>
                      <p:nvPr/>
                    </p:nvPicPr>
                    <p:blipFill>
                      <a:blip r:embed="rId12"/>
                      <a:stretch>
                        <a:fillRect/>
                      </a:stretch>
                    </p:blipFill>
                    <p:spPr>
                      <a:xfrm>
                        <a:off x="827088" y="4221163"/>
                        <a:ext cx="1854200" cy="444500"/>
                      </a:xfrm>
                      <a:prstGeom prst="rect">
                        <a:avLst/>
                      </a:prstGeom>
                      <a:noFill/>
                      <a:ln w="38100">
                        <a:noFill/>
                        <a:miter/>
                      </a:ln>
                    </p:spPr>
                  </p:pic>
                </p:oleObj>
              </mc:Fallback>
            </mc:AlternateContent>
          </a:graphicData>
        </a:graphic>
      </p:graphicFrame>
      <p:graphicFrame>
        <p:nvGraphicFramePr>
          <p:cNvPr id="98316" name="Object 12"/>
          <p:cNvGraphicFramePr>
            <a:graphicFrameLocks noChangeAspect="1"/>
          </p:cNvGraphicFramePr>
          <p:nvPr/>
        </p:nvGraphicFramePr>
        <p:xfrm>
          <a:off x="1695450" y="2197100"/>
          <a:ext cx="2171700" cy="520700"/>
        </p:xfrm>
        <a:graphic>
          <a:graphicData uri="http://schemas.openxmlformats.org/presentationml/2006/ole">
            <mc:AlternateContent xmlns:mc="http://schemas.openxmlformats.org/markup-compatibility/2006">
              <mc:Choice xmlns:v="urn:schemas-microsoft-com:vml" Requires="v">
                <p:oleObj spid="_x0000_s3251" name="" r:id="rId13" imgW="2171700" imgH="520700" progId="Equation.3">
                  <p:embed/>
                </p:oleObj>
              </mc:Choice>
              <mc:Fallback>
                <p:oleObj name="" r:id="rId13" imgW="2171700" imgH="520700" progId="Equation.3">
                  <p:embed/>
                  <p:pic>
                    <p:nvPicPr>
                      <p:cNvPr id="0" name="图片 3250"/>
                      <p:cNvPicPr/>
                      <p:nvPr/>
                    </p:nvPicPr>
                    <p:blipFill>
                      <a:blip r:embed="rId14"/>
                      <a:stretch>
                        <a:fillRect/>
                      </a:stretch>
                    </p:blipFill>
                    <p:spPr>
                      <a:xfrm>
                        <a:off x="1695450" y="2197100"/>
                        <a:ext cx="2171700" cy="520700"/>
                      </a:xfrm>
                      <a:prstGeom prst="rect">
                        <a:avLst/>
                      </a:prstGeom>
                      <a:noFill/>
                      <a:ln w="38100">
                        <a:noFill/>
                        <a:miter/>
                      </a:ln>
                    </p:spPr>
                  </p:pic>
                </p:oleObj>
              </mc:Fallback>
            </mc:AlternateContent>
          </a:graphicData>
        </a:graphic>
      </p:graphicFrame>
      <p:graphicFrame>
        <p:nvGraphicFramePr>
          <p:cNvPr id="98317" name="Object 13"/>
          <p:cNvGraphicFramePr>
            <a:graphicFrameLocks noChangeAspect="1"/>
          </p:cNvGraphicFramePr>
          <p:nvPr/>
        </p:nvGraphicFramePr>
        <p:xfrm>
          <a:off x="3132138" y="4149725"/>
          <a:ext cx="1368425" cy="600075"/>
        </p:xfrm>
        <a:graphic>
          <a:graphicData uri="http://schemas.openxmlformats.org/presentationml/2006/ole">
            <mc:AlternateContent xmlns:mc="http://schemas.openxmlformats.org/markup-compatibility/2006">
              <mc:Choice xmlns:v="urn:schemas-microsoft-com:vml" Requires="v">
                <p:oleObj spid="_x0000_s3237" name="" r:id="rId15" imgW="520700" imgH="228600" progId="Equation.DSMT4">
                  <p:embed/>
                </p:oleObj>
              </mc:Choice>
              <mc:Fallback>
                <p:oleObj name="" r:id="rId15" imgW="520700" imgH="228600" progId="Equation.DSMT4">
                  <p:embed/>
                  <p:pic>
                    <p:nvPicPr>
                      <p:cNvPr id="0" name="图片 3236"/>
                      <p:cNvPicPr/>
                      <p:nvPr/>
                    </p:nvPicPr>
                    <p:blipFill>
                      <a:blip r:embed="rId16"/>
                      <a:stretch>
                        <a:fillRect/>
                      </a:stretch>
                    </p:blipFill>
                    <p:spPr>
                      <a:xfrm>
                        <a:off x="3132138" y="4149725"/>
                        <a:ext cx="1368425" cy="600075"/>
                      </a:xfrm>
                      <a:prstGeom prst="rect">
                        <a:avLst/>
                      </a:prstGeom>
                      <a:noFill/>
                      <a:ln w="38100">
                        <a:noFill/>
                        <a:miter/>
                      </a:ln>
                    </p:spPr>
                  </p:pic>
                </p:oleObj>
              </mc:Fallback>
            </mc:AlternateContent>
          </a:graphicData>
        </a:graphic>
      </p:graphicFrame>
      <p:graphicFrame>
        <p:nvGraphicFramePr>
          <p:cNvPr id="98318" name="Object 14"/>
          <p:cNvGraphicFramePr>
            <a:graphicFrameLocks noChangeAspect="1"/>
          </p:cNvGraphicFramePr>
          <p:nvPr/>
        </p:nvGraphicFramePr>
        <p:xfrm>
          <a:off x="4859338" y="3933825"/>
          <a:ext cx="3240087" cy="979488"/>
        </p:xfrm>
        <a:graphic>
          <a:graphicData uri="http://schemas.openxmlformats.org/presentationml/2006/ole">
            <mc:AlternateContent xmlns:mc="http://schemas.openxmlformats.org/markup-compatibility/2006">
              <mc:Choice xmlns:v="urn:schemas-microsoft-com:vml" Requires="v">
                <p:oleObj spid="_x0000_s3248" name="" r:id="rId17" imgW="3111500" imgH="939800" progId="Equation.DSMT4">
                  <p:embed/>
                </p:oleObj>
              </mc:Choice>
              <mc:Fallback>
                <p:oleObj name="" r:id="rId17" imgW="3111500" imgH="939800" progId="Equation.DSMT4">
                  <p:embed/>
                  <p:pic>
                    <p:nvPicPr>
                      <p:cNvPr id="0" name="图片 3247"/>
                      <p:cNvPicPr/>
                      <p:nvPr/>
                    </p:nvPicPr>
                    <p:blipFill>
                      <a:blip r:embed="rId18"/>
                      <a:stretch>
                        <a:fillRect/>
                      </a:stretch>
                    </p:blipFill>
                    <p:spPr>
                      <a:xfrm>
                        <a:off x="4859338" y="3933825"/>
                        <a:ext cx="3240087" cy="979488"/>
                      </a:xfrm>
                      <a:prstGeom prst="rect">
                        <a:avLst/>
                      </a:prstGeom>
                      <a:noFill/>
                      <a:ln w="38100">
                        <a:noFill/>
                        <a:miter/>
                      </a:ln>
                    </p:spPr>
                  </p:pic>
                </p:oleObj>
              </mc:Fallback>
            </mc:AlternateContent>
          </a:graphicData>
        </a:graphic>
      </p:graphicFrame>
      <p:sp>
        <p:nvSpPr>
          <p:cNvPr id="98319" name="Rectangle 15"/>
          <p:cNvSpPr/>
          <p:nvPr/>
        </p:nvSpPr>
        <p:spPr>
          <a:xfrm>
            <a:off x="838200" y="4667250"/>
            <a:ext cx="2317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得正交向量组</a:t>
            </a:r>
            <a:endParaRPr lang="zh-CN" altLang="en-US" sz="2800" b="1" dirty="0"/>
          </a:p>
        </p:txBody>
      </p:sp>
      <p:graphicFrame>
        <p:nvGraphicFramePr>
          <p:cNvPr id="98320" name="Object 16"/>
          <p:cNvGraphicFramePr>
            <a:graphicFrameLocks noChangeAspect="1"/>
          </p:cNvGraphicFramePr>
          <p:nvPr/>
        </p:nvGraphicFramePr>
        <p:xfrm>
          <a:off x="1657350" y="5600700"/>
          <a:ext cx="3048000" cy="495300"/>
        </p:xfrm>
        <a:graphic>
          <a:graphicData uri="http://schemas.openxmlformats.org/presentationml/2006/ole">
            <mc:AlternateContent xmlns:mc="http://schemas.openxmlformats.org/markup-compatibility/2006">
              <mc:Choice xmlns:v="urn:schemas-microsoft-com:vml" Requires="v">
                <p:oleObj spid="_x0000_s3244" name="" r:id="rId19" imgW="3048000" imgH="495300" progId="Equation.3">
                  <p:embed/>
                </p:oleObj>
              </mc:Choice>
              <mc:Fallback>
                <p:oleObj name="" r:id="rId19" imgW="3048000" imgH="495300" progId="Equation.3">
                  <p:embed/>
                  <p:pic>
                    <p:nvPicPr>
                      <p:cNvPr id="0" name="图片 3243"/>
                      <p:cNvPicPr/>
                      <p:nvPr/>
                    </p:nvPicPr>
                    <p:blipFill>
                      <a:blip r:embed="rId20"/>
                      <a:stretch>
                        <a:fillRect/>
                      </a:stretch>
                    </p:blipFill>
                    <p:spPr>
                      <a:xfrm>
                        <a:off x="1657350" y="5600700"/>
                        <a:ext cx="3048000" cy="495300"/>
                      </a:xfrm>
                      <a:prstGeom prst="rect">
                        <a:avLst/>
                      </a:prstGeom>
                      <a:noFill/>
                      <a:ln w="38100">
                        <a:noFill/>
                        <a:miter/>
                      </a:ln>
                    </p:spPr>
                  </p:pic>
                </p:oleObj>
              </mc:Fallback>
            </mc:AlternateContent>
          </a:graphicData>
        </a:graphic>
      </p:graphicFrame>
      <p:grpSp>
        <p:nvGrpSpPr>
          <p:cNvPr id="98321" name="Group 17"/>
          <p:cNvGrpSpPr/>
          <p:nvPr/>
        </p:nvGrpSpPr>
        <p:grpSpPr>
          <a:xfrm>
            <a:off x="1657350" y="5105400"/>
            <a:ext cx="4673600" cy="495300"/>
            <a:chOff x="1044" y="3216"/>
            <a:chExt cx="2944" cy="312"/>
          </a:xfrm>
        </p:grpSpPr>
        <p:graphicFrame>
          <p:nvGraphicFramePr>
            <p:cNvPr id="95250" name="Object 18"/>
            <p:cNvGraphicFramePr>
              <a:graphicFrameLocks noChangeAspect="1"/>
            </p:cNvGraphicFramePr>
            <p:nvPr/>
          </p:nvGraphicFramePr>
          <p:xfrm>
            <a:off x="2596" y="3216"/>
            <a:ext cx="1392" cy="312"/>
          </p:xfrm>
          <a:graphic>
            <a:graphicData uri="http://schemas.openxmlformats.org/presentationml/2006/ole">
              <mc:AlternateContent xmlns:mc="http://schemas.openxmlformats.org/markup-compatibility/2006">
                <mc:Choice xmlns:v="urn:schemas-microsoft-com:vml" Requires="v">
                  <p:oleObj spid="_x0000_s3240" name="" r:id="rId21" imgW="2209800" imgH="495300" progId="Equation.3">
                    <p:embed/>
                  </p:oleObj>
                </mc:Choice>
                <mc:Fallback>
                  <p:oleObj name="" r:id="rId21" imgW="2209800" imgH="495300" progId="Equation.3">
                    <p:embed/>
                    <p:pic>
                      <p:nvPicPr>
                        <p:cNvPr id="0" name="图片 3239"/>
                        <p:cNvPicPr/>
                        <p:nvPr/>
                      </p:nvPicPr>
                      <p:blipFill>
                        <a:blip r:embed="rId22"/>
                        <a:stretch>
                          <a:fillRect/>
                        </a:stretch>
                      </p:blipFill>
                      <p:spPr>
                        <a:xfrm>
                          <a:off x="2596" y="3216"/>
                          <a:ext cx="1392" cy="312"/>
                        </a:xfrm>
                        <a:prstGeom prst="rect">
                          <a:avLst/>
                        </a:prstGeom>
                        <a:noFill/>
                        <a:ln w="38100">
                          <a:noFill/>
                          <a:miter/>
                        </a:ln>
                      </p:spPr>
                    </p:pic>
                  </p:oleObj>
                </mc:Fallback>
              </mc:AlternateContent>
            </a:graphicData>
          </a:graphic>
        </p:graphicFrame>
        <p:graphicFrame>
          <p:nvGraphicFramePr>
            <p:cNvPr id="95251" name="Object 19"/>
            <p:cNvGraphicFramePr>
              <a:graphicFrameLocks noChangeAspect="1"/>
            </p:cNvGraphicFramePr>
            <p:nvPr/>
          </p:nvGraphicFramePr>
          <p:xfrm>
            <a:off x="1044" y="3216"/>
            <a:ext cx="1392" cy="312"/>
          </p:xfrm>
          <a:graphic>
            <a:graphicData uri="http://schemas.openxmlformats.org/presentationml/2006/ole">
              <mc:AlternateContent xmlns:mc="http://schemas.openxmlformats.org/markup-compatibility/2006">
                <mc:Choice xmlns:v="urn:schemas-microsoft-com:vml" Requires="v">
                  <p:oleObj spid="_x0000_s3239" name="" r:id="rId23" imgW="2209800" imgH="495300" progId="Equation.3">
                    <p:embed/>
                  </p:oleObj>
                </mc:Choice>
                <mc:Fallback>
                  <p:oleObj name="" r:id="rId23" imgW="2209800" imgH="495300" progId="Equation.3">
                    <p:embed/>
                    <p:pic>
                      <p:nvPicPr>
                        <p:cNvPr id="0" name="图片 3238"/>
                        <p:cNvPicPr/>
                        <p:nvPr/>
                      </p:nvPicPr>
                      <p:blipFill>
                        <a:blip r:embed="rId24"/>
                        <a:stretch>
                          <a:fillRect/>
                        </a:stretch>
                      </p:blipFill>
                      <p:spPr>
                        <a:xfrm>
                          <a:off x="1044" y="3216"/>
                          <a:ext cx="1392" cy="31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wipe(left)">
                                      <p:cBhvr>
                                        <p:cTn id="7" dur="500"/>
                                        <p:tgtEl>
                                          <p:spTgt spid="983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gtEl>
                                        <p:attrNameLst>
                                          <p:attrName>style.visibility</p:attrName>
                                        </p:attrNameLst>
                                      </p:cBhvr>
                                      <p:to>
                                        <p:strVal val="visible"/>
                                      </p:to>
                                    </p:set>
                                    <p:animEffect transition="in" filter="wipe(left)">
                                      <p:cBhvr>
                                        <p:cTn id="12" dur="500"/>
                                        <p:tgtEl>
                                          <p:spTgt spid="98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308"/>
                                        </p:tgtEl>
                                        <p:attrNameLst>
                                          <p:attrName>style.visibility</p:attrName>
                                        </p:attrNameLst>
                                      </p:cBhvr>
                                      <p:to>
                                        <p:strVal val="visible"/>
                                      </p:to>
                                    </p:set>
                                    <p:animEffect transition="in" filter="wipe(left)">
                                      <p:cBhvr>
                                        <p:cTn id="17" dur="500"/>
                                        <p:tgtEl>
                                          <p:spTgt spid="983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316"/>
                                        </p:tgtEl>
                                        <p:attrNameLst>
                                          <p:attrName>style.visibility</p:attrName>
                                        </p:attrNameLst>
                                      </p:cBhvr>
                                      <p:to>
                                        <p:strVal val="visible"/>
                                      </p:to>
                                    </p:set>
                                    <p:animEffect transition="in" filter="wipe(left)">
                                      <p:cBhvr>
                                        <p:cTn id="22" dur="500"/>
                                        <p:tgtEl>
                                          <p:spTgt spid="983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8310"/>
                                        </p:tgtEl>
                                        <p:attrNameLst>
                                          <p:attrName>style.visibility</p:attrName>
                                        </p:attrNameLst>
                                      </p:cBhvr>
                                      <p:to>
                                        <p:strVal val="visible"/>
                                      </p:to>
                                    </p:set>
                                    <p:animEffect transition="in" filter="wipe(left)">
                                      <p:cBhvr>
                                        <p:cTn id="27" dur="500"/>
                                        <p:tgtEl>
                                          <p:spTgt spid="983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8311"/>
                                        </p:tgtEl>
                                        <p:attrNameLst>
                                          <p:attrName>style.visibility</p:attrName>
                                        </p:attrNameLst>
                                      </p:cBhvr>
                                      <p:to>
                                        <p:strVal val="visible"/>
                                      </p:to>
                                    </p:set>
                                    <p:animEffect transition="in" filter="wipe(left)">
                                      <p:cBhvr>
                                        <p:cTn id="32" dur="500"/>
                                        <p:tgtEl>
                                          <p:spTgt spid="983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314"/>
                                        </p:tgtEl>
                                        <p:attrNameLst>
                                          <p:attrName>style.visibility</p:attrName>
                                        </p:attrNameLst>
                                      </p:cBhvr>
                                      <p:to>
                                        <p:strVal val="visible"/>
                                      </p:to>
                                    </p:set>
                                    <p:animEffect transition="in" filter="wipe(left)">
                                      <p:cBhvr>
                                        <p:cTn id="37" dur="500"/>
                                        <p:tgtEl>
                                          <p:spTgt spid="983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8315"/>
                                        </p:tgtEl>
                                        <p:attrNameLst>
                                          <p:attrName>style.visibility</p:attrName>
                                        </p:attrNameLst>
                                      </p:cBhvr>
                                      <p:to>
                                        <p:strVal val="visible"/>
                                      </p:to>
                                    </p:set>
                                    <p:animEffect transition="in" filter="wipe(left)">
                                      <p:cBhvr>
                                        <p:cTn id="42" dur="500"/>
                                        <p:tgtEl>
                                          <p:spTgt spid="983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8317"/>
                                        </p:tgtEl>
                                        <p:attrNameLst>
                                          <p:attrName>style.visibility</p:attrName>
                                        </p:attrNameLst>
                                      </p:cBhvr>
                                      <p:to>
                                        <p:strVal val="visible"/>
                                      </p:to>
                                    </p:set>
                                    <p:animEffect transition="in" filter="wipe(left)">
                                      <p:cBhvr>
                                        <p:cTn id="47" dur="500"/>
                                        <p:tgtEl>
                                          <p:spTgt spid="983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8318"/>
                                        </p:tgtEl>
                                        <p:attrNameLst>
                                          <p:attrName>style.visibility</p:attrName>
                                        </p:attrNameLst>
                                      </p:cBhvr>
                                      <p:to>
                                        <p:strVal val="visible"/>
                                      </p:to>
                                    </p:set>
                                    <p:animEffect transition="in" filter="wipe(left)">
                                      <p:cBhvr>
                                        <p:cTn id="52" dur="500"/>
                                        <p:tgtEl>
                                          <p:spTgt spid="98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8319"/>
                                        </p:tgtEl>
                                        <p:attrNameLst>
                                          <p:attrName>style.visibility</p:attrName>
                                        </p:attrNameLst>
                                      </p:cBhvr>
                                      <p:to>
                                        <p:strVal val="visible"/>
                                      </p:to>
                                    </p:set>
                                    <p:animEffect transition="in" filter="wipe(left)">
                                      <p:cBhvr>
                                        <p:cTn id="57" dur="500"/>
                                        <p:tgtEl>
                                          <p:spTgt spid="983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8321"/>
                                        </p:tgtEl>
                                        <p:attrNameLst>
                                          <p:attrName>style.visibility</p:attrName>
                                        </p:attrNameLst>
                                      </p:cBhvr>
                                      <p:to>
                                        <p:strVal val="visible"/>
                                      </p:to>
                                    </p:set>
                                    <p:animEffect transition="in" filter="wipe(left)">
                                      <p:cBhvr>
                                        <p:cTn id="62" dur="500"/>
                                        <p:tgtEl>
                                          <p:spTgt spid="983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8320"/>
                                        </p:tgtEl>
                                        <p:attrNameLst>
                                          <p:attrName>style.visibility</p:attrName>
                                        </p:attrNameLst>
                                      </p:cBhvr>
                                      <p:to>
                                        <p:strVal val="visible"/>
                                      </p:to>
                                    </p:set>
                                    <p:animEffect transition="in" filter="wipe(left)">
                                      <p:cBhvr>
                                        <p:cTn id="67" dur="500"/>
                                        <p:tgtEl>
                                          <p:spTgt spid="98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14" grpId="0"/>
      <p:bldP spid="983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EA96494-92EB-4EBD-9846-2DCAA4097D8C}"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070F7B6-E690-4FE0-9271-F7303027623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99330" name="Object 2"/>
          <p:cNvGraphicFramePr>
            <a:graphicFrameLocks noChangeAspect="1"/>
          </p:cNvGraphicFramePr>
          <p:nvPr/>
        </p:nvGraphicFramePr>
        <p:xfrm>
          <a:off x="914400" y="1409700"/>
          <a:ext cx="3949700" cy="952500"/>
        </p:xfrm>
        <a:graphic>
          <a:graphicData uri="http://schemas.openxmlformats.org/presentationml/2006/ole">
            <mc:AlternateContent xmlns:mc="http://schemas.openxmlformats.org/markup-compatibility/2006">
              <mc:Choice xmlns:v="urn:schemas-microsoft-com:vml" Requires="v">
                <p:oleObj spid="_x0000_s3253" name="" r:id="rId1" imgW="3949700" imgH="952500" progId="Equation.3">
                  <p:embed/>
                </p:oleObj>
              </mc:Choice>
              <mc:Fallback>
                <p:oleObj name="" r:id="rId1" imgW="3949700" imgH="952500" progId="Equation.3">
                  <p:embed/>
                  <p:pic>
                    <p:nvPicPr>
                      <p:cNvPr id="0" name="图片 3252"/>
                      <p:cNvPicPr/>
                      <p:nvPr/>
                    </p:nvPicPr>
                    <p:blipFill>
                      <a:blip r:embed="rId2"/>
                      <a:stretch>
                        <a:fillRect/>
                      </a:stretch>
                    </p:blipFill>
                    <p:spPr>
                      <a:xfrm>
                        <a:off x="914400" y="1409700"/>
                        <a:ext cx="3949700" cy="952500"/>
                      </a:xfrm>
                      <a:prstGeom prst="rect">
                        <a:avLst/>
                      </a:prstGeom>
                      <a:noFill/>
                      <a:ln w="38100">
                        <a:noFill/>
                        <a:miter/>
                      </a:ln>
                    </p:spPr>
                  </p:pic>
                </p:oleObj>
              </mc:Fallback>
            </mc:AlternateContent>
          </a:graphicData>
        </a:graphic>
      </p:graphicFrame>
      <p:graphicFrame>
        <p:nvGraphicFramePr>
          <p:cNvPr id="99331" name="Object 3"/>
          <p:cNvGraphicFramePr>
            <a:graphicFrameLocks noChangeAspect="1"/>
          </p:cNvGraphicFramePr>
          <p:nvPr/>
        </p:nvGraphicFramePr>
        <p:xfrm>
          <a:off x="914400" y="3189288"/>
          <a:ext cx="381000" cy="392112"/>
        </p:xfrm>
        <a:graphic>
          <a:graphicData uri="http://schemas.openxmlformats.org/presentationml/2006/ole">
            <mc:AlternateContent xmlns:mc="http://schemas.openxmlformats.org/markup-compatibility/2006">
              <mc:Choice xmlns:v="urn:schemas-microsoft-com:vml" Requires="v">
                <p:oleObj spid="_x0000_s3247" name="" r:id="rId3" imgW="381000" imgH="393700" progId="Equation.3">
                  <p:embed/>
                </p:oleObj>
              </mc:Choice>
              <mc:Fallback>
                <p:oleObj name="" r:id="rId3" imgW="381000" imgH="393700" progId="Equation.3">
                  <p:embed/>
                  <p:pic>
                    <p:nvPicPr>
                      <p:cNvPr id="0" name="图片 3246"/>
                      <p:cNvPicPr/>
                      <p:nvPr/>
                    </p:nvPicPr>
                    <p:blipFill>
                      <a:blip r:embed="rId4"/>
                      <a:stretch>
                        <a:fillRect/>
                      </a:stretch>
                    </p:blipFill>
                    <p:spPr>
                      <a:xfrm>
                        <a:off x="914400" y="3189288"/>
                        <a:ext cx="381000" cy="392112"/>
                      </a:xfrm>
                      <a:prstGeom prst="rect">
                        <a:avLst/>
                      </a:prstGeom>
                      <a:noFill/>
                      <a:ln w="38100">
                        <a:noFill/>
                        <a:miter/>
                      </a:ln>
                    </p:spPr>
                  </p:pic>
                </p:oleObj>
              </mc:Fallback>
            </mc:AlternateContent>
          </a:graphicData>
        </a:graphic>
      </p:graphicFrame>
      <p:graphicFrame>
        <p:nvGraphicFramePr>
          <p:cNvPr id="99332" name="Object 4"/>
          <p:cNvGraphicFramePr>
            <a:graphicFrameLocks noChangeAspect="1"/>
          </p:cNvGraphicFramePr>
          <p:nvPr/>
        </p:nvGraphicFramePr>
        <p:xfrm>
          <a:off x="3479800" y="2527300"/>
          <a:ext cx="2362200" cy="1587500"/>
        </p:xfrm>
        <a:graphic>
          <a:graphicData uri="http://schemas.openxmlformats.org/presentationml/2006/ole">
            <mc:AlternateContent xmlns:mc="http://schemas.openxmlformats.org/markup-compatibility/2006">
              <mc:Choice xmlns:v="urn:schemas-microsoft-com:vml" Requires="v">
                <p:oleObj spid="_x0000_s3242" name="" r:id="rId5" imgW="2362200" imgH="1587500" progId="Equation.3">
                  <p:embed/>
                </p:oleObj>
              </mc:Choice>
              <mc:Fallback>
                <p:oleObj name="" r:id="rId5" imgW="2362200" imgH="1587500" progId="Equation.3">
                  <p:embed/>
                  <p:pic>
                    <p:nvPicPr>
                      <p:cNvPr id="0" name="图片 3241"/>
                      <p:cNvPicPr/>
                      <p:nvPr/>
                    </p:nvPicPr>
                    <p:blipFill>
                      <a:blip r:embed="rId6"/>
                      <a:stretch>
                        <a:fillRect/>
                      </a:stretch>
                    </p:blipFill>
                    <p:spPr>
                      <a:xfrm>
                        <a:off x="3479800" y="2527300"/>
                        <a:ext cx="2362200" cy="1587500"/>
                      </a:xfrm>
                      <a:prstGeom prst="rect">
                        <a:avLst/>
                      </a:prstGeom>
                      <a:noFill/>
                      <a:ln w="38100">
                        <a:noFill/>
                        <a:miter/>
                      </a:ln>
                    </p:spPr>
                  </p:pic>
                </p:oleObj>
              </mc:Fallback>
            </mc:AlternateContent>
          </a:graphicData>
        </a:graphic>
      </p:graphicFrame>
      <p:graphicFrame>
        <p:nvGraphicFramePr>
          <p:cNvPr id="99333" name="Object 5"/>
          <p:cNvGraphicFramePr>
            <a:graphicFrameLocks noChangeAspect="1"/>
          </p:cNvGraphicFramePr>
          <p:nvPr/>
        </p:nvGraphicFramePr>
        <p:xfrm>
          <a:off x="1727200" y="2584450"/>
          <a:ext cx="1803400" cy="1511300"/>
        </p:xfrm>
        <a:graphic>
          <a:graphicData uri="http://schemas.openxmlformats.org/presentationml/2006/ole">
            <mc:AlternateContent xmlns:mc="http://schemas.openxmlformats.org/markup-compatibility/2006">
              <mc:Choice xmlns:v="urn:schemas-microsoft-com:vml" Requires="v">
                <p:oleObj spid="_x0000_s3243" name="" r:id="rId7" imgW="1803400" imgH="1511300" progId="Equation.3">
                  <p:embed/>
                </p:oleObj>
              </mc:Choice>
              <mc:Fallback>
                <p:oleObj name="" r:id="rId7" imgW="1803400" imgH="1511300" progId="Equation.3">
                  <p:embed/>
                  <p:pic>
                    <p:nvPicPr>
                      <p:cNvPr id="0" name="图片 3242"/>
                      <p:cNvPicPr/>
                      <p:nvPr/>
                    </p:nvPicPr>
                    <p:blipFill>
                      <a:blip r:embed="rId8"/>
                      <a:stretch>
                        <a:fillRect/>
                      </a:stretch>
                    </p:blipFill>
                    <p:spPr>
                      <a:xfrm>
                        <a:off x="1727200" y="2584450"/>
                        <a:ext cx="1803400" cy="1511300"/>
                      </a:xfrm>
                      <a:prstGeom prst="rect">
                        <a:avLst/>
                      </a:prstGeom>
                      <a:noFill/>
                      <a:ln w="38100">
                        <a:noFill/>
                        <a:miter/>
                      </a:ln>
                    </p:spPr>
                  </p:pic>
                </p:oleObj>
              </mc:Fallback>
            </mc:AlternateContent>
          </a:graphicData>
        </a:graphic>
      </p:graphicFrame>
      <p:graphicFrame>
        <p:nvGraphicFramePr>
          <p:cNvPr id="99334" name="Object 6"/>
          <p:cNvGraphicFramePr>
            <a:graphicFrameLocks noChangeAspect="1"/>
          </p:cNvGraphicFramePr>
          <p:nvPr/>
        </p:nvGraphicFramePr>
        <p:xfrm>
          <a:off x="5842000" y="2527300"/>
          <a:ext cx="2425700" cy="1587500"/>
        </p:xfrm>
        <a:graphic>
          <a:graphicData uri="http://schemas.openxmlformats.org/presentationml/2006/ole">
            <mc:AlternateContent xmlns:mc="http://schemas.openxmlformats.org/markup-compatibility/2006">
              <mc:Choice xmlns:v="urn:schemas-microsoft-com:vml" Requires="v">
                <p:oleObj spid="_x0000_s3245" name="" r:id="rId9" imgW="2425700" imgH="1587500" progId="Equation.3">
                  <p:embed/>
                </p:oleObj>
              </mc:Choice>
              <mc:Fallback>
                <p:oleObj name="" r:id="rId9" imgW="2425700" imgH="1587500" progId="Equation.3">
                  <p:embed/>
                  <p:pic>
                    <p:nvPicPr>
                      <p:cNvPr id="0" name="图片 3244"/>
                      <p:cNvPicPr/>
                      <p:nvPr/>
                    </p:nvPicPr>
                    <p:blipFill>
                      <a:blip r:embed="rId10"/>
                      <a:stretch>
                        <a:fillRect/>
                      </a:stretch>
                    </p:blipFill>
                    <p:spPr>
                      <a:xfrm>
                        <a:off x="5842000" y="2527300"/>
                        <a:ext cx="2425700" cy="1587500"/>
                      </a:xfrm>
                      <a:prstGeom prst="rect">
                        <a:avLst/>
                      </a:prstGeom>
                      <a:noFill/>
                      <a:ln w="38100">
                        <a:noFill/>
                        <a:miter/>
                      </a:ln>
                    </p:spPr>
                  </p:pic>
                </p:oleObj>
              </mc:Fallback>
            </mc:AlternateContent>
          </a:graphicData>
        </a:graphic>
      </p:graphicFrame>
      <p:graphicFrame>
        <p:nvGraphicFramePr>
          <p:cNvPr id="99335" name="Object 7"/>
          <p:cNvGraphicFramePr>
            <a:graphicFrameLocks noChangeAspect="1"/>
          </p:cNvGraphicFramePr>
          <p:nvPr/>
        </p:nvGraphicFramePr>
        <p:xfrm>
          <a:off x="977900" y="4276725"/>
          <a:ext cx="6261100" cy="1514475"/>
        </p:xfrm>
        <a:graphic>
          <a:graphicData uri="http://schemas.openxmlformats.org/presentationml/2006/ole">
            <mc:AlternateContent xmlns:mc="http://schemas.openxmlformats.org/markup-compatibility/2006">
              <mc:Choice xmlns:v="urn:schemas-microsoft-com:vml" Requires="v">
                <p:oleObj spid="_x0000_s3249" name="" r:id="rId11" imgW="6261100" imgH="1587500" progId="Equation.3">
                  <p:embed/>
                </p:oleObj>
              </mc:Choice>
              <mc:Fallback>
                <p:oleObj name="" r:id="rId11" imgW="6261100" imgH="1587500" progId="Equation.3">
                  <p:embed/>
                  <p:pic>
                    <p:nvPicPr>
                      <p:cNvPr id="0" name="图片 3248"/>
                      <p:cNvPicPr/>
                      <p:nvPr/>
                    </p:nvPicPr>
                    <p:blipFill>
                      <a:blip r:embed="rId12"/>
                      <a:stretch>
                        <a:fillRect/>
                      </a:stretch>
                    </p:blipFill>
                    <p:spPr>
                      <a:xfrm>
                        <a:off x="977900" y="4276725"/>
                        <a:ext cx="6261100" cy="1514475"/>
                      </a:xfrm>
                      <a:prstGeom prst="rect">
                        <a:avLst/>
                      </a:prstGeom>
                      <a:noFill/>
                      <a:ln w="38100">
                        <a:noFill/>
                        <a:miter/>
                      </a:ln>
                    </p:spPr>
                  </p:pic>
                </p:oleObj>
              </mc:Fallback>
            </mc:AlternateContent>
          </a:graphicData>
        </a:graphic>
      </p:graphicFrame>
      <p:grpSp>
        <p:nvGrpSpPr>
          <p:cNvPr id="96266" name="Group 8"/>
          <p:cNvGrpSpPr/>
          <p:nvPr/>
        </p:nvGrpSpPr>
        <p:grpSpPr>
          <a:xfrm>
            <a:off x="1600200" y="830263"/>
            <a:ext cx="6292850" cy="519112"/>
            <a:chOff x="1008" y="523"/>
            <a:chExt cx="3964" cy="327"/>
          </a:xfrm>
        </p:grpSpPr>
        <p:sp>
          <p:nvSpPr>
            <p:cNvPr id="96267" name="Rectangle 9"/>
            <p:cNvSpPr/>
            <p:nvPr/>
          </p:nvSpPr>
          <p:spPr>
            <a:xfrm>
              <a:off x="1008" y="523"/>
              <a:ext cx="384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．将正交向量组单位化，得正交矩阵</a:t>
              </a:r>
              <a:endParaRPr lang="zh-CN" altLang="en-US" sz="2800" b="1" dirty="0">
                <a:latin typeface="黑体" panose="02010609060101010101" pitchFamily="49" charset="-122"/>
                <a:ea typeface="黑体" panose="02010609060101010101" pitchFamily="49" charset="-122"/>
              </a:endParaRPr>
            </a:p>
          </p:txBody>
        </p:sp>
        <p:graphicFrame>
          <p:nvGraphicFramePr>
            <p:cNvPr id="96268" name="Object 10"/>
            <p:cNvGraphicFramePr>
              <a:graphicFrameLocks noChangeAspect="1"/>
            </p:cNvGraphicFramePr>
            <p:nvPr/>
          </p:nvGraphicFramePr>
          <p:xfrm>
            <a:off x="4788" y="612"/>
            <a:ext cx="184" cy="184"/>
          </p:xfrm>
          <a:graphic>
            <a:graphicData uri="http://schemas.openxmlformats.org/presentationml/2006/ole">
              <mc:AlternateContent xmlns:mc="http://schemas.openxmlformats.org/markup-compatibility/2006">
                <mc:Choice xmlns:v="urn:schemas-microsoft-com:vml" Requires="v">
                  <p:oleObj spid="_x0000_s3250" name="" r:id="rId13" imgW="292100" imgH="292100" progId="Equation.3">
                    <p:embed/>
                  </p:oleObj>
                </mc:Choice>
                <mc:Fallback>
                  <p:oleObj name="" r:id="rId13" imgW="292100" imgH="292100" progId="Equation.3">
                    <p:embed/>
                    <p:pic>
                      <p:nvPicPr>
                        <p:cNvPr id="0" name="图片 3249"/>
                        <p:cNvPicPr/>
                        <p:nvPr/>
                      </p:nvPicPr>
                      <p:blipFill>
                        <a:blip r:embed="rId14"/>
                        <a:stretch>
                          <a:fillRect/>
                        </a:stretch>
                      </p:blipFill>
                      <p:spPr>
                        <a:xfrm>
                          <a:off x="4788" y="612"/>
                          <a:ext cx="184" cy="184"/>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left)">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331"/>
                                        </p:tgtEl>
                                        <p:attrNameLst>
                                          <p:attrName>style.visibility</p:attrName>
                                        </p:attrNameLst>
                                      </p:cBhvr>
                                      <p:to>
                                        <p:strVal val="visible"/>
                                      </p:to>
                                    </p:set>
                                    <p:animEffect transition="in" filter="wipe(left)">
                                      <p:cBhvr>
                                        <p:cTn id="12" dur="500"/>
                                        <p:tgtEl>
                                          <p:spTgt spid="99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33"/>
                                        </p:tgtEl>
                                        <p:attrNameLst>
                                          <p:attrName>style.visibility</p:attrName>
                                        </p:attrNameLst>
                                      </p:cBhvr>
                                      <p:to>
                                        <p:strVal val="visible"/>
                                      </p:to>
                                    </p:set>
                                    <p:animEffect transition="in" filter="wipe(left)">
                                      <p:cBhvr>
                                        <p:cTn id="17" dur="500"/>
                                        <p:tgtEl>
                                          <p:spTgt spid="993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32"/>
                                        </p:tgtEl>
                                        <p:attrNameLst>
                                          <p:attrName>style.visibility</p:attrName>
                                        </p:attrNameLst>
                                      </p:cBhvr>
                                      <p:to>
                                        <p:strVal val="visible"/>
                                      </p:to>
                                    </p:set>
                                    <p:animEffect transition="in" filter="wipe(left)">
                                      <p:cBhvr>
                                        <p:cTn id="22" dur="500"/>
                                        <p:tgtEl>
                                          <p:spTgt spid="993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wipe(left)">
                                      <p:cBhvr>
                                        <p:cTn id="27" dur="500"/>
                                        <p:tgtEl>
                                          <p:spTgt spid="993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9335"/>
                                        </p:tgtEl>
                                        <p:attrNameLst>
                                          <p:attrName>style.visibility</p:attrName>
                                        </p:attrNameLst>
                                      </p:cBhvr>
                                      <p:to>
                                        <p:strVal val="visible"/>
                                      </p:to>
                                    </p:set>
                                    <p:animEffect transition="in" filter="wipe(left)">
                                      <p:cBhvr>
                                        <p:cTn id="32" dur="5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EAC6A2D-EBF9-4FE6-B109-C3E2655442FA}"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DA06715-BE69-4A2A-B341-5EEB84FEBBA4}"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7284" name="Text Box 2"/>
          <p:cNvSpPr txBox="1"/>
          <p:nvPr/>
        </p:nvSpPr>
        <p:spPr>
          <a:xfrm>
            <a:off x="838200" y="838200"/>
            <a:ext cx="3581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于是所求正交变换为</a:t>
            </a:r>
            <a:endParaRPr lang="zh-CN" altLang="en-US" sz="2800" b="1" dirty="0"/>
          </a:p>
        </p:txBody>
      </p:sp>
      <p:graphicFrame>
        <p:nvGraphicFramePr>
          <p:cNvPr id="100355" name="Object 3"/>
          <p:cNvGraphicFramePr>
            <a:graphicFrameLocks noChangeAspect="1"/>
          </p:cNvGraphicFramePr>
          <p:nvPr/>
        </p:nvGraphicFramePr>
        <p:xfrm>
          <a:off x="1828800" y="1752600"/>
          <a:ext cx="5651500" cy="1587500"/>
        </p:xfrm>
        <a:graphic>
          <a:graphicData uri="http://schemas.openxmlformats.org/presentationml/2006/ole">
            <mc:AlternateContent xmlns:mc="http://schemas.openxmlformats.org/markup-compatibility/2006">
              <mc:Choice xmlns:v="urn:schemas-microsoft-com:vml" Requires="v">
                <p:oleObj spid="_x0000_s3238" name="" r:id="rId1" imgW="5651500" imgH="1587500" progId="Equation.3">
                  <p:embed/>
                </p:oleObj>
              </mc:Choice>
              <mc:Fallback>
                <p:oleObj name="" r:id="rId1" imgW="5651500" imgH="1587500" progId="Equation.3">
                  <p:embed/>
                  <p:pic>
                    <p:nvPicPr>
                      <p:cNvPr id="0" name="图片 3237"/>
                      <p:cNvPicPr/>
                      <p:nvPr/>
                    </p:nvPicPr>
                    <p:blipFill>
                      <a:blip r:embed="rId2"/>
                      <a:stretch>
                        <a:fillRect/>
                      </a:stretch>
                    </p:blipFill>
                    <p:spPr>
                      <a:xfrm>
                        <a:off x="1828800" y="1752600"/>
                        <a:ext cx="5651500" cy="1587500"/>
                      </a:xfrm>
                      <a:prstGeom prst="rect">
                        <a:avLst/>
                      </a:prstGeom>
                      <a:noFill/>
                      <a:ln w="38100">
                        <a:noFill/>
                        <a:miter/>
                      </a:ln>
                    </p:spPr>
                  </p:pic>
                </p:oleObj>
              </mc:Fallback>
            </mc:AlternateContent>
          </a:graphicData>
        </a:graphic>
      </p:graphicFrame>
      <p:graphicFrame>
        <p:nvGraphicFramePr>
          <p:cNvPr id="100356" name="Object 4"/>
          <p:cNvGraphicFramePr>
            <a:graphicFrameLocks noChangeAspect="1"/>
          </p:cNvGraphicFramePr>
          <p:nvPr/>
        </p:nvGraphicFramePr>
        <p:xfrm>
          <a:off x="914400" y="3733800"/>
          <a:ext cx="4572000" cy="481013"/>
        </p:xfrm>
        <a:graphic>
          <a:graphicData uri="http://schemas.openxmlformats.org/presentationml/2006/ole">
            <mc:AlternateContent xmlns:mc="http://schemas.openxmlformats.org/markup-compatibility/2006">
              <mc:Choice xmlns:v="urn:schemas-microsoft-com:vml" Requires="v">
                <p:oleObj spid="_x0000_s3252" name="" r:id="rId3" imgW="4572000" imgH="482600" progId="Equation.3">
                  <p:embed/>
                </p:oleObj>
              </mc:Choice>
              <mc:Fallback>
                <p:oleObj name="" r:id="rId3" imgW="4572000" imgH="482600" progId="Equation.3">
                  <p:embed/>
                  <p:pic>
                    <p:nvPicPr>
                      <p:cNvPr id="0" name="图片 3251"/>
                      <p:cNvPicPr/>
                      <p:nvPr/>
                    </p:nvPicPr>
                    <p:blipFill>
                      <a:blip r:embed="rId4"/>
                      <a:stretch>
                        <a:fillRect/>
                      </a:stretch>
                    </p:blipFill>
                    <p:spPr>
                      <a:xfrm>
                        <a:off x="914400" y="3733800"/>
                        <a:ext cx="4572000" cy="48101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wipe(left)">
                                      <p:cBhvr>
                                        <p:cTn id="7" dur="5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wipe(left)">
                                      <p:cBhvr>
                                        <p:cTn id="12"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BDB37E5-59F8-41E7-A3FE-4F4BA5BFC47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2"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4AAA1A9-156D-43D9-BE82-15E606BCDD54}"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4516" name="Text Box 4"/>
          <p:cNvSpPr txBox="1"/>
          <p:nvPr/>
        </p:nvSpPr>
        <p:spPr>
          <a:xfrm>
            <a:off x="-4762" y="765175"/>
            <a:ext cx="315753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rPr>
              <a:t>例</a:t>
            </a:r>
            <a:r>
              <a:rPr lang="en-US" altLang="zh-CN" sz="2800" b="1" dirty="0">
                <a:solidFill>
                  <a:srgbClr val="CC0000"/>
                </a:solidFill>
              </a:rPr>
              <a:t>33</a:t>
            </a:r>
            <a:r>
              <a:rPr lang="zh-CN" altLang="en-US" sz="2800" b="1" dirty="0">
                <a:solidFill>
                  <a:srgbClr val="FF0000"/>
                </a:solidFill>
                <a:latin typeface="宋体" panose="02010600030101010101" pitchFamily="2" charset="-122"/>
              </a:rPr>
              <a:t> ▲</a:t>
            </a:r>
            <a:r>
              <a:rPr lang="en-US" altLang="zh-CN" sz="2800" b="1" dirty="0">
                <a:solidFill>
                  <a:srgbClr val="CC0000"/>
                </a:solidFill>
              </a:rPr>
              <a:t>  </a:t>
            </a:r>
            <a:r>
              <a:rPr lang="zh-CN" altLang="en-US" sz="2800" b="1" dirty="0"/>
              <a:t>已知矩阵</a:t>
            </a:r>
            <a:endParaRPr lang="zh-CN" altLang="en-US" sz="2800" b="1" dirty="0"/>
          </a:p>
        </p:txBody>
      </p:sp>
      <p:graphicFrame>
        <p:nvGraphicFramePr>
          <p:cNvPr id="64517" name="Object 5"/>
          <p:cNvGraphicFramePr>
            <a:graphicFrameLocks noChangeAspect="1"/>
          </p:cNvGraphicFramePr>
          <p:nvPr/>
        </p:nvGraphicFramePr>
        <p:xfrm>
          <a:off x="2936875" y="266700"/>
          <a:ext cx="2616200" cy="1536700"/>
        </p:xfrm>
        <a:graphic>
          <a:graphicData uri="http://schemas.openxmlformats.org/presentationml/2006/ole">
            <mc:AlternateContent xmlns:mc="http://schemas.openxmlformats.org/markup-compatibility/2006">
              <mc:Choice xmlns:v="urn:schemas-microsoft-com:vml" Requires="v">
                <p:oleObj spid="_x0000_s3241" name="" r:id="rId1" imgW="2616200" imgH="1536700" progId="Equation.DSMT4">
                  <p:embed/>
                </p:oleObj>
              </mc:Choice>
              <mc:Fallback>
                <p:oleObj name="" r:id="rId1" imgW="2616200" imgH="1536700" progId="Equation.DSMT4">
                  <p:embed/>
                  <p:pic>
                    <p:nvPicPr>
                      <p:cNvPr id="0" name="图片 3240"/>
                      <p:cNvPicPr/>
                      <p:nvPr/>
                    </p:nvPicPr>
                    <p:blipFill>
                      <a:blip r:embed="rId2"/>
                      <a:stretch>
                        <a:fillRect/>
                      </a:stretch>
                    </p:blipFill>
                    <p:spPr>
                      <a:xfrm>
                        <a:off x="2936875" y="266700"/>
                        <a:ext cx="2616200" cy="1536700"/>
                      </a:xfrm>
                      <a:prstGeom prst="rect">
                        <a:avLst/>
                      </a:prstGeom>
                      <a:noFill/>
                      <a:ln w="38100">
                        <a:noFill/>
                        <a:miter/>
                      </a:ln>
                    </p:spPr>
                  </p:pic>
                </p:oleObj>
              </mc:Fallback>
            </mc:AlternateContent>
          </a:graphicData>
        </a:graphic>
      </p:graphicFrame>
      <p:sp>
        <p:nvSpPr>
          <p:cNvPr id="64518" name="Text Box 6"/>
          <p:cNvSpPr txBox="1"/>
          <p:nvPr/>
        </p:nvSpPr>
        <p:spPr>
          <a:xfrm>
            <a:off x="5775325" y="735013"/>
            <a:ext cx="28606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正定，求</a:t>
            </a:r>
            <a:r>
              <a:rPr lang="en-US" altLang="zh-CN" sz="2800" b="1" i="1" dirty="0"/>
              <a:t>t</a:t>
            </a:r>
            <a:r>
              <a:rPr lang="zh-CN" altLang="en-US" sz="2800" b="1" dirty="0"/>
              <a:t>的范围</a:t>
            </a:r>
            <a:r>
              <a:rPr lang="en-US" altLang="zh-CN" sz="2800" b="1" dirty="0"/>
              <a:t>.</a:t>
            </a:r>
            <a:endParaRPr lang="en-US" altLang="zh-CN" sz="2800" b="1" dirty="0"/>
          </a:p>
        </p:txBody>
      </p:sp>
      <p:sp>
        <p:nvSpPr>
          <p:cNvPr id="64519" name="Text Box 7"/>
          <p:cNvSpPr txBox="1"/>
          <p:nvPr/>
        </p:nvSpPr>
        <p:spPr>
          <a:xfrm>
            <a:off x="879475" y="1816100"/>
            <a:ext cx="36417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解：因为</a:t>
            </a:r>
            <a:r>
              <a:rPr lang="en-US" altLang="zh-CN" sz="2800" b="1" dirty="0"/>
              <a:t>A</a:t>
            </a:r>
            <a:r>
              <a:rPr lang="zh-CN" altLang="en-US" sz="2800" b="1" dirty="0"/>
              <a:t>正定，所以</a:t>
            </a:r>
            <a:endParaRPr lang="zh-CN" altLang="en-US" sz="2800" b="1" dirty="0"/>
          </a:p>
        </p:txBody>
      </p:sp>
      <p:graphicFrame>
        <p:nvGraphicFramePr>
          <p:cNvPr id="64520" name="Object 8"/>
          <p:cNvGraphicFramePr>
            <a:graphicFrameLocks noChangeAspect="1"/>
          </p:cNvGraphicFramePr>
          <p:nvPr/>
        </p:nvGraphicFramePr>
        <p:xfrm>
          <a:off x="4714875" y="1857375"/>
          <a:ext cx="2578100" cy="431800"/>
        </p:xfrm>
        <a:graphic>
          <a:graphicData uri="http://schemas.openxmlformats.org/presentationml/2006/ole">
            <mc:AlternateContent xmlns:mc="http://schemas.openxmlformats.org/markup-compatibility/2006">
              <mc:Choice xmlns:v="urn:schemas-microsoft-com:vml" Requires="v">
                <p:oleObj spid="_x0000_s3255" name="" r:id="rId3" imgW="2578100" imgH="431800" progId="Equation.DSMT4">
                  <p:embed/>
                </p:oleObj>
              </mc:Choice>
              <mc:Fallback>
                <p:oleObj name="" r:id="rId3" imgW="2578100" imgH="431800" progId="Equation.DSMT4">
                  <p:embed/>
                  <p:pic>
                    <p:nvPicPr>
                      <p:cNvPr id="0" name="图片 3254"/>
                      <p:cNvPicPr/>
                      <p:nvPr/>
                    </p:nvPicPr>
                    <p:blipFill>
                      <a:blip r:embed="rId4"/>
                      <a:stretch>
                        <a:fillRect/>
                      </a:stretch>
                    </p:blipFill>
                    <p:spPr>
                      <a:xfrm>
                        <a:off x="4714875" y="1857375"/>
                        <a:ext cx="2578100" cy="431800"/>
                      </a:xfrm>
                      <a:prstGeom prst="rect">
                        <a:avLst/>
                      </a:prstGeom>
                      <a:noFill/>
                      <a:ln w="38100">
                        <a:noFill/>
                        <a:miter/>
                      </a:ln>
                    </p:spPr>
                  </p:pic>
                </p:oleObj>
              </mc:Fallback>
            </mc:AlternateContent>
          </a:graphicData>
        </a:graphic>
      </p:graphicFrame>
      <p:graphicFrame>
        <p:nvGraphicFramePr>
          <p:cNvPr id="64523" name="Object 11"/>
          <p:cNvGraphicFramePr>
            <a:graphicFrameLocks noChangeAspect="1"/>
          </p:cNvGraphicFramePr>
          <p:nvPr/>
        </p:nvGraphicFramePr>
        <p:xfrm>
          <a:off x="1296988" y="2640013"/>
          <a:ext cx="1714500" cy="431800"/>
        </p:xfrm>
        <a:graphic>
          <a:graphicData uri="http://schemas.openxmlformats.org/presentationml/2006/ole">
            <mc:AlternateContent xmlns:mc="http://schemas.openxmlformats.org/markup-compatibility/2006">
              <mc:Choice xmlns:v="urn:schemas-microsoft-com:vml" Requires="v">
                <p:oleObj spid="_x0000_s3264" name="" r:id="rId5" imgW="1714500" imgH="431800" progId="Equation.DSMT4">
                  <p:embed/>
                </p:oleObj>
              </mc:Choice>
              <mc:Fallback>
                <p:oleObj name="" r:id="rId5" imgW="1714500" imgH="431800" progId="Equation.DSMT4">
                  <p:embed/>
                  <p:pic>
                    <p:nvPicPr>
                      <p:cNvPr id="0" name="图片 3263"/>
                      <p:cNvPicPr/>
                      <p:nvPr/>
                    </p:nvPicPr>
                    <p:blipFill>
                      <a:blip r:embed="rId6"/>
                      <a:stretch>
                        <a:fillRect/>
                      </a:stretch>
                    </p:blipFill>
                    <p:spPr>
                      <a:xfrm>
                        <a:off x="1296988" y="2640013"/>
                        <a:ext cx="1714500" cy="431800"/>
                      </a:xfrm>
                      <a:prstGeom prst="rect">
                        <a:avLst/>
                      </a:prstGeom>
                      <a:noFill/>
                      <a:ln w="38100">
                        <a:noFill/>
                        <a:miter/>
                      </a:ln>
                    </p:spPr>
                  </p:pic>
                </p:oleObj>
              </mc:Fallback>
            </mc:AlternateContent>
          </a:graphicData>
        </a:graphic>
      </p:graphicFrame>
      <p:graphicFrame>
        <p:nvGraphicFramePr>
          <p:cNvPr id="64524" name="Object 12"/>
          <p:cNvGraphicFramePr>
            <a:graphicFrameLocks noChangeAspect="1"/>
          </p:cNvGraphicFramePr>
          <p:nvPr/>
        </p:nvGraphicFramePr>
        <p:xfrm>
          <a:off x="3071813" y="2357438"/>
          <a:ext cx="3454400" cy="1003300"/>
        </p:xfrm>
        <a:graphic>
          <a:graphicData uri="http://schemas.openxmlformats.org/presentationml/2006/ole">
            <mc:AlternateContent xmlns:mc="http://schemas.openxmlformats.org/markup-compatibility/2006">
              <mc:Choice xmlns:v="urn:schemas-microsoft-com:vml" Requires="v">
                <p:oleObj spid="_x0000_s3259" name="" r:id="rId7" imgW="3454400" imgH="1003300" progId="Equation.DSMT4">
                  <p:embed/>
                </p:oleObj>
              </mc:Choice>
              <mc:Fallback>
                <p:oleObj name="" r:id="rId7" imgW="3454400" imgH="1003300" progId="Equation.DSMT4">
                  <p:embed/>
                  <p:pic>
                    <p:nvPicPr>
                      <p:cNvPr id="0" name="图片 3258"/>
                      <p:cNvPicPr/>
                      <p:nvPr/>
                    </p:nvPicPr>
                    <p:blipFill>
                      <a:blip r:embed="rId8"/>
                      <a:stretch>
                        <a:fillRect/>
                      </a:stretch>
                    </p:blipFill>
                    <p:spPr>
                      <a:xfrm>
                        <a:off x="3071813" y="2357438"/>
                        <a:ext cx="3454400" cy="1003300"/>
                      </a:xfrm>
                      <a:prstGeom prst="rect">
                        <a:avLst/>
                      </a:prstGeom>
                      <a:noFill/>
                      <a:ln w="38100">
                        <a:noFill/>
                        <a:miter/>
                      </a:ln>
                    </p:spPr>
                  </p:pic>
                </p:oleObj>
              </mc:Fallback>
            </mc:AlternateContent>
          </a:graphicData>
        </a:graphic>
      </p:graphicFrame>
      <p:graphicFrame>
        <p:nvGraphicFramePr>
          <p:cNvPr id="9" name="Object 4"/>
          <p:cNvGraphicFramePr>
            <a:graphicFrameLocks noChangeAspect="1"/>
          </p:cNvGraphicFramePr>
          <p:nvPr/>
        </p:nvGraphicFramePr>
        <p:xfrm>
          <a:off x="693738" y="3338513"/>
          <a:ext cx="3365500" cy="1536700"/>
        </p:xfrm>
        <a:graphic>
          <a:graphicData uri="http://schemas.openxmlformats.org/presentationml/2006/ole">
            <mc:AlternateContent xmlns:mc="http://schemas.openxmlformats.org/markup-compatibility/2006">
              <mc:Choice xmlns:v="urn:schemas-microsoft-com:vml" Requires="v">
                <p:oleObj spid="_x0000_s3260" name="" r:id="rId9" imgW="3365500" imgH="1536700" progId="Equation.DSMT4">
                  <p:embed/>
                </p:oleObj>
              </mc:Choice>
              <mc:Fallback>
                <p:oleObj name="" r:id="rId9" imgW="3365500" imgH="1536700" progId="Equation.DSMT4">
                  <p:embed/>
                  <p:pic>
                    <p:nvPicPr>
                      <p:cNvPr id="0" name="图片 3259"/>
                      <p:cNvPicPr/>
                      <p:nvPr/>
                    </p:nvPicPr>
                    <p:blipFill>
                      <a:blip r:embed="rId10"/>
                      <a:stretch>
                        <a:fillRect/>
                      </a:stretch>
                    </p:blipFill>
                    <p:spPr>
                      <a:xfrm>
                        <a:off x="693738" y="3338513"/>
                        <a:ext cx="3365500" cy="1536700"/>
                      </a:xfrm>
                      <a:prstGeom prst="rect">
                        <a:avLst/>
                      </a:prstGeom>
                      <a:noFill/>
                      <a:ln w="38100">
                        <a:noFill/>
                        <a:miter/>
                      </a:ln>
                    </p:spPr>
                  </p:pic>
                </p:oleObj>
              </mc:Fallback>
            </mc:AlternateContent>
          </a:graphicData>
        </a:graphic>
      </p:graphicFrame>
      <p:graphicFrame>
        <p:nvGraphicFramePr>
          <p:cNvPr id="10" name="Object 10"/>
          <p:cNvGraphicFramePr>
            <a:graphicFrameLocks noChangeAspect="1"/>
          </p:cNvGraphicFramePr>
          <p:nvPr/>
        </p:nvGraphicFramePr>
        <p:xfrm>
          <a:off x="4143375" y="3929063"/>
          <a:ext cx="2171700" cy="381000"/>
        </p:xfrm>
        <a:graphic>
          <a:graphicData uri="http://schemas.openxmlformats.org/presentationml/2006/ole">
            <mc:AlternateContent xmlns:mc="http://schemas.openxmlformats.org/markup-compatibility/2006">
              <mc:Choice xmlns:v="urn:schemas-microsoft-com:vml" Requires="v">
                <p:oleObj spid="_x0000_s3266" name="" r:id="rId11" imgW="2171700" imgH="381000" progId="Equation.DSMT4">
                  <p:embed/>
                </p:oleObj>
              </mc:Choice>
              <mc:Fallback>
                <p:oleObj name="" r:id="rId11" imgW="2171700" imgH="381000" progId="Equation.DSMT4">
                  <p:embed/>
                  <p:pic>
                    <p:nvPicPr>
                      <p:cNvPr id="0" name="图片 3265"/>
                      <p:cNvPicPr/>
                      <p:nvPr/>
                    </p:nvPicPr>
                    <p:blipFill>
                      <a:blip r:embed="rId12"/>
                      <a:stretch>
                        <a:fillRect/>
                      </a:stretch>
                    </p:blipFill>
                    <p:spPr>
                      <a:xfrm>
                        <a:off x="4143375" y="3929063"/>
                        <a:ext cx="2171700" cy="381000"/>
                      </a:xfrm>
                      <a:prstGeom prst="rect">
                        <a:avLst/>
                      </a:prstGeom>
                      <a:noFill/>
                      <a:ln w="38100">
                        <a:noFill/>
                        <a:miter/>
                      </a:ln>
                    </p:spPr>
                  </p:pic>
                </p:oleObj>
              </mc:Fallback>
            </mc:AlternateContent>
          </a:graphicData>
        </a:graphic>
      </p:graphicFrame>
      <p:sp>
        <p:nvSpPr>
          <p:cNvPr id="11" name="Text Box 6"/>
          <p:cNvSpPr txBox="1"/>
          <p:nvPr/>
        </p:nvSpPr>
        <p:spPr>
          <a:xfrm>
            <a:off x="419100" y="4916488"/>
            <a:ext cx="5397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由</a:t>
            </a:r>
            <a:endParaRPr lang="zh-CN" altLang="en-US" sz="2800" b="1" dirty="0"/>
          </a:p>
        </p:txBody>
      </p:sp>
      <p:graphicFrame>
        <p:nvGraphicFramePr>
          <p:cNvPr id="13" name="Object 8"/>
          <p:cNvGraphicFramePr>
            <a:graphicFrameLocks noChangeAspect="1"/>
          </p:cNvGraphicFramePr>
          <p:nvPr/>
        </p:nvGraphicFramePr>
        <p:xfrm>
          <a:off x="857250" y="4786313"/>
          <a:ext cx="2082800" cy="1054100"/>
        </p:xfrm>
        <a:graphic>
          <a:graphicData uri="http://schemas.openxmlformats.org/presentationml/2006/ole">
            <mc:AlternateContent xmlns:mc="http://schemas.openxmlformats.org/markup-compatibility/2006">
              <mc:Choice xmlns:v="urn:schemas-microsoft-com:vml" Requires="v">
                <p:oleObj spid="_x0000_s3256" name="" r:id="rId13" imgW="2082800" imgH="1054100" progId="Equation.DSMT4">
                  <p:embed/>
                </p:oleObj>
              </mc:Choice>
              <mc:Fallback>
                <p:oleObj name="" r:id="rId13" imgW="2082800" imgH="1054100" progId="Equation.DSMT4">
                  <p:embed/>
                  <p:pic>
                    <p:nvPicPr>
                      <p:cNvPr id="0" name="图片 3255"/>
                      <p:cNvPicPr/>
                      <p:nvPr/>
                    </p:nvPicPr>
                    <p:blipFill>
                      <a:blip r:embed="rId14"/>
                      <a:stretch>
                        <a:fillRect/>
                      </a:stretch>
                    </p:blipFill>
                    <p:spPr>
                      <a:xfrm>
                        <a:off x="857250" y="4786313"/>
                        <a:ext cx="2082800" cy="1054100"/>
                      </a:xfrm>
                      <a:prstGeom prst="rect">
                        <a:avLst/>
                      </a:prstGeom>
                      <a:noFill/>
                      <a:ln w="38100">
                        <a:noFill/>
                        <a:miter/>
                      </a:ln>
                    </p:spPr>
                  </p:pic>
                </p:oleObj>
              </mc:Fallback>
            </mc:AlternateContent>
          </a:graphicData>
        </a:graphic>
      </p:graphicFrame>
      <p:sp>
        <p:nvSpPr>
          <p:cNvPr id="15" name="Text Box 10"/>
          <p:cNvSpPr txBox="1"/>
          <p:nvPr/>
        </p:nvSpPr>
        <p:spPr>
          <a:xfrm>
            <a:off x="3443288" y="4989513"/>
            <a:ext cx="8953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解得</a:t>
            </a:r>
            <a:endParaRPr lang="zh-CN" altLang="en-US" sz="2800" b="1" dirty="0"/>
          </a:p>
        </p:txBody>
      </p:sp>
      <p:graphicFrame>
        <p:nvGraphicFramePr>
          <p:cNvPr id="18" name="Object 13"/>
          <p:cNvGraphicFramePr>
            <a:graphicFrameLocks noChangeAspect="1"/>
          </p:cNvGraphicFramePr>
          <p:nvPr/>
        </p:nvGraphicFramePr>
        <p:xfrm>
          <a:off x="4357688" y="4500563"/>
          <a:ext cx="1752600" cy="1435100"/>
        </p:xfrm>
        <a:graphic>
          <a:graphicData uri="http://schemas.openxmlformats.org/presentationml/2006/ole">
            <mc:AlternateContent xmlns:mc="http://schemas.openxmlformats.org/markup-compatibility/2006">
              <mc:Choice xmlns:v="urn:schemas-microsoft-com:vml" Requires="v">
                <p:oleObj spid="_x0000_s3261" name="" r:id="rId15" imgW="1752600" imgH="1435100" progId="Equation.DSMT4">
                  <p:embed/>
                </p:oleObj>
              </mc:Choice>
              <mc:Fallback>
                <p:oleObj name="" r:id="rId15" imgW="1752600" imgH="1435100" progId="Equation.DSMT4">
                  <p:embed/>
                  <p:pic>
                    <p:nvPicPr>
                      <p:cNvPr id="0" name="图片 3260"/>
                      <p:cNvPicPr/>
                      <p:nvPr/>
                    </p:nvPicPr>
                    <p:blipFill>
                      <a:blip r:embed="rId16"/>
                      <a:stretch>
                        <a:fillRect/>
                      </a:stretch>
                    </p:blipFill>
                    <p:spPr>
                      <a:xfrm>
                        <a:off x="4357688" y="4500563"/>
                        <a:ext cx="1752600" cy="1435100"/>
                      </a:xfrm>
                      <a:prstGeom prst="rect">
                        <a:avLst/>
                      </a:prstGeom>
                      <a:noFill/>
                      <a:ln w="38100">
                        <a:noFill/>
                        <a:miter/>
                      </a:ln>
                    </p:spPr>
                  </p:pic>
                </p:oleObj>
              </mc:Fallback>
            </mc:AlternateContent>
          </a:graphicData>
        </a:graphic>
      </p:graphicFrame>
      <p:sp>
        <p:nvSpPr>
          <p:cNvPr id="19" name="Text Box 14"/>
          <p:cNvSpPr txBox="1"/>
          <p:nvPr/>
        </p:nvSpPr>
        <p:spPr>
          <a:xfrm>
            <a:off x="714375" y="5929313"/>
            <a:ext cx="43719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于是得到 </a:t>
            </a:r>
            <a:r>
              <a:rPr lang="en-US" altLang="zh-CN" sz="2800" b="1" i="1" dirty="0"/>
              <a:t>t </a:t>
            </a:r>
            <a:r>
              <a:rPr lang="zh-CN" altLang="en-US" sz="2800" b="1" dirty="0"/>
              <a:t>的取值范围是：</a:t>
            </a:r>
            <a:endParaRPr lang="zh-CN" altLang="en-US" sz="2800" b="1" dirty="0"/>
          </a:p>
        </p:txBody>
      </p:sp>
      <p:graphicFrame>
        <p:nvGraphicFramePr>
          <p:cNvPr id="20" name="Object 15"/>
          <p:cNvGraphicFramePr>
            <a:graphicFrameLocks noChangeAspect="1"/>
          </p:cNvGraphicFramePr>
          <p:nvPr/>
        </p:nvGraphicFramePr>
        <p:xfrm>
          <a:off x="4981575" y="5786438"/>
          <a:ext cx="1549400" cy="838200"/>
        </p:xfrm>
        <a:graphic>
          <a:graphicData uri="http://schemas.openxmlformats.org/presentationml/2006/ole">
            <mc:AlternateContent xmlns:mc="http://schemas.openxmlformats.org/markup-compatibility/2006">
              <mc:Choice xmlns:v="urn:schemas-microsoft-com:vml" Requires="v">
                <p:oleObj spid="_x0000_s3254" name="" r:id="rId17" imgW="1549400" imgH="838200" progId="Equation.DSMT4">
                  <p:embed/>
                </p:oleObj>
              </mc:Choice>
              <mc:Fallback>
                <p:oleObj name="" r:id="rId17" imgW="1549400" imgH="838200" progId="Equation.DSMT4">
                  <p:embed/>
                  <p:pic>
                    <p:nvPicPr>
                      <p:cNvPr id="0" name="图片 3253"/>
                      <p:cNvPicPr/>
                      <p:nvPr/>
                    </p:nvPicPr>
                    <p:blipFill>
                      <a:blip r:embed="rId18"/>
                      <a:stretch>
                        <a:fillRect/>
                      </a:stretch>
                    </p:blipFill>
                    <p:spPr>
                      <a:xfrm>
                        <a:off x="4981575" y="5786438"/>
                        <a:ext cx="1549400" cy="8382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par>
                                <p:cTn id="8" presetID="3" presetClass="entr" presetSubtype="10" fill="hold" nodeType="withEffect">
                                  <p:stCondLst>
                                    <p:cond delay="0"/>
                                  </p:stCondLst>
                                  <p:childTnLst>
                                    <p:set>
                                      <p:cBhvr>
                                        <p:cTn id="9" dur="1" fill="hold">
                                          <p:stCondLst>
                                            <p:cond delay="0"/>
                                          </p:stCondLst>
                                        </p:cTn>
                                        <p:tgtEl>
                                          <p:spTgt spid="64517"/>
                                        </p:tgtEl>
                                        <p:attrNameLst>
                                          <p:attrName>style.visibility</p:attrName>
                                        </p:attrNameLst>
                                      </p:cBhvr>
                                      <p:to>
                                        <p:strVal val="visible"/>
                                      </p:to>
                                    </p:set>
                                    <p:animEffect transition="in" filter="blinds(horizontal)">
                                      <p:cBhvr>
                                        <p:cTn id="10" dur="500"/>
                                        <p:tgtEl>
                                          <p:spTgt spid="645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4518"/>
                                        </p:tgtEl>
                                        <p:attrNameLst>
                                          <p:attrName>style.visibility</p:attrName>
                                        </p:attrNameLst>
                                      </p:cBhvr>
                                      <p:to>
                                        <p:strVal val="visible"/>
                                      </p:to>
                                    </p:set>
                                    <p:animEffect transition="in" filter="blinds(horizontal)">
                                      <p:cBhvr>
                                        <p:cTn id="13" dur="500"/>
                                        <p:tgtEl>
                                          <p:spTgt spid="645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4519"/>
                                        </p:tgtEl>
                                        <p:attrNameLst>
                                          <p:attrName>style.visibility</p:attrName>
                                        </p:attrNameLst>
                                      </p:cBhvr>
                                      <p:to>
                                        <p:strVal val="visible"/>
                                      </p:to>
                                    </p:set>
                                    <p:animEffect transition="in" filter="blinds(horizontal)">
                                      <p:cBhvr>
                                        <p:cTn id="18" dur="500"/>
                                        <p:tgtEl>
                                          <p:spTgt spid="64519"/>
                                        </p:tgtEl>
                                      </p:cBhvr>
                                    </p:animEffect>
                                  </p:childTnLst>
                                </p:cTn>
                              </p:par>
                              <p:par>
                                <p:cTn id="19" presetID="3" presetClass="entr" presetSubtype="10" fill="hold" nodeType="withEffect">
                                  <p:stCondLst>
                                    <p:cond delay="0"/>
                                  </p:stCondLst>
                                  <p:childTnLst>
                                    <p:set>
                                      <p:cBhvr>
                                        <p:cTn id="20" dur="1" fill="hold">
                                          <p:stCondLst>
                                            <p:cond delay="0"/>
                                          </p:stCondLst>
                                        </p:cTn>
                                        <p:tgtEl>
                                          <p:spTgt spid="64520"/>
                                        </p:tgtEl>
                                        <p:attrNameLst>
                                          <p:attrName>style.visibility</p:attrName>
                                        </p:attrNameLst>
                                      </p:cBhvr>
                                      <p:to>
                                        <p:strVal val="visible"/>
                                      </p:to>
                                    </p:set>
                                    <p:animEffect transition="in" filter="blinds(horizontal)">
                                      <p:cBhvr>
                                        <p:cTn id="21" dur="500"/>
                                        <p:tgtEl>
                                          <p:spTgt spid="64520"/>
                                        </p:tgtEl>
                                      </p:cBhvr>
                                    </p:animEffect>
                                  </p:childTnLst>
                                </p:cTn>
                              </p:par>
                              <p:par>
                                <p:cTn id="22" presetID="3" presetClass="entr" presetSubtype="10" fill="hold" nodeType="withEffect">
                                  <p:stCondLst>
                                    <p:cond delay="0"/>
                                  </p:stCondLst>
                                  <p:childTnLst>
                                    <p:set>
                                      <p:cBhvr>
                                        <p:cTn id="23" dur="1" fill="hold">
                                          <p:stCondLst>
                                            <p:cond delay="0"/>
                                          </p:stCondLst>
                                        </p:cTn>
                                        <p:tgtEl>
                                          <p:spTgt spid="64523"/>
                                        </p:tgtEl>
                                        <p:attrNameLst>
                                          <p:attrName>style.visibility</p:attrName>
                                        </p:attrNameLst>
                                      </p:cBhvr>
                                      <p:to>
                                        <p:strVal val="visible"/>
                                      </p:to>
                                    </p:set>
                                    <p:animEffect transition="in" filter="blinds(horizontal)">
                                      <p:cBhvr>
                                        <p:cTn id="24" dur="500"/>
                                        <p:tgtEl>
                                          <p:spTgt spid="64523"/>
                                        </p:tgtEl>
                                      </p:cBhvr>
                                    </p:animEffect>
                                  </p:childTnLst>
                                </p:cTn>
                              </p:par>
                              <p:par>
                                <p:cTn id="25" presetID="3" presetClass="entr" presetSubtype="10" fill="hold" nodeType="withEffect">
                                  <p:stCondLst>
                                    <p:cond delay="0"/>
                                  </p:stCondLst>
                                  <p:childTnLst>
                                    <p:set>
                                      <p:cBhvr>
                                        <p:cTn id="26" dur="1" fill="hold">
                                          <p:stCondLst>
                                            <p:cond delay="0"/>
                                          </p:stCondLst>
                                        </p:cTn>
                                        <p:tgtEl>
                                          <p:spTgt spid="64524"/>
                                        </p:tgtEl>
                                        <p:attrNameLst>
                                          <p:attrName>style.visibility</p:attrName>
                                        </p:attrNameLst>
                                      </p:cBhvr>
                                      <p:to>
                                        <p:strVal val="visible"/>
                                      </p:to>
                                    </p:set>
                                    <p:animEffect transition="in" filter="blinds(horizontal)">
                                      <p:cBhvr>
                                        <p:cTn id="27" dur="500"/>
                                        <p:tgtEl>
                                          <p:spTgt spid="645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par>
                                <p:cTn id="55" presetID="3" presetClass="entr" presetSubtype="1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8" grpId="0"/>
      <p:bldP spid="64519" grpId="0"/>
      <p:bldP spid="11" grpId="0"/>
      <p:bldP spid="15" grpId="0"/>
      <p:bldP spid="1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893C226-8ACB-43DD-A002-6B7FD9DD84B4}"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D47136-2DB7-45B4-A594-31824E8918FB}"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0180" name="Rectangle 4"/>
          <p:cNvSpPr/>
          <p:nvPr/>
        </p:nvSpPr>
        <p:spPr>
          <a:xfrm>
            <a:off x="428625" y="285750"/>
            <a:ext cx="27622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ea typeface="黑体" panose="02010609060101010101" pitchFamily="49" charset="-122"/>
              </a:rPr>
              <a:t>例</a:t>
            </a:r>
            <a:r>
              <a:rPr lang="en-US" altLang="zh-CN" sz="2800" b="1" dirty="0">
                <a:solidFill>
                  <a:srgbClr val="CC0000"/>
                </a:solidFill>
                <a:ea typeface="黑体" panose="02010609060101010101" pitchFamily="49" charset="-122"/>
              </a:rPr>
              <a:t>34</a:t>
            </a:r>
            <a:r>
              <a:rPr lang="en-US" altLang="zh-CN" sz="2800" b="1" dirty="0">
                <a:solidFill>
                  <a:schemeClr val="hlink"/>
                </a:solidFill>
                <a:ea typeface="黑体" panose="02010609060101010101" pitchFamily="49" charset="-122"/>
              </a:rPr>
              <a:t> </a:t>
            </a:r>
            <a:r>
              <a:rPr lang="zh-CN" altLang="en-US" sz="2800" b="1" dirty="0"/>
              <a:t>判别二次型</a:t>
            </a:r>
            <a:endParaRPr lang="zh-CN" altLang="en-US" sz="2800" b="1" dirty="0"/>
          </a:p>
        </p:txBody>
      </p:sp>
      <p:sp>
        <p:nvSpPr>
          <p:cNvPr id="50181" name="Rectangle 5"/>
          <p:cNvSpPr/>
          <p:nvPr/>
        </p:nvSpPr>
        <p:spPr>
          <a:xfrm>
            <a:off x="1285875" y="928688"/>
            <a:ext cx="16954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是否正定</a:t>
            </a:r>
            <a:r>
              <a:rPr lang="en-US" altLang="zh-CN" sz="2800" b="1" dirty="0"/>
              <a:t>.</a:t>
            </a:r>
            <a:endParaRPr lang="en-US" altLang="zh-CN" sz="2800" b="1" dirty="0"/>
          </a:p>
        </p:txBody>
      </p:sp>
      <p:sp>
        <p:nvSpPr>
          <p:cNvPr id="50187" name="Rectangle 11"/>
          <p:cNvSpPr/>
          <p:nvPr/>
        </p:nvSpPr>
        <p:spPr>
          <a:xfrm>
            <a:off x="3214688" y="285750"/>
            <a:ext cx="52943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t> f</a:t>
            </a:r>
            <a:r>
              <a:rPr lang="en-US" altLang="zh-CN" sz="2800" b="1" dirty="0"/>
              <a:t>(</a:t>
            </a:r>
            <a:r>
              <a:rPr lang="en-US" altLang="zh-CN" sz="2800" b="1" i="1" dirty="0"/>
              <a:t>x</a:t>
            </a:r>
            <a:r>
              <a:rPr lang="en-US" altLang="zh-CN" sz="2800" b="1" baseline="-25000" dirty="0"/>
              <a:t>1</a:t>
            </a:r>
            <a:r>
              <a:rPr lang="en-US" altLang="zh-CN" sz="2800" b="1" dirty="0"/>
              <a:t>, </a:t>
            </a:r>
            <a:r>
              <a:rPr lang="en-US" altLang="zh-CN" sz="2800" b="1" i="1" dirty="0"/>
              <a:t>x</a:t>
            </a:r>
            <a:r>
              <a:rPr lang="en-US" altLang="zh-CN" sz="2800" b="1" baseline="-25000" dirty="0"/>
              <a:t>2</a:t>
            </a:r>
            <a:r>
              <a:rPr lang="en-US" altLang="zh-CN" sz="2800" b="1" dirty="0"/>
              <a:t>, </a:t>
            </a:r>
            <a:r>
              <a:rPr lang="en-US" altLang="zh-CN" sz="2800" b="1" i="1" dirty="0"/>
              <a:t>x</a:t>
            </a:r>
            <a:r>
              <a:rPr lang="en-US" altLang="zh-CN" sz="2800" b="1" baseline="-25000" dirty="0"/>
              <a:t>3</a:t>
            </a:r>
            <a:r>
              <a:rPr lang="en-US" altLang="zh-CN" sz="2800" b="1" dirty="0"/>
              <a:t>)=2</a:t>
            </a:r>
            <a:r>
              <a:rPr lang="en-US" altLang="zh-CN" sz="2800" b="1" i="1" dirty="0"/>
              <a:t>x</a:t>
            </a:r>
            <a:r>
              <a:rPr lang="en-US" altLang="zh-CN" sz="2800" b="1" baseline="-25000" dirty="0"/>
              <a:t>1</a:t>
            </a:r>
            <a:r>
              <a:rPr lang="en-US" altLang="zh-CN" sz="2800" b="1" baseline="30000" dirty="0"/>
              <a:t>2</a:t>
            </a:r>
            <a:r>
              <a:rPr lang="en-US" altLang="zh-CN" sz="2800" b="1" dirty="0"/>
              <a:t>+4</a:t>
            </a:r>
            <a:r>
              <a:rPr lang="en-US" altLang="zh-CN" sz="2800" b="1" i="1" dirty="0"/>
              <a:t>x</a:t>
            </a:r>
            <a:r>
              <a:rPr lang="en-US" altLang="zh-CN" sz="2800" b="1" baseline="-25000" dirty="0"/>
              <a:t>2</a:t>
            </a:r>
            <a:r>
              <a:rPr lang="en-US" altLang="zh-CN" sz="2800" b="1" baseline="30000" dirty="0"/>
              <a:t>2</a:t>
            </a:r>
            <a:r>
              <a:rPr lang="en-US" altLang="zh-CN" sz="2800" b="1" dirty="0"/>
              <a:t>+5</a:t>
            </a:r>
            <a:r>
              <a:rPr lang="en-US" altLang="zh-CN" sz="2800" b="1" i="1" dirty="0"/>
              <a:t>x</a:t>
            </a:r>
            <a:r>
              <a:rPr lang="en-US" altLang="zh-CN" sz="2800" b="1" baseline="-25000" dirty="0"/>
              <a:t>3</a:t>
            </a:r>
            <a:r>
              <a:rPr lang="en-US" altLang="zh-CN" sz="2800" b="1" baseline="30000" dirty="0"/>
              <a:t>2</a:t>
            </a:r>
            <a:r>
              <a:rPr lang="en-US" altLang="zh-CN" sz="2800" b="1" dirty="0"/>
              <a:t>–4</a:t>
            </a:r>
            <a:r>
              <a:rPr lang="en-US" altLang="zh-CN" sz="2800" b="1" baseline="-25000" dirty="0"/>
              <a:t> </a:t>
            </a:r>
            <a:r>
              <a:rPr lang="en-US" altLang="zh-CN" sz="2800" b="1" i="1" dirty="0"/>
              <a:t>x</a:t>
            </a:r>
            <a:r>
              <a:rPr lang="en-US" altLang="zh-CN" sz="2800" b="1" baseline="-25000" dirty="0"/>
              <a:t>1</a:t>
            </a:r>
            <a:r>
              <a:rPr lang="en-US" altLang="zh-CN" sz="2800" b="1" i="1" dirty="0"/>
              <a:t>x</a:t>
            </a:r>
            <a:r>
              <a:rPr lang="en-US" altLang="zh-CN" sz="2800" b="1" baseline="-25000" dirty="0"/>
              <a:t>3</a:t>
            </a:r>
            <a:endParaRPr lang="en-US" altLang="zh-CN" sz="2800" b="1" baseline="-25000" dirty="0"/>
          </a:p>
        </p:txBody>
      </p:sp>
      <p:sp>
        <p:nvSpPr>
          <p:cNvPr id="50189" name="Text Box 13"/>
          <p:cNvSpPr txBox="1"/>
          <p:nvPr/>
        </p:nvSpPr>
        <p:spPr>
          <a:xfrm>
            <a:off x="1347788" y="1495425"/>
            <a:ext cx="8985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0000"/>
                </a:solidFill>
              </a:rPr>
              <a:t>解：</a:t>
            </a:r>
            <a:endParaRPr lang="zh-CN" altLang="en-US" sz="2800" b="1" dirty="0">
              <a:solidFill>
                <a:srgbClr val="CC0000"/>
              </a:solidFill>
            </a:endParaRPr>
          </a:p>
        </p:txBody>
      </p:sp>
      <p:graphicFrame>
        <p:nvGraphicFramePr>
          <p:cNvPr id="50190" name="Object 14"/>
          <p:cNvGraphicFramePr>
            <a:graphicFrameLocks noChangeAspect="1"/>
          </p:cNvGraphicFramePr>
          <p:nvPr/>
        </p:nvGraphicFramePr>
        <p:xfrm>
          <a:off x="2138363" y="1495425"/>
          <a:ext cx="4165600" cy="469900"/>
        </p:xfrm>
        <a:graphic>
          <a:graphicData uri="http://schemas.openxmlformats.org/presentationml/2006/ole">
            <mc:AlternateContent xmlns:mc="http://schemas.openxmlformats.org/markup-compatibility/2006">
              <mc:Choice xmlns:v="urn:schemas-microsoft-com:vml" Requires="v">
                <p:oleObj spid="_x0000_s3258" name="" r:id="rId1" imgW="4165600" imgH="469900" progId="Equation.DSMT4">
                  <p:embed/>
                </p:oleObj>
              </mc:Choice>
              <mc:Fallback>
                <p:oleObj name="" r:id="rId1" imgW="4165600" imgH="469900" progId="Equation.DSMT4">
                  <p:embed/>
                  <p:pic>
                    <p:nvPicPr>
                      <p:cNvPr id="0" name="图片 3257"/>
                      <p:cNvPicPr/>
                      <p:nvPr/>
                    </p:nvPicPr>
                    <p:blipFill>
                      <a:blip r:embed="rId2"/>
                      <a:stretch>
                        <a:fillRect/>
                      </a:stretch>
                    </p:blipFill>
                    <p:spPr>
                      <a:xfrm>
                        <a:off x="2138363" y="1495425"/>
                        <a:ext cx="4165600" cy="469900"/>
                      </a:xfrm>
                      <a:prstGeom prst="rect">
                        <a:avLst/>
                      </a:prstGeom>
                      <a:noFill/>
                      <a:ln w="38100">
                        <a:noFill/>
                        <a:miter/>
                      </a:ln>
                    </p:spPr>
                  </p:pic>
                </p:oleObj>
              </mc:Fallback>
            </mc:AlternateContent>
          </a:graphicData>
        </a:graphic>
      </p:graphicFrame>
      <p:graphicFrame>
        <p:nvGraphicFramePr>
          <p:cNvPr id="50191" name="Object 15"/>
          <p:cNvGraphicFramePr>
            <a:graphicFrameLocks noChangeAspect="1"/>
          </p:cNvGraphicFramePr>
          <p:nvPr/>
        </p:nvGraphicFramePr>
        <p:xfrm>
          <a:off x="2400300" y="2214563"/>
          <a:ext cx="4775200" cy="469900"/>
        </p:xfrm>
        <a:graphic>
          <a:graphicData uri="http://schemas.openxmlformats.org/presentationml/2006/ole">
            <mc:AlternateContent xmlns:mc="http://schemas.openxmlformats.org/markup-compatibility/2006">
              <mc:Choice xmlns:v="urn:schemas-microsoft-com:vml" Requires="v">
                <p:oleObj spid="_x0000_s3262" name="" r:id="rId3" imgW="4775200" imgH="469900" progId="Equation.DSMT4">
                  <p:embed/>
                </p:oleObj>
              </mc:Choice>
              <mc:Fallback>
                <p:oleObj name="" r:id="rId3" imgW="4775200" imgH="469900" progId="Equation.DSMT4">
                  <p:embed/>
                  <p:pic>
                    <p:nvPicPr>
                      <p:cNvPr id="0" name="图片 3261"/>
                      <p:cNvPicPr/>
                      <p:nvPr/>
                    </p:nvPicPr>
                    <p:blipFill>
                      <a:blip r:embed="rId4"/>
                      <a:stretch>
                        <a:fillRect/>
                      </a:stretch>
                    </p:blipFill>
                    <p:spPr>
                      <a:xfrm>
                        <a:off x="2400300" y="2214563"/>
                        <a:ext cx="4775200" cy="469900"/>
                      </a:xfrm>
                      <a:prstGeom prst="rect">
                        <a:avLst/>
                      </a:prstGeom>
                      <a:noFill/>
                      <a:ln w="38100">
                        <a:noFill/>
                        <a:miter/>
                      </a:ln>
                    </p:spPr>
                  </p:pic>
                </p:oleObj>
              </mc:Fallback>
            </mc:AlternateContent>
          </a:graphicData>
        </a:graphic>
      </p:graphicFrame>
      <p:graphicFrame>
        <p:nvGraphicFramePr>
          <p:cNvPr id="50194" name="Object 18"/>
          <p:cNvGraphicFramePr>
            <a:graphicFrameLocks noChangeAspect="1"/>
          </p:cNvGraphicFramePr>
          <p:nvPr/>
        </p:nvGraphicFramePr>
        <p:xfrm>
          <a:off x="2357438" y="3000375"/>
          <a:ext cx="4254500" cy="469900"/>
        </p:xfrm>
        <a:graphic>
          <a:graphicData uri="http://schemas.openxmlformats.org/presentationml/2006/ole">
            <mc:AlternateContent xmlns:mc="http://schemas.openxmlformats.org/markup-compatibility/2006">
              <mc:Choice xmlns:v="urn:schemas-microsoft-com:vml" Requires="v">
                <p:oleObj spid="_x0000_s3263" name="" r:id="rId5" imgW="4254500" imgH="469900" progId="Equation.DSMT4">
                  <p:embed/>
                </p:oleObj>
              </mc:Choice>
              <mc:Fallback>
                <p:oleObj name="" r:id="rId5" imgW="4254500" imgH="469900" progId="Equation.DSMT4">
                  <p:embed/>
                  <p:pic>
                    <p:nvPicPr>
                      <p:cNvPr id="0" name="图片 3262"/>
                      <p:cNvPicPr/>
                      <p:nvPr/>
                    </p:nvPicPr>
                    <p:blipFill>
                      <a:blip r:embed="rId6"/>
                      <a:stretch>
                        <a:fillRect/>
                      </a:stretch>
                    </p:blipFill>
                    <p:spPr>
                      <a:xfrm>
                        <a:off x="2357438" y="3000375"/>
                        <a:ext cx="4254500" cy="469900"/>
                      </a:xfrm>
                      <a:prstGeom prst="rect">
                        <a:avLst/>
                      </a:prstGeom>
                      <a:noFill/>
                      <a:ln w="38100">
                        <a:noFill/>
                        <a:miter/>
                      </a:ln>
                    </p:spPr>
                  </p:pic>
                </p:oleObj>
              </mc:Fallback>
            </mc:AlternateContent>
          </a:graphicData>
        </a:graphic>
      </p:graphicFrame>
      <p:sp>
        <p:nvSpPr>
          <p:cNvPr id="13" name="Text Box 4"/>
          <p:cNvSpPr txBox="1"/>
          <p:nvPr/>
        </p:nvSpPr>
        <p:spPr>
          <a:xfrm>
            <a:off x="671513" y="3979863"/>
            <a:ext cx="34734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t> </a:t>
            </a:r>
            <a:r>
              <a:rPr lang="zh-CN" altLang="en-US" sz="2800" b="1" dirty="0"/>
              <a:t>且等号成立当且仅当</a:t>
            </a:r>
            <a:endParaRPr lang="zh-CN" altLang="en-US" sz="2800" b="1" dirty="0"/>
          </a:p>
        </p:txBody>
      </p:sp>
      <p:graphicFrame>
        <p:nvGraphicFramePr>
          <p:cNvPr id="10245" name="Object 23"/>
          <p:cNvGraphicFramePr>
            <a:graphicFrameLocks noChangeAspect="1"/>
          </p:cNvGraphicFramePr>
          <p:nvPr/>
        </p:nvGraphicFramePr>
        <p:xfrm>
          <a:off x="4214813" y="3500438"/>
          <a:ext cx="1803400" cy="1562100"/>
        </p:xfrm>
        <a:graphic>
          <a:graphicData uri="http://schemas.openxmlformats.org/presentationml/2006/ole">
            <mc:AlternateContent xmlns:mc="http://schemas.openxmlformats.org/markup-compatibility/2006">
              <mc:Choice xmlns:v="urn:schemas-microsoft-com:vml" Requires="v">
                <p:oleObj spid="_x0000_s3257" name="" r:id="rId7" imgW="1803400" imgH="1562100" progId="Equation.DSMT4">
                  <p:embed/>
                </p:oleObj>
              </mc:Choice>
              <mc:Fallback>
                <p:oleObj name="" r:id="rId7" imgW="1803400" imgH="1562100" progId="Equation.DSMT4">
                  <p:embed/>
                  <p:pic>
                    <p:nvPicPr>
                      <p:cNvPr id="0" name="图片 3256"/>
                      <p:cNvPicPr/>
                      <p:nvPr/>
                    </p:nvPicPr>
                    <p:blipFill>
                      <a:blip r:embed="rId8"/>
                      <a:stretch>
                        <a:fillRect/>
                      </a:stretch>
                    </p:blipFill>
                    <p:spPr>
                      <a:xfrm>
                        <a:off x="4214813" y="3500438"/>
                        <a:ext cx="1803400" cy="1562100"/>
                      </a:xfrm>
                      <a:prstGeom prst="rect">
                        <a:avLst/>
                      </a:prstGeom>
                      <a:noFill/>
                      <a:ln w="38100">
                        <a:noFill/>
                        <a:miter/>
                      </a:ln>
                    </p:spPr>
                  </p:pic>
                </p:oleObj>
              </mc:Fallback>
            </mc:AlternateContent>
          </a:graphicData>
        </a:graphic>
      </p:graphicFrame>
      <p:sp>
        <p:nvSpPr>
          <p:cNvPr id="15" name="Text Box 6"/>
          <p:cNvSpPr txBox="1"/>
          <p:nvPr/>
        </p:nvSpPr>
        <p:spPr>
          <a:xfrm>
            <a:off x="6072188" y="4071938"/>
            <a:ext cx="5397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即</a:t>
            </a:r>
            <a:endParaRPr lang="zh-CN" altLang="en-US" sz="2800" b="1" dirty="0"/>
          </a:p>
        </p:txBody>
      </p:sp>
      <p:graphicFrame>
        <p:nvGraphicFramePr>
          <p:cNvPr id="16" name="Object 24"/>
          <p:cNvGraphicFramePr>
            <a:graphicFrameLocks noChangeAspect="1"/>
          </p:cNvGraphicFramePr>
          <p:nvPr/>
        </p:nvGraphicFramePr>
        <p:xfrm>
          <a:off x="6853238" y="3571875"/>
          <a:ext cx="1130300" cy="1562100"/>
        </p:xfrm>
        <a:graphic>
          <a:graphicData uri="http://schemas.openxmlformats.org/presentationml/2006/ole">
            <mc:AlternateContent xmlns:mc="http://schemas.openxmlformats.org/markup-compatibility/2006">
              <mc:Choice xmlns:v="urn:schemas-microsoft-com:vml" Requires="v">
                <p:oleObj spid="_x0000_s3265" name="" r:id="rId9" imgW="1130300" imgH="1562100" progId="Equation.DSMT4">
                  <p:embed/>
                </p:oleObj>
              </mc:Choice>
              <mc:Fallback>
                <p:oleObj name="" r:id="rId9" imgW="1130300" imgH="1562100" progId="Equation.DSMT4">
                  <p:embed/>
                  <p:pic>
                    <p:nvPicPr>
                      <p:cNvPr id="0" name="图片 3264"/>
                      <p:cNvPicPr/>
                      <p:nvPr/>
                    </p:nvPicPr>
                    <p:blipFill>
                      <a:blip r:embed="rId10"/>
                      <a:stretch>
                        <a:fillRect/>
                      </a:stretch>
                    </p:blipFill>
                    <p:spPr>
                      <a:xfrm>
                        <a:off x="6853238" y="3571875"/>
                        <a:ext cx="1130300" cy="1562100"/>
                      </a:xfrm>
                      <a:prstGeom prst="rect">
                        <a:avLst/>
                      </a:prstGeom>
                      <a:noFill/>
                      <a:ln w="38100">
                        <a:noFill/>
                        <a:miter/>
                      </a:ln>
                    </p:spPr>
                  </p:pic>
                </p:oleObj>
              </mc:Fallback>
            </mc:AlternateContent>
          </a:graphicData>
        </a:graphic>
      </p:graphicFrame>
      <p:sp>
        <p:nvSpPr>
          <p:cNvPr id="17" name="Text Box 8"/>
          <p:cNvSpPr txBox="1"/>
          <p:nvPr/>
        </p:nvSpPr>
        <p:spPr>
          <a:xfrm>
            <a:off x="1071563" y="5286375"/>
            <a:ext cx="27622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t>所以二次型正定</a:t>
            </a:r>
            <a:r>
              <a:rPr lang="en-US" altLang="zh-CN" sz="2800" b="1" dirty="0"/>
              <a:t>.</a:t>
            </a:r>
            <a:endParaRPr lang="en-US" altLang="zh-CN"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181"/>
                                        </p:tgtEl>
                                        <p:attrNameLst>
                                          <p:attrName>style.visibility</p:attrName>
                                        </p:attrNameLst>
                                      </p:cBhvr>
                                      <p:to>
                                        <p:strVal val="visible"/>
                                      </p:to>
                                    </p:set>
                                    <p:animEffect transition="in" filter="blinds(horizontal)">
                                      <p:cBhvr>
                                        <p:cTn id="10" dur="500"/>
                                        <p:tgtEl>
                                          <p:spTgt spid="501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187"/>
                                        </p:tgtEl>
                                        <p:attrNameLst>
                                          <p:attrName>style.visibility</p:attrName>
                                        </p:attrNameLst>
                                      </p:cBhvr>
                                      <p:to>
                                        <p:strVal val="visible"/>
                                      </p:to>
                                    </p:set>
                                    <p:animEffect transition="in" filter="blinds(horizontal)">
                                      <p:cBhvr>
                                        <p:cTn id="13" dur="500"/>
                                        <p:tgtEl>
                                          <p:spTgt spid="5018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189"/>
                                        </p:tgtEl>
                                        <p:attrNameLst>
                                          <p:attrName>style.visibility</p:attrName>
                                        </p:attrNameLst>
                                      </p:cBhvr>
                                      <p:to>
                                        <p:strVal val="visible"/>
                                      </p:to>
                                    </p:set>
                                    <p:animEffect transition="in" filter="blinds(horizontal)">
                                      <p:cBhvr>
                                        <p:cTn id="18" dur="500"/>
                                        <p:tgtEl>
                                          <p:spTgt spid="50189"/>
                                        </p:tgtEl>
                                      </p:cBhvr>
                                    </p:animEffect>
                                  </p:childTnLst>
                                </p:cTn>
                              </p:par>
                              <p:par>
                                <p:cTn id="19" presetID="3" presetClass="entr" presetSubtype="10" fill="hold" nodeType="withEffect">
                                  <p:stCondLst>
                                    <p:cond delay="0"/>
                                  </p:stCondLst>
                                  <p:childTnLst>
                                    <p:set>
                                      <p:cBhvr>
                                        <p:cTn id="20" dur="1" fill="hold">
                                          <p:stCondLst>
                                            <p:cond delay="0"/>
                                          </p:stCondLst>
                                        </p:cTn>
                                        <p:tgtEl>
                                          <p:spTgt spid="50190"/>
                                        </p:tgtEl>
                                        <p:attrNameLst>
                                          <p:attrName>style.visibility</p:attrName>
                                        </p:attrNameLst>
                                      </p:cBhvr>
                                      <p:to>
                                        <p:strVal val="visible"/>
                                      </p:to>
                                    </p:set>
                                    <p:animEffect transition="in" filter="blinds(horizontal)">
                                      <p:cBhvr>
                                        <p:cTn id="21" dur="500"/>
                                        <p:tgtEl>
                                          <p:spTgt spid="501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0191"/>
                                        </p:tgtEl>
                                        <p:attrNameLst>
                                          <p:attrName>style.visibility</p:attrName>
                                        </p:attrNameLst>
                                      </p:cBhvr>
                                      <p:to>
                                        <p:strVal val="visible"/>
                                      </p:to>
                                    </p:set>
                                    <p:animEffect transition="in" filter="blinds(horizontal)">
                                      <p:cBhvr>
                                        <p:cTn id="26" dur="500"/>
                                        <p:tgtEl>
                                          <p:spTgt spid="5019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0194"/>
                                        </p:tgtEl>
                                        <p:attrNameLst>
                                          <p:attrName>style.visibility</p:attrName>
                                        </p:attrNameLst>
                                      </p:cBhvr>
                                      <p:to>
                                        <p:strVal val="visible"/>
                                      </p:to>
                                    </p:set>
                                    <p:animEffect transition="in" filter="blinds(horizontal)">
                                      <p:cBhvr>
                                        <p:cTn id="31" dur="500"/>
                                        <p:tgtEl>
                                          <p:spTgt spid="5019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nodeType="withEffect">
                                  <p:stCondLst>
                                    <p:cond delay="0"/>
                                  </p:stCondLst>
                                  <p:childTnLst>
                                    <p:set>
                                      <p:cBhvr>
                                        <p:cTn id="38" dur="1" fill="hold">
                                          <p:stCondLst>
                                            <p:cond delay="0"/>
                                          </p:stCondLst>
                                        </p:cTn>
                                        <p:tgtEl>
                                          <p:spTgt spid="10245"/>
                                        </p:tgtEl>
                                        <p:attrNameLst>
                                          <p:attrName>style.visibility</p:attrName>
                                        </p:attrNameLst>
                                      </p:cBhvr>
                                      <p:to>
                                        <p:strVal val="visible"/>
                                      </p:to>
                                    </p:set>
                                    <p:animEffect transition="in" filter="blinds(horizontal)">
                                      <p:cBhvr>
                                        <p:cTn id="39" dur="500"/>
                                        <p:tgtEl>
                                          <p:spTgt spid="1024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1" grpId="0"/>
      <p:bldP spid="50187" grpId="0"/>
      <p:bldP spid="50189" grpId="0"/>
      <p:bldP spid="13"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588521D-D2DA-4873-ADB4-EE40C57B37D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5"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34A5FA5-BCD8-4050-A139-F4611017696E}"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316" name="Line 2"/>
          <p:cNvSpPr/>
          <p:nvPr/>
        </p:nvSpPr>
        <p:spPr>
          <a:xfrm>
            <a:off x="0" y="908050"/>
            <a:ext cx="9144000" cy="0"/>
          </a:xfrm>
          <a:prstGeom prst="line">
            <a:avLst/>
          </a:prstGeom>
          <a:ln w="76200" cap="flat" cmpd="tri">
            <a:solidFill>
              <a:srgbClr val="FF0000"/>
            </a:solidFill>
            <a:prstDash val="solid"/>
            <a:headEnd type="none" w="med" len="med"/>
            <a:tailEnd type="none" w="med" len="med"/>
          </a:ln>
        </p:spPr>
      </p:sp>
      <p:sp>
        <p:nvSpPr>
          <p:cNvPr id="13317" name="Rectangle 3"/>
          <p:cNvSpPr/>
          <p:nvPr/>
        </p:nvSpPr>
        <p:spPr>
          <a:xfrm>
            <a:off x="319088" y="3789363"/>
            <a:ext cx="2809875"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行最简形矩阵</a:t>
            </a:r>
            <a:r>
              <a:rPr lang="zh-CN" altLang="en-US" sz="2800" b="1" dirty="0">
                <a:latin typeface="华文新魏" panose="02010800040101010101" pitchFamily="2" charset="-122"/>
                <a:ea typeface="华文新魏" panose="02010800040101010101" pitchFamily="2" charset="-122"/>
              </a:rPr>
              <a:t>  </a:t>
            </a:r>
            <a:endParaRPr lang="zh-CN" altLang="en-US" sz="2800" b="1" dirty="0">
              <a:latin typeface="华文新魏" panose="02010800040101010101" pitchFamily="2" charset="-122"/>
              <a:ea typeface="华文新魏" panose="02010800040101010101" pitchFamily="2" charset="-122"/>
            </a:endParaRPr>
          </a:p>
        </p:txBody>
      </p:sp>
      <p:graphicFrame>
        <p:nvGraphicFramePr>
          <p:cNvPr id="13318" name="Object 4"/>
          <p:cNvGraphicFramePr>
            <a:graphicFrameLocks noChangeAspect="1"/>
          </p:cNvGraphicFramePr>
          <p:nvPr/>
        </p:nvGraphicFramePr>
        <p:xfrm>
          <a:off x="6900863" y="2500313"/>
          <a:ext cx="1993900" cy="419100"/>
        </p:xfrm>
        <a:graphic>
          <a:graphicData uri="http://schemas.openxmlformats.org/presentationml/2006/ole">
            <mc:AlternateContent xmlns:mc="http://schemas.openxmlformats.org/markup-compatibility/2006">
              <mc:Choice xmlns:v="urn:schemas-microsoft-com:vml" Requires="v">
                <p:oleObj spid="_x0000_s3107" name="" r:id="rId1" imgW="1993900" imgH="419100" progId="Equation.DSMT4">
                  <p:embed/>
                </p:oleObj>
              </mc:Choice>
              <mc:Fallback>
                <p:oleObj name="" r:id="rId1" imgW="1993900" imgH="419100" progId="Equation.DSMT4">
                  <p:embed/>
                  <p:pic>
                    <p:nvPicPr>
                      <p:cNvPr id="0" name="图片 3106"/>
                      <p:cNvPicPr/>
                      <p:nvPr/>
                    </p:nvPicPr>
                    <p:blipFill>
                      <a:blip r:embed="rId2"/>
                      <a:stretch>
                        <a:fillRect/>
                      </a:stretch>
                    </p:blipFill>
                    <p:spPr>
                      <a:xfrm>
                        <a:off x="6900863" y="2500313"/>
                        <a:ext cx="1993900" cy="419100"/>
                      </a:xfrm>
                      <a:prstGeom prst="rect">
                        <a:avLst/>
                      </a:prstGeom>
                      <a:noFill/>
                      <a:ln w="38100">
                        <a:noFill/>
                        <a:miter/>
                      </a:ln>
                    </p:spPr>
                  </p:pic>
                </p:oleObj>
              </mc:Fallback>
            </mc:AlternateContent>
          </a:graphicData>
        </a:graphic>
      </p:graphicFrame>
      <p:sp>
        <p:nvSpPr>
          <p:cNvPr id="13319" name="Rectangle 5"/>
          <p:cNvSpPr/>
          <p:nvPr/>
        </p:nvSpPr>
        <p:spPr>
          <a:xfrm>
            <a:off x="323850" y="1125538"/>
            <a:ext cx="2724150" cy="519112"/>
          </a:xfrm>
          <a:prstGeom prst="rect">
            <a:avLst/>
          </a:prstGeom>
          <a:noFill/>
          <a:ln w="57150">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v"/>
            </a:pPr>
            <a:r>
              <a:rPr lang="zh-CN" altLang="en-US" sz="2800" b="1" dirty="0">
                <a:solidFill>
                  <a:srgbClr val="CC0000"/>
                </a:solidFill>
                <a:latin typeface="华文新魏" panose="02010800040101010101" pitchFamily="2" charset="-122"/>
                <a:ea typeface="华文新魏" panose="02010800040101010101" pitchFamily="2" charset="-122"/>
              </a:rPr>
              <a:t>行阶梯形矩阵</a:t>
            </a:r>
            <a:r>
              <a:rPr lang="zh-CN" altLang="en-US" sz="2800" dirty="0">
                <a:latin typeface="华文新魏" panose="02010800040101010101" pitchFamily="2" charset="-122"/>
                <a:ea typeface="华文新魏" panose="02010800040101010101" pitchFamily="2" charset="-122"/>
              </a:rPr>
              <a:t> </a:t>
            </a:r>
            <a:endParaRPr lang="zh-CN" altLang="en-US" sz="2800" dirty="0">
              <a:latin typeface="华文新魏" panose="02010800040101010101" pitchFamily="2" charset="-122"/>
              <a:ea typeface="华文新魏" panose="02010800040101010101" pitchFamily="2" charset="-122"/>
            </a:endParaRPr>
          </a:p>
        </p:txBody>
      </p:sp>
      <p:sp>
        <p:nvSpPr>
          <p:cNvPr id="13320" name="Rectangle 6"/>
          <p:cNvSpPr/>
          <p:nvPr/>
        </p:nvSpPr>
        <p:spPr>
          <a:xfrm>
            <a:off x="323850" y="257175"/>
            <a:ext cx="7993063" cy="579438"/>
          </a:xfrm>
          <a:prstGeom prst="rect">
            <a:avLst/>
          </a:prstGeom>
          <a:noFill/>
          <a:ln w="57150">
            <a:noFill/>
          </a:ln>
        </p:spPr>
        <p:txBody>
          <a:bodyPr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solidFill>
                  <a:srgbClr val="CC0000"/>
                </a:solidFill>
                <a:latin typeface="华文新魏" panose="02010800040101010101" pitchFamily="2" charset="-122"/>
                <a:ea typeface="华文新魏" panose="02010800040101010101" pitchFamily="2" charset="-122"/>
              </a:rPr>
              <a:t>一、内 容 提 要  </a:t>
            </a:r>
            <a:endParaRPr lang="zh-CN" altLang="en-US" b="1" dirty="0">
              <a:solidFill>
                <a:srgbClr val="CC0000"/>
              </a:solidFill>
              <a:latin typeface="华文新魏" panose="02010800040101010101" pitchFamily="2" charset="-122"/>
              <a:ea typeface="华文新魏" panose="02010800040101010101" pitchFamily="2" charset="-122"/>
            </a:endParaRPr>
          </a:p>
        </p:txBody>
      </p:sp>
      <p:grpSp>
        <p:nvGrpSpPr>
          <p:cNvPr id="13321" name="Group 7"/>
          <p:cNvGrpSpPr/>
          <p:nvPr/>
        </p:nvGrpSpPr>
        <p:grpSpPr>
          <a:xfrm>
            <a:off x="827088" y="1628775"/>
            <a:ext cx="6056312" cy="2238375"/>
            <a:chOff x="521" y="1022"/>
            <a:chExt cx="3815" cy="1410"/>
          </a:xfrm>
        </p:grpSpPr>
        <p:grpSp>
          <p:nvGrpSpPr>
            <p:cNvPr id="13343" name="Group 8"/>
            <p:cNvGrpSpPr/>
            <p:nvPr/>
          </p:nvGrpSpPr>
          <p:grpSpPr>
            <a:xfrm>
              <a:off x="619" y="1024"/>
              <a:ext cx="3629" cy="1408"/>
              <a:chOff x="975" y="2341"/>
              <a:chExt cx="3629" cy="1408"/>
            </a:xfrm>
          </p:grpSpPr>
          <p:sp>
            <p:nvSpPr>
              <p:cNvPr id="13345" name="Freeform 9"/>
              <p:cNvSpPr/>
              <p:nvPr/>
            </p:nvSpPr>
            <p:spPr>
              <a:xfrm>
                <a:off x="978" y="2350"/>
                <a:ext cx="3626" cy="1399"/>
              </a:xfrm>
              <a:custGeom>
                <a:avLst/>
                <a:gdLst/>
                <a:ahLst/>
                <a:cxnLst>
                  <a:cxn ang="0">
                    <a:pos x="0" y="0"/>
                  </a:cxn>
                  <a:cxn ang="0">
                    <a:pos x="814" y="0"/>
                  </a:cxn>
                  <a:cxn ang="0">
                    <a:pos x="813" y="264"/>
                  </a:cxn>
                  <a:cxn ang="0">
                    <a:pos x="1766" y="264"/>
                  </a:cxn>
                  <a:cxn ang="0">
                    <a:pos x="1766" y="536"/>
                  </a:cxn>
                  <a:cxn ang="0">
                    <a:pos x="2083" y="536"/>
                  </a:cxn>
                  <a:cxn ang="0">
                    <a:pos x="2446" y="853"/>
                  </a:cxn>
                  <a:cxn ang="0">
                    <a:pos x="2764" y="853"/>
                  </a:cxn>
                  <a:cxn ang="0">
                    <a:pos x="2764" y="1125"/>
                  </a:cxn>
                  <a:cxn ang="0">
                    <a:pos x="3626" y="1125"/>
                  </a:cxn>
                  <a:cxn ang="0">
                    <a:pos x="3626" y="1398"/>
                  </a:cxn>
                  <a:cxn ang="0">
                    <a:pos x="0" y="1399"/>
                  </a:cxn>
                </a:cxnLst>
                <a:pathLst>
                  <a:path w="3626" h="1399">
                    <a:moveTo>
                      <a:pt x="0" y="0"/>
                    </a:moveTo>
                    <a:lnTo>
                      <a:pt x="814" y="0"/>
                    </a:lnTo>
                    <a:lnTo>
                      <a:pt x="813" y="264"/>
                    </a:lnTo>
                    <a:lnTo>
                      <a:pt x="1766" y="264"/>
                    </a:lnTo>
                    <a:lnTo>
                      <a:pt x="1766" y="536"/>
                    </a:lnTo>
                    <a:lnTo>
                      <a:pt x="2083" y="536"/>
                    </a:lnTo>
                    <a:lnTo>
                      <a:pt x="2446" y="853"/>
                    </a:lnTo>
                    <a:lnTo>
                      <a:pt x="2764" y="853"/>
                    </a:lnTo>
                    <a:lnTo>
                      <a:pt x="2764" y="1125"/>
                    </a:lnTo>
                    <a:lnTo>
                      <a:pt x="3626" y="1125"/>
                    </a:lnTo>
                    <a:lnTo>
                      <a:pt x="3626" y="1398"/>
                    </a:lnTo>
                    <a:lnTo>
                      <a:pt x="0" y="1399"/>
                    </a:lnTo>
                  </a:path>
                </a:pathLst>
              </a:custGeom>
              <a:solidFill>
                <a:schemeClr val="folHlink">
                  <a:alpha val="100000"/>
                </a:schemeClr>
              </a:solidFill>
              <a:ln w="12700">
                <a:noFill/>
              </a:ln>
            </p:spPr>
            <p:txBody>
              <a:bodyPr/>
              <a:p>
                <a:endParaRPr lang="zh-CN" altLang="en-US"/>
              </a:p>
            </p:txBody>
          </p:sp>
          <p:grpSp>
            <p:nvGrpSpPr>
              <p:cNvPr id="13346" name="Group 10"/>
              <p:cNvGrpSpPr/>
              <p:nvPr/>
            </p:nvGrpSpPr>
            <p:grpSpPr>
              <a:xfrm>
                <a:off x="975" y="2341"/>
                <a:ext cx="3629" cy="1407"/>
                <a:chOff x="975" y="2341"/>
                <a:chExt cx="3629" cy="1407"/>
              </a:xfrm>
            </p:grpSpPr>
            <p:sp>
              <p:nvSpPr>
                <p:cNvPr id="13347" name="Line 11"/>
                <p:cNvSpPr/>
                <p:nvPr/>
              </p:nvSpPr>
              <p:spPr>
                <a:xfrm>
                  <a:off x="975" y="2341"/>
                  <a:ext cx="816" cy="0"/>
                </a:xfrm>
                <a:prstGeom prst="line">
                  <a:avLst/>
                </a:prstGeom>
                <a:ln w="19050" cap="flat" cmpd="sng">
                  <a:solidFill>
                    <a:srgbClr val="FF00FF"/>
                  </a:solidFill>
                  <a:prstDash val="solid"/>
                  <a:headEnd type="none" w="med" len="med"/>
                  <a:tailEnd type="none" w="med" len="med"/>
                </a:ln>
              </p:spPr>
            </p:sp>
            <p:sp>
              <p:nvSpPr>
                <p:cNvPr id="13348" name="Line 12"/>
                <p:cNvSpPr/>
                <p:nvPr/>
              </p:nvSpPr>
              <p:spPr>
                <a:xfrm>
                  <a:off x="1791" y="2341"/>
                  <a:ext cx="0" cy="273"/>
                </a:xfrm>
                <a:prstGeom prst="line">
                  <a:avLst/>
                </a:prstGeom>
                <a:ln w="19050" cap="flat" cmpd="sng">
                  <a:solidFill>
                    <a:srgbClr val="FF00FF"/>
                  </a:solidFill>
                  <a:prstDash val="solid"/>
                  <a:headEnd type="none" w="med" len="med"/>
                  <a:tailEnd type="none" w="med" len="med"/>
                </a:ln>
              </p:spPr>
            </p:sp>
            <p:sp>
              <p:nvSpPr>
                <p:cNvPr id="13349" name="Line 13"/>
                <p:cNvSpPr/>
                <p:nvPr/>
              </p:nvSpPr>
              <p:spPr>
                <a:xfrm>
                  <a:off x="1791" y="2614"/>
                  <a:ext cx="953" cy="0"/>
                </a:xfrm>
                <a:prstGeom prst="line">
                  <a:avLst/>
                </a:prstGeom>
                <a:ln w="19050" cap="flat" cmpd="sng">
                  <a:solidFill>
                    <a:srgbClr val="FF00FF"/>
                  </a:solidFill>
                  <a:prstDash val="solid"/>
                  <a:headEnd type="none" w="med" len="med"/>
                  <a:tailEnd type="none" w="med" len="med"/>
                </a:ln>
              </p:spPr>
            </p:sp>
            <p:sp>
              <p:nvSpPr>
                <p:cNvPr id="13350" name="Line 14"/>
                <p:cNvSpPr/>
                <p:nvPr/>
              </p:nvSpPr>
              <p:spPr>
                <a:xfrm>
                  <a:off x="2744" y="2614"/>
                  <a:ext cx="0" cy="272"/>
                </a:xfrm>
                <a:prstGeom prst="line">
                  <a:avLst/>
                </a:prstGeom>
                <a:ln w="19050" cap="flat" cmpd="sng">
                  <a:solidFill>
                    <a:srgbClr val="FF00FF"/>
                  </a:solidFill>
                  <a:prstDash val="solid"/>
                  <a:headEnd type="none" w="med" len="med"/>
                  <a:tailEnd type="none" w="med" len="med"/>
                </a:ln>
              </p:spPr>
            </p:sp>
            <p:sp>
              <p:nvSpPr>
                <p:cNvPr id="13351" name="Line 15"/>
                <p:cNvSpPr/>
                <p:nvPr/>
              </p:nvSpPr>
              <p:spPr>
                <a:xfrm>
                  <a:off x="2744" y="2886"/>
                  <a:ext cx="317" cy="0"/>
                </a:xfrm>
                <a:prstGeom prst="line">
                  <a:avLst/>
                </a:prstGeom>
                <a:ln w="19050" cap="flat" cmpd="sng">
                  <a:solidFill>
                    <a:srgbClr val="FF00FF"/>
                  </a:solidFill>
                  <a:prstDash val="solid"/>
                  <a:headEnd type="none" w="med" len="med"/>
                  <a:tailEnd type="none" w="med" len="med"/>
                </a:ln>
              </p:spPr>
            </p:sp>
            <p:sp>
              <p:nvSpPr>
                <p:cNvPr id="13352" name="Line 16"/>
                <p:cNvSpPr/>
                <p:nvPr/>
              </p:nvSpPr>
              <p:spPr>
                <a:xfrm>
                  <a:off x="3742" y="3203"/>
                  <a:ext cx="0" cy="272"/>
                </a:xfrm>
                <a:prstGeom prst="line">
                  <a:avLst/>
                </a:prstGeom>
                <a:ln w="19050" cap="flat" cmpd="sng">
                  <a:solidFill>
                    <a:srgbClr val="FF00FF"/>
                  </a:solidFill>
                  <a:prstDash val="solid"/>
                  <a:headEnd type="none" w="med" len="med"/>
                  <a:tailEnd type="none" w="med" len="med"/>
                </a:ln>
              </p:spPr>
            </p:sp>
            <p:sp>
              <p:nvSpPr>
                <p:cNvPr id="13353" name="Line 17"/>
                <p:cNvSpPr/>
                <p:nvPr/>
              </p:nvSpPr>
              <p:spPr>
                <a:xfrm>
                  <a:off x="3425" y="3203"/>
                  <a:ext cx="317" cy="0"/>
                </a:xfrm>
                <a:prstGeom prst="line">
                  <a:avLst/>
                </a:prstGeom>
                <a:ln w="19050" cap="flat" cmpd="sng">
                  <a:solidFill>
                    <a:srgbClr val="FF00FF"/>
                  </a:solidFill>
                  <a:prstDash val="solid"/>
                  <a:headEnd type="none" w="med" len="med"/>
                  <a:tailEnd type="none" w="med" len="med"/>
                </a:ln>
              </p:spPr>
            </p:sp>
            <p:sp>
              <p:nvSpPr>
                <p:cNvPr id="13354" name="Line 18"/>
                <p:cNvSpPr/>
                <p:nvPr/>
              </p:nvSpPr>
              <p:spPr>
                <a:xfrm>
                  <a:off x="3742" y="3475"/>
                  <a:ext cx="862" cy="0"/>
                </a:xfrm>
                <a:prstGeom prst="line">
                  <a:avLst/>
                </a:prstGeom>
                <a:ln w="19050" cap="flat" cmpd="sng">
                  <a:solidFill>
                    <a:srgbClr val="FF00FF"/>
                  </a:solidFill>
                  <a:prstDash val="solid"/>
                  <a:headEnd type="none" w="med" len="med"/>
                  <a:tailEnd type="none" w="med" len="med"/>
                </a:ln>
              </p:spPr>
            </p:sp>
            <p:sp>
              <p:nvSpPr>
                <p:cNvPr id="13355" name="Line 19"/>
                <p:cNvSpPr/>
                <p:nvPr/>
              </p:nvSpPr>
              <p:spPr>
                <a:xfrm>
                  <a:off x="4604" y="3475"/>
                  <a:ext cx="0" cy="273"/>
                </a:xfrm>
                <a:prstGeom prst="line">
                  <a:avLst/>
                </a:prstGeom>
                <a:ln w="19050" cap="flat" cmpd="sng">
                  <a:solidFill>
                    <a:srgbClr val="FF00FF"/>
                  </a:solidFill>
                  <a:prstDash val="solid"/>
                  <a:headEnd type="none" w="med" len="med"/>
                  <a:tailEnd type="none" w="med" len="med"/>
                </a:ln>
              </p:spPr>
            </p:sp>
            <p:sp>
              <p:nvSpPr>
                <p:cNvPr id="13356" name="Line 20"/>
                <p:cNvSpPr/>
                <p:nvPr/>
              </p:nvSpPr>
              <p:spPr>
                <a:xfrm>
                  <a:off x="3061" y="2886"/>
                  <a:ext cx="363" cy="317"/>
                </a:xfrm>
                <a:prstGeom prst="line">
                  <a:avLst/>
                </a:prstGeom>
                <a:ln w="19050" cap="flat" cmpd="sng">
                  <a:solidFill>
                    <a:srgbClr val="FF00FF"/>
                  </a:solidFill>
                  <a:prstDash val="sysDot"/>
                  <a:headEnd type="none" w="med" len="med"/>
                  <a:tailEnd type="none" w="med" len="med"/>
                </a:ln>
              </p:spPr>
            </p:sp>
          </p:grpSp>
        </p:grpSp>
        <p:graphicFrame>
          <p:nvGraphicFramePr>
            <p:cNvPr id="13344" name="Object 21"/>
            <p:cNvGraphicFramePr>
              <a:graphicFrameLocks noChangeAspect="1"/>
            </p:cNvGraphicFramePr>
            <p:nvPr/>
          </p:nvGraphicFramePr>
          <p:xfrm>
            <a:off x="521" y="1022"/>
            <a:ext cx="3815" cy="1408"/>
          </p:xfrm>
          <a:graphic>
            <a:graphicData uri="http://schemas.openxmlformats.org/presentationml/2006/ole">
              <mc:AlternateContent xmlns:mc="http://schemas.openxmlformats.org/markup-compatibility/2006">
                <mc:Choice xmlns:v="urn:schemas-microsoft-com:vml" Requires="v">
                  <p:oleObj spid="_x0000_s3098" name="" r:id="rId3" imgW="8064500" imgH="2959100" progId="Equation.DSMT4">
                    <p:embed/>
                  </p:oleObj>
                </mc:Choice>
                <mc:Fallback>
                  <p:oleObj name="" r:id="rId3" imgW="8064500" imgH="2959100" progId="Equation.DSMT4">
                    <p:embed/>
                    <p:pic>
                      <p:nvPicPr>
                        <p:cNvPr id="0" name="图片 3097"/>
                        <p:cNvPicPr/>
                        <p:nvPr/>
                      </p:nvPicPr>
                      <p:blipFill>
                        <a:blip r:embed="rId4">
                          <a:clrChange>
                            <a:clrFrom>
                              <a:srgbClr val="000000"/>
                            </a:clrFrom>
                            <a:clrTo>
                              <a:srgbClr val="000000"/>
                            </a:clrTo>
                          </a:clrChange>
                        </a:blip>
                        <a:stretch>
                          <a:fillRect/>
                        </a:stretch>
                      </p:blipFill>
                      <p:spPr>
                        <a:xfrm>
                          <a:off x="521" y="1022"/>
                          <a:ext cx="3815" cy="1408"/>
                        </a:xfrm>
                        <a:prstGeom prst="rect">
                          <a:avLst/>
                        </a:prstGeom>
                        <a:noFill/>
                        <a:ln w="38100">
                          <a:noFill/>
                          <a:miter/>
                        </a:ln>
                      </p:spPr>
                    </p:pic>
                  </p:oleObj>
                </mc:Fallback>
              </mc:AlternateContent>
            </a:graphicData>
          </a:graphic>
        </p:graphicFrame>
      </p:grpSp>
      <p:grpSp>
        <p:nvGrpSpPr>
          <p:cNvPr id="13322" name="Group 22"/>
          <p:cNvGrpSpPr/>
          <p:nvPr/>
        </p:nvGrpSpPr>
        <p:grpSpPr>
          <a:xfrm>
            <a:off x="982663" y="4289425"/>
            <a:ext cx="5761037" cy="2241550"/>
            <a:chOff x="619" y="2702"/>
            <a:chExt cx="3629" cy="1412"/>
          </a:xfrm>
        </p:grpSpPr>
        <p:sp>
          <p:nvSpPr>
            <p:cNvPr id="13323" name="Freeform 23"/>
            <p:cNvSpPr/>
            <p:nvPr/>
          </p:nvSpPr>
          <p:spPr>
            <a:xfrm>
              <a:off x="622" y="2715"/>
              <a:ext cx="3626" cy="1399"/>
            </a:xfrm>
            <a:custGeom>
              <a:avLst/>
              <a:gdLst/>
              <a:ahLst/>
              <a:cxnLst>
                <a:cxn ang="0">
                  <a:pos x="0" y="0"/>
                </a:cxn>
                <a:cxn ang="0">
                  <a:pos x="814" y="0"/>
                </a:cxn>
                <a:cxn ang="0">
                  <a:pos x="813" y="264"/>
                </a:cxn>
                <a:cxn ang="0">
                  <a:pos x="1766" y="264"/>
                </a:cxn>
                <a:cxn ang="0">
                  <a:pos x="1766" y="536"/>
                </a:cxn>
                <a:cxn ang="0">
                  <a:pos x="2083" y="536"/>
                </a:cxn>
                <a:cxn ang="0">
                  <a:pos x="2446" y="853"/>
                </a:cxn>
                <a:cxn ang="0">
                  <a:pos x="2764" y="853"/>
                </a:cxn>
                <a:cxn ang="0">
                  <a:pos x="2764" y="1125"/>
                </a:cxn>
                <a:cxn ang="0">
                  <a:pos x="3626" y="1125"/>
                </a:cxn>
                <a:cxn ang="0">
                  <a:pos x="3626" y="1398"/>
                </a:cxn>
                <a:cxn ang="0">
                  <a:pos x="0" y="1399"/>
                </a:cxn>
              </a:cxnLst>
              <a:pathLst>
                <a:path w="3626" h="1399">
                  <a:moveTo>
                    <a:pt x="0" y="0"/>
                  </a:moveTo>
                  <a:lnTo>
                    <a:pt x="814" y="0"/>
                  </a:lnTo>
                  <a:lnTo>
                    <a:pt x="813" y="264"/>
                  </a:lnTo>
                  <a:lnTo>
                    <a:pt x="1766" y="264"/>
                  </a:lnTo>
                  <a:lnTo>
                    <a:pt x="1766" y="536"/>
                  </a:lnTo>
                  <a:lnTo>
                    <a:pt x="2083" y="536"/>
                  </a:lnTo>
                  <a:lnTo>
                    <a:pt x="2446" y="853"/>
                  </a:lnTo>
                  <a:lnTo>
                    <a:pt x="2764" y="853"/>
                  </a:lnTo>
                  <a:lnTo>
                    <a:pt x="2764" y="1125"/>
                  </a:lnTo>
                  <a:lnTo>
                    <a:pt x="3626" y="1125"/>
                  </a:lnTo>
                  <a:lnTo>
                    <a:pt x="3626" y="1398"/>
                  </a:lnTo>
                  <a:lnTo>
                    <a:pt x="0" y="1399"/>
                  </a:lnTo>
                </a:path>
              </a:pathLst>
            </a:custGeom>
            <a:solidFill>
              <a:schemeClr val="folHlink">
                <a:alpha val="100000"/>
              </a:schemeClr>
            </a:solidFill>
            <a:ln w="12700">
              <a:noFill/>
            </a:ln>
          </p:spPr>
          <p:txBody>
            <a:bodyPr/>
            <a:p>
              <a:endParaRPr lang="zh-CN" altLang="en-US"/>
            </a:p>
          </p:txBody>
        </p:sp>
        <p:graphicFrame>
          <p:nvGraphicFramePr>
            <p:cNvPr id="13324" name="Object 24"/>
            <p:cNvGraphicFramePr>
              <a:graphicFrameLocks noChangeAspect="1"/>
            </p:cNvGraphicFramePr>
            <p:nvPr/>
          </p:nvGraphicFramePr>
          <p:xfrm>
            <a:off x="635" y="2702"/>
            <a:ext cx="3587" cy="1412"/>
          </p:xfrm>
          <a:graphic>
            <a:graphicData uri="http://schemas.openxmlformats.org/presentationml/2006/ole">
              <mc:AlternateContent xmlns:mc="http://schemas.openxmlformats.org/markup-compatibility/2006">
                <mc:Choice xmlns:v="urn:schemas-microsoft-com:vml" Requires="v">
                  <p:oleObj spid="_x0000_s3100" name="" r:id="rId5" imgW="7581900" imgH="2971800" progId="Equation.DSMT4">
                    <p:embed/>
                  </p:oleObj>
                </mc:Choice>
                <mc:Fallback>
                  <p:oleObj name="" r:id="rId5" imgW="7581900" imgH="2971800" progId="Equation.DSMT4">
                    <p:embed/>
                    <p:pic>
                      <p:nvPicPr>
                        <p:cNvPr id="0" name="图片 3099"/>
                        <p:cNvPicPr/>
                        <p:nvPr/>
                      </p:nvPicPr>
                      <p:blipFill>
                        <a:blip r:embed="rId6">
                          <a:clrChange>
                            <a:clrFrom>
                              <a:srgbClr val="000000"/>
                            </a:clrFrom>
                            <a:clrTo>
                              <a:srgbClr val="000000"/>
                            </a:clrTo>
                          </a:clrChange>
                        </a:blip>
                        <a:stretch>
                          <a:fillRect/>
                        </a:stretch>
                      </p:blipFill>
                      <p:spPr>
                        <a:xfrm>
                          <a:off x="635" y="2702"/>
                          <a:ext cx="3587" cy="1412"/>
                        </a:xfrm>
                        <a:prstGeom prst="rect">
                          <a:avLst/>
                        </a:prstGeom>
                        <a:noFill/>
                        <a:ln w="38100">
                          <a:noFill/>
                          <a:miter/>
                        </a:ln>
                      </p:spPr>
                    </p:pic>
                  </p:oleObj>
                </mc:Fallback>
              </mc:AlternateContent>
            </a:graphicData>
          </a:graphic>
        </p:graphicFrame>
        <p:graphicFrame>
          <p:nvGraphicFramePr>
            <p:cNvPr id="13325" name="Object 25"/>
            <p:cNvGraphicFramePr>
              <a:graphicFrameLocks noChangeAspect="1"/>
            </p:cNvGraphicFramePr>
            <p:nvPr/>
          </p:nvGraphicFramePr>
          <p:xfrm>
            <a:off x="1496" y="2724"/>
            <a:ext cx="200" cy="232"/>
          </p:xfrm>
          <a:graphic>
            <a:graphicData uri="http://schemas.openxmlformats.org/presentationml/2006/ole">
              <mc:AlternateContent xmlns:mc="http://schemas.openxmlformats.org/markup-compatibility/2006">
                <mc:Choice xmlns:v="urn:schemas-microsoft-com:vml" Requires="v">
                  <p:oleObj spid="_x0000_s3099" name="" r:id="rId7" imgW="317500" imgH="368300" progId="Equation.DSMT4">
                    <p:embed/>
                  </p:oleObj>
                </mc:Choice>
                <mc:Fallback>
                  <p:oleObj name="" r:id="rId7" imgW="317500" imgH="368300" progId="Equation.DSMT4">
                    <p:embed/>
                    <p:pic>
                      <p:nvPicPr>
                        <p:cNvPr id="0" name="图片 3098"/>
                        <p:cNvPicPr/>
                        <p:nvPr/>
                      </p:nvPicPr>
                      <p:blipFill>
                        <a:blip r:embed="rId8"/>
                        <a:stretch>
                          <a:fillRect/>
                        </a:stretch>
                      </p:blipFill>
                      <p:spPr>
                        <a:xfrm>
                          <a:off x="1496" y="2724"/>
                          <a:ext cx="200" cy="232"/>
                        </a:xfrm>
                        <a:prstGeom prst="rect">
                          <a:avLst/>
                        </a:prstGeom>
                        <a:noFill/>
                        <a:ln w="38100">
                          <a:noFill/>
                          <a:miter/>
                        </a:ln>
                      </p:spPr>
                    </p:pic>
                  </p:oleObj>
                </mc:Fallback>
              </mc:AlternateContent>
            </a:graphicData>
          </a:graphic>
        </p:graphicFrame>
        <p:graphicFrame>
          <p:nvGraphicFramePr>
            <p:cNvPr id="13326" name="Object 26"/>
            <p:cNvGraphicFramePr>
              <a:graphicFrameLocks noChangeAspect="1"/>
            </p:cNvGraphicFramePr>
            <p:nvPr/>
          </p:nvGraphicFramePr>
          <p:xfrm>
            <a:off x="3446" y="3590"/>
            <a:ext cx="200" cy="232"/>
          </p:xfrm>
          <a:graphic>
            <a:graphicData uri="http://schemas.openxmlformats.org/presentationml/2006/ole">
              <mc:AlternateContent xmlns:mc="http://schemas.openxmlformats.org/markup-compatibility/2006">
                <mc:Choice xmlns:v="urn:schemas-microsoft-com:vml" Requires="v">
                  <p:oleObj spid="_x0000_s3101" name="" r:id="rId9" imgW="317500" imgH="368300" progId="Equation.DSMT4">
                    <p:embed/>
                  </p:oleObj>
                </mc:Choice>
                <mc:Fallback>
                  <p:oleObj name="" r:id="rId9" imgW="317500" imgH="368300" progId="Equation.DSMT4">
                    <p:embed/>
                    <p:pic>
                      <p:nvPicPr>
                        <p:cNvPr id="0" name="图片 3100"/>
                        <p:cNvPicPr/>
                        <p:nvPr/>
                      </p:nvPicPr>
                      <p:blipFill>
                        <a:blip r:embed="rId10"/>
                        <a:stretch>
                          <a:fillRect/>
                        </a:stretch>
                      </p:blipFill>
                      <p:spPr>
                        <a:xfrm>
                          <a:off x="3446" y="3590"/>
                          <a:ext cx="200" cy="232"/>
                        </a:xfrm>
                        <a:prstGeom prst="rect">
                          <a:avLst/>
                        </a:prstGeom>
                        <a:noFill/>
                        <a:ln w="38100">
                          <a:noFill/>
                          <a:miter/>
                        </a:ln>
                      </p:spPr>
                    </p:pic>
                  </p:oleObj>
                </mc:Fallback>
              </mc:AlternateContent>
            </a:graphicData>
          </a:graphic>
        </p:graphicFrame>
        <p:graphicFrame>
          <p:nvGraphicFramePr>
            <p:cNvPr id="13327" name="Object 27"/>
            <p:cNvGraphicFramePr>
              <a:graphicFrameLocks noChangeAspect="1"/>
            </p:cNvGraphicFramePr>
            <p:nvPr/>
          </p:nvGraphicFramePr>
          <p:xfrm>
            <a:off x="2448" y="3023"/>
            <a:ext cx="200" cy="232"/>
          </p:xfrm>
          <a:graphic>
            <a:graphicData uri="http://schemas.openxmlformats.org/presentationml/2006/ole">
              <mc:AlternateContent xmlns:mc="http://schemas.openxmlformats.org/markup-compatibility/2006">
                <mc:Choice xmlns:v="urn:schemas-microsoft-com:vml" Requires="v">
                  <p:oleObj spid="_x0000_s3102" name="" r:id="rId11" imgW="317500" imgH="368300" progId="Equation.DSMT4">
                    <p:embed/>
                  </p:oleObj>
                </mc:Choice>
                <mc:Fallback>
                  <p:oleObj name="" r:id="rId11" imgW="317500" imgH="368300" progId="Equation.DSMT4">
                    <p:embed/>
                    <p:pic>
                      <p:nvPicPr>
                        <p:cNvPr id="0" name="图片 3101"/>
                        <p:cNvPicPr/>
                        <p:nvPr/>
                      </p:nvPicPr>
                      <p:blipFill>
                        <a:blip r:embed="rId12"/>
                        <a:stretch>
                          <a:fillRect/>
                        </a:stretch>
                      </p:blipFill>
                      <p:spPr>
                        <a:xfrm>
                          <a:off x="2448" y="3023"/>
                          <a:ext cx="200" cy="232"/>
                        </a:xfrm>
                        <a:prstGeom prst="rect">
                          <a:avLst/>
                        </a:prstGeom>
                        <a:noFill/>
                        <a:ln w="38100">
                          <a:noFill/>
                          <a:miter/>
                        </a:ln>
                      </p:spPr>
                    </p:pic>
                  </p:oleObj>
                </mc:Fallback>
              </mc:AlternateContent>
            </a:graphicData>
          </a:graphic>
        </p:graphicFrame>
        <p:graphicFrame>
          <p:nvGraphicFramePr>
            <p:cNvPr id="13328" name="Object 28"/>
            <p:cNvGraphicFramePr>
              <a:graphicFrameLocks noChangeAspect="1"/>
            </p:cNvGraphicFramePr>
            <p:nvPr/>
          </p:nvGraphicFramePr>
          <p:xfrm>
            <a:off x="2433" y="2747"/>
            <a:ext cx="240" cy="232"/>
          </p:xfrm>
          <a:graphic>
            <a:graphicData uri="http://schemas.openxmlformats.org/presentationml/2006/ole">
              <mc:AlternateContent xmlns:mc="http://schemas.openxmlformats.org/markup-compatibility/2006">
                <mc:Choice xmlns:v="urn:schemas-microsoft-com:vml" Requires="v">
                  <p:oleObj spid="_x0000_s3105" name="" r:id="rId13" imgW="381000" imgH="368300" progId="Equation.DSMT4">
                    <p:embed/>
                  </p:oleObj>
                </mc:Choice>
                <mc:Fallback>
                  <p:oleObj name="" r:id="rId13" imgW="381000" imgH="368300" progId="Equation.DSMT4">
                    <p:embed/>
                    <p:pic>
                      <p:nvPicPr>
                        <p:cNvPr id="0" name="图片 3104"/>
                        <p:cNvPicPr/>
                        <p:nvPr/>
                      </p:nvPicPr>
                      <p:blipFill>
                        <a:blip r:embed="rId14"/>
                        <a:stretch>
                          <a:fillRect/>
                        </a:stretch>
                      </p:blipFill>
                      <p:spPr>
                        <a:xfrm>
                          <a:off x="2433" y="2747"/>
                          <a:ext cx="240" cy="232"/>
                        </a:xfrm>
                        <a:prstGeom prst="rect">
                          <a:avLst/>
                        </a:prstGeom>
                        <a:noFill/>
                        <a:ln w="38100">
                          <a:noFill/>
                          <a:miter/>
                        </a:ln>
                      </p:spPr>
                    </p:pic>
                  </p:oleObj>
                </mc:Fallback>
              </mc:AlternateContent>
            </a:graphicData>
          </a:graphic>
        </p:graphicFrame>
        <p:graphicFrame>
          <p:nvGraphicFramePr>
            <p:cNvPr id="13329" name="Object 29"/>
            <p:cNvGraphicFramePr>
              <a:graphicFrameLocks noChangeAspect="1"/>
            </p:cNvGraphicFramePr>
            <p:nvPr/>
          </p:nvGraphicFramePr>
          <p:xfrm>
            <a:off x="3418" y="3019"/>
            <a:ext cx="240" cy="232"/>
          </p:xfrm>
          <a:graphic>
            <a:graphicData uri="http://schemas.openxmlformats.org/presentationml/2006/ole">
              <mc:AlternateContent xmlns:mc="http://schemas.openxmlformats.org/markup-compatibility/2006">
                <mc:Choice xmlns:v="urn:schemas-microsoft-com:vml" Requires="v">
                  <p:oleObj spid="_x0000_s3103" name="" r:id="rId15" imgW="381000" imgH="368300" progId="Equation.DSMT4">
                    <p:embed/>
                  </p:oleObj>
                </mc:Choice>
                <mc:Fallback>
                  <p:oleObj name="" r:id="rId15" imgW="381000" imgH="368300" progId="Equation.DSMT4">
                    <p:embed/>
                    <p:pic>
                      <p:nvPicPr>
                        <p:cNvPr id="0" name="图片 3102"/>
                        <p:cNvPicPr/>
                        <p:nvPr/>
                      </p:nvPicPr>
                      <p:blipFill>
                        <a:blip r:embed="rId14"/>
                        <a:stretch>
                          <a:fillRect/>
                        </a:stretch>
                      </p:blipFill>
                      <p:spPr>
                        <a:xfrm>
                          <a:off x="3418" y="3019"/>
                          <a:ext cx="240" cy="232"/>
                        </a:xfrm>
                        <a:prstGeom prst="rect">
                          <a:avLst/>
                        </a:prstGeom>
                        <a:noFill/>
                        <a:ln w="38100">
                          <a:noFill/>
                          <a:miter/>
                        </a:ln>
                      </p:spPr>
                    </p:pic>
                  </p:oleObj>
                </mc:Fallback>
              </mc:AlternateContent>
            </a:graphicData>
          </a:graphic>
        </p:graphicFrame>
        <p:graphicFrame>
          <p:nvGraphicFramePr>
            <p:cNvPr id="13330" name="Object 30"/>
            <p:cNvGraphicFramePr>
              <a:graphicFrameLocks noChangeAspect="1"/>
            </p:cNvGraphicFramePr>
            <p:nvPr/>
          </p:nvGraphicFramePr>
          <p:xfrm>
            <a:off x="3418" y="3296"/>
            <a:ext cx="240" cy="232"/>
          </p:xfrm>
          <a:graphic>
            <a:graphicData uri="http://schemas.openxmlformats.org/presentationml/2006/ole">
              <mc:AlternateContent xmlns:mc="http://schemas.openxmlformats.org/markup-compatibility/2006">
                <mc:Choice xmlns:v="urn:schemas-microsoft-com:vml" Requires="v">
                  <p:oleObj spid="_x0000_s3104" name="" r:id="rId16" imgW="381000" imgH="368300" progId="Equation.DSMT4">
                    <p:embed/>
                  </p:oleObj>
                </mc:Choice>
                <mc:Fallback>
                  <p:oleObj name="" r:id="rId16" imgW="381000" imgH="368300" progId="Equation.DSMT4">
                    <p:embed/>
                    <p:pic>
                      <p:nvPicPr>
                        <p:cNvPr id="0" name="图片 3103"/>
                        <p:cNvPicPr/>
                        <p:nvPr/>
                      </p:nvPicPr>
                      <p:blipFill>
                        <a:blip r:embed="rId17"/>
                        <a:stretch>
                          <a:fillRect/>
                        </a:stretch>
                      </p:blipFill>
                      <p:spPr>
                        <a:xfrm>
                          <a:off x="3418" y="3296"/>
                          <a:ext cx="240" cy="232"/>
                        </a:xfrm>
                        <a:prstGeom prst="rect">
                          <a:avLst/>
                        </a:prstGeom>
                        <a:noFill/>
                        <a:ln w="38100">
                          <a:noFill/>
                          <a:miter/>
                        </a:ln>
                      </p:spPr>
                    </p:pic>
                  </p:oleObj>
                </mc:Fallback>
              </mc:AlternateContent>
            </a:graphicData>
          </a:graphic>
        </p:graphicFrame>
        <p:graphicFrame>
          <p:nvGraphicFramePr>
            <p:cNvPr id="13331" name="Object 31"/>
            <p:cNvGraphicFramePr>
              <a:graphicFrameLocks noChangeAspect="1"/>
            </p:cNvGraphicFramePr>
            <p:nvPr/>
          </p:nvGraphicFramePr>
          <p:xfrm>
            <a:off x="3418" y="2752"/>
            <a:ext cx="240" cy="232"/>
          </p:xfrm>
          <a:graphic>
            <a:graphicData uri="http://schemas.openxmlformats.org/presentationml/2006/ole">
              <mc:AlternateContent xmlns:mc="http://schemas.openxmlformats.org/markup-compatibility/2006">
                <mc:Choice xmlns:v="urn:schemas-microsoft-com:vml" Requires="v">
                  <p:oleObj spid="_x0000_s3106" name="" r:id="rId18" imgW="381000" imgH="368300" progId="Equation.DSMT4">
                    <p:embed/>
                  </p:oleObj>
                </mc:Choice>
                <mc:Fallback>
                  <p:oleObj name="" r:id="rId18" imgW="381000" imgH="368300" progId="Equation.DSMT4">
                    <p:embed/>
                    <p:pic>
                      <p:nvPicPr>
                        <p:cNvPr id="0" name="图片 3105"/>
                        <p:cNvPicPr/>
                        <p:nvPr/>
                      </p:nvPicPr>
                      <p:blipFill>
                        <a:blip r:embed="rId14"/>
                        <a:stretch>
                          <a:fillRect/>
                        </a:stretch>
                      </p:blipFill>
                      <p:spPr>
                        <a:xfrm>
                          <a:off x="3418" y="2752"/>
                          <a:ext cx="240" cy="232"/>
                        </a:xfrm>
                        <a:prstGeom prst="rect">
                          <a:avLst/>
                        </a:prstGeom>
                        <a:noFill/>
                        <a:ln w="38100">
                          <a:noFill/>
                          <a:miter/>
                        </a:ln>
                      </p:spPr>
                    </p:pic>
                  </p:oleObj>
                </mc:Fallback>
              </mc:AlternateContent>
            </a:graphicData>
          </a:graphic>
        </p:graphicFrame>
        <p:grpSp>
          <p:nvGrpSpPr>
            <p:cNvPr id="13332" name="Group 32"/>
            <p:cNvGrpSpPr/>
            <p:nvPr/>
          </p:nvGrpSpPr>
          <p:grpSpPr>
            <a:xfrm>
              <a:off x="619" y="2706"/>
              <a:ext cx="3629" cy="1407"/>
              <a:chOff x="975" y="2341"/>
              <a:chExt cx="3629" cy="1407"/>
            </a:xfrm>
          </p:grpSpPr>
          <p:sp>
            <p:nvSpPr>
              <p:cNvPr id="13333" name="Line 33"/>
              <p:cNvSpPr/>
              <p:nvPr/>
            </p:nvSpPr>
            <p:spPr>
              <a:xfrm>
                <a:off x="975" y="2341"/>
                <a:ext cx="816" cy="0"/>
              </a:xfrm>
              <a:prstGeom prst="line">
                <a:avLst/>
              </a:prstGeom>
              <a:ln w="19050" cap="flat" cmpd="sng">
                <a:solidFill>
                  <a:srgbClr val="FF00FF"/>
                </a:solidFill>
                <a:prstDash val="solid"/>
                <a:headEnd type="none" w="med" len="med"/>
                <a:tailEnd type="none" w="med" len="med"/>
              </a:ln>
            </p:spPr>
          </p:sp>
          <p:sp>
            <p:nvSpPr>
              <p:cNvPr id="13334" name="Line 34"/>
              <p:cNvSpPr/>
              <p:nvPr/>
            </p:nvSpPr>
            <p:spPr>
              <a:xfrm>
                <a:off x="1791" y="2341"/>
                <a:ext cx="0" cy="273"/>
              </a:xfrm>
              <a:prstGeom prst="line">
                <a:avLst/>
              </a:prstGeom>
              <a:ln w="19050" cap="flat" cmpd="sng">
                <a:solidFill>
                  <a:srgbClr val="FF00FF"/>
                </a:solidFill>
                <a:prstDash val="solid"/>
                <a:headEnd type="none" w="med" len="med"/>
                <a:tailEnd type="none" w="med" len="med"/>
              </a:ln>
            </p:spPr>
          </p:sp>
          <p:sp>
            <p:nvSpPr>
              <p:cNvPr id="13335" name="Line 35"/>
              <p:cNvSpPr/>
              <p:nvPr/>
            </p:nvSpPr>
            <p:spPr>
              <a:xfrm>
                <a:off x="1791" y="2614"/>
                <a:ext cx="953" cy="0"/>
              </a:xfrm>
              <a:prstGeom prst="line">
                <a:avLst/>
              </a:prstGeom>
              <a:ln w="19050" cap="flat" cmpd="sng">
                <a:solidFill>
                  <a:srgbClr val="FF00FF"/>
                </a:solidFill>
                <a:prstDash val="solid"/>
                <a:headEnd type="none" w="med" len="med"/>
                <a:tailEnd type="none" w="med" len="med"/>
              </a:ln>
            </p:spPr>
          </p:sp>
          <p:sp>
            <p:nvSpPr>
              <p:cNvPr id="13336" name="Line 36"/>
              <p:cNvSpPr/>
              <p:nvPr/>
            </p:nvSpPr>
            <p:spPr>
              <a:xfrm>
                <a:off x="2744" y="2614"/>
                <a:ext cx="0" cy="272"/>
              </a:xfrm>
              <a:prstGeom prst="line">
                <a:avLst/>
              </a:prstGeom>
              <a:ln w="19050" cap="flat" cmpd="sng">
                <a:solidFill>
                  <a:srgbClr val="FF00FF"/>
                </a:solidFill>
                <a:prstDash val="solid"/>
                <a:headEnd type="none" w="med" len="med"/>
                <a:tailEnd type="none" w="med" len="med"/>
              </a:ln>
            </p:spPr>
          </p:sp>
          <p:sp>
            <p:nvSpPr>
              <p:cNvPr id="13337" name="Line 37"/>
              <p:cNvSpPr/>
              <p:nvPr/>
            </p:nvSpPr>
            <p:spPr>
              <a:xfrm>
                <a:off x="2744" y="2886"/>
                <a:ext cx="317" cy="0"/>
              </a:xfrm>
              <a:prstGeom prst="line">
                <a:avLst/>
              </a:prstGeom>
              <a:ln w="19050" cap="flat" cmpd="sng">
                <a:solidFill>
                  <a:srgbClr val="FF00FF"/>
                </a:solidFill>
                <a:prstDash val="solid"/>
                <a:headEnd type="none" w="med" len="med"/>
                <a:tailEnd type="none" w="med" len="med"/>
              </a:ln>
            </p:spPr>
          </p:sp>
          <p:sp>
            <p:nvSpPr>
              <p:cNvPr id="13338" name="Line 38"/>
              <p:cNvSpPr/>
              <p:nvPr/>
            </p:nvSpPr>
            <p:spPr>
              <a:xfrm>
                <a:off x="3742" y="3203"/>
                <a:ext cx="0" cy="272"/>
              </a:xfrm>
              <a:prstGeom prst="line">
                <a:avLst/>
              </a:prstGeom>
              <a:ln w="19050" cap="flat" cmpd="sng">
                <a:solidFill>
                  <a:srgbClr val="FF00FF"/>
                </a:solidFill>
                <a:prstDash val="solid"/>
                <a:headEnd type="none" w="med" len="med"/>
                <a:tailEnd type="none" w="med" len="med"/>
              </a:ln>
            </p:spPr>
          </p:sp>
          <p:sp>
            <p:nvSpPr>
              <p:cNvPr id="13339" name="Line 39"/>
              <p:cNvSpPr/>
              <p:nvPr/>
            </p:nvSpPr>
            <p:spPr>
              <a:xfrm>
                <a:off x="3425" y="3203"/>
                <a:ext cx="317" cy="0"/>
              </a:xfrm>
              <a:prstGeom prst="line">
                <a:avLst/>
              </a:prstGeom>
              <a:ln w="19050" cap="flat" cmpd="sng">
                <a:solidFill>
                  <a:srgbClr val="FF00FF"/>
                </a:solidFill>
                <a:prstDash val="solid"/>
                <a:headEnd type="none" w="med" len="med"/>
                <a:tailEnd type="none" w="med" len="med"/>
              </a:ln>
            </p:spPr>
          </p:sp>
          <p:sp>
            <p:nvSpPr>
              <p:cNvPr id="13340" name="Line 40"/>
              <p:cNvSpPr/>
              <p:nvPr/>
            </p:nvSpPr>
            <p:spPr>
              <a:xfrm>
                <a:off x="3742" y="3475"/>
                <a:ext cx="862" cy="0"/>
              </a:xfrm>
              <a:prstGeom prst="line">
                <a:avLst/>
              </a:prstGeom>
              <a:ln w="19050" cap="flat" cmpd="sng">
                <a:solidFill>
                  <a:srgbClr val="FF00FF"/>
                </a:solidFill>
                <a:prstDash val="solid"/>
                <a:headEnd type="none" w="med" len="med"/>
                <a:tailEnd type="none" w="med" len="med"/>
              </a:ln>
            </p:spPr>
          </p:sp>
          <p:sp>
            <p:nvSpPr>
              <p:cNvPr id="13341" name="Line 41"/>
              <p:cNvSpPr/>
              <p:nvPr/>
            </p:nvSpPr>
            <p:spPr>
              <a:xfrm>
                <a:off x="4604" y="3475"/>
                <a:ext cx="0" cy="273"/>
              </a:xfrm>
              <a:prstGeom prst="line">
                <a:avLst/>
              </a:prstGeom>
              <a:ln w="19050" cap="flat" cmpd="sng">
                <a:solidFill>
                  <a:srgbClr val="FF00FF"/>
                </a:solidFill>
                <a:prstDash val="solid"/>
                <a:headEnd type="none" w="med" len="med"/>
                <a:tailEnd type="none" w="med" len="med"/>
              </a:ln>
            </p:spPr>
          </p:sp>
          <p:sp>
            <p:nvSpPr>
              <p:cNvPr id="13342" name="Line 42"/>
              <p:cNvSpPr/>
              <p:nvPr/>
            </p:nvSpPr>
            <p:spPr>
              <a:xfrm>
                <a:off x="3061" y="2886"/>
                <a:ext cx="363" cy="317"/>
              </a:xfrm>
              <a:prstGeom prst="line">
                <a:avLst/>
              </a:prstGeom>
              <a:ln w="19050" cap="flat" cmpd="sng">
                <a:solidFill>
                  <a:srgbClr val="FF00FF"/>
                </a:solidFill>
                <a:prstDash val="sysDot"/>
                <a:headEnd type="none" w="med" len="med"/>
                <a:tailEnd type="none" w="med" len="med"/>
              </a:ln>
            </p:spPr>
          </p:sp>
        </p:grpSp>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3D0AF28-32F4-4E00-8CFF-7D3BF14F5380}"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B7AB747-AA71-4064-887C-3D1F8876CB0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100356" name="Group 6"/>
          <p:cNvGrpSpPr/>
          <p:nvPr/>
        </p:nvGrpSpPr>
        <p:grpSpPr>
          <a:xfrm>
            <a:off x="228600" y="457200"/>
            <a:ext cx="8504238" cy="4873625"/>
            <a:chOff x="144" y="288"/>
            <a:chExt cx="5357" cy="3070"/>
          </a:xfrm>
        </p:grpSpPr>
        <p:graphicFrame>
          <p:nvGraphicFramePr>
            <p:cNvPr id="100357" name="Object 3"/>
            <p:cNvGraphicFramePr>
              <a:graphicFrameLocks noChangeAspect="1"/>
            </p:cNvGraphicFramePr>
            <p:nvPr/>
          </p:nvGraphicFramePr>
          <p:xfrm>
            <a:off x="240" y="288"/>
            <a:ext cx="5261" cy="3070"/>
          </p:xfrm>
          <a:graphic>
            <a:graphicData uri="http://schemas.openxmlformats.org/presentationml/2006/ole">
              <mc:AlternateContent xmlns:mc="http://schemas.openxmlformats.org/markup-compatibility/2006">
                <mc:Choice xmlns:v="urn:schemas-microsoft-com:vml" Requires="v">
                  <p:oleObj spid="_x0000_s3273" name="" r:id="rId1" imgW="2857500" imgH="1663700" progId="Equation.DSMT4">
                    <p:embed/>
                  </p:oleObj>
                </mc:Choice>
                <mc:Fallback>
                  <p:oleObj name="" r:id="rId1" imgW="2857500" imgH="1663700" progId="Equation.DSMT4">
                    <p:embed/>
                    <p:pic>
                      <p:nvPicPr>
                        <p:cNvPr id="0" name="图片 3272"/>
                        <p:cNvPicPr/>
                        <p:nvPr/>
                      </p:nvPicPr>
                      <p:blipFill>
                        <a:blip r:embed="rId2"/>
                        <a:stretch>
                          <a:fillRect/>
                        </a:stretch>
                      </p:blipFill>
                      <p:spPr>
                        <a:xfrm>
                          <a:off x="240" y="288"/>
                          <a:ext cx="5261" cy="3070"/>
                        </a:xfrm>
                        <a:prstGeom prst="rect">
                          <a:avLst/>
                        </a:prstGeom>
                        <a:noFill/>
                        <a:ln w="38100">
                          <a:noFill/>
                          <a:miter/>
                        </a:ln>
                      </p:spPr>
                    </p:pic>
                  </p:oleObj>
                </mc:Fallback>
              </mc:AlternateContent>
            </a:graphicData>
          </a:graphic>
        </p:graphicFrame>
        <p:sp useBgFill="1">
          <p:nvSpPr>
            <p:cNvPr id="100358" name="Rectangle 5"/>
            <p:cNvSpPr/>
            <p:nvPr/>
          </p:nvSpPr>
          <p:spPr>
            <a:xfrm>
              <a:off x="144" y="336"/>
              <a:ext cx="575" cy="288"/>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0000"/>
                  </a:solidFill>
                  <a:latin typeface="Arial" panose="020B0604020202020204" pitchFamily="34" charset="0"/>
                </a:rPr>
                <a:t>例</a:t>
              </a:r>
              <a:r>
                <a:rPr lang="en-US" altLang="zh-CN" sz="2400" b="1" dirty="0">
                  <a:solidFill>
                    <a:srgbClr val="FF0000"/>
                  </a:solidFill>
                  <a:latin typeface="Arial" panose="020B0604020202020204" pitchFamily="34" charset="0"/>
                </a:rPr>
                <a:t>37.</a:t>
              </a:r>
              <a:endParaRPr lang="en-US" altLang="zh-CN" sz="2400" b="1" dirty="0">
                <a:solidFill>
                  <a:srgbClr val="FF0000"/>
                </a:solidFill>
                <a:latin typeface="Arial" panose="020B0604020202020204" pitchFamily="34" charset="0"/>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94421EF-ECA9-4DD0-8A6A-BFCBAD87DB59}"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5B6A6D-DEA8-42A6-A582-4426149849F6}"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1380" name="Object 2"/>
          <p:cNvGraphicFramePr>
            <a:graphicFrameLocks noChangeAspect="1"/>
          </p:cNvGraphicFramePr>
          <p:nvPr/>
        </p:nvGraphicFramePr>
        <p:xfrm>
          <a:off x="395288" y="476250"/>
          <a:ext cx="7777162" cy="2460625"/>
        </p:xfrm>
        <a:graphic>
          <a:graphicData uri="http://schemas.openxmlformats.org/presentationml/2006/ole">
            <mc:AlternateContent xmlns:mc="http://schemas.openxmlformats.org/markup-compatibility/2006">
              <mc:Choice xmlns:v="urn:schemas-microsoft-com:vml" Requires="v">
                <p:oleObj spid="_x0000_s3267" name="" r:id="rId1" imgW="2984500" imgH="939800" progId="Equation.DSMT4">
                  <p:embed/>
                </p:oleObj>
              </mc:Choice>
              <mc:Fallback>
                <p:oleObj name="" r:id="rId1" imgW="2984500" imgH="939800" progId="Equation.DSMT4">
                  <p:embed/>
                  <p:pic>
                    <p:nvPicPr>
                      <p:cNvPr id="0" name="图片 3266"/>
                      <p:cNvPicPr/>
                      <p:nvPr/>
                    </p:nvPicPr>
                    <p:blipFill>
                      <a:blip r:embed="rId2"/>
                      <a:stretch>
                        <a:fillRect/>
                      </a:stretch>
                    </p:blipFill>
                    <p:spPr>
                      <a:xfrm>
                        <a:off x="395288" y="476250"/>
                        <a:ext cx="7777162" cy="2460625"/>
                      </a:xfrm>
                      <a:prstGeom prst="rect">
                        <a:avLst/>
                      </a:prstGeom>
                      <a:noFill/>
                      <a:ln w="38100">
                        <a:noFill/>
                        <a:miter/>
                      </a:ln>
                    </p:spPr>
                  </p:pic>
                </p:oleObj>
              </mc:Fallback>
            </mc:AlternateContent>
          </a:graphicData>
        </a:graphic>
      </p:graphicFrame>
      <p:graphicFrame>
        <p:nvGraphicFramePr>
          <p:cNvPr id="136195" name="Object 3"/>
          <p:cNvGraphicFramePr>
            <a:graphicFrameLocks noChangeAspect="1"/>
          </p:cNvGraphicFramePr>
          <p:nvPr/>
        </p:nvGraphicFramePr>
        <p:xfrm>
          <a:off x="611188" y="2924175"/>
          <a:ext cx="6408737" cy="1220788"/>
        </p:xfrm>
        <a:graphic>
          <a:graphicData uri="http://schemas.openxmlformats.org/presentationml/2006/ole">
            <mc:AlternateContent xmlns:mc="http://schemas.openxmlformats.org/markup-compatibility/2006">
              <mc:Choice xmlns:v="urn:schemas-microsoft-com:vml" Requires="v">
                <p:oleObj spid="_x0000_s3277" name="" r:id="rId3" imgW="2400300" imgH="457200" progId="Equation.DSMT4">
                  <p:embed/>
                </p:oleObj>
              </mc:Choice>
              <mc:Fallback>
                <p:oleObj name="" r:id="rId3" imgW="2400300" imgH="457200" progId="Equation.DSMT4">
                  <p:embed/>
                  <p:pic>
                    <p:nvPicPr>
                      <p:cNvPr id="0" name="图片 3276"/>
                      <p:cNvPicPr/>
                      <p:nvPr/>
                    </p:nvPicPr>
                    <p:blipFill>
                      <a:blip r:embed="rId4"/>
                      <a:stretch>
                        <a:fillRect/>
                      </a:stretch>
                    </p:blipFill>
                    <p:spPr>
                      <a:xfrm>
                        <a:off x="611188" y="2924175"/>
                        <a:ext cx="6408737" cy="1220788"/>
                      </a:xfrm>
                      <a:prstGeom prst="rect">
                        <a:avLst/>
                      </a:prstGeom>
                      <a:noFill/>
                      <a:ln w="38100">
                        <a:noFill/>
                        <a:miter/>
                      </a:ln>
                    </p:spPr>
                  </p:pic>
                </p:oleObj>
              </mc:Fallback>
            </mc:AlternateContent>
          </a:graphicData>
        </a:graphic>
      </p:graphicFrame>
      <p:graphicFrame>
        <p:nvGraphicFramePr>
          <p:cNvPr id="136196" name="Object 4"/>
          <p:cNvGraphicFramePr>
            <a:graphicFrameLocks noChangeAspect="1"/>
          </p:cNvGraphicFramePr>
          <p:nvPr/>
        </p:nvGraphicFramePr>
        <p:xfrm>
          <a:off x="684213" y="4149725"/>
          <a:ext cx="5903912" cy="2292350"/>
        </p:xfrm>
        <a:graphic>
          <a:graphicData uri="http://schemas.openxmlformats.org/presentationml/2006/ole">
            <mc:AlternateContent xmlns:mc="http://schemas.openxmlformats.org/markup-compatibility/2006">
              <mc:Choice xmlns:v="urn:schemas-microsoft-com:vml" Requires="v">
                <p:oleObj spid="_x0000_s3272" name="" r:id="rId5" imgW="2425700" imgH="939800" progId="Equation.DSMT4">
                  <p:embed/>
                </p:oleObj>
              </mc:Choice>
              <mc:Fallback>
                <p:oleObj name="" r:id="rId5" imgW="2425700" imgH="939800" progId="Equation.DSMT4">
                  <p:embed/>
                  <p:pic>
                    <p:nvPicPr>
                      <p:cNvPr id="0" name="图片 3271"/>
                      <p:cNvPicPr/>
                      <p:nvPr/>
                    </p:nvPicPr>
                    <p:blipFill>
                      <a:blip r:embed="rId6"/>
                      <a:stretch>
                        <a:fillRect/>
                      </a:stretch>
                    </p:blipFill>
                    <p:spPr>
                      <a:xfrm>
                        <a:off x="684213" y="4149725"/>
                        <a:ext cx="5903912" cy="2292350"/>
                      </a:xfrm>
                      <a:prstGeom prst="rect">
                        <a:avLst/>
                      </a:prstGeom>
                      <a:noFill/>
                      <a:ln w="38100">
                        <a:noFill/>
                        <a:miter/>
                      </a:ln>
                    </p:spPr>
                  </p:pic>
                </p:oleObj>
              </mc:Fallback>
            </mc:AlternateContent>
          </a:graphicData>
        </a:graphic>
      </p:graphicFrame>
      <p:sp>
        <p:nvSpPr>
          <p:cNvPr id="101383" name="Rectangle 5"/>
          <p:cNvSpPr/>
          <p:nvPr/>
        </p:nvSpPr>
        <p:spPr>
          <a:xfrm>
            <a:off x="0" y="225742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1384" name="Rectangle 6"/>
          <p:cNvSpPr/>
          <p:nvPr/>
        </p:nvSpPr>
        <p:spPr>
          <a:xfrm>
            <a:off x="0" y="32004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1385" name="Rectangle 7"/>
          <p:cNvSpPr/>
          <p:nvPr/>
        </p:nvSpPr>
        <p:spPr>
          <a:xfrm>
            <a:off x="0" y="36576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500"/>
                                        <p:tgtEl>
                                          <p:spTgt spid="136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Effect transition="in" filter="wipe(left)">
                                      <p:cBhvr>
                                        <p:cTn id="1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F9F5E00-F064-4DF2-BDE2-9D110C80F4D2}"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1C4B6FF-AE89-45A0-B005-5A50867FAB57}"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2404" name="Object 2"/>
          <p:cNvGraphicFramePr>
            <a:graphicFrameLocks noChangeAspect="1"/>
          </p:cNvGraphicFramePr>
          <p:nvPr/>
        </p:nvGraphicFramePr>
        <p:xfrm>
          <a:off x="539750" y="549275"/>
          <a:ext cx="7704138" cy="2413000"/>
        </p:xfrm>
        <a:graphic>
          <a:graphicData uri="http://schemas.openxmlformats.org/presentationml/2006/ole">
            <mc:AlternateContent xmlns:mc="http://schemas.openxmlformats.org/markup-compatibility/2006">
              <mc:Choice xmlns:v="urn:schemas-microsoft-com:vml" Requires="v">
                <p:oleObj spid="_x0000_s3274" name="" r:id="rId1" imgW="3009900" imgH="939800" progId="Equation.DSMT4">
                  <p:embed/>
                </p:oleObj>
              </mc:Choice>
              <mc:Fallback>
                <p:oleObj name="" r:id="rId1" imgW="3009900" imgH="939800" progId="Equation.DSMT4">
                  <p:embed/>
                  <p:pic>
                    <p:nvPicPr>
                      <p:cNvPr id="0" name="图片 3273"/>
                      <p:cNvPicPr/>
                      <p:nvPr/>
                    </p:nvPicPr>
                    <p:blipFill>
                      <a:blip r:embed="rId2"/>
                      <a:stretch>
                        <a:fillRect/>
                      </a:stretch>
                    </p:blipFill>
                    <p:spPr>
                      <a:xfrm>
                        <a:off x="539750" y="549275"/>
                        <a:ext cx="7704138" cy="2413000"/>
                      </a:xfrm>
                      <a:prstGeom prst="rect">
                        <a:avLst/>
                      </a:prstGeom>
                      <a:noFill/>
                      <a:ln w="38100">
                        <a:noFill/>
                        <a:miter/>
                      </a:ln>
                    </p:spPr>
                  </p:pic>
                </p:oleObj>
              </mc:Fallback>
            </mc:AlternateContent>
          </a:graphicData>
        </a:graphic>
      </p:graphicFrame>
      <p:graphicFrame>
        <p:nvGraphicFramePr>
          <p:cNvPr id="137219" name="Object 3"/>
          <p:cNvGraphicFramePr>
            <a:graphicFrameLocks noChangeAspect="1"/>
          </p:cNvGraphicFramePr>
          <p:nvPr/>
        </p:nvGraphicFramePr>
        <p:xfrm>
          <a:off x="468313" y="3068638"/>
          <a:ext cx="5903912" cy="644525"/>
        </p:xfrm>
        <a:graphic>
          <a:graphicData uri="http://schemas.openxmlformats.org/presentationml/2006/ole">
            <mc:AlternateContent xmlns:mc="http://schemas.openxmlformats.org/markup-compatibility/2006">
              <mc:Choice xmlns:v="urn:schemas-microsoft-com:vml" Requires="v">
                <p:oleObj spid="_x0000_s3275" name="" r:id="rId3" imgW="2095500" imgH="228600" progId="Equation.DSMT4">
                  <p:embed/>
                </p:oleObj>
              </mc:Choice>
              <mc:Fallback>
                <p:oleObj name="" r:id="rId3" imgW="2095500" imgH="228600" progId="Equation.DSMT4">
                  <p:embed/>
                  <p:pic>
                    <p:nvPicPr>
                      <p:cNvPr id="0" name="图片 3274"/>
                      <p:cNvPicPr/>
                      <p:nvPr/>
                    </p:nvPicPr>
                    <p:blipFill>
                      <a:blip r:embed="rId4"/>
                      <a:stretch>
                        <a:fillRect/>
                      </a:stretch>
                    </p:blipFill>
                    <p:spPr>
                      <a:xfrm>
                        <a:off x="468313" y="3068638"/>
                        <a:ext cx="5903912" cy="644525"/>
                      </a:xfrm>
                      <a:prstGeom prst="rect">
                        <a:avLst/>
                      </a:prstGeom>
                      <a:noFill/>
                      <a:ln w="38100">
                        <a:noFill/>
                        <a:miter/>
                      </a:ln>
                    </p:spPr>
                  </p:pic>
                </p:oleObj>
              </mc:Fallback>
            </mc:AlternateContent>
          </a:graphicData>
        </a:graphic>
      </p:graphicFrame>
      <p:graphicFrame>
        <p:nvGraphicFramePr>
          <p:cNvPr id="137220" name="Object 4"/>
          <p:cNvGraphicFramePr>
            <a:graphicFrameLocks noChangeAspect="1"/>
          </p:cNvGraphicFramePr>
          <p:nvPr/>
        </p:nvGraphicFramePr>
        <p:xfrm>
          <a:off x="250825" y="3716338"/>
          <a:ext cx="8353425" cy="1196975"/>
        </p:xfrm>
        <a:graphic>
          <a:graphicData uri="http://schemas.openxmlformats.org/presentationml/2006/ole">
            <mc:AlternateContent xmlns:mc="http://schemas.openxmlformats.org/markup-compatibility/2006">
              <mc:Choice xmlns:v="urn:schemas-microsoft-com:vml" Requires="v">
                <p:oleObj spid="_x0000_s3270" name="" r:id="rId5" imgW="3187700" imgH="457200" progId="Equation.DSMT4">
                  <p:embed/>
                </p:oleObj>
              </mc:Choice>
              <mc:Fallback>
                <p:oleObj name="" r:id="rId5" imgW="3187700" imgH="457200" progId="Equation.DSMT4">
                  <p:embed/>
                  <p:pic>
                    <p:nvPicPr>
                      <p:cNvPr id="0" name="图片 3269"/>
                      <p:cNvPicPr/>
                      <p:nvPr/>
                    </p:nvPicPr>
                    <p:blipFill>
                      <a:blip r:embed="rId6"/>
                      <a:stretch>
                        <a:fillRect/>
                      </a:stretch>
                    </p:blipFill>
                    <p:spPr>
                      <a:xfrm>
                        <a:off x="250825" y="3716338"/>
                        <a:ext cx="8353425" cy="1196975"/>
                      </a:xfrm>
                      <a:prstGeom prst="rect">
                        <a:avLst/>
                      </a:prstGeom>
                      <a:noFill/>
                      <a:ln w="38100">
                        <a:noFill/>
                        <a:miter/>
                      </a:ln>
                    </p:spPr>
                  </p:pic>
                </p:oleObj>
              </mc:Fallback>
            </mc:AlternateContent>
          </a:graphicData>
        </a:graphic>
      </p:graphicFrame>
      <p:sp>
        <p:nvSpPr>
          <p:cNvPr id="102407" name="Rectangle 5"/>
          <p:cNvSpPr/>
          <p:nvPr/>
        </p:nvSpPr>
        <p:spPr>
          <a:xfrm>
            <a:off x="0" y="35575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2408" name="Rectangle 6"/>
          <p:cNvSpPr/>
          <p:nvPr/>
        </p:nvSpPr>
        <p:spPr>
          <a:xfrm>
            <a:off x="0" y="37861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2409" name="Rectangle 7"/>
          <p:cNvSpPr/>
          <p:nvPr/>
        </p:nvSpPr>
        <p:spPr>
          <a:xfrm>
            <a:off x="0" y="32004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graphicFrame>
        <p:nvGraphicFramePr>
          <p:cNvPr id="137224" name="Object 8"/>
          <p:cNvGraphicFramePr>
            <a:graphicFrameLocks noChangeAspect="1"/>
          </p:cNvGraphicFramePr>
          <p:nvPr/>
        </p:nvGraphicFramePr>
        <p:xfrm>
          <a:off x="323850" y="4868863"/>
          <a:ext cx="8351838" cy="1254125"/>
        </p:xfrm>
        <a:graphic>
          <a:graphicData uri="http://schemas.openxmlformats.org/presentationml/2006/ole">
            <mc:AlternateContent xmlns:mc="http://schemas.openxmlformats.org/markup-compatibility/2006">
              <mc:Choice xmlns:v="urn:schemas-microsoft-com:vml" Requires="v">
                <p:oleObj spid="_x0000_s3271" name="" r:id="rId7" imgW="3048000" imgH="457200" progId="Equation.DSMT4">
                  <p:embed/>
                </p:oleObj>
              </mc:Choice>
              <mc:Fallback>
                <p:oleObj name="" r:id="rId7" imgW="3048000" imgH="457200" progId="Equation.DSMT4">
                  <p:embed/>
                  <p:pic>
                    <p:nvPicPr>
                      <p:cNvPr id="0" name="图片 3270"/>
                      <p:cNvPicPr/>
                      <p:nvPr/>
                    </p:nvPicPr>
                    <p:blipFill>
                      <a:blip r:embed="rId8"/>
                      <a:stretch>
                        <a:fillRect/>
                      </a:stretch>
                    </p:blipFill>
                    <p:spPr>
                      <a:xfrm>
                        <a:off x="323850" y="4868863"/>
                        <a:ext cx="8351838" cy="1254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ipe(left)">
                                      <p:cBhvr>
                                        <p:cTn id="12" dur="500"/>
                                        <p:tgtEl>
                                          <p:spTgt spid="137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7224"/>
                                        </p:tgtEl>
                                        <p:attrNameLst>
                                          <p:attrName>style.visibility</p:attrName>
                                        </p:attrNameLst>
                                      </p:cBhvr>
                                      <p:to>
                                        <p:strVal val="visible"/>
                                      </p:to>
                                    </p:set>
                                    <p:animEffect transition="in" filter="wipe(left)">
                                      <p:cBhvr>
                                        <p:cTn id="17"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A8B1086-E2A2-409B-85CB-EC3123344CF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9AEEE65-AC6E-4180-8789-84CA529F0DF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3428" name="Object 2"/>
          <p:cNvGraphicFramePr>
            <a:graphicFrameLocks noChangeAspect="1"/>
          </p:cNvGraphicFramePr>
          <p:nvPr/>
        </p:nvGraphicFramePr>
        <p:xfrm>
          <a:off x="250825" y="476250"/>
          <a:ext cx="8497888" cy="1184275"/>
        </p:xfrm>
        <a:graphic>
          <a:graphicData uri="http://schemas.openxmlformats.org/presentationml/2006/ole">
            <mc:AlternateContent xmlns:mc="http://schemas.openxmlformats.org/markup-compatibility/2006">
              <mc:Choice xmlns:v="urn:schemas-microsoft-com:vml" Requires="v">
                <p:oleObj spid="_x0000_s3276" name="" r:id="rId1" imgW="3467100" imgH="482600" progId="Equation.DSMT4">
                  <p:embed/>
                </p:oleObj>
              </mc:Choice>
              <mc:Fallback>
                <p:oleObj name="" r:id="rId1" imgW="3467100" imgH="482600" progId="Equation.DSMT4">
                  <p:embed/>
                  <p:pic>
                    <p:nvPicPr>
                      <p:cNvPr id="0" name="图片 3275"/>
                      <p:cNvPicPr/>
                      <p:nvPr/>
                    </p:nvPicPr>
                    <p:blipFill>
                      <a:blip r:embed="rId2"/>
                      <a:stretch>
                        <a:fillRect/>
                      </a:stretch>
                    </p:blipFill>
                    <p:spPr>
                      <a:xfrm>
                        <a:off x="250825" y="476250"/>
                        <a:ext cx="8497888" cy="1184275"/>
                      </a:xfrm>
                      <a:prstGeom prst="rect">
                        <a:avLst/>
                      </a:prstGeom>
                      <a:noFill/>
                      <a:ln w="38100">
                        <a:noFill/>
                        <a:miter/>
                      </a:ln>
                    </p:spPr>
                  </p:pic>
                </p:oleObj>
              </mc:Fallback>
            </mc:AlternateContent>
          </a:graphicData>
        </a:graphic>
      </p:graphicFrame>
      <p:graphicFrame>
        <p:nvGraphicFramePr>
          <p:cNvPr id="138243" name="Object 3"/>
          <p:cNvGraphicFramePr>
            <a:graphicFrameLocks noChangeAspect="1"/>
          </p:cNvGraphicFramePr>
          <p:nvPr/>
        </p:nvGraphicFramePr>
        <p:xfrm>
          <a:off x="323850" y="1773238"/>
          <a:ext cx="8820150" cy="1031875"/>
        </p:xfrm>
        <a:graphic>
          <a:graphicData uri="http://schemas.openxmlformats.org/presentationml/2006/ole">
            <mc:AlternateContent xmlns:mc="http://schemas.openxmlformats.org/markup-compatibility/2006">
              <mc:Choice xmlns:v="urn:schemas-microsoft-com:vml" Requires="v">
                <p:oleObj spid="_x0000_s3268" name="" r:id="rId3" imgW="3581400" imgH="419100" progId="Equation.DSMT4">
                  <p:embed/>
                </p:oleObj>
              </mc:Choice>
              <mc:Fallback>
                <p:oleObj name="" r:id="rId3" imgW="3581400" imgH="419100" progId="Equation.DSMT4">
                  <p:embed/>
                  <p:pic>
                    <p:nvPicPr>
                      <p:cNvPr id="0" name="图片 3267"/>
                      <p:cNvPicPr/>
                      <p:nvPr/>
                    </p:nvPicPr>
                    <p:blipFill>
                      <a:blip r:embed="rId4"/>
                      <a:stretch>
                        <a:fillRect/>
                      </a:stretch>
                    </p:blipFill>
                    <p:spPr>
                      <a:xfrm>
                        <a:off x="323850" y="1773238"/>
                        <a:ext cx="8820150" cy="1031875"/>
                      </a:xfrm>
                      <a:prstGeom prst="rect">
                        <a:avLst/>
                      </a:prstGeom>
                      <a:noFill/>
                      <a:ln w="38100">
                        <a:noFill/>
                        <a:miter/>
                      </a:ln>
                    </p:spPr>
                  </p:pic>
                </p:oleObj>
              </mc:Fallback>
            </mc:AlternateContent>
          </a:graphicData>
        </a:graphic>
      </p:graphicFrame>
      <p:graphicFrame>
        <p:nvGraphicFramePr>
          <p:cNvPr id="138244" name="Object 4"/>
          <p:cNvGraphicFramePr>
            <a:graphicFrameLocks noChangeAspect="1"/>
          </p:cNvGraphicFramePr>
          <p:nvPr/>
        </p:nvGraphicFramePr>
        <p:xfrm>
          <a:off x="539750" y="2781300"/>
          <a:ext cx="6983413" cy="3598863"/>
        </p:xfrm>
        <a:graphic>
          <a:graphicData uri="http://schemas.openxmlformats.org/presentationml/2006/ole">
            <mc:AlternateContent xmlns:mc="http://schemas.openxmlformats.org/markup-compatibility/2006">
              <mc:Choice xmlns:v="urn:schemas-microsoft-com:vml" Requires="v">
                <p:oleObj spid="_x0000_s3269" name="" r:id="rId5" imgW="2603500" imgH="1346200" progId="Equation.DSMT4">
                  <p:embed/>
                </p:oleObj>
              </mc:Choice>
              <mc:Fallback>
                <p:oleObj name="" r:id="rId5" imgW="2603500" imgH="1346200" progId="Equation.DSMT4">
                  <p:embed/>
                  <p:pic>
                    <p:nvPicPr>
                      <p:cNvPr id="0" name="图片 3268"/>
                      <p:cNvPicPr/>
                      <p:nvPr/>
                    </p:nvPicPr>
                    <p:blipFill>
                      <a:blip r:embed="rId6"/>
                      <a:stretch>
                        <a:fillRect/>
                      </a:stretch>
                    </p:blipFill>
                    <p:spPr>
                      <a:xfrm>
                        <a:off x="539750" y="2781300"/>
                        <a:ext cx="6983413" cy="3598863"/>
                      </a:xfrm>
                      <a:prstGeom prst="rect">
                        <a:avLst/>
                      </a:prstGeom>
                      <a:noFill/>
                      <a:ln w="38100">
                        <a:noFill/>
                        <a:miter/>
                      </a:ln>
                    </p:spPr>
                  </p:pic>
                </p:oleObj>
              </mc:Fallback>
            </mc:AlternateContent>
          </a:graphicData>
        </a:graphic>
      </p:graphicFrame>
      <p:sp>
        <p:nvSpPr>
          <p:cNvPr id="103431" name="Rectangle 5"/>
          <p:cNvSpPr/>
          <p:nvPr/>
        </p:nvSpPr>
        <p:spPr>
          <a:xfrm>
            <a:off x="0" y="27765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3432" name="Rectangle 6"/>
          <p:cNvSpPr/>
          <p:nvPr/>
        </p:nvSpPr>
        <p:spPr>
          <a:xfrm>
            <a:off x="0" y="31956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DA82FC-AFD8-4487-8173-4EA402751BF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698D9E6-977A-4999-963A-E78C7D6DF870}"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4452" name="Object 2"/>
          <p:cNvGraphicFramePr>
            <a:graphicFrameLocks noChangeAspect="1"/>
          </p:cNvGraphicFramePr>
          <p:nvPr/>
        </p:nvGraphicFramePr>
        <p:xfrm>
          <a:off x="539750" y="404813"/>
          <a:ext cx="7920038" cy="2779712"/>
        </p:xfrm>
        <a:graphic>
          <a:graphicData uri="http://schemas.openxmlformats.org/presentationml/2006/ole">
            <mc:AlternateContent xmlns:mc="http://schemas.openxmlformats.org/markup-compatibility/2006">
              <mc:Choice xmlns:v="urn:schemas-microsoft-com:vml" Requires="v">
                <p:oleObj spid="_x0000_s3279" name="" r:id="rId1" imgW="2743200" imgH="965200" progId="Equation.DSMT4">
                  <p:embed/>
                </p:oleObj>
              </mc:Choice>
              <mc:Fallback>
                <p:oleObj name="" r:id="rId1" imgW="2743200" imgH="965200" progId="Equation.DSMT4">
                  <p:embed/>
                  <p:pic>
                    <p:nvPicPr>
                      <p:cNvPr id="0" name="图片 3278"/>
                      <p:cNvPicPr/>
                      <p:nvPr/>
                    </p:nvPicPr>
                    <p:blipFill>
                      <a:blip r:embed="rId2"/>
                      <a:stretch>
                        <a:fillRect/>
                      </a:stretch>
                    </p:blipFill>
                    <p:spPr>
                      <a:xfrm>
                        <a:off x="539750" y="404813"/>
                        <a:ext cx="7920038" cy="2779712"/>
                      </a:xfrm>
                      <a:prstGeom prst="rect">
                        <a:avLst/>
                      </a:prstGeom>
                      <a:noFill/>
                      <a:ln w="38100">
                        <a:noFill/>
                        <a:miter/>
                      </a:ln>
                    </p:spPr>
                  </p:pic>
                </p:oleObj>
              </mc:Fallback>
            </mc:AlternateContent>
          </a:graphicData>
        </a:graphic>
      </p:graphicFrame>
      <p:graphicFrame>
        <p:nvGraphicFramePr>
          <p:cNvPr id="139267" name="Object 3"/>
          <p:cNvGraphicFramePr>
            <a:graphicFrameLocks noChangeAspect="1"/>
          </p:cNvGraphicFramePr>
          <p:nvPr/>
        </p:nvGraphicFramePr>
        <p:xfrm>
          <a:off x="468313" y="3213100"/>
          <a:ext cx="7848600" cy="2482850"/>
        </p:xfrm>
        <a:graphic>
          <a:graphicData uri="http://schemas.openxmlformats.org/presentationml/2006/ole">
            <mc:AlternateContent xmlns:mc="http://schemas.openxmlformats.org/markup-compatibility/2006">
              <mc:Choice xmlns:v="urn:schemas-microsoft-com:vml" Requires="v">
                <p:oleObj spid="_x0000_s3287" name="" r:id="rId3" imgW="2984500" imgH="939800" progId="Equation.DSMT4">
                  <p:embed/>
                </p:oleObj>
              </mc:Choice>
              <mc:Fallback>
                <p:oleObj name="" r:id="rId3" imgW="2984500" imgH="939800" progId="Equation.DSMT4">
                  <p:embed/>
                  <p:pic>
                    <p:nvPicPr>
                      <p:cNvPr id="0" name="图片 3286"/>
                      <p:cNvPicPr/>
                      <p:nvPr/>
                    </p:nvPicPr>
                    <p:blipFill>
                      <a:blip r:embed="rId4"/>
                      <a:stretch>
                        <a:fillRect/>
                      </a:stretch>
                    </p:blipFill>
                    <p:spPr>
                      <a:xfrm>
                        <a:off x="468313" y="3213100"/>
                        <a:ext cx="7848600" cy="2482850"/>
                      </a:xfrm>
                      <a:prstGeom prst="rect">
                        <a:avLst/>
                      </a:prstGeom>
                      <a:noFill/>
                      <a:ln w="38100">
                        <a:noFill/>
                        <a:miter/>
                      </a:ln>
                    </p:spPr>
                  </p:pic>
                </p:oleObj>
              </mc:Fallback>
            </mc:AlternateContent>
          </a:graphicData>
        </a:graphic>
      </p:graphicFrame>
      <p:sp>
        <p:nvSpPr>
          <p:cNvPr id="104454" name="Rectangle 4"/>
          <p:cNvSpPr/>
          <p:nvPr/>
        </p:nvSpPr>
        <p:spPr>
          <a:xfrm>
            <a:off x="0" y="21383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4455" name="Rectangle 5"/>
          <p:cNvSpPr/>
          <p:nvPr/>
        </p:nvSpPr>
        <p:spPr>
          <a:xfrm>
            <a:off x="0" y="2833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2400" dirty="0"/>
          </a:p>
        </p:txBody>
      </p:sp>
      <p:sp>
        <p:nvSpPr>
          <p:cNvPr id="104456" name="Rectangle 6"/>
          <p:cNvSpPr/>
          <p:nvPr/>
        </p:nvSpPr>
        <p:spPr>
          <a:xfrm>
            <a:off x="0" y="37766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wipe(left)">
                                      <p:cBhvr>
                                        <p:cTn id="7" dur="5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5D7F37F-2C4B-4413-9B06-97D3CCF0735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0CA3468-B5C7-40A9-8233-7784700EEB46}"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5476" name="Object 2"/>
          <p:cNvGraphicFramePr>
            <a:graphicFrameLocks noChangeAspect="1"/>
          </p:cNvGraphicFramePr>
          <p:nvPr/>
        </p:nvGraphicFramePr>
        <p:xfrm>
          <a:off x="468313" y="260350"/>
          <a:ext cx="5688012" cy="3087688"/>
        </p:xfrm>
        <a:graphic>
          <a:graphicData uri="http://schemas.openxmlformats.org/presentationml/2006/ole">
            <mc:AlternateContent xmlns:mc="http://schemas.openxmlformats.org/markup-compatibility/2006">
              <mc:Choice xmlns:v="urn:schemas-microsoft-com:vml" Requires="v">
                <p:oleObj spid="_x0000_s3280" name="" r:id="rId1" imgW="2184400" imgH="1181100" progId="Equation.DSMT4">
                  <p:embed/>
                </p:oleObj>
              </mc:Choice>
              <mc:Fallback>
                <p:oleObj name="" r:id="rId1" imgW="2184400" imgH="1181100" progId="Equation.DSMT4">
                  <p:embed/>
                  <p:pic>
                    <p:nvPicPr>
                      <p:cNvPr id="0" name="图片 3279"/>
                      <p:cNvPicPr/>
                      <p:nvPr/>
                    </p:nvPicPr>
                    <p:blipFill>
                      <a:blip r:embed="rId2"/>
                      <a:stretch>
                        <a:fillRect/>
                      </a:stretch>
                    </p:blipFill>
                    <p:spPr>
                      <a:xfrm>
                        <a:off x="468313" y="260350"/>
                        <a:ext cx="5688012" cy="3087688"/>
                      </a:xfrm>
                      <a:prstGeom prst="rect">
                        <a:avLst/>
                      </a:prstGeom>
                      <a:noFill/>
                      <a:ln w="38100">
                        <a:noFill/>
                        <a:miter/>
                      </a:ln>
                    </p:spPr>
                  </p:pic>
                </p:oleObj>
              </mc:Fallback>
            </mc:AlternateContent>
          </a:graphicData>
        </a:graphic>
      </p:graphicFrame>
      <p:graphicFrame>
        <p:nvGraphicFramePr>
          <p:cNvPr id="140291" name="Object 3"/>
          <p:cNvGraphicFramePr>
            <a:graphicFrameLocks noChangeAspect="1"/>
          </p:cNvGraphicFramePr>
          <p:nvPr/>
        </p:nvGraphicFramePr>
        <p:xfrm>
          <a:off x="468313" y="3284538"/>
          <a:ext cx="7056437" cy="1254125"/>
        </p:xfrm>
        <a:graphic>
          <a:graphicData uri="http://schemas.openxmlformats.org/presentationml/2006/ole">
            <mc:AlternateContent xmlns:mc="http://schemas.openxmlformats.org/markup-compatibility/2006">
              <mc:Choice xmlns:v="urn:schemas-microsoft-com:vml" Requires="v">
                <p:oleObj spid="_x0000_s3283" name="" r:id="rId3" imgW="2679700" imgH="482600" progId="Equation.DSMT4">
                  <p:embed/>
                </p:oleObj>
              </mc:Choice>
              <mc:Fallback>
                <p:oleObj name="" r:id="rId3" imgW="2679700" imgH="482600" progId="Equation.DSMT4">
                  <p:embed/>
                  <p:pic>
                    <p:nvPicPr>
                      <p:cNvPr id="0" name="图片 3282"/>
                      <p:cNvPicPr/>
                      <p:nvPr/>
                    </p:nvPicPr>
                    <p:blipFill>
                      <a:blip r:embed="rId4"/>
                      <a:stretch>
                        <a:fillRect/>
                      </a:stretch>
                    </p:blipFill>
                    <p:spPr>
                      <a:xfrm>
                        <a:off x="468313" y="3284538"/>
                        <a:ext cx="7056437" cy="1254125"/>
                      </a:xfrm>
                      <a:prstGeom prst="rect">
                        <a:avLst/>
                      </a:prstGeom>
                      <a:noFill/>
                      <a:ln w="38100">
                        <a:noFill/>
                        <a:miter/>
                      </a:ln>
                    </p:spPr>
                  </p:pic>
                </p:oleObj>
              </mc:Fallback>
            </mc:AlternateContent>
          </a:graphicData>
        </a:graphic>
      </p:graphicFrame>
      <p:graphicFrame>
        <p:nvGraphicFramePr>
          <p:cNvPr id="140292" name="Object 4"/>
          <p:cNvGraphicFramePr>
            <a:graphicFrameLocks noChangeAspect="1"/>
          </p:cNvGraphicFramePr>
          <p:nvPr/>
        </p:nvGraphicFramePr>
        <p:xfrm>
          <a:off x="468313" y="4365625"/>
          <a:ext cx="7200900" cy="1268413"/>
        </p:xfrm>
        <a:graphic>
          <a:graphicData uri="http://schemas.openxmlformats.org/presentationml/2006/ole">
            <mc:AlternateContent xmlns:mc="http://schemas.openxmlformats.org/markup-compatibility/2006">
              <mc:Choice xmlns:v="urn:schemas-microsoft-com:vml" Requires="v">
                <p:oleObj spid="_x0000_s3284" name="" r:id="rId5" imgW="2743200" imgH="482600" progId="Equation.DSMT4">
                  <p:embed/>
                </p:oleObj>
              </mc:Choice>
              <mc:Fallback>
                <p:oleObj name="" r:id="rId5" imgW="2743200" imgH="482600" progId="Equation.DSMT4">
                  <p:embed/>
                  <p:pic>
                    <p:nvPicPr>
                      <p:cNvPr id="0" name="图片 3283"/>
                      <p:cNvPicPr/>
                      <p:nvPr/>
                    </p:nvPicPr>
                    <p:blipFill>
                      <a:blip r:embed="rId6"/>
                      <a:stretch>
                        <a:fillRect/>
                      </a:stretch>
                    </p:blipFill>
                    <p:spPr>
                      <a:xfrm>
                        <a:off x="468313" y="4365625"/>
                        <a:ext cx="7200900" cy="1268413"/>
                      </a:xfrm>
                      <a:prstGeom prst="rect">
                        <a:avLst/>
                      </a:prstGeom>
                      <a:noFill/>
                      <a:ln w="38100">
                        <a:noFill/>
                        <a:miter/>
                      </a:ln>
                    </p:spPr>
                  </p:pic>
                </p:oleObj>
              </mc:Fallback>
            </mc:AlternateContent>
          </a:graphicData>
        </a:graphic>
      </p:graphicFrame>
      <p:graphicFrame>
        <p:nvGraphicFramePr>
          <p:cNvPr id="140293" name="Object 5"/>
          <p:cNvGraphicFramePr>
            <a:graphicFrameLocks noChangeAspect="1"/>
          </p:cNvGraphicFramePr>
          <p:nvPr/>
        </p:nvGraphicFramePr>
        <p:xfrm>
          <a:off x="539750" y="5589588"/>
          <a:ext cx="7056438" cy="1128712"/>
        </p:xfrm>
        <a:graphic>
          <a:graphicData uri="http://schemas.openxmlformats.org/presentationml/2006/ole">
            <mc:AlternateContent xmlns:mc="http://schemas.openxmlformats.org/markup-compatibility/2006">
              <mc:Choice xmlns:v="urn:schemas-microsoft-com:vml" Requires="v">
                <p:oleObj spid="_x0000_s3278" name="" r:id="rId7" imgW="2857500" imgH="457200" progId="Equation.DSMT4">
                  <p:embed/>
                </p:oleObj>
              </mc:Choice>
              <mc:Fallback>
                <p:oleObj name="" r:id="rId7" imgW="2857500" imgH="457200" progId="Equation.DSMT4">
                  <p:embed/>
                  <p:pic>
                    <p:nvPicPr>
                      <p:cNvPr id="0" name="图片 3277"/>
                      <p:cNvPicPr/>
                      <p:nvPr/>
                    </p:nvPicPr>
                    <p:blipFill>
                      <a:blip r:embed="rId8"/>
                      <a:stretch>
                        <a:fillRect/>
                      </a:stretch>
                    </p:blipFill>
                    <p:spPr>
                      <a:xfrm>
                        <a:off x="539750" y="5589588"/>
                        <a:ext cx="7056438" cy="1128712"/>
                      </a:xfrm>
                      <a:prstGeom prst="rect">
                        <a:avLst/>
                      </a:prstGeom>
                      <a:noFill/>
                      <a:ln w="38100">
                        <a:noFill/>
                        <a:miter/>
                      </a:ln>
                    </p:spPr>
                  </p:pic>
                </p:oleObj>
              </mc:Fallback>
            </mc:AlternateContent>
          </a:graphicData>
        </a:graphic>
      </p:graphicFrame>
      <p:sp>
        <p:nvSpPr>
          <p:cNvPr id="105480" name="Rectangle 6"/>
          <p:cNvSpPr/>
          <p:nvPr/>
        </p:nvSpPr>
        <p:spPr>
          <a:xfrm>
            <a:off x="0" y="29670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5481" name="Rectangle 7"/>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5482" name="Rectangle 8"/>
          <p:cNvSpPr/>
          <p:nvPr/>
        </p:nvSpPr>
        <p:spPr>
          <a:xfrm>
            <a:off x="0" y="36623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500"/>
                                        <p:tgtEl>
                                          <p:spTgt spid="140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wipe(left)">
                                      <p:cBhvr>
                                        <p:cTn id="12" dur="500"/>
                                        <p:tgtEl>
                                          <p:spTgt spid="140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0293"/>
                                        </p:tgtEl>
                                        <p:attrNameLst>
                                          <p:attrName>style.visibility</p:attrName>
                                        </p:attrNameLst>
                                      </p:cBhvr>
                                      <p:to>
                                        <p:strVal val="visible"/>
                                      </p:to>
                                    </p:set>
                                    <p:animEffect transition="in" filter="wipe(left)">
                                      <p:cBhvr>
                                        <p:cTn id="1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F1AA297-ECAF-43E2-923B-343DBDB29B8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8569CB2-9E7A-4E1E-B7AB-164C340747B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41315" name="Object 3"/>
          <p:cNvGraphicFramePr>
            <a:graphicFrameLocks noChangeAspect="1"/>
          </p:cNvGraphicFramePr>
          <p:nvPr/>
        </p:nvGraphicFramePr>
        <p:xfrm>
          <a:off x="395288" y="3284538"/>
          <a:ext cx="6769100" cy="577850"/>
        </p:xfrm>
        <a:graphic>
          <a:graphicData uri="http://schemas.openxmlformats.org/presentationml/2006/ole">
            <mc:AlternateContent xmlns:mc="http://schemas.openxmlformats.org/markup-compatibility/2006">
              <mc:Choice xmlns:v="urn:schemas-microsoft-com:vml" Requires="v">
                <p:oleObj spid="_x0000_s3285" name="" r:id="rId1" imgW="2679700" imgH="228600" progId="Equation.DSMT4">
                  <p:embed/>
                </p:oleObj>
              </mc:Choice>
              <mc:Fallback>
                <p:oleObj name="" r:id="rId1" imgW="2679700" imgH="228600" progId="Equation.DSMT4">
                  <p:embed/>
                  <p:pic>
                    <p:nvPicPr>
                      <p:cNvPr id="0" name="图片 3284"/>
                      <p:cNvPicPr/>
                      <p:nvPr/>
                    </p:nvPicPr>
                    <p:blipFill>
                      <a:blip r:embed="rId2"/>
                      <a:stretch>
                        <a:fillRect/>
                      </a:stretch>
                    </p:blipFill>
                    <p:spPr>
                      <a:xfrm>
                        <a:off x="395288" y="3284538"/>
                        <a:ext cx="6769100" cy="577850"/>
                      </a:xfrm>
                      <a:prstGeom prst="rect">
                        <a:avLst/>
                      </a:prstGeom>
                      <a:noFill/>
                      <a:ln w="38100">
                        <a:noFill/>
                        <a:miter/>
                      </a:ln>
                    </p:spPr>
                  </p:pic>
                </p:oleObj>
              </mc:Fallback>
            </mc:AlternateContent>
          </a:graphicData>
        </a:graphic>
      </p:graphicFrame>
      <p:graphicFrame>
        <p:nvGraphicFramePr>
          <p:cNvPr id="141316" name="Object 4"/>
          <p:cNvGraphicFramePr>
            <a:graphicFrameLocks noChangeAspect="1"/>
          </p:cNvGraphicFramePr>
          <p:nvPr/>
        </p:nvGraphicFramePr>
        <p:xfrm>
          <a:off x="1258888" y="3789363"/>
          <a:ext cx="5689600" cy="2247900"/>
        </p:xfrm>
        <a:graphic>
          <a:graphicData uri="http://schemas.openxmlformats.org/presentationml/2006/ole">
            <mc:AlternateContent xmlns:mc="http://schemas.openxmlformats.org/markup-compatibility/2006">
              <mc:Choice xmlns:v="urn:schemas-microsoft-com:vml" Requires="v">
                <p:oleObj spid="_x0000_s3281" name="" r:id="rId3" imgW="2387600" imgH="939800" progId="Equation.DSMT4">
                  <p:embed/>
                </p:oleObj>
              </mc:Choice>
              <mc:Fallback>
                <p:oleObj name="" r:id="rId3" imgW="2387600" imgH="939800" progId="Equation.DSMT4">
                  <p:embed/>
                  <p:pic>
                    <p:nvPicPr>
                      <p:cNvPr id="0" name="图片 3280"/>
                      <p:cNvPicPr/>
                      <p:nvPr/>
                    </p:nvPicPr>
                    <p:blipFill>
                      <a:blip r:embed="rId4"/>
                      <a:stretch>
                        <a:fillRect/>
                      </a:stretch>
                    </p:blipFill>
                    <p:spPr>
                      <a:xfrm>
                        <a:off x="1258888" y="3789363"/>
                        <a:ext cx="5689600" cy="2247900"/>
                      </a:xfrm>
                      <a:prstGeom prst="rect">
                        <a:avLst/>
                      </a:prstGeom>
                      <a:noFill/>
                      <a:ln w="38100">
                        <a:noFill/>
                        <a:miter/>
                      </a:ln>
                    </p:spPr>
                  </p:pic>
                </p:oleObj>
              </mc:Fallback>
            </mc:AlternateContent>
          </a:graphicData>
        </a:graphic>
      </p:graphicFrame>
      <p:graphicFrame>
        <p:nvGraphicFramePr>
          <p:cNvPr id="141317" name="Object 5"/>
          <p:cNvGraphicFramePr>
            <a:graphicFrameLocks noChangeAspect="1"/>
          </p:cNvGraphicFramePr>
          <p:nvPr/>
        </p:nvGraphicFramePr>
        <p:xfrm>
          <a:off x="1258888" y="6021388"/>
          <a:ext cx="7200900" cy="582612"/>
        </p:xfrm>
        <a:graphic>
          <a:graphicData uri="http://schemas.openxmlformats.org/presentationml/2006/ole">
            <mc:AlternateContent xmlns:mc="http://schemas.openxmlformats.org/markup-compatibility/2006">
              <mc:Choice xmlns:v="urn:schemas-microsoft-com:vml" Requires="v">
                <p:oleObj spid="_x0000_s3286" name="" r:id="rId5" imgW="2832100" imgH="228600" progId="Equation.DSMT4">
                  <p:embed/>
                </p:oleObj>
              </mc:Choice>
              <mc:Fallback>
                <p:oleObj name="" r:id="rId5" imgW="2832100" imgH="228600" progId="Equation.DSMT4">
                  <p:embed/>
                  <p:pic>
                    <p:nvPicPr>
                      <p:cNvPr id="0" name="图片 3285"/>
                      <p:cNvPicPr/>
                      <p:nvPr/>
                    </p:nvPicPr>
                    <p:blipFill>
                      <a:blip r:embed="rId6"/>
                      <a:stretch>
                        <a:fillRect/>
                      </a:stretch>
                    </p:blipFill>
                    <p:spPr>
                      <a:xfrm>
                        <a:off x="1258888" y="6021388"/>
                        <a:ext cx="7200900" cy="582612"/>
                      </a:xfrm>
                      <a:prstGeom prst="rect">
                        <a:avLst/>
                      </a:prstGeom>
                      <a:noFill/>
                      <a:ln w="38100">
                        <a:noFill/>
                        <a:miter/>
                      </a:ln>
                    </p:spPr>
                  </p:pic>
                </p:oleObj>
              </mc:Fallback>
            </mc:AlternateContent>
          </a:graphicData>
        </a:graphic>
      </p:graphicFrame>
      <p:grpSp>
        <p:nvGrpSpPr>
          <p:cNvPr id="106503" name="Group 9"/>
          <p:cNvGrpSpPr/>
          <p:nvPr/>
        </p:nvGrpSpPr>
        <p:grpSpPr>
          <a:xfrm>
            <a:off x="381000" y="457200"/>
            <a:ext cx="7869238" cy="2451100"/>
            <a:chOff x="240" y="528"/>
            <a:chExt cx="4957" cy="1544"/>
          </a:xfrm>
        </p:grpSpPr>
        <p:graphicFrame>
          <p:nvGraphicFramePr>
            <p:cNvPr id="106504" name="Object 2"/>
            <p:cNvGraphicFramePr>
              <a:graphicFrameLocks noChangeAspect="1"/>
            </p:cNvGraphicFramePr>
            <p:nvPr/>
          </p:nvGraphicFramePr>
          <p:xfrm>
            <a:off x="480" y="576"/>
            <a:ext cx="4717" cy="1496"/>
          </p:xfrm>
          <a:graphic>
            <a:graphicData uri="http://schemas.openxmlformats.org/presentationml/2006/ole">
              <mc:AlternateContent xmlns:mc="http://schemas.openxmlformats.org/markup-compatibility/2006">
                <mc:Choice xmlns:v="urn:schemas-microsoft-com:vml" Requires="v">
                  <p:oleObj spid="_x0000_s3282" name="" r:id="rId7" imgW="2971800" imgH="939800" progId="Equation.DSMT4">
                    <p:embed/>
                  </p:oleObj>
                </mc:Choice>
                <mc:Fallback>
                  <p:oleObj name="" r:id="rId7" imgW="2971800" imgH="939800" progId="Equation.DSMT4">
                    <p:embed/>
                    <p:pic>
                      <p:nvPicPr>
                        <p:cNvPr id="0" name="图片 3281"/>
                        <p:cNvPicPr/>
                        <p:nvPr/>
                      </p:nvPicPr>
                      <p:blipFill>
                        <a:blip r:embed="rId8"/>
                        <a:stretch>
                          <a:fillRect/>
                        </a:stretch>
                      </p:blipFill>
                      <p:spPr>
                        <a:xfrm>
                          <a:off x="480" y="576"/>
                          <a:ext cx="4717" cy="1496"/>
                        </a:xfrm>
                        <a:prstGeom prst="rect">
                          <a:avLst/>
                        </a:prstGeom>
                        <a:noFill/>
                        <a:ln w="38100">
                          <a:noFill/>
                          <a:miter/>
                        </a:ln>
                      </p:spPr>
                    </p:pic>
                  </p:oleObj>
                </mc:Fallback>
              </mc:AlternateContent>
            </a:graphicData>
          </a:graphic>
        </p:graphicFrame>
        <p:sp useBgFill="1">
          <p:nvSpPr>
            <p:cNvPr id="106505" name="Rectangle 8"/>
            <p:cNvSpPr>
              <a:spLocks noRot="1"/>
            </p:cNvSpPr>
            <p:nvPr/>
          </p:nvSpPr>
          <p:spPr>
            <a:xfrm>
              <a:off x="240" y="528"/>
              <a:ext cx="791" cy="408"/>
            </a:xfrm>
            <a:prstGeom prst="rect">
              <a:avLst/>
            </a:prstGeom>
            <a:ln w="9525">
              <a:noFill/>
            </a:ln>
          </p:spPr>
          <p:txBody>
            <a:bodyPr anchor="ct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3600" dirty="0">
                  <a:solidFill>
                    <a:srgbClr val="FF0000"/>
                  </a:solidFill>
                  <a:latin typeface="Arial" panose="020B0604020202020204" pitchFamily="34" charset="0"/>
                </a:rPr>
                <a:t>例</a:t>
              </a:r>
              <a:r>
                <a:rPr lang="en-US" altLang="zh-CN" sz="3600" dirty="0">
                  <a:solidFill>
                    <a:srgbClr val="FF0000"/>
                  </a:solidFill>
                  <a:latin typeface="Arial" panose="020B0604020202020204" pitchFamily="34" charset="0"/>
                </a:rPr>
                <a:t>38</a:t>
              </a:r>
              <a:endParaRPr lang="en-US" altLang="zh-CN" sz="3600" dirty="0">
                <a:solidFill>
                  <a:srgbClr val="FF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500"/>
                                        <p:tgtEl>
                                          <p:spTgt spid="14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left)">
                                      <p:cBhvr>
                                        <p:cTn id="12" dur="500"/>
                                        <p:tgtEl>
                                          <p:spTgt spid="141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7"/>
                                        </p:tgtEl>
                                        <p:attrNameLst>
                                          <p:attrName>style.visibility</p:attrName>
                                        </p:attrNameLst>
                                      </p:cBhvr>
                                      <p:to>
                                        <p:strVal val="visible"/>
                                      </p:to>
                                    </p:set>
                                    <p:animEffect transition="in" filter="wipe(left)">
                                      <p:cBhvr>
                                        <p:cTn id="1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ECD0FEB-1ACE-4791-9426-BE97408EA23D}"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55CF4F5-D0D8-4EFF-B346-E5090DE47812}"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7524" name="Object 2"/>
          <p:cNvGraphicFramePr>
            <a:graphicFrameLocks noChangeAspect="1"/>
          </p:cNvGraphicFramePr>
          <p:nvPr/>
        </p:nvGraphicFramePr>
        <p:xfrm>
          <a:off x="323850" y="549275"/>
          <a:ext cx="7704138" cy="1262063"/>
        </p:xfrm>
        <a:graphic>
          <a:graphicData uri="http://schemas.openxmlformats.org/presentationml/2006/ole">
            <mc:AlternateContent xmlns:mc="http://schemas.openxmlformats.org/markup-compatibility/2006">
              <mc:Choice xmlns:v="urn:schemas-microsoft-com:vml" Requires="v">
                <p:oleObj spid="_x0000_s3294" name="" r:id="rId1" imgW="2794000" imgH="457200" progId="Equation.DSMT4">
                  <p:embed/>
                </p:oleObj>
              </mc:Choice>
              <mc:Fallback>
                <p:oleObj name="" r:id="rId1" imgW="2794000" imgH="457200" progId="Equation.DSMT4">
                  <p:embed/>
                  <p:pic>
                    <p:nvPicPr>
                      <p:cNvPr id="0" name="图片 3293"/>
                      <p:cNvPicPr/>
                      <p:nvPr/>
                    </p:nvPicPr>
                    <p:blipFill>
                      <a:blip r:embed="rId2"/>
                      <a:stretch>
                        <a:fillRect/>
                      </a:stretch>
                    </p:blipFill>
                    <p:spPr>
                      <a:xfrm>
                        <a:off x="323850" y="549275"/>
                        <a:ext cx="7704138" cy="1262063"/>
                      </a:xfrm>
                      <a:prstGeom prst="rect">
                        <a:avLst/>
                      </a:prstGeom>
                      <a:noFill/>
                      <a:ln w="38100">
                        <a:noFill/>
                        <a:miter/>
                      </a:ln>
                    </p:spPr>
                  </p:pic>
                </p:oleObj>
              </mc:Fallback>
            </mc:AlternateContent>
          </a:graphicData>
        </a:graphic>
      </p:graphicFrame>
      <p:graphicFrame>
        <p:nvGraphicFramePr>
          <p:cNvPr id="142339" name="Object 3"/>
          <p:cNvGraphicFramePr>
            <a:graphicFrameLocks noChangeAspect="1"/>
          </p:cNvGraphicFramePr>
          <p:nvPr/>
        </p:nvGraphicFramePr>
        <p:xfrm>
          <a:off x="468313" y="1844675"/>
          <a:ext cx="7318375" cy="1135063"/>
        </p:xfrm>
        <a:graphic>
          <a:graphicData uri="http://schemas.openxmlformats.org/presentationml/2006/ole">
            <mc:AlternateContent xmlns:mc="http://schemas.openxmlformats.org/markup-compatibility/2006">
              <mc:Choice xmlns:v="urn:schemas-microsoft-com:vml" Requires="v">
                <p:oleObj spid="_x0000_s3290" name="" r:id="rId3" imgW="2946400" imgH="457200" progId="Equation.DSMT4">
                  <p:embed/>
                </p:oleObj>
              </mc:Choice>
              <mc:Fallback>
                <p:oleObj name="" r:id="rId3" imgW="2946400" imgH="457200" progId="Equation.DSMT4">
                  <p:embed/>
                  <p:pic>
                    <p:nvPicPr>
                      <p:cNvPr id="0" name="图片 3289"/>
                      <p:cNvPicPr/>
                      <p:nvPr/>
                    </p:nvPicPr>
                    <p:blipFill>
                      <a:blip r:embed="rId4"/>
                      <a:stretch>
                        <a:fillRect/>
                      </a:stretch>
                    </p:blipFill>
                    <p:spPr>
                      <a:xfrm>
                        <a:off x="468313" y="1844675"/>
                        <a:ext cx="7318375" cy="1135063"/>
                      </a:xfrm>
                      <a:prstGeom prst="rect">
                        <a:avLst/>
                      </a:prstGeom>
                      <a:noFill/>
                      <a:ln w="38100">
                        <a:noFill/>
                        <a:miter/>
                      </a:ln>
                    </p:spPr>
                  </p:pic>
                </p:oleObj>
              </mc:Fallback>
            </mc:AlternateContent>
          </a:graphicData>
        </a:graphic>
      </p:graphicFrame>
      <p:graphicFrame>
        <p:nvGraphicFramePr>
          <p:cNvPr id="142340" name="Object 4"/>
          <p:cNvGraphicFramePr>
            <a:graphicFrameLocks noChangeAspect="1"/>
          </p:cNvGraphicFramePr>
          <p:nvPr/>
        </p:nvGraphicFramePr>
        <p:xfrm>
          <a:off x="539750" y="3141663"/>
          <a:ext cx="5256213" cy="587375"/>
        </p:xfrm>
        <a:graphic>
          <a:graphicData uri="http://schemas.openxmlformats.org/presentationml/2006/ole">
            <mc:AlternateContent xmlns:mc="http://schemas.openxmlformats.org/markup-compatibility/2006">
              <mc:Choice xmlns:v="urn:schemas-microsoft-com:vml" Requires="v">
                <p:oleObj spid="_x0000_s3291" name="" r:id="rId5" imgW="2044700" imgH="228600" progId="Equation.DSMT4">
                  <p:embed/>
                </p:oleObj>
              </mc:Choice>
              <mc:Fallback>
                <p:oleObj name="" r:id="rId5" imgW="2044700" imgH="228600" progId="Equation.DSMT4">
                  <p:embed/>
                  <p:pic>
                    <p:nvPicPr>
                      <p:cNvPr id="0" name="图片 3290"/>
                      <p:cNvPicPr/>
                      <p:nvPr/>
                    </p:nvPicPr>
                    <p:blipFill>
                      <a:blip r:embed="rId6"/>
                      <a:stretch>
                        <a:fillRect/>
                      </a:stretch>
                    </p:blipFill>
                    <p:spPr>
                      <a:xfrm>
                        <a:off x="539750" y="3141663"/>
                        <a:ext cx="5256213" cy="587375"/>
                      </a:xfrm>
                      <a:prstGeom prst="rect">
                        <a:avLst/>
                      </a:prstGeom>
                      <a:noFill/>
                      <a:ln w="38100">
                        <a:noFill/>
                        <a:miter/>
                      </a:ln>
                    </p:spPr>
                  </p:pic>
                </p:oleObj>
              </mc:Fallback>
            </mc:AlternateContent>
          </a:graphicData>
        </a:graphic>
      </p:graphicFrame>
      <p:graphicFrame>
        <p:nvGraphicFramePr>
          <p:cNvPr id="142341" name="Object 5"/>
          <p:cNvGraphicFramePr>
            <a:graphicFrameLocks noChangeAspect="1"/>
          </p:cNvGraphicFramePr>
          <p:nvPr/>
        </p:nvGraphicFramePr>
        <p:xfrm>
          <a:off x="323850" y="3933825"/>
          <a:ext cx="8569325" cy="1127125"/>
        </p:xfrm>
        <a:graphic>
          <a:graphicData uri="http://schemas.openxmlformats.org/presentationml/2006/ole">
            <mc:AlternateContent xmlns:mc="http://schemas.openxmlformats.org/markup-compatibility/2006">
              <mc:Choice xmlns:v="urn:schemas-microsoft-com:vml" Requires="v">
                <p:oleObj spid="_x0000_s3297" name="" r:id="rId7" imgW="3479800" imgH="457200" progId="Equation.DSMT4">
                  <p:embed/>
                </p:oleObj>
              </mc:Choice>
              <mc:Fallback>
                <p:oleObj name="" r:id="rId7" imgW="3479800" imgH="457200" progId="Equation.DSMT4">
                  <p:embed/>
                  <p:pic>
                    <p:nvPicPr>
                      <p:cNvPr id="0" name="图片 3296"/>
                      <p:cNvPicPr/>
                      <p:nvPr/>
                    </p:nvPicPr>
                    <p:blipFill>
                      <a:blip r:embed="rId8"/>
                      <a:stretch>
                        <a:fillRect/>
                      </a:stretch>
                    </p:blipFill>
                    <p:spPr>
                      <a:xfrm>
                        <a:off x="323850" y="3933825"/>
                        <a:ext cx="8569325" cy="1127125"/>
                      </a:xfrm>
                      <a:prstGeom prst="rect">
                        <a:avLst/>
                      </a:prstGeom>
                      <a:noFill/>
                      <a:ln w="38100">
                        <a:noFill/>
                        <a:miter/>
                      </a:ln>
                    </p:spPr>
                  </p:pic>
                </p:oleObj>
              </mc:Fallback>
            </mc:AlternateContent>
          </a:graphicData>
        </a:graphic>
      </p:graphicFrame>
      <p:sp>
        <p:nvSpPr>
          <p:cNvPr id="107528" name="Rectangle 6"/>
          <p:cNvSpPr/>
          <p:nvPr/>
        </p:nvSpPr>
        <p:spPr>
          <a:xfrm>
            <a:off x="0" y="29718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7529" name="Rectangle 7"/>
          <p:cNvSpPr/>
          <p:nvPr/>
        </p:nvSpPr>
        <p:spPr>
          <a:xfrm>
            <a:off x="0" y="36576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left)">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Effect transition="in" filter="wipe(left)">
                                      <p:cBhvr>
                                        <p:cTn id="12" dur="500"/>
                                        <p:tgtEl>
                                          <p:spTgt spid="1423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341"/>
                                        </p:tgtEl>
                                        <p:attrNameLst>
                                          <p:attrName>style.visibility</p:attrName>
                                        </p:attrNameLst>
                                      </p:cBhvr>
                                      <p:to>
                                        <p:strVal val="visible"/>
                                      </p:to>
                                    </p:set>
                                    <p:animEffect transition="in" filter="wipe(left)">
                                      <p:cBhvr>
                                        <p:cTn id="1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735A87-0EA8-401C-B69E-8226FFE3FEC3}"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178E0A5-1AB0-4505-A995-59AB55079345}"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44389" name="Object 5"/>
          <p:cNvGraphicFramePr>
            <a:graphicFrameLocks noChangeAspect="1"/>
          </p:cNvGraphicFramePr>
          <p:nvPr/>
        </p:nvGraphicFramePr>
        <p:xfrm>
          <a:off x="762000" y="3657600"/>
          <a:ext cx="7488238" cy="2278063"/>
        </p:xfrm>
        <a:graphic>
          <a:graphicData uri="http://schemas.openxmlformats.org/presentationml/2006/ole">
            <mc:AlternateContent xmlns:mc="http://schemas.openxmlformats.org/markup-compatibility/2006">
              <mc:Choice xmlns:v="urn:schemas-microsoft-com:vml" Requires="v">
                <p:oleObj spid="_x0000_s3288" name="" r:id="rId1" imgW="3098800" imgH="939800" progId="Equation.DSMT4">
                  <p:embed/>
                </p:oleObj>
              </mc:Choice>
              <mc:Fallback>
                <p:oleObj name="" r:id="rId1" imgW="3098800" imgH="939800" progId="Equation.DSMT4">
                  <p:embed/>
                  <p:pic>
                    <p:nvPicPr>
                      <p:cNvPr id="0" name="图片 3287"/>
                      <p:cNvPicPr/>
                      <p:nvPr/>
                    </p:nvPicPr>
                    <p:blipFill>
                      <a:blip r:embed="rId2"/>
                      <a:stretch>
                        <a:fillRect/>
                      </a:stretch>
                    </p:blipFill>
                    <p:spPr>
                      <a:xfrm>
                        <a:off x="762000" y="3657600"/>
                        <a:ext cx="7488238" cy="2278063"/>
                      </a:xfrm>
                      <a:prstGeom prst="rect">
                        <a:avLst/>
                      </a:prstGeom>
                      <a:noFill/>
                      <a:ln w="38100">
                        <a:noFill/>
                        <a:miter/>
                      </a:ln>
                    </p:spPr>
                  </p:pic>
                </p:oleObj>
              </mc:Fallback>
            </mc:AlternateContent>
          </a:graphicData>
        </a:graphic>
      </p:graphicFrame>
      <p:grpSp>
        <p:nvGrpSpPr>
          <p:cNvPr id="108549" name="Group 7"/>
          <p:cNvGrpSpPr/>
          <p:nvPr/>
        </p:nvGrpSpPr>
        <p:grpSpPr>
          <a:xfrm>
            <a:off x="685800" y="304800"/>
            <a:ext cx="7483475" cy="2936875"/>
            <a:chOff x="0" y="300"/>
            <a:chExt cx="4714" cy="1850"/>
          </a:xfrm>
        </p:grpSpPr>
        <p:graphicFrame>
          <p:nvGraphicFramePr>
            <p:cNvPr id="108550" name="Object 3"/>
            <p:cNvGraphicFramePr>
              <a:graphicFrameLocks noChangeAspect="1"/>
            </p:cNvGraphicFramePr>
            <p:nvPr/>
          </p:nvGraphicFramePr>
          <p:xfrm>
            <a:off x="22" y="300"/>
            <a:ext cx="4692" cy="1850"/>
          </p:xfrm>
          <a:graphic>
            <a:graphicData uri="http://schemas.openxmlformats.org/presentationml/2006/ole">
              <mc:AlternateContent xmlns:mc="http://schemas.openxmlformats.org/markup-compatibility/2006">
                <mc:Choice xmlns:v="urn:schemas-microsoft-com:vml" Requires="v">
                  <p:oleObj spid="_x0000_s3289" name="" r:id="rId3" imgW="2971800" imgH="1168400" progId="Equation.DSMT4">
                    <p:embed/>
                  </p:oleObj>
                </mc:Choice>
                <mc:Fallback>
                  <p:oleObj name="" r:id="rId3" imgW="2971800" imgH="1168400" progId="Equation.DSMT4">
                    <p:embed/>
                    <p:pic>
                      <p:nvPicPr>
                        <p:cNvPr id="0" name="图片 3288"/>
                        <p:cNvPicPr/>
                        <p:nvPr/>
                      </p:nvPicPr>
                      <p:blipFill>
                        <a:blip r:embed="rId4"/>
                        <a:stretch>
                          <a:fillRect/>
                        </a:stretch>
                      </p:blipFill>
                      <p:spPr>
                        <a:xfrm>
                          <a:off x="22" y="300"/>
                          <a:ext cx="4692" cy="1850"/>
                        </a:xfrm>
                        <a:prstGeom prst="rect">
                          <a:avLst/>
                        </a:prstGeom>
                        <a:noFill/>
                        <a:ln w="38100">
                          <a:noFill/>
                          <a:miter/>
                        </a:ln>
                      </p:spPr>
                    </p:pic>
                  </p:oleObj>
                </mc:Fallback>
              </mc:AlternateContent>
            </a:graphicData>
          </a:graphic>
        </p:graphicFrame>
        <p:sp useBgFill="1">
          <p:nvSpPr>
            <p:cNvPr id="108551" name="Rectangle 6"/>
            <p:cNvSpPr/>
            <p:nvPr/>
          </p:nvSpPr>
          <p:spPr>
            <a:xfrm>
              <a:off x="0" y="672"/>
              <a:ext cx="522" cy="288"/>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0000"/>
                  </a:solidFill>
                  <a:latin typeface="Arial" panose="020B0604020202020204" pitchFamily="34" charset="0"/>
                </a:rPr>
                <a:t>例</a:t>
              </a:r>
              <a:r>
                <a:rPr lang="en-US" altLang="zh-CN" sz="2400" b="1" dirty="0">
                  <a:solidFill>
                    <a:srgbClr val="FF0000"/>
                  </a:solidFill>
                  <a:latin typeface="Arial" panose="020B0604020202020204" pitchFamily="34" charset="0"/>
                </a:rPr>
                <a:t>40</a:t>
              </a:r>
              <a:endParaRPr lang="en-US" altLang="zh-CN" sz="2400" b="1" dirty="0">
                <a:solidFill>
                  <a:srgbClr val="FF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wipe(left)">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392FE14-E483-4915-8415-E70687A1870F}"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 name="灯片编号占位符 3"/>
          <p:cNvSpPr txBox="1">
            <a:spLocks noGrp="1"/>
          </p:cNvSpPr>
          <p:nvPr>
            <p:ph type="sldNum" sz="quarter" idx="4"/>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76B4E14-3766-4A9B-976C-45728F97BB56}"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aphicFrame>
        <p:nvGraphicFramePr>
          <p:cNvPr id="109572" name="Object 2"/>
          <p:cNvGraphicFramePr>
            <a:graphicFrameLocks noChangeAspect="1"/>
          </p:cNvGraphicFramePr>
          <p:nvPr/>
        </p:nvGraphicFramePr>
        <p:xfrm>
          <a:off x="395288" y="549275"/>
          <a:ext cx="8424862" cy="617538"/>
        </p:xfrm>
        <a:graphic>
          <a:graphicData uri="http://schemas.openxmlformats.org/presentationml/2006/ole">
            <mc:AlternateContent xmlns:mc="http://schemas.openxmlformats.org/markup-compatibility/2006">
              <mc:Choice xmlns:v="urn:schemas-microsoft-com:vml" Requires="v">
                <p:oleObj spid="_x0000_s3292" name="" r:id="rId1" imgW="3251200" imgH="241300" progId="Equation.DSMT4">
                  <p:embed/>
                </p:oleObj>
              </mc:Choice>
              <mc:Fallback>
                <p:oleObj name="" r:id="rId1" imgW="3251200" imgH="241300" progId="Equation.DSMT4">
                  <p:embed/>
                  <p:pic>
                    <p:nvPicPr>
                      <p:cNvPr id="0" name="图片 3291"/>
                      <p:cNvPicPr/>
                      <p:nvPr/>
                    </p:nvPicPr>
                    <p:blipFill>
                      <a:blip r:embed="rId2"/>
                      <a:stretch>
                        <a:fillRect/>
                      </a:stretch>
                    </p:blipFill>
                    <p:spPr>
                      <a:xfrm>
                        <a:off x="395288" y="549275"/>
                        <a:ext cx="8424862" cy="617538"/>
                      </a:xfrm>
                      <a:prstGeom prst="rect">
                        <a:avLst/>
                      </a:prstGeom>
                      <a:noFill/>
                      <a:ln w="38100">
                        <a:noFill/>
                        <a:miter/>
                      </a:ln>
                    </p:spPr>
                  </p:pic>
                </p:oleObj>
              </mc:Fallback>
            </mc:AlternateContent>
          </a:graphicData>
        </a:graphic>
      </p:graphicFrame>
      <p:graphicFrame>
        <p:nvGraphicFramePr>
          <p:cNvPr id="145411" name="Object 3"/>
          <p:cNvGraphicFramePr>
            <a:graphicFrameLocks noChangeAspect="1"/>
          </p:cNvGraphicFramePr>
          <p:nvPr/>
        </p:nvGraphicFramePr>
        <p:xfrm>
          <a:off x="468313" y="1196975"/>
          <a:ext cx="7127875" cy="574675"/>
        </p:xfrm>
        <a:graphic>
          <a:graphicData uri="http://schemas.openxmlformats.org/presentationml/2006/ole">
            <mc:AlternateContent xmlns:mc="http://schemas.openxmlformats.org/markup-compatibility/2006">
              <mc:Choice xmlns:v="urn:schemas-microsoft-com:vml" Requires="v">
                <p:oleObj spid="_x0000_s3293" name="" r:id="rId3" imgW="2717800" imgH="215900" progId="Equation.DSMT4">
                  <p:embed/>
                </p:oleObj>
              </mc:Choice>
              <mc:Fallback>
                <p:oleObj name="" r:id="rId3" imgW="2717800" imgH="215900" progId="Equation.DSMT4">
                  <p:embed/>
                  <p:pic>
                    <p:nvPicPr>
                      <p:cNvPr id="0" name="图片 3292"/>
                      <p:cNvPicPr/>
                      <p:nvPr/>
                    </p:nvPicPr>
                    <p:blipFill>
                      <a:blip r:embed="rId4"/>
                      <a:stretch>
                        <a:fillRect/>
                      </a:stretch>
                    </p:blipFill>
                    <p:spPr>
                      <a:xfrm>
                        <a:off x="468313" y="1196975"/>
                        <a:ext cx="7127875" cy="574675"/>
                      </a:xfrm>
                      <a:prstGeom prst="rect">
                        <a:avLst/>
                      </a:prstGeom>
                      <a:noFill/>
                      <a:ln w="38100">
                        <a:noFill/>
                        <a:miter/>
                      </a:ln>
                    </p:spPr>
                  </p:pic>
                </p:oleObj>
              </mc:Fallback>
            </mc:AlternateContent>
          </a:graphicData>
        </a:graphic>
      </p:graphicFrame>
      <p:graphicFrame>
        <p:nvGraphicFramePr>
          <p:cNvPr id="145412" name="Object 4"/>
          <p:cNvGraphicFramePr>
            <a:graphicFrameLocks noChangeAspect="1"/>
          </p:cNvGraphicFramePr>
          <p:nvPr/>
        </p:nvGraphicFramePr>
        <p:xfrm>
          <a:off x="611188" y="1844675"/>
          <a:ext cx="4392612" cy="3535363"/>
        </p:xfrm>
        <a:graphic>
          <a:graphicData uri="http://schemas.openxmlformats.org/presentationml/2006/ole">
            <mc:AlternateContent xmlns:mc="http://schemas.openxmlformats.org/markup-compatibility/2006">
              <mc:Choice xmlns:v="urn:schemas-microsoft-com:vml" Requires="v">
                <p:oleObj spid="_x0000_s3296" name="" r:id="rId5" imgW="1854200" imgH="1498600" progId="Equation.DSMT4">
                  <p:embed/>
                </p:oleObj>
              </mc:Choice>
              <mc:Fallback>
                <p:oleObj name="" r:id="rId5" imgW="1854200" imgH="1498600" progId="Equation.DSMT4">
                  <p:embed/>
                  <p:pic>
                    <p:nvPicPr>
                      <p:cNvPr id="0" name="图片 3295"/>
                      <p:cNvPicPr/>
                      <p:nvPr/>
                    </p:nvPicPr>
                    <p:blipFill>
                      <a:blip r:embed="rId6"/>
                      <a:stretch>
                        <a:fillRect/>
                      </a:stretch>
                    </p:blipFill>
                    <p:spPr>
                      <a:xfrm>
                        <a:off x="611188" y="1844675"/>
                        <a:ext cx="4392612" cy="3535363"/>
                      </a:xfrm>
                      <a:prstGeom prst="rect">
                        <a:avLst/>
                      </a:prstGeom>
                      <a:noFill/>
                      <a:ln w="38100">
                        <a:noFill/>
                        <a:miter/>
                      </a:ln>
                    </p:spPr>
                  </p:pic>
                </p:oleObj>
              </mc:Fallback>
            </mc:AlternateContent>
          </a:graphicData>
        </a:graphic>
      </p:graphicFrame>
      <p:graphicFrame>
        <p:nvGraphicFramePr>
          <p:cNvPr id="145413" name="Object 5"/>
          <p:cNvGraphicFramePr>
            <a:graphicFrameLocks noChangeAspect="1"/>
          </p:cNvGraphicFramePr>
          <p:nvPr/>
        </p:nvGraphicFramePr>
        <p:xfrm>
          <a:off x="900113" y="5373688"/>
          <a:ext cx="6480175" cy="1071562"/>
        </p:xfrm>
        <a:graphic>
          <a:graphicData uri="http://schemas.openxmlformats.org/presentationml/2006/ole">
            <mc:AlternateContent xmlns:mc="http://schemas.openxmlformats.org/markup-compatibility/2006">
              <mc:Choice xmlns:v="urn:schemas-microsoft-com:vml" Requires="v">
                <p:oleObj spid="_x0000_s3295" name="" r:id="rId7" imgW="2730500" imgH="457200" progId="Equation.DSMT4">
                  <p:embed/>
                </p:oleObj>
              </mc:Choice>
              <mc:Fallback>
                <p:oleObj name="" r:id="rId7" imgW="2730500" imgH="457200" progId="Equation.DSMT4">
                  <p:embed/>
                  <p:pic>
                    <p:nvPicPr>
                      <p:cNvPr id="0" name="图片 3294"/>
                      <p:cNvPicPr/>
                      <p:nvPr/>
                    </p:nvPicPr>
                    <p:blipFill>
                      <a:blip r:embed="rId8"/>
                      <a:stretch>
                        <a:fillRect/>
                      </a:stretch>
                    </p:blipFill>
                    <p:spPr>
                      <a:xfrm>
                        <a:off x="900113" y="5373688"/>
                        <a:ext cx="6480175" cy="1071562"/>
                      </a:xfrm>
                      <a:prstGeom prst="rect">
                        <a:avLst/>
                      </a:prstGeom>
                      <a:noFill/>
                      <a:ln w="38100">
                        <a:noFill/>
                        <a:miter/>
                      </a:ln>
                    </p:spPr>
                  </p:pic>
                </p:oleObj>
              </mc:Fallback>
            </mc:AlternateContent>
          </a:graphicData>
        </a:graphic>
      </p:graphicFrame>
      <p:sp>
        <p:nvSpPr>
          <p:cNvPr id="109576" name="Rectangle 6"/>
          <p:cNvSpPr/>
          <p:nvPr/>
        </p:nvSpPr>
        <p:spPr>
          <a:xfrm>
            <a:off x="0" y="305752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9577" name="Rectangle 7"/>
          <p:cNvSpPr/>
          <p:nvPr/>
        </p:nvSpPr>
        <p:spPr>
          <a:xfrm>
            <a:off x="0" y="32766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
        <p:nvSpPr>
          <p:cNvPr id="109578" name="Rectangle 8"/>
          <p:cNvSpPr/>
          <p:nvPr/>
        </p:nvSpPr>
        <p:spPr>
          <a:xfrm>
            <a:off x="0" y="477202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wipe(left)">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wipe(left)">
                                      <p:cBhvr>
                                        <p:cTn id="12" dur="500"/>
                                        <p:tgtEl>
                                          <p:spTgt spid="1454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5413"/>
                                        </p:tgtEl>
                                        <p:attrNameLst>
                                          <p:attrName>style.visibility</p:attrName>
                                        </p:attrNameLst>
                                      </p:cBhvr>
                                      <p:to>
                                        <p:strVal val="visible"/>
                                      </p:to>
                                    </p:set>
                                    <p:animEffect transition="in" filter="wipe(left)">
                                      <p:cBhvr>
                                        <p:cTn id="1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12437</Words>
  <Application>WPS 演示</Application>
  <PresentationFormat>全屏显示(4:3)</PresentationFormat>
  <Paragraphs>1670</Paragraphs>
  <Slides>100</Slides>
  <Notes>4</Notes>
  <HiddenSlides>5</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542</vt:i4>
      </vt:variant>
      <vt:variant>
        <vt:lpstr>幻灯片标题</vt:lpstr>
      </vt:variant>
      <vt:variant>
        <vt:i4>100</vt:i4>
      </vt:variant>
    </vt:vector>
  </HeadingPairs>
  <TitlesOfParts>
    <vt:vector size="657" baseType="lpstr">
      <vt:lpstr>Arial</vt:lpstr>
      <vt:lpstr>宋体</vt:lpstr>
      <vt:lpstr>Wingdings</vt:lpstr>
      <vt:lpstr>Times New Roman</vt:lpstr>
      <vt:lpstr>楷体_GB2312</vt:lpstr>
      <vt:lpstr>新宋体</vt:lpstr>
      <vt:lpstr>华文行楷</vt:lpstr>
      <vt:lpstr>Symbol</vt:lpstr>
      <vt:lpstr>华文新魏</vt:lpstr>
      <vt:lpstr>华文中宋</vt:lpstr>
      <vt:lpstr>隶书</vt:lpstr>
      <vt:lpstr>黑体</vt:lpstr>
      <vt:lpstr>微软雅黑</vt:lpstr>
      <vt:lpstr>Arial Unicode MS</vt:lpstr>
      <vt:lpstr>默认设计模板</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小鱼</cp:lastModifiedBy>
  <cp:revision>73</cp:revision>
  <dcterms:created xsi:type="dcterms:W3CDTF">2004-09-01T14:28:17Z</dcterms:created>
  <dcterms:modified xsi:type="dcterms:W3CDTF">2021-06-19T01:49:20Z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