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7" r:id="rId3"/>
    <p:sldId id="258" r:id="rId4"/>
    <p:sldId id="307" r:id="rId5"/>
    <p:sldId id="290" r:id="rId6"/>
    <p:sldId id="293" r:id="rId7"/>
    <p:sldId id="294" r:id="rId8"/>
    <p:sldId id="259" r:id="rId9"/>
    <p:sldId id="304" r:id="rId10"/>
    <p:sldId id="301" r:id="rId11"/>
    <p:sldId id="302" r:id="rId12"/>
    <p:sldId id="303" r:id="rId13"/>
    <p:sldId id="291" r:id="rId14"/>
    <p:sldId id="317" r:id="rId15"/>
    <p:sldId id="292" r:id="rId16"/>
    <p:sldId id="270" r:id="rId17"/>
    <p:sldId id="275" r:id="rId18"/>
    <p:sldId id="313" r:id="rId19"/>
    <p:sldId id="316" r:id="rId20"/>
    <p:sldId id="312" r:id="rId21"/>
    <p:sldId id="306" r:id="rId22"/>
    <p:sldId id="298" r:id="rId23"/>
    <p:sldId id="299" r:id="rId24"/>
    <p:sldId id="284" r:id="rId25"/>
    <p:sldId id="286" r:id="rId26"/>
  </p:sldIdLst>
  <p:sldSz cx="9144000" cy="6858000" type="screen4x3"/>
  <p:notesSz cx="9667875" cy="6858000"/>
  <p:custDataLst>
    <p:tags r:id="rId32"/>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FF"/>
    <a:srgbClr val="FF0000"/>
    <a:srgbClr val="FFFF00"/>
    <a:srgbClr val="FFFF66"/>
    <a:srgbClr val="CCFFFF"/>
    <a:srgbClr val="FF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03"/>
  </p:normalViewPr>
  <p:slideViewPr>
    <p:cSldViewPr snapToObjects="1" showGuides="1">
      <p:cViewPr varScale="1">
        <p:scale>
          <a:sx n="87" d="100"/>
          <a:sy n="87" d="100"/>
        </p:scale>
        <p:origin x="1062" y="66"/>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image" Target="../media/image99.wmf"/><Relationship Id="rId7" Type="http://schemas.openxmlformats.org/officeDocument/2006/relationships/image" Target="../media/image88.wmf"/><Relationship Id="rId6" Type="http://schemas.openxmlformats.org/officeDocument/2006/relationships/image" Target="../media/image84.wmf"/><Relationship Id="rId5" Type="http://schemas.openxmlformats.org/officeDocument/2006/relationships/image" Target="../media/image104.wmf"/><Relationship Id="rId48" Type="http://schemas.openxmlformats.org/officeDocument/2006/relationships/image" Target="../media/image97.wmf"/><Relationship Id="rId47" Type="http://schemas.openxmlformats.org/officeDocument/2006/relationships/image" Target="../media/image96.wmf"/><Relationship Id="rId46" Type="http://schemas.openxmlformats.org/officeDocument/2006/relationships/image" Target="../media/image95.wmf"/><Relationship Id="rId45" Type="http://schemas.openxmlformats.org/officeDocument/2006/relationships/image" Target="../media/image94.wmf"/><Relationship Id="rId44" Type="http://schemas.openxmlformats.org/officeDocument/2006/relationships/image" Target="../media/image93.wmf"/><Relationship Id="rId43" Type="http://schemas.openxmlformats.org/officeDocument/2006/relationships/image" Target="../media/image92.wmf"/><Relationship Id="rId42" Type="http://schemas.openxmlformats.org/officeDocument/2006/relationships/image" Target="../media/image15.wmf"/><Relationship Id="rId41" Type="http://schemas.openxmlformats.org/officeDocument/2006/relationships/image" Target="../media/image91.wmf"/><Relationship Id="rId40" Type="http://schemas.openxmlformats.org/officeDocument/2006/relationships/image" Target="../media/image90.wmf"/><Relationship Id="rId4" Type="http://schemas.openxmlformats.org/officeDocument/2006/relationships/image" Target="../media/image103.wmf"/><Relationship Id="rId39" Type="http://schemas.openxmlformats.org/officeDocument/2006/relationships/image" Target="../media/image87.wmf"/><Relationship Id="rId38" Type="http://schemas.openxmlformats.org/officeDocument/2006/relationships/image" Target="../media/image86.wmf"/><Relationship Id="rId37" Type="http://schemas.openxmlformats.org/officeDocument/2006/relationships/image" Target="../media/image85.wmf"/><Relationship Id="rId36" Type="http://schemas.openxmlformats.org/officeDocument/2006/relationships/image" Target="../media/image83.wmf"/><Relationship Id="rId35" Type="http://schemas.openxmlformats.org/officeDocument/2006/relationships/image" Target="../media/image82.wmf"/><Relationship Id="rId34" Type="http://schemas.openxmlformats.org/officeDocument/2006/relationships/image" Target="../media/image81.wmf"/><Relationship Id="rId33" Type="http://schemas.openxmlformats.org/officeDocument/2006/relationships/image" Target="../media/image80.wmf"/><Relationship Id="rId32" Type="http://schemas.openxmlformats.org/officeDocument/2006/relationships/image" Target="../media/image79.wmf"/><Relationship Id="rId31" Type="http://schemas.openxmlformats.org/officeDocument/2006/relationships/image" Target="../media/image78.wmf"/><Relationship Id="rId30" Type="http://schemas.openxmlformats.org/officeDocument/2006/relationships/image" Target="../media/image77.wmf"/><Relationship Id="rId3" Type="http://schemas.openxmlformats.org/officeDocument/2006/relationships/image" Target="../media/image102.wmf"/><Relationship Id="rId29" Type="http://schemas.openxmlformats.org/officeDocument/2006/relationships/image" Target="../media/image76.wmf"/><Relationship Id="rId28" Type="http://schemas.openxmlformats.org/officeDocument/2006/relationships/image" Target="../media/image75.wmf"/><Relationship Id="rId27" Type="http://schemas.openxmlformats.org/officeDocument/2006/relationships/image" Target="../media/image74.wmf"/><Relationship Id="rId26" Type="http://schemas.openxmlformats.org/officeDocument/2006/relationships/image" Target="../media/image73.wmf"/><Relationship Id="rId25" Type="http://schemas.openxmlformats.org/officeDocument/2006/relationships/image" Target="../media/image72.wmf"/><Relationship Id="rId24" Type="http://schemas.openxmlformats.org/officeDocument/2006/relationships/image" Target="../media/image9.wmf"/><Relationship Id="rId23" Type="http://schemas.openxmlformats.org/officeDocument/2006/relationships/image" Target="../media/image8.wmf"/><Relationship Id="rId22" Type="http://schemas.openxmlformats.org/officeDocument/2006/relationships/image" Target="../media/image114.wmf"/><Relationship Id="rId21" Type="http://schemas.openxmlformats.org/officeDocument/2006/relationships/image" Target="../media/image113.wmf"/><Relationship Id="rId20" Type="http://schemas.openxmlformats.org/officeDocument/2006/relationships/image" Target="../media/image112.wmf"/><Relationship Id="rId2" Type="http://schemas.openxmlformats.org/officeDocument/2006/relationships/image" Target="../media/image28.wmf"/><Relationship Id="rId19" Type="http://schemas.openxmlformats.org/officeDocument/2006/relationships/image" Target="../media/image111.wmf"/><Relationship Id="rId18" Type="http://schemas.openxmlformats.org/officeDocument/2006/relationships/image" Target="../media/image110.wmf"/><Relationship Id="rId17" Type="http://schemas.openxmlformats.org/officeDocument/2006/relationships/image" Target="../media/image109.wmf"/><Relationship Id="rId16" Type="http://schemas.openxmlformats.org/officeDocument/2006/relationships/image" Target="../media/image108.wmf"/><Relationship Id="rId15" Type="http://schemas.openxmlformats.org/officeDocument/2006/relationships/image" Target="../media/image107.wmf"/><Relationship Id="rId14" Type="http://schemas.openxmlformats.org/officeDocument/2006/relationships/image" Target="../media/image106.wmf"/><Relationship Id="rId13" Type="http://schemas.openxmlformats.org/officeDocument/2006/relationships/image" Target="../media/image105.wmf"/><Relationship Id="rId12" Type="http://schemas.openxmlformats.org/officeDocument/2006/relationships/image" Target="../media/image100.wmf"/><Relationship Id="rId11" Type="http://schemas.openxmlformats.org/officeDocument/2006/relationships/image" Target="../media/image98.wmf"/><Relationship Id="rId10" Type="http://schemas.openxmlformats.org/officeDocument/2006/relationships/image" Target="../media/image89.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image" Target="../media/image99.wmf"/><Relationship Id="rId7" Type="http://schemas.openxmlformats.org/officeDocument/2006/relationships/image" Target="../media/image88.wmf"/><Relationship Id="rId6" Type="http://schemas.openxmlformats.org/officeDocument/2006/relationships/image" Target="../media/image84.wmf"/><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102.wmf"/><Relationship Id="rId28" Type="http://schemas.openxmlformats.org/officeDocument/2006/relationships/image" Target="../media/image41.wmf"/><Relationship Id="rId27" Type="http://schemas.openxmlformats.org/officeDocument/2006/relationships/image" Target="../media/image40.wmf"/><Relationship Id="rId26" Type="http://schemas.openxmlformats.org/officeDocument/2006/relationships/image" Target="../media/image39.wmf"/><Relationship Id="rId25" Type="http://schemas.openxmlformats.org/officeDocument/2006/relationships/image" Target="../media/image117.wmf"/><Relationship Id="rId24" Type="http://schemas.openxmlformats.org/officeDocument/2006/relationships/image" Target="../media/image116.wmf"/><Relationship Id="rId23" Type="http://schemas.openxmlformats.org/officeDocument/2006/relationships/image" Target="../media/image115.wmf"/><Relationship Id="rId22" Type="http://schemas.openxmlformats.org/officeDocument/2006/relationships/image" Target="../media/image114.wmf"/><Relationship Id="rId21" Type="http://schemas.openxmlformats.org/officeDocument/2006/relationships/image" Target="../media/image113.wmf"/><Relationship Id="rId20" Type="http://schemas.openxmlformats.org/officeDocument/2006/relationships/image" Target="../media/image112.wmf"/><Relationship Id="rId2" Type="http://schemas.openxmlformats.org/officeDocument/2006/relationships/image" Target="../media/image28.wmf"/><Relationship Id="rId19" Type="http://schemas.openxmlformats.org/officeDocument/2006/relationships/image" Target="../media/image111.wmf"/><Relationship Id="rId18" Type="http://schemas.openxmlformats.org/officeDocument/2006/relationships/image" Target="../media/image110.wmf"/><Relationship Id="rId17" Type="http://schemas.openxmlformats.org/officeDocument/2006/relationships/image" Target="../media/image109.wmf"/><Relationship Id="rId16" Type="http://schemas.openxmlformats.org/officeDocument/2006/relationships/image" Target="../media/image108.wmf"/><Relationship Id="rId15" Type="http://schemas.openxmlformats.org/officeDocument/2006/relationships/image" Target="../media/image107.wmf"/><Relationship Id="rId14" Type="http://schemas.openxmlformats.org/officeDocument/2006/relationships/image" Target="../media/image106.wmf"/><Relationship Id="rId13" Type="http://schemas.openxmlformats.org/officeDocument/2006/relationships/image" Target="../media/image105.wmf"/><Relationship Id="rId12" Type="http://schemas.openxmlformats.org/officeDocument/2006/relationships/image" Target="../media/image100.wmf"/><Relationship Id="rId11" Type="http://schemas.openxmlformats.org/officeDocument/2006/relationships/image" Target="../media/image98.wmf"/><Relationship Id="rId10" Type="http://schemas.openxmlformats.org/officeDocument/2006/relationships/image" Target="../media/image89.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image" Target="../media/image130.wmf"/><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141.emf"/><Relationship Id="rId7" Type="http://schemas.openxmlformats.org/officeDocument/2006/relationships/image" Target="../media/image140.emf"/><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emf"/><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46.emf"/><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153.emf"/><Relationship Id="rId3" Type="http://schemas.openxmlformats.org/officeDocument/2006/relationships/image" Target="../media/image152.wmf"/><Relationship Id="rId2" Type="http://schemas.openxmlformats.org/officeDocument/2006/relationships/image" Target="../media/image151.emf"/><Relationship Id="rId1" Type="http://schemas.openxmlformats.org/officeDocument/2006/relationships/image" Target="../media/image150.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8" Type="http://schemas.openxmlformats.org/officeDocument/2006/relationships/image" Target="../media/image37.wmf"/><Relationship Id="rId27" Type="http://schemas.openxmlformats.org/officeDocument/2006/relationships/image" Target="../media/image36.wmf"/><Relationship Id="rId26" Type="http://schemas.openxmlformats.org/officeDocument/2006/relationships/image" Target="../media/image35.wmf"/><Relationship Id="rId25" Type="http://schemas.openxmlformats.org/officeDocument/2006/relationships/image" Target="../media/image34.wmf"/><Relationship Id="rId24" Type="http://schemas.openxmlformats.org/officeDocument/2006/relationships/image" Target="../media/image33.wmf"/><Relationship Id="rId23" Type="http://schemas.openxmlformats.org/officeDocument/2006/relationships/image" Target="../media/image32.wmf"/><Relationship Id="rId22" Type="http://schemas.openxmlformats.org/officeDocument/2006/relationships/image" Target="../media/image31.wmf"/><Relationship Id="rId21" Type="http://schemas.openxmlformats.org/officeDocument/2006/relationships/image" Target="../media/image30.wmf"/><Relationship Id="rId20" Type="http://schemas.openxmlformats.org/officeDocument/2006/relationships/image" Target="../media/image29.wmf"/><Relationship Id="rId2" Type="http://schemas.openxmlformats.org/officeDocument/2006/relationships/image" Target="../media/image11.wmf"/><Relationship Id="rId19" Type="http://schemas.openxmlformats.org/officeDocument/2006/relationships/image" Target="../media/image28.wmf"/><Relationship Id="rId18" Type="http://schemas.openxmlformats.org/officeDocument/2006/relationships/image" Target="../media/image27.wmf"/><Relationship Id="rId17" Type="http://schemas.openxmlformats.org/officeDocument/2006/relationships/image" Target="../media/image26.wmf"/><Relationship Id="rId16" Type="http://schemas.openxmlformats.org/officeDocument/2006/relationships/image" Target="../media/image25.wmf"/><Relationship Id="rId15" Type="http://schemas.openxmlformats.org/officeDocument/2006/relationships/image" Target="../media/image24.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69.emf"/><Relationship Id="rId7" Type="http://schemas.openxmlformats.org/officeDocument/2006/relationships/image" Target="../media/image168.emf"/><Relationship Id="rId6" Type="http://schemas.openxmlformats.org/officeDocument/2006/relationships/image" Target="../media/image167.emf"/><Relationship Id="rId5" Type="http://schemas.openxmlformats.org/officeDocument/2006/relationships/image" Target="../media/image166.e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4" Type="http://schemas.openxmlformats.org/officeDocument/2006/relationships/image" Target="../media/image41.wmf"/><Relationship Id="rId13" Type="http://schemas.openxmlformats.org/officeDocument/2006/relationships/image" Target="../media/image40.wmf"/><Relationship Id="rId12" Type="http://schemas.openxmlformats.org/officeDocument/2006/relationships/image" Target="../media/image39.wmf"/><Relationship Id="rId11" Type="http://schemas.openxmlformats.org/officeDocument/2006/relationships/image" Target="../media/image38.wmf"/><Relationship Id="rId10" Type="http://schemas.openxmlformats.org/officeDocument/2006/relationships/image" Target="../media/image32.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47.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4.wmf"/><Relationship Id="rId13" Type="http://schemas.openxmlformats.org/officeDocument/2006/relationships/image" Target="../media/image57.wmf"/><Relationship Id="rId12" Type="http://schemas.openxmlformats.org/officeDocument/2006/relationships/image" Target="../media/image5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image" Target="../media/image66.wmf"/><Relationship Id="rId7" Type="http://schemas.openxmlformats.org/officeDocument/2006/relationships/image" Target="../media/image65.emf"/><Relationship Id="rId6" Type="http://schemas.openxmlformats.org/officeDocument/2006/relationships/image" Target="../media/image64.wmf"/><Relationship Id="rId5" Type="http://schemas.openxmlformats.org/officeDocument/2006/relationships/image" Target="../media/image63.emf"/><Relationship Id="rId4" Type="http://schemas.openxmlformats.org/officeDocument/2006/relationships/image" Target="../media/image62.emf"/><Relationship Id="rId3" Type="http://schemas.openxmlformats.org/officeDocument/2006/relationships/image" Target="../media/image61.emf"/><Relationship Id="rId2" Type="http://schemas.openxmlformats.org/officeDocument/2006/relationships/image" Target="../media/image60.emf"/><Relationship Id="rId10" Type="http://schemas.openxmlformats.org/officeDocument/2006/relationships/image" Target="../media/image68.wmf"/><Relationship Id="rId1" Type="http://schemas.openxmlformats.org/officeDocument/2006/relationships/image" Target="../media/image5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3" Type="http://schemas.openxmlformats.org/officeDocument/2006/relationships/image" Target="../media/image101.wmf"/><Relationship Id="rId32" Type="http://schemas.openxmlformats.org/officeDocument/2006/relationships/image" Target="../media/image100.wmf"/><Relationship Id="rId31" Type="http://schemas.openxmlformats.org/officeDocument/2006/relationships/image" Target="../media/image99.wmf"/><Relationship Id="rId30" Type="http://schemas.openxmlformats.org/officeDocument/2006/relationships/image" Target="../media/image98.wmf"/><Relationship Id="rId3" Type="http://schemas.openxmlformats.org/officeDocument/2006/relationships/image" Target="../media/image72.wmf"/><Relationship Id="rId29" Type="http://schemas.openxmlformats.org/officeDocument/2006/relationships/image" Target="../media/image97.wmf"/><Relationship Id="rId28" Type="http://schemas.openxmlformats.org/officeDocument/2006/relationships/image" Target="../media/image96.wmf"/><Relationship Id="rId27" Type="http://schemas.openxmlformats.org/officeDocument/2006/relationships/image" Target="../media/image95.wmf"/><Relationship Id="rId26" Type="http://schemas.openxmlformats.org/officeDocument/2006/relationships/image" Target="../media/image94.wmf"/><Relationship Id="rId25" Type="http://schemas.openxmlformats.org/officeDocument/2006/relationships/image" Target="../media/image93.wmf"/><Relationship Id="rId24" Type="http://schemas.openxmlformats.org/officeDocument/2006/relationships/image" Target="../media/image92.wmf"/><Relationship Id="rId23" Type="http://schemas.openxmlformats.org/officeDocument/2006/relationships/image" Target="../media/image15.wmf"/><Relationship Id="rId22" Type="http://schemas.openxmlformats.org/officeDocument/2006/relationships/image" Target="../media/image91.wmf"/><Relationship Id="rId21" Type="http://schemas.openxmlformats.org/officeDocument/2006/relationships/image" Target="../media/image90.wmf"/><Relationship Id="rId20" Type="http://schemas.openxmlformats.org/officeDocument/2006/relationships/image" Target="../media/image89.wmf"/><Relationship Id="rId2" Type="http://schemas.openxmlformats.org/officeDocument/2006/relationships/image" Target="../media/image9.wmf"/><Relationship Id="rId19" Type="http://schemas.openxmlformats.org/officeDocument/2006/relationships/image" Target="../media/image88.wmf"/><Relationship Id="rId18" Type="http://schemas.openxmlformats.org/officeDocument/2006/relationships/image" Target="../media/image87.wmf"/><Relationship Id="rId17" Type="http://schemas.openxmlformats.org/officeDocument/2006/relationships/image" Target="../media/image86.wmf"/><Relationship Id="rId16" Type="http://schemas.openxmlformats.org/officeDocument/2006/relationships/image" Target="../media/image85.wmf"/><Relationship Id="rId15" Type="http://schemas.openxmlformats.org/officeDocument/2006/relationships/image" Target="../media/image84.wmf"/><Relationship Id="rId14" Type="http://schemas.openxmlformats.org/officeDocument/2006/relationships/image" Target="../media/image83.wmf"/><Relationship Id="rId13" Type="http://schemas.openxmlformats.org/officeDocument/2006/relationships/image" Target="../media/image82.wmf"/><Relationship Id="rId12" Type="http://schemas.openxmlformats.org/officeDocument/2006/relationships/image" Target="../media/image81.wmf"/><Relationship Id="rId11" Type="http://schemas.openxmlformats.org/officeDocument/2006/relationships/image" Target="../media/image80.wmf"/><Relationship Id="rId10" Type="http://schemas.openxmlformats.org/officeDocument/2006/relationships/image" Target="../media/image7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Grp="1" noChangeArrowheads="1"/>
          </p:cNvSpPr>
          <p:nvPr>
            <p:ph type="hdr" sz="quarter"/>
          </p:nvPr>
        </p:nvSpPr>
        <p:spPr bwMode="auto">
          <a:xfrm>
            <a:off x="0" y="0"/>
            <a:ext cx="41894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3" name="Rectangle 3"/>
          <p:cNvSpPr>
            <a:spLocks noGrp="1" noChangeArrowheads="1"/>
          </p:cNvSpPr>
          <p:nvPr>
            <p:ph type="dt" sz="quarter" idx="1"/>
          </p:nvPr>
        </p:nvSpPr>
        <p:spPr bwMode="auto">
          <a:xfrm>
            <a:off x="5478463" y="0"/>
            <a:ext cx="41894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4" name="Rectangle 4"/>
          <p:cNvSpPr>
            <a:spLocks noGrp="1" noChangeArrowheads="1"/>
          </p:cNvSpPr>
          <p:nvPr>
            <p:ph type="ftr" sz="quarter" idx="2"/>
          </p:nvPr>
        </p:nvSpPr>
        <p:spPr bwMode="auto">
          <a:xfrm>
            <a:off x="0" y="6477000"/>
            <a:ext cx="41894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5" name="Rectangle 5"/>
          <p:cNvSpPr>
            <a:spLocks noGrp="1" noChangeArrowheads="1"/>
          </p:cNvSpPr>
          <p:nvPr>
            <p:ph type="sldNum" sz="quarter" idx="3"/>
          </p:nvPr>
        </p:nvSpPr>
        <p:spPr bwMode="auto">
          <a:xfrm>
            <a:off x="5478463" y="6477000"/>
            <a:ext cx="41894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8D4CD64-D817-4366-ABEE-F6E4D30C8326}" type="slidenum">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41894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5478463" y="0"/>
            <a:ext cx="41894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3119438" y="514350"/>
            <a:ext cx="3429000" cy="257175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1289050" y="3257550"/>
            <a:ext cx="70897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6515100"/>
            <a:ext cx="41894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5478463" y="6515100"/>
            <a:ext cx="41894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815D364-59A6-47E6-B7B8-88C4BB60D729}" type="slidenum">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2060" name="Oval 9"/>
            <p:cNvSpPr/>
            <p:nvPr/>
          </p:nvSpPr>
          <p:spPr>
            <a:xfrm>
              <a:off x="4704"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1" name="Oval 10"/>
            <p:cNvSpPr/>
            <p:nvPr/>
          </p:nvSpPr>
          <p:spPr>
            <a:xfrm>
              <a:off x="4883"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2" name="Oval 11"/>
            <p:cNvSpPr/>
            <p:nvPr/>
          </p:nvSpPr>
          <p:spPr>
            <a:xfrm>
              <a:off x="5062"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3" name="Oval 12"/>
            <p:cNvSpPr/>
            <p:nvPr/>
          </p:nvSpPr>
          <p:spPr>
            <a:xfrm>
              <a:off x="4704"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4" name="Oval 13"/>
            <p:cNvSpPr/>
            <p:nvPr/>
          </p:nvSpPr>
          <p:spPr>
            <a:xfrm>
              <a:off x="4883"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5" name="Oval 14"/>
            <p:cNvSpPr/>
            <p:nvPr/>
          </p:nvSpPr>
          <p:spPr>
            <a:xfrm>
              <a:off x="5062"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6" name="Oval 15"/>
            <p:cNvSpPr/>
            <p:nvPr/>
          </p:nvSpPr>
          <p:spPr>
            <a:xfrm>
              <a:off x="5241" y="2064"/>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7" name="Oval 16"/>
            <p:cNvSpPr/>
            <p:nvPr/>
          </p:nvSpPr>
          <p:spPr>
            <a:xfrm>
              <a:off x="4704" y="2243"/>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8" name="Oval 17"/>
            <p:cNvSpPr/>
            <p:nvPr/>
          </p:nvSpPr>
          <p:spPr>
            <a:xfrm>
              <a:off x="4883" y="2243"/>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9" name="Oval 18"/>
            <p:cNvSpPr/>
            <p:nvPr/>
          </p:nvSpPr>
          <p:spPr>
            <a:xfrm>
              <a:off x="5062" y="2243"/>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0" name="Oval 19"/>
            <p:cNvSpPr/>
            <p:nvPr/>
          </p:nvSpPr>
          <p:spPr>
            <a:xfrm>
              <a:off x="5241" y="2243"/>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1" name="Oval 20"/>
            <p:cNvSpPr/>
            <p:nvPr/>
          </p:nvSpPr>
          <p:spPr>
            <a:xfrm>
              <a:off x="5420" y="224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2" name="Oval 21"/>
            <p:cNvSpPr/>
            <p:nvPr/>
          </p:nvSpPr>
          <p:spPr>
            <a:xfrm>
              <a:off x="4704" y="2421"/>
              <a:ext cx="127" cy="128"/>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73" name="Oval 22"/>
            <p:cNvSpPr/>
            <p:nvPr/>
          </p:nvSpPr>
          <p:spPr>
            <a:xfrm>
              <a:off x="4883" y="2421"/>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4" name="Oval 23"/>
            <p:cNvSpPr/>
            <p:nvPr/>
          </p:nvSpPr>
          <p:spPr>
            <a:xfrm>
              <a:off x="5062" y="2421"/>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5" name="Oval 24"/>
            <p:cNvSpPr/>
            <p:nvPr/>
          </p:nvSpPr>
          <p:spPr>
            <a:xfrm>
              <a:off x="5241" y="2421"/>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6" name="Oval 25"/>
            <p:cNvSpPr/>
            <p:nvPr/>
          </p:nvSpPr>
          <p:spPr>
            <a:xfrm>
              <a:off x="4704" y="2600"/>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7" name="Oval 26"/>
            <p:cNvSpPr/>
            <p:nvPr/>
          </p:nvSpPr>
          <p:spPr>
            <a:xfrm>
              <a:off x="4883" y="2600"/>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8" name="Oval 27"/>
            <p:cNvSpPr/>
            <p:nvPr/>
          </p:nvSpPr>
          <p:spPr>
            <a:xfrm>
              <a:off x="5062" y="2600"/>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9" name="Oval 28"/>
            <p:cNvSpPr/>
            <p:nvPr/>
          </p:nvSpPr>
          <p:spPr>
            <a:xfrm>
              <a:off x="5241" y="2600"/>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0" name="Oval 29"/>
            <p:cNvSpPr/>
            <p:nvPr/>
          </p:nvSpPr>
          <p:spPr>
            <a:xfrm>
              <a:off x="5420" y="2600"/>
              <a:ext cx="127" cy="128"/>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1" name="Oval 30"/>
            <p:cNvSpPr/>
            <p:nvPr/>
          </p:nvSpPr>
          <p:spPr>
            <a:xfrm>
              <a:off x="4704" y="2779"/>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82" name="Oval 31"/>
            <p:cNvSpPr/>
            <p:nvPr/>
          </p:nvSpPr>
          <p:spPr>
            <a:xfrm>
              <a:off x="4883" y="2779"/>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3" name="Oval 32"/>
            <p:cNvSpPr/>
            <p:nvPr/>
          </p:nvSpPr>
          <p:spPr>
            <a:xfrm>
              <a:off x="5062" y="2779"/>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4" name="Oval 33"/>
            <p:cNvSpPr/>
            <p:nvPr/>
          </p:nvSpPr>
          <p:spPr>
            <a:xfrm>
              <a:off x="5241" y="2779"/>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5" name="Oval 34"/>
            <p:cNvSpPr/>
            <p:nvPr/>
          </p:nvSpPr>
          <p:spPr>
            <a:xfrm>
              <a:off x="4704" y="29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6" name="Oval 35"/>
            <p:cNvSpPr/>
            <p:nvPr/>
          </p:nvSpPr>
          <p:spPr>
            <a:xfrm>
              <a:off x="4883" y="29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7" name="Oval 36"/>
            <p:cNvSpPr/>
            <p:nvPr/>
          </p:nvSpPr>
          <p:spPr>
            <a:xfrm>
              <a:off x="5062" y="2958"/>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8" name="Oval 37"/>
            <p:cNvSpPr/>
            <p:nvPr/>
          </p:nvSpPr>
          <p:spPr>
            <a:xfrm>
              <a:off x="5241" y="2958"/>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9" name="Oval 38"/>
            <p:cNvSpPr/>
            <p:nvPr/>
          </p:nvSpPr>
          <p:spPr>
            <a:xfrm>
              <a:off x="4883" y="3137"/>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90" name="Oval 39"/>
            <p:cNvSpPr/>
            <p:nvPr/>
          </p:nvSpPr>
          <p:spPr>
            <a:xfrm>
              <a:off x="5241" y="3137"/>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2053" name="AutoShape 41">
            <a:hlinkClick r:id="" action="ppaction://hlinkshowjump?jump=previousslide"/>
          </p:cNvPr>
          <p:cNvSpPr/>
          <p:nvPr userDrawn="1"/>
        </p:nvSpPr>
        <p:spPr>
          <a:xfrm>
            <a:off x="7956550" y="6669088"/>
            <a:ext cx="609600" cy="188912"/>
          </a:xfrm>
          <a:prstGeom prst="actionButtonBackPrevious">
            <a:avLst/>
          </a:prstGeom>
          <a:solidFill>
            <a:srgbClr val="FFCC99"/>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ndParaRPr>
          </a:p>
        </p:txBody>
      </p:sp>
      <p:sp>
        <p:nvSpPr>
          <p:cNvPr id="2054" name="AutoShape 42">
            <a:hlinkClick r:id="" action="ppaction://hlinkshowjump?jump=nextslide"/>
          </p:cNvPr>
          <p:cNvSpPr/>
          <p:nvPr userDrawn="1"/>
        </p:nvSpPr>
        <p:spPr>
          <a:xfrm>
            <a:off x="8534400" y="6669088"/>
            <a:ext cx="609600" cy="188912"/>
          </a:xfrm>
          <a:prstGeom prst="actionButtonForwardNext">
            <a:avLst/>
          </a:prstGeom>
          <a:solidFill>
            <a:srgbClr val="FFCC99"/>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ndParaRPr>
          </a:p>
        </p:txBody>
      </p:sp>
      <p:sp>
        <p:nvSpPr>
          <p:cNvPr id="64515"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smtClean="0"/>
              <a:t>单击此处编辑母版标题样式</a:t>
            </a:r>
            <a:endParaRPr lang="en-US" altLang="zh-CN" noProof="0" smtClean="0"/>
          </a:p>
        </p:txBody>
      </p:sp>
      <p:sp>
        <p:nvSpPr>
          <p:cNvPr id="64516"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smtClean="0"/>
              <a:t>单击此处编辑母版副标题样式</a:t>
            </a:r>
            <a:endParaRPr lang="en-US" altLang="zh-CN" noProof="0" smtClean="0"/>
          </a:p>
        </p:txBody>
      </p:sp>
      <p:sp>
        <p:nvSpPr>
          <p:cNvPr id="45" name="Rectangle 5"/>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Rectangle 7"/>
          <p:cNvSpPr>
            <a:spLocks noGrp="1" noChangeArrowheads="1"/>
          </p:cNvSpPr>
          <p:nvPr>
            <p:ph type="sldNum" sz="quarter" idx="4"/>
          </p:nvPr>
        </p:nvSpPr>
        <p:spPr bwMode="auto">
          <a:xfrm>
            <a:off x="6553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C0FA96B-007E-4575-8546-EB5FA8074F9F}"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title"/>
          </p:nvPr>
        </p:nvSpPr>
        <p:spPr>
          <a:xfrm>
            <a:off x="457200" y="122238"/>
            <a:ext cx="7543800" cy="1295400"/>
          </a:xfrm>
          <a:prstGeom prst="rect">
            <a:avLst/>
          </a:prstGeom>
          <a:noFill/>
          <a:ln w="9525">
            <a:noFill/>
          </a:ln>
        </p:spPr>
        <p:txBody>
          <a:bodyPr anchor="b"/>
          <a:p>
            <a:pPr lvl="0"/>
            <a:r>
              <a:rPr lang="en-US" altLang="zh-CN" dirty="0"/>
              <a:t>单击此处编辑母版标题样式</a:t>
            </a:r>
            <a:endParaRPr lang="en-US" altLang="zh-CN" dirty="0"/>
          </a:p>
        </p:txBody>
      </p:sp>
      <p:sp>
        <p:nvSpPr>
          <p:cNvPr id="1027" name="Rectangle 4"/>
          <p:cNvSpPr>
            <a:spLocks noGrp="1"/>
          </p:cNvSpPr>
          <p:nvPr>
            <p:ph type="body" idx="1"/>
          </p:nvPr>
        </p:nvSpPr>
        <p:spPr>
          <a:xfrm>
            <a:off x="457200" y="1719263"/>
            <a:ext cx="8229600" cy="4411662"/>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63493"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5"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defRPr/>
            </a:pPr>
            <a:fld id="{19AED8F3-2A94-4B67-98F3-F0B16F652ACA}"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AutoShape 40">
            <a:hlinkClick r:id="" action="ppaction://hlinkshowjump?jump=previousslide"/>
          </p:cNvPr>
          <p:cNvSpPr/>
          <p:nvPr userDrawn="1"/>
        </p:nvSpPr>
        <p:spPr>
          <a:xfrm>
            <a:off x="7956550" y="6669088"/>
            <a:ext cx="609600" cy="188912"/>
          </a:xfrm>
          <a:prstGeom prst="actionButtonBackPrevious">
            <a:avLst/>
          </a:prstGeom>
          <a:solidFill>
            <a:srgbClr val="FFCC99"/>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ndParaRPr>
          </a:p>
        </p:txBody>
      </p:sp>
      <p:sp>
        <p:nvSpPr>
          <p:cNvPr id="1032" name="AutoShape 41">
            <a:hlinkClick r:id="" action="ppaction://hlinkshowjump?jump=nextslide"/>
          </p:cNvPr>
          <p:cNvSpPr/>
          <p:nvPr userDrawn="1"/>
        </p:nvSpPr>
        <p:spPr>
          <a:xfrm>
            <a:off x="8534400" y="6669088"/>
            <a:ext cx="609600" cy="188912"/>
          </a:xfrm>
          <a:prstGeom prst="actionButtonForwardNext">
            <a:avLst/>
          </a:prstGeom>
          <a:solidFill>
            <a:srgbClr val="FFCC99"/>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wmf"/><Relationship Id="rId19" Type="http://schemas.openxmlformats.org/officeDocument/2006/relationships/slideLayout" Target="../slideLayouts/slideLayout7.xml"/><Relationship Id="rId18" Type="http://schemas.openxmlformats.org/officeDocument/2006/relationships/image" Target="../media/image9.wmf"/><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9" Type="http://schemas.openxmlformats.org/officeDocument/2006/relationships/oleObject" Target="../embeddings/oleObject203.bin"/><Relationship Id="rId98" Type="http://schemas.openxmlformats.org/officeDocument/2006/relationships/image" Target="../media/image93.wmf"/><Relationship Id="rId97" Type="http://schemas.openxmlformats.org/officeDocument/2006/relationships/oleObject" Target="../embeddings/oleObject202.bin"/><Relationship Id="rId96" Type="http://schemas.openxmlformats.org/officeDocument/2006/relationships/image" Target="../media/image92.wmf"/><Relationship Id="rId95" Type="http://schemas.openxmlformats.org/officeDocument/2006/relationships/oleObject" Target="../embeddings/oleObject201.bin"/><Relationship Id="rId94" Type="http://schemas.openxmlformats.org/officeDocument/2006/relationships/image" Target="../media/image15.wmf"/><Relationship Id="rId93" Type="http://schemas.openxmlformats.org/officeDocument/2006/relationships/oleObject" Target="../embeddings/oleObject200.bin"/><Relationship Id="rId92" Type="http://schemas.openxmlformats.org/officeDocument/2006/relationships/oleObject" Target="../embeddings/oleObject199.bin"/><Relationship Id="rId91" Type="http://schemas.openxmlformats.org/officeDocument/2006/relationships/image" Target="../media/image91.wmf"/><Relationship Id="rId90" Type="http://schemas.openxmlformats.org/officeDocument/2006/relationships/oleObject" Target="../embeddings/oleObject198.bin"/><Relationship Id="rId9" Type="http://schemas.openxmlformats.org/officeDocument/2006/relationships/oleObject" Target="../embeddings/oleObject153.bin"/><Relationship Id="rId89" Type="http://schemas.openxmlformats.org/officeDocument/2006/relationships/oleObject" Target="../embeddings/oleObject197.bin"/><Relationship Id="rId88" Type="http://schemas.openxmlformats.org/officeDocument/2006/relationships/image" Target="../media/image90.wmf"/><Relationship Id="rId87" Type="http://schemas.openxmlformats.org/officeDocument/2006/relationships/oleObject" Target="../embeddings/oleObject196.bin"/><Relationship Id="rId86" Type="http://schemas.openxmlformats.org/officeDocument/2006/relationships/oleObject" Target="../embeddings/oleObject195.bin"/><Relationship Id="rId85" Type="http://schemas.openxmlformats.org/officeDocument/2006/relationships/oleObject" Target="../embeddings/oleObject194.bin"/><Relationship Id="rId84" Type="http://schemas.openxmlformats.org/officeDocument/2006/relationships/oleObject" Target="../embeddings/oleObject193.bin"/><Relationship Id="rId83" Type="http://schemas.openxmlformats.org/officeDocument/2006/relationships/image" Target="../media/image87.wmf"/><Relationship Id="rId82" Type="http://schemas.openxmlformats.org/officeDocument/2006/relationships/oleObject" Target="../embeddings/oleObject192.bin"/><Relationship Id="rId81" Type="http://schemas.openxmlformats.org/officeDocument/2006/relationships/image" Target="../media/image86.wmf"/><Relationship Id="rId80" Type="http://schemas.openxmlformats.org/officeDocument/2006/relationships/oleObject" Target="../embeddings/oleObject191.bin"/><Relationship Id="rId8" Type="http://schemas.openxmlformats.org/officeDocument/2006/relationships/image" Target="../media/image103.wmf"/><Relationship Id="rId79" Type="http://schemas.openxmlformats.org/officeDocument/2006/relationships/image" Target="../media/image85.wmf"/><Relationship Id="rId78" Type="http://schemas.openxmlformats.org/officeDocument/2006/relationships/oleObject" Target="../embeddings/oleObject190.bin"/><Relationship Id="rId77" Type="http://schemas.openxmlformats.org/officeDocument/2006/relationships/oleObject" Target="../embeddings/oleObject189.bin"/><Relationship Id="rId76" Type="http://schemas.openxmlformats.org/officeDocument/2006/relationships/image" Target="../media/image83.wmf"/><Relationship Id="rId75" Type="http://schemas.openxmlformats.org/officeDocument/2006/relationships/oleObject" Target="../embeddings/oleObject188.bin"/><Relationship Id="rId74" Type="http://schemas.openxmlformats.org/officeDocument/2006/relationships/image" Target="../media/image82.wmf"/><Relationship Id="rId73" Type="http://schemas.openxmlformats.org/officeDocument/2006/relationships/oleObject" Target="../embeddings/oleObject187.bin"/><Relationship Id="rId72" Type="http://schemas.openxmlformats.org/officeDocument/2006/relationships/image" Target="../media/image81.wmf"/><Relationship Id="rId71" Type="http://schemas.openxmlformats.org/officeDocument/2006/relationships/oleObject" Target="../embeddings/oleObject186.bin"/><Relationship Id="rId70" Type="http://schemas.openxmlformats.org/officeDocument/2006/relationships/image" Target="../media/image80.wmf"/><Relationship Id="rId7" Type="http://schemas.openxmlformats.org/officeDocument/2006/relationships/oleObject" Target="../embeddings/oleObject152.bin"/><Relationship Id="rId69" Type="http://schemas.openxmlformats.org/officeDocument/2006/relationships/oleObject" Target="../embeddings/oleObject185.bin"/><Relationship Id="rId68" Type="http://schemas.openxmlformats.org/officeDocument/2006/relationships/image" Target="../media/image79.wmf"/><Relationship Id="rId67" Type="http://schemas.openxmlformats.org/officeDocument/2006/relationships/oleObject" Target="../embeddings/oleObject184.bin"/><Relationship Id="rId66" Type="http://schemas.openxmlformats.org/officeDocument/2006/relationships/image" Target="../media/image78.wmf"/><Relationship Id="rId65" Type="http://schemas.openxmlformats.org/officeDocument/2006/relationships/oleObject" Target="../embeddings/oleObject183.bin"/><Relationship Id="rId64" Type="http://schemas.openxmlformats.org/officeDocument/2006/relationships/image" Target="../media/image77.wmf"/><Relationship Id="rId63" Type="http://schemas.openxmlformats.org/officeDocument/2006/relationships/oleObject" Target="../embeddings/oleObject182.bin"/><Relationship Id="rId62" Type="http://schemas.openxmlformats.org/officeDocument/2006/relationships/image" Target="../media/image76.wmf"/><Relationship Id="rId61" Type="http://schemas.openxmlformats.org/officeDocument/2006/relationships/oleObject" Target="../embeddings/oleObject181.bin"/><Relationship Id="rId60" Type="http://schemas.openxmlformats.org/officeDocument/2006/relationships/image" Target="../media/image75.wmf"/><Relationship Id="rId6" Type="http://schemas.openxmlformats.org/officeDocument/2006/relationships/image" Target="../media/image102.wmf"/><Relationship Id="rId59" Type="http://schemas.openxmlformats.org/officeDocument/2006/relationships/oleObject" Target="../embeddings/oleObject180.bin"/><Relationship Id="rId58" Type="http://schemas.openxmlformats.org/officeDocument/2006/relationships/image" Target="../media/image74.wmf"/><Relationship Id="rId57" Type="http://schemas.openxmlformats.org/officeDocument/2006/relationships/oleObject" Target="../embeddings/oleObject179.bin"/><Relationship Id="rId56" Type="http://schemas.openxmlformats.org/officeDocument/2006/relationships/image" Target="../media/image73.wmf"/><Relationship Id="rId55" Type="http://schemas.openxmlformats.org/officeDocument/2006/relationships/oleObject" Target="../embeddings/oleObject178.bin"/><Relationship Id="rId54" Type="http://schemas.openxmlformats.org/officeDocument/2006/relationships/image" Target="../media/image72.wmf"/><Relationship Id="rId53" Type="http://schemas.openxmlformats.org/officeDocument/2006/relationships/oleObject" Target="../embeddings/oleObject177.bin"/><Relationship Id="rId52" Type="http://schemas.openxmlformats.org/officeDocument/2006/relationships/image" Target="../media/image9.wmf"/><Relationship Id="rId51" Type="http://schemas.openxmlformats.org/officeDocument/2006/relationships/oleObject" Target="../embeddings/oleObject176.bin"/><Relationship Id="rId50" Type="http://schemas.openxmlformats.org/officeDocument/2006/relationships/image" Target="../media/image8.wmf"/><Relationship Id="rId5" Type="http://schemas.openxmlformats.org/officeDocument/2006/relationships/oleObject" Target="../embeddings/oleObject151.bin"/><Relationship Id="rId49" Type="http://schemas.openxmlformats.org/officeDocument/2006/relationships/oleObject" Target="../embeddings/oleObject175.bin"/><Relationship Id="rId48" Type="http://schemas.openxmlformats.org/officeDocument/2006/relationships/image" Target="../media/image114.wmf"/><Relationship Id="rId47" Type="http://schemas.openxmlformats.org/officeDocument/2006/relationships/oleObject" Target="../embeddings/oleObject174.bin"/><Relationship Id="rId46" Type="http://schemas.openxmlformats.org/officeDocument/2006/relationships/image" Target="../media/image113.wmf"/><Relationship Id="rId45" Type="http://schemas.openxmlformats.org/officeDocument/2006/relationships/oleObject" Target="../embeddings/oleObject173.bin"/><Relationship Id="rId44" Type="http://schemas.openxmlformats.org/officeDocument/2006/relationships/image" Target="../media/image112.wmf"/><Relationship Id="rId43" Type="http://schemas.openxmlformats.org/officeDocument/2006/relationships/oleObject" Target="../embeddings/oleObject172.bin"/><Relationship Id="rId42" Type="http://schemas.openxmlformats.org/officeDocument/2006/relationships/image" Target="../media/image111.wmf"/><Relationship Id="rId41" Type="http://schemas.openxmlformats.org/officeDocument/2006/relationships/oleObject" Target="../embeddings/oleObject171.bin"/><Relationship Id="rId40" Type="http://schemas.openxmlformats.org/officeDocument/2006/relationships/image" Target="../media/image110.wmf"/><Relationship Id="rId4" Type="http://schemas.openxmlformats.org/officeDocument/2006/relationships/image" Target="../media/image28.wmf"/><Relationship Id="rId39" Type="http://schemas.openxmlformats.org/officeDocument/2006/relationships/oleObject" Target="../embeddings/oleObject170.bin"/><Relationship Id="rId38" Type="http://schemas.openxmlformats.org/officeDocument/2006/relationships/image" Target="../media/image109.wmf"/><Relationship Id="rId37" Type="http://schemas.openxmlformats.org/officeDocument/2006/relationships/oleObject" Target="../embeddings/oleObject169.bin"/><Relationship Id="rId36" Type="http://schemas.openxmlformats.org/officeDocument/2006/relationships/image" Target="../media/image108.wmf"/><Relationship Id="rId35" Type="http://schemas.openxmlformats.org/officeDocument/2006/relationships/oleObject" Target="../embeddings/oleObject168.bin"/><Relationship Id="rId34" Type="http://schemas.openxmlformats.org/officeDocument/2006/relationships/image" Target="../media/image107.wmf"/><Relationship Id="rId33" Type="http://schemas.openxmlformats.org/officeDocument/2006/relationships/oleObject" Target="../embeddings/oleObject167.bin"/><Relationship Id="rId32" Type="http://schemas.openxmlformats.org/officeDocument/2006/relationships/oleObject" Target="../embeddings/oleObject166.bin"/><Relationship Id="rId31" Type="http://schemas.openxmlformats.org/officeDocument/2006/relationships/image" Target="../media/image106.wmf"/><Relationship Id="rId30" Type="http://schemas.openxmlformats.org/officeDocument/2006/relationships/oleObject" Target="../embeddings/oleObject165.bin"/><Relationship Id="rId3" Type="http://schemas.openxmlformats.org/officeDocument/2006/relationships/oleObject" Target="../embeddings/oleObject150.bin"/><Relationship Id="rId29" Type="http://schemas.openxmlformats.org/officeDocument/2006/relationships/image" Target="../media/image105.wmf"/><Relationship Id="rId28" Type="http://schemas.openxmlformats.org/officeDocument/2006/relationships/oleObject" Target="../embeddings/oleObject164.bin"/><Relationship Id="rId27" Type="http://schemas.openxmlformats.org/officeDocument/2006/relationships/image" Target="../media/image100.wmf"/><Relationship Id="rId26" Type="http://schemas.openxmlformats.org/officeDocument/2006/relationships/oleObject" Target="../embeddings/oleObject163.bin"/><Relationship Id="rId25" Type="http://schemas.openxmlformats.org/officeDocument/2006/relationships/oleObject" Target="../embeddings/oleObject162.bin"/><Relationship Id="rId24" Type="http://schemas.openxmlformats.org/officeDocument/2006/relationships/image" Target="../media/image98.wmf"/><Relationship Id="rId23" Type="http://schemas.openxmlformats.org/officeDocument/2006/relationships/oleObject" Target="../embeddings/oleObject161.bin"/><Relationship Id="rId22" Type="http://schemas.openxmlformats.org/officeDocument/2006/relationships/image" Target="../media/image89.wmf"/><Relationship Id="rId21" Type="http://schemas.openxmlformats.org/officeDocument/2006/relationships/oleObject" Target="../embeddings/oleObject160.bin"/><Relationship Id="rId20" Type="http://schemas.openxmlformats.org/officeDocument/2006/relationships/oleObject" Target="../embeddings/oleObject159.bin"/><Relationship Id="rId2" Type="http://schemas.openxmlformats.org/officeDocument/2006/relationships/image" Target="../media/image21.wmf"/><Relationship Id="rId19" Type="http://schemas.openxmlformats.org/officeDocument/2006/relationships/image" Target="../media/image101.wmf"/><Relationship Id="rId18" Type="http://schemas.openxmlformats.org/officeDocument/2006/relationships/oleObject" Target="../embeddings/oleObject158.bin"/><Relationship Id="rId17" Type="http://schemas.openxmlformats.org/officeDocument/2006/relationships/oleObject" Target="../embeddings/oleObject157.bin"/><Relationship Id="rId16" Type="http://schemas.openxmlformats.org/officeDocument/2006/relationships/image" Target="../media/image99.wmf"/><Relationship Id="rId15" Type="http://schemas.openxmlformats.org/officeDocument/2006/relationships/oleObject" Target="../embeddings/oleObject156.bin"/><Relationship Id="rId14" Type="http://schemas.openxmlformats.org/officeDocument/2006/relationships/image" Target="../media/image88.wmf"/><Relationship Id="rId13" Type="http://schemas.openxmlformats.org/officeDocument/2006/relationships/oleObject" Target="../embeddings/oleObject155.bin"/><Relationship Id="rId12" Type="http://schemas.openxmlformats.org/officeDocument/2006/relationships/image" Target="../media/image84.wmf"/><Relationship Id="rId118" Type="http://schemas.openxmlformats.org/officeDocument/2006/relationships/vmlDrawing" Target="../drawings/vmlDrawing10.vml"/><Relationship Id="rId117" Type="http://schemas.openxmlformats.org/officeDocument/2006/relationships/slideLayout" Target="../slideLayouts/slideLayout7.xml"/><Relationship Id="rId116" Type="http://schemas.openxmlformats.org/officeDocument/2006/relationships/oleObject" Target="../embeddings/oleObject216.bin"/><Relationship Id="rId115" Type="http://schemas.openxmlformats.org/officeDocument/2006/relationships/oleObject" Target="../embeddings/oleObject215.bin"/><Relationship Id="rId114" Type="http://schemas.openxmlformats.org/officeDocument/2006/relationships/oleObject" Target="../embeddings/oleObject214.bin"/><Relationship Id="rId113" Type="http://schemas.openxmlformats.org/officeDocument/2006/relationships/oleObject" Target="../embeddings/oleObject213.bin"/><Relationship Id="rId112" Type="http://schemas.openxmlformats.org/officeDocument/2006/relationships/oleObject" Target="../embeddings/oleObject212.bin"/><Relationship Id="rId111" Type="http://schemas.openxmlformats.org/officeDocument/2006/relationships/oleObject" Target="../embeddings/oleObject211.bin"/><Relationship Id="rId110" Type="http://schemas.openxmlformats.org/officeDocument/2006/relationships/image" Target="../media/image97.wmf"/><Relationship Id="rId11" Type="http://schemas.openxmlformats.org/officeDocument/2006/relationships/oleObject" Target="../embeddings/oleObject154.bin"/><Relationship Id="rId109" Type="http://schemas.openxmlformats.org/officeDocument/2006/relationships/oleObject" Target="../embeddings/oleObject210.bin"/><Relationship Id="rId108" Type="http://schemas.openxmlformats.org/officeDocument/2006/relationships/oleObject" Target="../embeddings/oleObject209.bin"/><Relationship Id="rId107" Type="http://schemas.openxmlformats.org/officeDocument/2006/relationships/oleObject" Target="../embeddings/oleObject208.bin"/><Relationship Id="rId106" Type="http://schemas.openxmlformats.org/officeDocument/2006/relationships/oleObject" Target="../embeddings/oleObject207.bin"/><Relationship Id="rId105" Type="http://schemas.openxmlformats.org/officeDocument/2006/relationships/image" Target="../media/image96.wmf"/><Relationship Id="rId104" Type="http://schemas.openxmlformats.org/officeDocument/2006/relationships/oleObject" Target="../embeddings/oleObject206.bin"/><Relationship Id="rId103" Type="http://schemas.openxmlformats.org/officeDocument/2006/relationships/oleObject" Target="../embeddings/oleObject205.bin"/><Relationship Id="rId102" Type="http://schemas.openxmlformats.org/officeDocument/2006/relationships/image" Target="../media/image95.wmf"/><Relationship Id="rId101" Type="http://schemas.openxmlformats.org/officeDocument/2006/relationships/oleObject" Target="../embeddings/oleObject204.bin"/><Relationship Id="rId100" Type="http://schemas.openxmlformats.org/officeDocument/2006/relationships/image" Target="../media/image94.wmf"/><Relationship Id="rId10" Type="http://schemas.openxmlformats.org/officeDocument/2006/relationships/image" Target="../media/image104.wmf"/><Relationship Id="rId1" Type="http://schemas.openxmlformats.org/officeDocument/2006/relationships/oleObject" Target="../embeddings/oleObject149.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21.bin"/><Relationship Id="rId8" Type="http://schemas.openxmlformats.org/officeDocument/2006/relationships/image" Target="../media/image103.wmf"/><Relationship Id="rId7" Type="http://schemas.openxmlformats.org/officeDocument/2006/relationships/oleObject" Target="../embeddings/oleObject220.bin"/><Relationship Id="rId62" Type="http://schemas.openxmlformats.org/officeDocument/2006/relationships/vmlDrawing" Target="../drawings/vmlDrawing11.vml"/><Relationship Id="rId61" Type="http://schemas.openxmlformats.org/officeDocument/2006/relationships/slideLayout" Target="../slideLayouts/slideLayout7.xml"/><Relationship Id="rId60" Type="http://schemas.openxmlformats.org/officeDocument/2006/relationships/image" Target="../media/image41.wmf"/><Relationship Id="rId6" Type="http://schemas.openxmlformats.org/officeDocument/2006/relationships/image" Target="../media/image102.wmf"/><Relationship Id="rId59" Type="http://schemas.openxmlformats.org/officeDocument/2006/relationships/oleObject" Target="../embeddings/oleObject248.bin"/><Relationship Id="rId58" Type="http://schemas.openxmlformats.org/officeDocument/2006/relationships/image" Target="../media/image40.wmf"/><Relationship Id="rId57" Type="http://schemas.openxmlformats.org/officeDocument/2006/relationships/oleObject" Target="../embeddings/oleObject247.bin"/><Relationship Id="rId56" Type="http://schemas.openxmlformats.org/officeDocument/2006/relationships/image" Target="../media/image39.wmf"/><Relationship Id="rId55" Type="http://schemas.openxmlformats.org/officeDocument/2006/relationships/oleObject" Target="../embeddings/oleObject246.bin"/><Relationship Id="rId54" Type="http://schemas.openxmlformats.org/officeDocument/2006/relationships/image" Target="../media/image117.wmf"/><Relationship Id="rId53" Type="http://schemas.openxmlformats.org/officeDocument/2006/relationships/oleObject" Target="../embeddings/oleObject245.bin"/><Relationship Id="rId52" Type="http://schemas.openxmlformats.org/officeDocument/2006/relationships/image" Target="../media/image116.wmf"/><Relationship Id="rId51" Type="http://schemas.openxmlformats.org/officeDocument/2006/relationships/oleObject" Target="../embeddings/oleObject244.bin"/><Relationship Id="rId50" Type="http://schemas.openxmlformats.org/officeDocument/2006/relationships/image" Target="../media/image115.wmf"/><Relationship Id="rId5" Type="http://schemas.openxmlformats.org/officeDocument/2006/relationships/oleObject" Target="../embeddings/oleObject219.bin"/><Relationship Id="rId49" Type="http://schemas.openxmlformats.org/officeDocument/2006/relationships/oleObject" Target="../embeddings/oleObject243.bin"/><Relationship Id="rId48" Type="http://schemas.openxmlformats.org/officeDocument/2006/relationships/image" Target="../media/image114.wmf"/><Relationship Id="rId47" Type="http://schemas.openxmlformats.org/officeDocument/2006/relationships/oleObject" Target="../embeddings/oleObject242.bin"/><Relationship Id="rId46" Type="http://schemas.openxmlformats.org/officeDocument/2006/relationships/image" Target="../media/image113.wmf"/><Relationship Id="rId45" Type="http://schemas.openxmlformats.org/officeDocument/2006/relationships/oleObject" Target="../embeddings/oleObject241.bin"/><Relationship Id="rId44" Type="http://schemas.openxmlformats.org/officeDocument/2006/relationships/image" Target="../media/image112.wmf"/><Relationship Id="rId43" Type="http://schemas.openxmlformats.org/officeDocument/2006/relationships/oleObject" Target="../embeddings/oleObject240.bin"/><Relationship Id="rId42" Type="http://schemas.openxmlformats.org/officeDocument/2006/relationships/image" Target="../media/image111.wmf"/><Relationship Id="rId41" Type="http://schemas.openxmlformats.org/officeDocument/2006/relationships/oleObject" Target="../embeddings/oleObject239.bin"/><Relationship Id="rId40" Type="http://schemas.openxmlformats.org/officeDocument/2006/relationships/image" Target="../media/image110.wmf"/><Relationship Id="rId4" Type="http://schemas.openxmlformats.org/officeDocument/2006/relationships/image" Target="../media/image28.wmf"/><Relationship Id="rId39" Type="http://schemas.openxmlformats.org/officeDocument/2006/relationships/oleObject" Target="../embeddings/oleObject238.bin"/><Relationship Id="rId38" Type="http://schemas.openxmlformats.org/officeDocument/2006/relationships/image" Target="../media/image109.wmf"/><Relationship Id="rId37" Type="http://schemas.openxmlformats.org/officeDocument/2006/relationships/oleObject" Target="../embeddings/oleObject237.bin"/><Relationship Id="rId36" Type="http://schemas.openxmlformats.org/officeDocument/2006/relationships/image" Target="../media/image108.wmf"/><Relationship Id="rId35" Type="http://schemas.openxmlformats.org/officeDocument/2006/relationships/oleObject" Target="../embeddings/oleObject236.bin"/><Relationship Id="rId34" Type="http://schemas.openxmlformats.org/officeDocument/2006/relationships/image" Target="../media/image107.wmf"/><Relationship Id="rId33" Type="http://schemas.openxmlformats.org/officeDocument/2006/relationships/oleObject" Target="../embeddings/oleObject235.bin"/><Relationship Id="rId32" Type="http://schemas.openxmlformats.org/officeDocument/2006/relationships/oleObject" Target="../embeddings/oleObject234.bin"/><Relationship Id="rId31" Type="http://schemas.openxmlformats.org/officeDocument/2006/relationships/image" Target="../media/image106.wmf"/><Relationship Id="rId30" Type="http://schemas.openxmlformats.org/officeDocument/2006/relationships/oleObject" Target="../embeddings/oleObject233.bin"/><Relationship Id="rId3" Type="http://schemas.openxmlformats.org/officeDocument/2006/relationships/oleObject" Target="../embeddings/oleObject218.bin"/><Relationship Id="rId29" Type="http://schemas.openxmlformats.org/officeDocument/2006/relationships/image" Target="../media/image105.wmf"/><Relationship Id="rId28" Type="http://schemas.openxmlformats.org/officeDocument/2006/relationships/oleObject" Target="../embeddings/oleObject232.bin"/><Relationship Id="rId27" Type="http://schemas.openxmlformats.org/officeDocument/2006/relationships/image" Target="../media/image100.wmf"/><Relationship Id="rId26" Type="http://schemas.openxmlformats.org/officeDocument/2006/relationships/oleObject" Target="../embeddings/oleObject231.bin"/><Relationship Id="rId25" Type="http://schemas.openxmlformats.org/officeDocument/2006/relationships/oleObject" Target="../embeddings/oleObject230.bin"/><Relationship Id="rId24" Type="http://schemas.openxmlformats.org/officeDocument/2006/relationships/image" Target="../media/image98.wmf"/><Relationship Id="rId23" Type="http://schemas.openxmlformats.org/officeDocument/2006/relationships/oleObject" Target="../embeddings/oleObject229.bin"/><Relationship Id="rId22" Type="http://schemas.openxmlformats.org/officeDocument/2006/relationships/image" Target="../media/image89.wmf"/><Relationship Id="rId21" Type="http://schemas.openxmlformats.org/officeDocument/2006/relationships/oleObject" Target="../embeddings/oleObject228.bin"/><Relationship Id="rId20" Type="http://schemas.openxmlformats.org/officeDocument/2006/relationships/oleObject" Target="../embeddings/oleObject227.bin"/><Relationship Id="rId2" Type="http://schemas.openxmlformats.org/officeDocument/2006/relationships/image" Target="../media/image21.wmf"/><Relationship Id="rId19" Type="http://schemas.openxmlformats.org/officeDocument/2006/relationships/image" Target="../media/image101.wmf"/><Relationship Id="rId18" Type="http://schemas.openxmlformats.org/officeDocument/2006/relationships/oleObject" Target="../embeddings/oleObject226.bin"/><Relationship Id="rId17" Type="http://schemas.openxmlformats.org/officeDocument/2006/relationships/oleObject" Target="../embeddings/oleObject225.bin"/><Relationship Id="rId16" Type="http://schemas.openxmlformats.org/officeDocument/2006/relationships/image" Target="../media/image99.wmf"/><Relationship Id="rId15" Type="http://schemas.openxmlformats.org/officeDocument/2006/relationships/oleObject" Target="../embeddings/oleObject224.bin"/><Relationship Id="rId14" Type="http://schemas.openxmlformats.org/officeDocument/2006/relationships/image" Target="../media/image88.wmf"/><Relationship Id="rId13" Type="http://schemas.openxmlformats.org/officeDocument/2006/relationships/oleObject" Target="../embeddings/oleObject223.bin"/><Relationship Id="rId12" Type="http://schemas.openxmlformats.org/officeDocument/2006/relationships/image" Target="../media/image84.wmf"/><Relationship Id="rId11" Type="http://schemas.openxmlformats.org/officeDocument/2006/relationships/oleObject" Target="../embeddings/oleObject222.bin"/><Relationship Id="rId10" Type="http://schemas.openxmlformats.org/officeDocument/2006/relationships/image" Target="../media/image104.wmf"/><Relationship Id="rId1" Type="http://schemas.openxmlformats.org/officeDocument/2006/relationships/oleObject" Target="../embeddings/oleObject217.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1.wmf"/><Relationship Id="rId7" Type="http://schemas.openxmlformats.org/officeDocument/2006/relationships/oleObject" Target="../embeddings/oleObject252.bin"/><Relationship Id="rId6" Type="http://schemas.openxmlformats.org/officeDocument/2006/relationships/image" Target="../media/image120.wmf"/><Relationship Id="rId5" Type="http://schemas.openxmlformats.org/officeDocument/2006/relationships/oleObject" Target="../embeddings/oleObject251.bin"/><Relationship Id="rId4" Type="http://schemas.openxmlformats.org/officeDocument/2006/relationships/image" Target="../media/image119.wmf"/><Relationship Id="rId3" Type="http://schemas.openxmlformats.org/officeDocument/2006/relationships/oleObject" Target="../embeddings/oleObject250.bin"/><Relationship Id="rId2" Type="http://schemas.openxmlformats.org/officeDocument/2006/relationships/image" Target="../media/image118.wmf"/><Relationship Id="rId10" Type="http://schemas.openxmlformats.org/officeDocument/2006/relationships/vmlDrawing" Target="../drawings/vmlDrawing12.vml"/><Relationship Id="rId1" Type="http://schemas.openxmlformats.org/officeDocument/2006/relationships/oleObject" Target="../embeddings/oleObject24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22.wmf"/><Relationship Id="rId1" Type="http://schemas.openxmlformats.org/officeDocument/2006/relationships/oleObject" Target="../embeddings/oleObject253.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126.wmf"/><Relationship Id="rId7" Type="http://schemas.openxmlformats.org/officeDocument/2006/relationships/oleObject" Target="../embeddings/oleObject257.bin"/><Relationship Id="rId6" Type="http://schemas.openxmlformats.org/officeDocument/2006/relationships/image" Target="../media/image125.wmf"/><Relationship Id="rId5" Type="http://schemas.openxmlformats.org/officeDocument/2006/relationships/oleObject" Target="../embeddings/oleObject256.bin"/><Relationship Id="rId4" Type="http://schemas.openxmlformats.org/officeDocument/2006/relationships/image" Target="../media/image124.wmf"/><Relationship Id="rId3" Type="http://schemas.openxmlformats.org/officeDocument/2006/relationships/oleObject" Target="../embeddings/oleObject255.bin"/><Relationship Id="rId20" Type="http://schemas.openxmlformats.org/officeDocument/2006/relationships/vmlDrawing" Target="../drawings/vmlDrawing14.vml"/><Relationship Id="rId2" Type="http://schemas.openxmlformats.org/officeDocument/2006/relationships/image" Target="../media/image123.wmf"/><Relationship Id="rId19" Type="http://schemas.openxmlformats.org/officeDocument/2006/relationships/slideLayout" Target="../slideLayouts/slideLayout7.xml"/><Relationship Id="rId18" Type="http://schemas.openxmlformats.org/officeDocument/2006/relationships/image" Target="../media/image131.wmf"/><Relationship Id="rId17" Type="http://schemas.openxmlformats.org/officeDocument/2006/relationships/oleObject" Target="../embeddings/oleObject262.bin"/><Relationship Id="rId16" Type="http://schemas.openxmlformats.org/officeDocument/2006/relationships/image" Target="../media/image130.wmf"/><Relationship Id="rId15" Type="http://schemas.openxmlformats.org/officeDocument/2006/relationships/oleObject" Target="../embeddings/oleObject261.bin"/><Relationship Id="rId14" Type="http://schemas.openxmlformats.org/officeDocument/2006/relationships/image" Target="../media/image129.wmf"/><Relationship Id="rId13" Type="http://schemas.openxmlformats.org/officeDocument/2006/relationships/oleObject" Target="../embeddings/oleObject260.bin"/><Relationship Id="rId12" Type="http://schemas.openxmlformats.org/officeDocument/2006/relationships/image" Target="../media/image128.wmf"/><Relationship Id="rId11" Type="http://schemas.openxmlformats.org/officeDocument/2006/relationships/oleObject" Target="../embeddings/oleObject259.bin"/><Relationship Id="rId10" Type="http://schemas.openxmlformats.org/officeDocument/2006/relationships/image" Target="../media/image127.wmf"/><Relationship Id="rId1" Type="http://schemas.openxmlformats.org/officeDocument/2006/relationships/oleObject" Target="../embeddings/oleObject254.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133.wmf"/><Relationship Id="rId3" Type="http://schemas.openxmlformats.org/officeDocument/2006/relationships/oleObject" Target="../embeddings/oleObject264.bin"/><Relationship Id="rId2" Type="http://schemas.openxmlformats.org/officeDocument/2006/relationships/image" Target="../media/image132.wmf"/><Relationship Id="rId1" Type="http://schemas.openxmlformats.org/officeDocument/2006/relationships/oleObject" Target="../embeddings/oleObject26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69.bin"/><Relationship Id="rId8" Type="http://schemas.openxmlformats.org/officeDocument/2006/relationships/image" Target="../media/image137.emf"/><Relationship Id="rId7" Type="http://schemas.openxmlformats.org/officeDocument/2006/relationships/oleObject" Target="../embeddings/oleObject268.bin"/><Relationship Id="rId6" Type="http://schemas.openxmlformats.org/officeDocument/2006/relationships/image" Target="../media/image136.emf"/><Relationship Id="rId5" Type="http://schemas.openxmlformats.org/officeDocument/2006/relationships/oleObject" Target="../embeddings/oleObject267.bin"/><Relationship Id="rId4" Type="http://schemas.openxmlformats.org/officeDocument/2006/relationships/image" Target="../media/image135.emf"/><Relationship Id="rId3" Type="http://schemas.openxmlformats.org/officeDocument/2006/relationships/oleObject" Target="../embeddings/oleObject266.bin"/><Relationship Id="rId21" Type="http://schemas.openxmlformats.org/officeDocument/2006/relationships/vmlDrawing" Target="../drawings/vmlDrawing16.vml"/><Relationship Id="rId20" Type="http://schemas.openxmlformats.org/officeDocument/2006/relationships/slideLayout" Target="../slideLayouts/slideLayout7.xml"/><Relationship Id="rId2" Type="http://schemas.openxmlformats.org/officeDocument/2006/relationships/image" Target="../media/image134.emf"/><Relationship Id="rId19" Type="http://schemas.openxmlformats.org/officeDocument/2006/relationships/oleObject" Target="../embeddings/oleObject274.bin"/><Relationship Id="rId18" Type="http://schemas.openxmlformats.org/officeDocument/2006/relationships/image" Target="../media/image142.wmf"/><Relationship Id="rId17" Type="http://schemas.openxmlformats.org/officeDocument/2006/relationships/oleObject" Target="../embeddings/oleObject273.bin"/><Relationship Id="rId16" Type="http://schemas.openxmlformats.org/officeDocument/2006/relationships/image" Target="../media/image141.emf"/><Relationship Id="rId15" Type="http://schemas.openxmlformats.org/officeDocument/2006/relationships/oleObject" Target="../embeddings/oleObject272.bin"/><Relationship Id="rId14" Type="http://schemas.openxmlformats.org/officeDocument/2006/relationships/image" Target="../media/image140.emf"/><Relationship Id="rId13" Type="http://schemas.openxmlformats.org/officeDocument/2006/relationships/oleObject" Target="../embeddings/oleObject271.bin"/><Relationship Id="rId12" Type="http://schemas.openxmlformats.org/officeDocument/2006/relationships/image" Target="../media/image139.emf"/><Relationship Id="rId11" Type="http://schemas.openxmlformats.org/officeDocument/2006/relationships/oleObject" Target="../embeddings/oleObject270.bin"/><Relationship Id="rId10" Type="http://schemas.openxmlformats.org/officeDocument/2006/relationships/image" Target="../media/image138.emf"/><Relationship Id="rId1" Type="http://schemas.openxmlformats.org/officeDocument/2006/relationships/oleObject" Target="../embeddings/oleObject265.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6.emf"/><Relationship Id="rId7" Type="http://schemas.openxmlformats.org/officeDocument/2006/relationships/oleObject" Target="../embeddings/oleObject278.bin"/><Relationship Id="rId6" Type="http://schemas.openxmlformats.org/officeDocument/2006/relationships/image" Target="../media/image145.emf"/><Relationship Id="rId5" Type="http://schemas.openxmlformats.org/officeDocument/2006/relationships/oleObject" Target="../embeddings/oleObject277.bin"/><Relationship Id="rId4" Type="http://schemas.openxmlformats.org/officeDocument/2006/relationships/image" Target="../media/image144.emf"/><Relationship Id="rId3" Type="http://schemas.openxmlformats.org/officeDocument/2006/relationships/oleObject" Target="../embeddings/oleObject276.bin"/><Relationship Id="rId2" Type="http://schemas.openxmlformats.org/officeDocument/2006/relationships/image" Target="../media/image143.emf"/><Relationship Id="rId10" Type="http://schemas.openxmlformats.org/officeDocument/2006/relationships/vmlDrawing" Target="../drawings/vmlDrawing17.vml"/><Relationship Id="rId1" Type="http://schemas.openxmlformats.org/officeDocument/2006/relationships/oleObject" Target="../embeddings/oleObject275.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8" Type="http://schemas.openxmlformats.org/officeDocument/2006/relationships/vmlDrawing" Target="../drawings/vmlDrawing2.vml"/><Relationship Id="rId57" Type="http://schemas.openxmlformats.org/officeDocument/2006/relationships/slideLayout" Target="../slideLayouts/slideLayout7.xml"/><Relationship Id="rId56" Type="http://schemas.openxmlformats.org/officeDocument/2006/relationships/image" Target="../media/image37.wmf"/><Relationship Id="rId55" Type="http://schemas.openxmlformats.org/officeDocument/2006/relationships/oleObject" Target="../embeddings/oleObject37.bin"/><Relationship Id="rId54" Type="http://schemas.openxmlformats.org/officeDocument/2006/relationships/image" Target="../media/image36.wmf"/><Relationship Id="rId53" Type="http://schemas.openxmlformats.org/officeDocument/2006/relationships/oleObject" Target="../embeddings/oleObject36.bin"/><Relationship Id="rId52" Type="http://schemas.openxmlformats.org/officeDocument/2006/relationships/image" Target="../media/image35.wmf"/><Relationship Id="rId51" Type="http://schemas.openxmlformats.org/officeDocument/2006/relationships/oleObject" Target="../embeddings/oleObject35.bin"/><Relationship Id="rId50" Type="http://schemas.openxmlformats.org/officeDocument/2006/relationships/image" Target="../media/image34.wmf"/><Relationship Id="rId5" Type="http://schemas.openxmlformats.org/officeDocument/2006/relationships/oleObject" Target="../embeddings/oleObject12.bin"/><Relationship Id="rId49" Type="http://schemas.openxmlformats.org/officeDocument/2006/relationships/oleObject" Target="../embeddings/oleObject34.bin"/><Relationship Id="rId48" Type="http://schemas.openxmlformats.org/officeDocument/2006/relationships/image" Target="../media/image33.wmf"/><Relationship Id="rId47" Type="http://schemas.openxmlformats.org/officeDocument/2006/relationships/oleObject" Target="../embeddings/oleObject33.bin"/><Relationship Id="rId46" Type="http://schemas.openxmlformats.org/officeDocument/2006/relationships/image" Target="../media/image32.wmf"/><Relationship Id="rId45" Type="http://schemas.openxmlformats.org/officeDocument/2006/relationships/oleObject" Target="../embeddings/oleObject32.bin"/><Relationship Id="rId44" Type="http://schemas.openxmlformats.org/officeDocument/2006/relationships/image" Target="../media/image31.wmf"/><Relationship Id="rId43" Type="http://schemas.openxmlformats.org/officeDocument/2006/relationships/oleObject" Target="../embeddings/oleObject31.bin"/><Relationship Id="rId42" Type="http://schemas.openxmlformats.org/officeDocument/2006/relationships/image" Target="../media/image30.wmf"/><Relationship Id="rId41" Type="http://schemas.openxmlformats.org/officeDocument/2006/relationships/oleObject" Target="../embeddings/oleObject30.bin"/><Relationship Id="rId40" Type="http://schemas.openxmlformats.org/officeDocument/2006/relationships/image" Target="../media/image29.wmf"/><Relationship Id="rId4" Type="http://schemas.openxmlformats.org/officeDocument/2006/relationships/image" Target="../media/image11.wmf"/><Relationship Id="rId39" Type="http://schemas.openxmlformats.org/officeDocument/2006/relationships/oleObject" Target="../embeddings/oleObject29.bin"/><Relationship Id="rId38" Type="http://schemas.openxmlformats.org/officeDocument/2006/relationships/image" Target="../media/image28.wmf"/><Relationship Id="rId37" Type="http://schemas.openxmlformats.org/officeDocument/2006/relationships/oleObject" Target="../embeddings/oleObject28.bin"/><Relationship Id="rId36" Type="http://schemas.openxmlformats.org/officeDocument/2006/relationships/image" Target="../media/image27.wmf"/><Relationship Id="rId35" Type="http://schemas.openxmlformats.org/officeDocument/2006/relationships/oleObject" Target="../embeddings/oleObject27.bin"/><Relationship Id="rId34" Type="http://schemas.openxmlformats.org/officeDocument/2006/relationships/image" Target="../media/image26.wmf"/><Relationship Id="rId33" Type="http://schemas.openxmlformats.org/officeDocument/2006/relationships/oleObject" Target="../embeddings/oleObject26.bin"/><Relationship Id="rId32" Type="http://schemas.openxmlformats.org/officeDocument/2006/relationships/image" Target="../media/image25.wmf"/><Relationship Id="rId31" Type="http://schemas.openxmlformats.org/officeDocument/2006/relationships/oleObject" Target="../embeddings/oleObject25.bin"/><Relationship Id="rId30" Type="http://schemas.openxmlformats.org/officeDocument/2006/relationships/image" Target="../media/image24.wmf"/><Relationship Id="rId3" Type="http://schemas.openxmlformats.org/officeDocument/2006/relationships/oleObject" Target="../embeddings/oleObject11.bin"/><Relationship Id="rId29" Type="http://schemas.openxmlformats.org/officeDocument/2006/relationships/oleObject" Target="../embeddings/oleObject24.bin"/><Relationship Id="rId28" Type="http://schemas.openxmlformats.org/officeDocument/2006/relationships/image" Target="../media/image23.wmf"/><Relationship Id="rId27" Type="http://schemas.openxmlformats.org/officeDocument/2006/relationships/oleObject" Target="../embeddings/oleObject23.bin"/><Relationship Id="rId26" Type="http://schemas.openxmlformats.org/officeDocument/2006/relationships/image" Target="../media/image22.wmf"/><Relationship Id="rId25" Type="http://schemas.openxmlformats.org/officeDocument/2006/relationships/oleObject" Target="../embeddings/oleObject22.bin"/><Relationship Id="rId24" Type="http://schemas.openxmlformats.org/officeDocument/2006/relationships/image" Target="../media/image21.wmf"/><Relationship Id="rId23" Type="http://schemas.openxmlformats.org/officeDocument/2006/relationships/oleObject" Target="../embeddings/oleObject21.bin"/><Relationship Id="rId22" Type="http://schemas.openxmlformats.org/officeDocument/2006/relationships/image" Target="../media/image20.wmf"/><Relationship Id="rId21" Type="http://schemas.openxmlformats.org/officeDocument/2006/relationships/oleObject" Target="../embeddings/oleObject20.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19.bin"/><Relationship Id="rId18" Type="http://schemas.openxmlformats.org/officeDocument/2006/relationships/image" Target="../media/image18.wmf"/><Relationship Id="rId17" Type="http://schemas.openxmlformats.org/officeDocument/2006/relationships/oleObject" Target="../embeddings/oleObject18.bin"/><Relationship Id="rId16" Type="http://schemas.openxmlformats.org/officeDocument/2006/relationships/image" Target="../media/image17.wmf"/><Relationship Id="rId15" Type="http://schemas.openxmlformats.org/officeDocument/2006/relationships/oleObject" Target="../embeddings/oleObject17.bin"/><Relationship Id="rId14" Type="http://schemas.openxmlformats.org/officeDocument/2006/relationships/image" Target="../media/image16.wmf"/><Relationship Id="rId13" Type="http://schemas.openxmlformats.org/officeDocument/2006/relationships/oleObject" Target="../embeddings/oleObject16.bin"/><Relationship Id="rId12" Type="http://schemas.openxmlformats.org/officeDocument/2006/relationships/image" Target="../media/image15.wmf"/><Relationship Id="rId11" Type="http://schemas.openxmlformats.org/officeDocument/2006/relationships/oleObject" Target="../embeddings/oleObject15.bin"/><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84.bin"/><Relationship Id="rId8" Type="http://schemas.openxmlformats.org/officeDocument/2006/relationships/oleObject" Target="../embeddings/oleObject283.bin"/><Relationship Id="rId7" Type="http://schemas.openxmlformats.org/officeDocument/2006/relationships/oleObject" Target="../embeddings/oleObject282.bin"/><Relationship Id="rId6" Type="http://schemas.openxmlformats.org/officeDocument/2006/relationships/image" Target="../media/image149.wmf"/><Relationship Id="rId5" Type="http://schemas.openxmlformats.org/officeDocument/2006/relationships/oleObject" Target="../embeddings/oleObject281.bin"/><Relationship Id="rId4" Type="http://schemas.openxmlformats.org/officeDocument/2006/relationships/image" Target="../media/image148.wmf"/><Relationship Id="rId3" Type="http://schemas.openxmlformats.org/officeDocument/2006/relationships/oleObject" Target="../embeddings/oleObject280.bin"/><Relationship Id="rId2" Type="http://schemas.openxmlformats.org/officeDocument/2006/relationships/image" Target="../media/image147.wmf"/><Relationship Id="rId17" Type="http://schemas.openxmlformats.org/officeDocument/2006/relationships/vmlDrawing" Target="../drawings/vmlDrawing18.vml"/><Relationship Id="rId16" Type="http://schemas.openxmlformats.org/officeDocument/2006/relationships/slideLayout" Target="../slideLayouts/slideLayout7.xml"/><Relationship Id="rId15" Type="http://schemas.openxmlformats.org/officeDocument/2006/relationships/oleObject" Target="../embeddings/oleObject290.bin"/><Relationship Id="rId14" Type="http://schemas.openxmlformats.org/officeDocument/2006/relationships/oleObject" Target="../embeddings/oleObject289.bin"/><Relationship Id="rId13" Type="http://schemas.openxmlformats.org/officeDocument/2006/relationships/oleObject" Target="../embeddings/oleObject288.bin"/><Relationship Id="rId12" Type="http://schemas.openxmlformats.org/officeDocument/2006/relationships/oleObject" Target="../embeddings/oleObject287.bin"/><Relationship Id="rId11" Type="http://schemas.openxmlformats.org/officeDocument/2006/relationships/oleObject" Target="../embeddings/oleObject286.bin"/><Relationship Id="rId10" Type="http://schemas.openxmlformats.org/officeDocument/2006/relationships/oleObject" Target="../embeddings/oleObject285.bin"/><Relationship Id="rId1" Type="http://schemas.openxmlformats.org/officeDocument/2006/relationships/oleObject" Target="../embeddings/oleObject279.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3.emf"/><Relationship Id="rId7" Type="http://schemas.openxmlformats.org/officeDocument/2006/relationships/oleObject" Target="../embeddings/oleObject294.bin"/><Relationship Id="rId6" Type="http://schemas.openxmlformats.org/officeDocument/2006/relationships/image" Target="../media/image152.wmf"/><Relationship Id="rId5" Type="http://schemas.openxmlformats.org/officeDocument/2006/relationships/oleObject" Target="../embeddings/oleObject293.bin"/><Relationship Id="rId4" Type="http://schemas.openxmlformats.org/officeDocument/2006/relationships/image" Target="../media/image151.emf"/><Relationship Id="rId3" Type="http://schemas.openxmlformats.org/officeDocument/2006/relationships/oleObject" Target="../embeddings/oleObject292.bin"/><Relationship Id="rId2" Type="http://schemas.openxmlformats.org/officeDocument/2006/relationships/image" Target="../media/image150.emf"/><Relationship Id="rId10" Type="http://schemas.openxmlformats.org/officeDocument/2006/relationships/vmlDrawing" Target="../drawings/vmlDrawing19.vml"/><Relationship Id="rId1" Type="http://schemas.openxmlformats.org/officeDocument/2006/relationships/oleObject" Target="../embeddings/oleObject291.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299.bin"/><Relationship Id="rId8" Type="http://schemas.openxmlformats.org/officeDocument/2006/relationships/image" Target="../media/image157.wmf"/><Relationship Id="rId7" Type="http://schemas.openxmlformats.org/officeDocument/2006/relationships/oleObject" Target="../embeddings/oleObject298.bin"/><Relationship Id="rId6" Type="http://schemas.openxmlformats.org/officeDocument/2006/relationships/image" Target="../media/image156.wmf"/><Relationship Id="rId5" Type="http://schemas.openxmlformats.org/officeDocument/2006/relationships/oleObject" Target="../embeddings/oleObject297.bin"/><Relationship Id="rId4" Type="http://schemas.openxmlformats.org/officeDocument/2006/relationships/image" Target="../media/image155.wmf"/><Relationship Id="rId3" Type="http://schemas.openxmlformats.org/officeDocument/2006/relationships/oleObject" Target="../embeddings/oleObject296.bin"/><Relationship Id="rId2" Type="http://schemas.openxmlformats.org/officeDocument/2006/relationships/image" Target="../media/image154.wmf"/><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158.wmf"/><Relationship Id="rId1" Type="http://schemas.openxmlformats.org/officeDocument/2006/relationships/oleObject" Target="../embeddings/oleObject295.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161.emf"/><Relationship Id="rId5" Type="http://schemas.openxmlformats.org/officeDocument/2006/relationships/oleObject" Target="../embeddings/oleObject302.bin"/><Relationship Id="rId4" Type="http://schemas.openxmlformats.org/officeDocument/2006/relationships/image" Target="../media/image160.emf"/><Relationship Id="rId3" Type="http://schemas.openxmlformats.org/officeDocument/2006/relationships/oleObject" Target="../embeddings/oleObject301.bin"/><Relationship Id="rId2" Type="http://schemas.openxmlformats.org/officeDocument/2006/relationships/image" Target="../media/image159.wmf"/><Relationship Id="rId1" Type="http://schemas.openxmlformats.org/officeDocument/2006/relationships/oleObject" Target="../embeddings/oleObject300.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307.bin"/><Relationship Id="rId8" Type="http://schemas.openxmlformats.org/officeDocument/2006/relationships/image" Target="../media/image165.wmf"/><Relationship Id="rId7" Type="http://schemas.openxmlformats.org/officeDocument/2006/relationships/oleObject" Target="../embeddings/oleObject306.bin"/><Relationship Id="rId6" Type="http://schemas.openxmlformats.org/officeDocument/2006/relationships/image" Target="../media/image164.wmf"/><Relationship Id="rId5" Type="http://schemas.openxmlformats.org/officeDocument/2006/relationships/oleObject" Target="../embeddings/oleObject305.bin"/><Relationship Id="rId4" Type="http://schemas.openxmlformats.org/officeDocument/2006/relationships/image" Target="../media/image163.wmf"/><Relationship Id="rId3" Type="http://schemas.openxmlformats.org/officeDocument/2006/relationships/oleObject" Target="../embeddings/oleObject304.bin"/><Relationship Id="rId2" Type="http://schemas.openxmlformats.org/officeDocument/2006/relationships/image" Target="../media/image162.wmf"/><Relationship Id="rId18" Type="http://schemas.openxmlformats.org/officeDocument/2006/relationships/vmlDrawing" Target="../drawings/vmlDrawing22.vml"/><Relationship Id="rId17" Type="http://schemas.openxmlformats.org/officeDocument/2006/relationships/slideLayout" Target="../slideLayouts/slideLayout7.xml"/><Relationship Id="rId16" Type="http://schemas.openxmlformats.org/officeDocument/2006/relationships/image" Target="../media/image169.emf"/><Relationship Id="rId15" Type="http://schemas.openxmlformats.org/officeDocument/2006/relationships/oleObject" Target="../embeddings/oleObject310.bin"/><Relationship Id="rId14" Type="http://schemas.openxmlformats.org/officeDocument/2006/relationships/image" Target="../media/image168.emf"/><Relationship Id="rId13" Type="http://schemas.openxmlformats.org/officeDocument/2006/relationships/oleObject" Target="../embeddings/oleObject309.bin"/><Relationship Id="rId12" Type="http://schemas.openxmlformats.org/officeDocument/2006/relationships/image" Target="../media/image167.emf"/><Relationship Id="rId11" Type="http://schemas.openxmlformats.org/officeDocument/2006/relationships/oleObject" Target="../embeddings/oleObject308.bin"/><Relationship Id="rId10" Type="http://schemas.openxmlformats.org/officeDocument/2006/relationships/image" Target="../media/image166.emf"/><Relationship Id="rId1" Type="http://schemas.openxmlformats.org/officeDocument/2006/relationships/oleObject" Target="../embeddings/oleObject303.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26.wmf"/><Relationship Id="rId7" Type="http://schemas.openxmlformats.org/officeDocument/2006/relationships/oleObject" Target="../embeddings/oleObject41.bin"/><Relationship Id="rId6" Type="http://schemas.openxmlformats.org/officeDocument/2006/relationships/image" Target="../media/image25.wmf"/><Relationship Id="rId5" Type="http://schemas.openxmlformats.org/officeDocument/2006/relationships/oleObject" Target="../embeddings/oleObject40.bin"/><Relationship Id="rId4" Type="http://schemas.openxmlformats.org/officeDocument/2006/relationships/image" Target="../media/image24.wmf"/><Relationship Id="rId30" Type="http://schemas.openxmlformats.org/officeDocument/2006/relationships/vmlDrawing" Target="../drawings/vmlDrawing3.vml"/><Relationship Id="rId3" Type="http://schemas.openxmlformats.org/officeDocument/2006/relationships/oleObject" Target="../embeddings/oleObject39.bin"/><Relationship Id="rId29" Type="http://schemas.openxmlformats.org/officeDocument/2006/relationships/slideLayout" Target="../slideLayouts/slideLayout7.xml"/><Relationship Id="rId28" Type="http://schemas.openxmlformats.org/officeDocument/2006/relationships/image" Target="../media/image41.wmf"/><Relationship Id="rId27" Type="http://schemas.openxmlformats.org/officeDocument/2006/relationships/oleObject" Target="../embeddings/oleObject51.bin"/><Relationship Id="rId26" Type="http://schemas.openxmlformats.org/officeDocument/2006/relationships/image" Target="../media/image40.wmf"/><Relationship Id="rId25" Type="http://schemas.openxmlformats.org/officeDocument/2006/relationships/oleObject" Target="../embeddings/oleObject50.bin"/><Relationship Id="rId24" Type="http://schemas.openxmlformats.org/officeDocument/2006/relationships/image" Target="../media/image39.wmf"/><Relationship Id="rId23" Type="http://schemas.openxmlformats.org/officeDocument/2006/relationships/oleObject" Target="../embeddings/oleObject49.bin"/><Relationship Id="rId22" Type="http://schemas.openxmlformats.org/officeDocument/2006/relationships/image" Target="../media/image38.wmf"/><Relationship Id="rId21" Type="http://schemas.openxmlformats.org/officeDocument/2006/relationships/oleObject" Target="../embeddings/oleObject48.bin"/><Relationship Id="rId20" Type="http://schemas.openxmlformats.org/officeDocument/2006/relationships/image" Target="../media/image32.wmf"/><Relationship Id="rId2" Type="http://schemas.openxmlformats.org/officeDocument/2006/relationships/image" Target="../media/image23.wmf"/><Relationship Id="rId19" Type="http://schemas.openxmlformats.org/officeDocument/2006/relationships/oleObject" Target="../embeddings/oleObject47.bin"/><Relationship Id="rId18" Type="http://schemas.openxmlformats.org/officeDocument/2006/relationships/image" Target="../media/image31.wmf"/><Relationship Id="rId17" Type="http://schemas.openxmlformats.org/officeDocument/2006/relationships/oleObject" Target="../embeddings/oleObject46.bin"/><Relationship Id="rId16" Type="http://schemas.openxmlformats.org/officeDocument/2006/relationships/image" Target="../media/image30.wmf"/><Relationship Id="rId15" Type="http://schemas.openxmlformats.org/officeDocument/2006/relationships/oleObject" Target="../embeddings/oleObject45.bin"/><Relationship Id="rId14" Type="http://schemas.openxmlformats.org/officeDocument/2006/relationships/image" Target="../media/image29.wmf"/><Relationship Id="rId13" Type="http://schemas.openxmlformats.org/officeDocument/2006/relationships/oleObject" Target="../embeddings/oleObject44.bin"/><Relationship Id="rId12" Type="http://schemas.openxmlformats.org/officeDocument/2006/relationships/image" Target="../media/image28.wmf"/><Relationship Id="rId11" Type="http://schemas.openxmlformats.org/officeDocument/2006/relationships/oleObject" Target="../embeddings/oleObject43.bin"/><Relationship Id="rId10" Type="http://schemas.openxmlformats.org/officeDocument/2006/relationships/image" Target="../media/image27.wmf"/><Relationship Id="rId1"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45.wmf"/><Relationship Id="rId7" Type="http://schemas.openxmlformats.org/officeDocument/2006/relationships/oleObject" Target="../embeddings/oleObject55.bin"/><Relationship Id="rId6" Type="http://schemas.openxmlformats.org/officeDocument/2006/relationships/image" Target="../media/image44.wmf"/><Relationship Id="rId5" Type="http://schemas.openxmlformats.org/officeDocument/2006/relationships/oleObject" Target="../embeddings/oleObject54.bin"/><Relationship Id="rId4" Type="http://schemas.openxmlformats.org/officeDocument/2006/relationships/image" Target="../media/image43.wmf"/><Relationship Id="rId3" Type="http://schemas.openxmlformats.org/officeDocument/2006/relationships/oleObject" Target="../embeddings/oleObject53.bin"/><Relationship Id="rId2" Type="http://schemas.openxmlformats.org/officeDocument/2006/relationships/image" Target="../media/image42.wmf"/><Relationship Id="rId17" Type="http://schemas.openxmlformats.org/officeDocument/2006/relationships/vmlDrawing" Target="../drawings/vmlDrawing4.vml"/><Relationship Id="rId16" Type="http://schemas.openxmlformats.org/officeDocument/2006/relationships/slideLayout" Target="../slideLayouts/slideLayout7.xml"/><Relationship Id="rId15" Type="http://schemas.openxmlformats.org/officeDocument/2006/relationships/oleObject" Target="../embeddings/oleObject60.bin"/><Relationship Id="rId14" Type="http://schemas.openxmlformats.org/officeDocument/2006/relationships/image" Target="../media/image47.wmf"/><Relationship Id="rId13" Type="http://schemas.openxmlformats.org/officeDocument/2006/relationships/oleObject" Target="../embeddings/oleObject59.bin"/><Relationship Id="rId12" Type="http://schemas.openxmlformats.org/officeDocument/2006/relationships/oleObject" Target="../embeddings/oleObject58.bin"/><Relationship Id="rId11" Type="http://schemas.openxmlformats.org/officeDocument/2006/relationships/image" Target="../media/image46.wmf"/><Relationship Id="rId10" Type="http://schemas.openxmlformats.org/officeDocument/2006/relationships/oleObject" Target="../embeddings/oleObject57.bin"/><Relationship Id="rId1" Type="http://schemas.openxmlformats.org/officeDocument/2006/relationships/oleObject" Target="../embeddings/oleObject52.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49.wmf"/><Relationship Id="rId7" Type="http://schemas.openxmlformats.org/officeDocument/2006/relationships/oleObject" Target="../embeddings/oleObject64.bin"/><Relationship Id="rId6" Type="http://schemas.openxmlformats.org/officeDocument/2006/relationships/image" Target="../media/image48.wmf"/><Relationship Id="rId5" Type="http://schemas.openxmlformats.org/officeDocument/2006/relationships/oleObject" Target="../embeddings/oleObject63.bin"/><Relationship Id="rId43" Type="http://schemas.openxmlformats.org/officeDocument/2006/relationships/vmlDrawing" Target="../drawings/vmlDrawing5.vml"/><Relationship Id="rId42" Type="http://schemas.openxmlformats.org/officeDocument/2006/relationships/slideLayout" Target="../slideLayouts/slideLayout7.xml"/><Relationship Id="rId41" Type="http://schemas.openxmlformats.org/officeDocument/2006/relationships/oleObject" Target="../embeddings/oleObject88.bin"/><Relationship Id="rId40" Type="http://schemas.openxmlformats.org/officeDocument/2006/relationships/oleObject" Target="../embeddings/oleObject87.bin"/><Relationship Id="rId4" Type="http://schemas.openxmlformats.org/officeDocument/2006/relationships/image" Target="../media/image44.wmf"/><Relationship Id="rId39" Type="http://schemas.openxmlformats.org/officeDocument/2006/relationships/image" Target="../media/image57.wmf"/><Relationship Id="rId38" Type="http://schemas.openxmlformats.org/officeDocument/2006/relationships/oleObject" Target="../embeddings/oleObject86.bin"/><Relationship Id="rId37" Type="http://schemas.openxmlformats.org/officeDocument/2006/relationships/image" Target="../media/image56.wmf"/><Relationship Id="rId36" Type="http://schemas.openxmlformats.org/officeDocument/2006/relationships/oleObject" Target="../embeddings/oleObject85.bin"/><Relationship Id="rId35" Type="http://schemas.openxmlformats.org/officeDocument/2006/relationships/oleObject" Target="../embeddings/oleObject84.bin"/><Relationship Id="rId34" Type="http://schemas.openxmlformats.org/officeDocument/2006/relationships/image" Target="../media/image55.wmf"/><Relationship Id="rId33" Type="http://schemas.openxmlformats.org/officeDocument/2006/relationships/oleObject" Target="../embeddings/oleObject83.bin"/><Relationship Id="rId32" Type="http://schemas.openxmlformats.org/officeDocument/2006/relationships/oleObject" Target="../embeddings/oleObject82.bin"/><Relationship Id="rId31" Type="http://schemas.openxmlformats.org/officeDocument/2006/relationships/image" Target="../media/image54.wmf"/><Relationship Id="rId30" Type="http://schemas.openxmlformats.org/officeDocument/2006/relationships/oleObject" Target="../embeddings/oleObject81.bin"/><Relationship Id="rId3" Type="http://schemas.openxmlformats.org/officeDocument/2006/relationships/oleObject" Target="../embeddings/oleObject62.bin"/><Relationship Id="rId29" Type="http://schemas.openxmlformats.org/officeDocument/2006/relationships/oleObject" Target="../embeddings/oleObject80.bin"/><Relationship Id="rId28" Type="http://schemas.openxmlformats.org/officeDocument/2006/relationships/image" Target="../media/image53.wmf"/><Relationship Id="rId27" Type="http://schemas.openxmlformats.org/officeDocument/2006/relationships/oleObject" Target="../embeddings/oleObject79.bin"/><Relationship Id="rId26" Type="http://schemas.openxmlformats.org/officeDocument/2006/relationships/oleObject" Target="../embeddings/oleObject78.bin"/><Relationship Id="rId25" Type="http://schemas.openxmlformats.org/officeDocument/2006/relationships/oleObject" Target="../embeddings/oleObject77.bin"/><Relationship Id="rId24" Type="http://schemas.openxmlformats.org/officeDocument/2006/relationships/oleObject" Target="../embeddings/oleObject76.bin"/><Relationship Id="rId23" Type="http://schemas.openxmlformats.org/officeDocument/2006/relationships/oleObject" Target="../embeddings/oleObject75.bin"/><Relationship Id="rId22" Type="http://schemas.openxmlformats.org/officeDocument/2006/relationships/oleObject" Target="../embeddings/oleObject74.bin"/><Relationship Id="rId21" Type="http://schemas.openxmlformats.org/officeDocument/2006/relationships/oleObject" Target="../embeddings/oleObject73.bin"/><Relationship Id="rId20" Type="http://schemas.openxmlformats.org/officeDocument/2006/relationships/oleObject" Target="../embeddings/oleObject72.bin"/><Relationship Id="rId2" Type="http://schemas.openxmlformats.org/officeDocument/2006/relationships/image" Target="../media/image46.wmf"/><Relationship Id="rId19" Type="http://schemas.openxmlformats.org/officeDocument/2006/relationships/image" Target="../media/image47.wmf"/><Relationship Id="rId18" Type="http://schemas.openxmlformats.org/officeDocument/2006/relationships/oleObject" Target="../embeddings/oleObject71.bin"/><Relationship Id="rId17" Type="http://schemas.openxmlformats.org/officeDocument/2006/relationships/oleObject" Target="../embeddings/oleObject70.bin"/><Relationship Id="rId16" Type="http://schemas.openxmlformats.org/officeDocument/2006/relationships/oleObject" Target="../embeddings/oleObject69.bin"/><Relationship Id="rId15" Type="http://schemas.openxmlformats.org/officeDocument/2006/relationships/oleObject" Target="../embeddings/oleObject68.bin"/><Relationship Id="rId14" Type="http://schemas.openxmlformats.org/officeDocument/2006/relationships/image" Target="../media/image52.wmf"/><Relationship Id="rId13" Type="http://schemas.openxmlformats.org/officeDocument/2006/relationships/oleObject" Target="../embeddings/oleObject67.bin"/><Relationship Id="rId12" Type="http://schemas.openxmlformats.org/officeDocument/2006/relationships/image" Target="../media/image51.wmf"/><Relationship Id="rId11" Type="http://schemas.openxmlformats.org/officeDocument/2006/relationships/oleObject" Target="../embeddings/oleObject66.bin"/><Relationship Id="rId10" Type="http://schemas.openxmlformats.org/officeDocument/2006/relationships/image" Target="../media/image50.wmf"/><Relationship Id="rId1" Type="http://schemas.openxmlformats.org/officeDocument/2006/relationships/oleObject" Target="../embeddings/oleObject6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8.emf"/><Relationship Id="rId1" Type="http://schemas.openxmlformats.org/officeDocument/2006/relationships/oleObject" Target="../embeddings/oleObject89.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62.emf"/><Relationship Id="rId7" Type="http://schemas.openxmlformats.org/officeDocument/2006/relationships/oleObject" Target="../embeddings/oleObject93.bin"/><Relationship Id="rId6" Type="http://schemas.openxmlformats.org/officeDocument/2006/relationships/image" Target="../media/image61.emf"/><Relationship Id="rId5" Type="http://schemas.openxmlformats.org/officeDocument/2006/relationships/oleObject" Target="../embeddings/oleObject92.bin"/><Relationship Id="rId4" Type="http://schemas.openxmlformats.org/officeDocument/2006/relationships/image" Target="../media/image60.emf"/><Relationship Id="rId3" Type="http://schemas.openxmlformats.org/officeDocument/2006/relationships/oleObject" Target="../embeddings/oleObject91.bin"/><Relationship Id="rId22" Type="http://schemas.openxmlformats.org/officeDocument/2006/relationships/vmlDrawing" Target="../drawings/vmlDrawing7.vml"/><Relationship Id="rId21" Type="http://schemas.openxmlformats.org/officeDocument/2006/relationships/slideLayout" Target="../slideLayouts/slideLayout7.xml"/><Relationship Id="rId20" Type="http://schemas.openxmlformats.org/officeDocument/2006/relationships/image" Target="../media/image68.wmf"/><Relationship Id="rId2" Type="http://schemas.openxmlformats.org/officeDocument/2006/relationships/image" Target="../media/image59.emf"/><Relationship Id="rId19" Type="http://schemas.openxmlformats.org/officeDocument/2006/relationships/oleObject" Target="../embeddings/oleObject99.bin"/><Relationship Id="rId18" Type="http://schemas.openxmlformats.org/officeDocument/2006/relationships/image" Target="../media/image67.wmf"/><Relationship Id="rId17" Type="http://schemas.openxmlformats.org/officeDocument/2006/relationships/oleObject" Target="../embeddings/oleObject98.bin"/><Relationship Id="rId16" Type="http://schemas.openxmlformats.org/officeDocument/2006/relationships/image" Target="../media/image66.wmf"/><Relationship Id="rId15" Type="http://schemas.openxmlformats.org/officeDocument/2006/relationships/oleObject" Target="../embeddings/oleObject97.bin"/><Relationship Id="rId14" Type="http://schemas.openxmlformats.org/officeDocument/2006/relationships/image" Target="../media/image65.emf"/><Relationship Id="rId13" Type="http://schemas.openxmlformats.org/officeDocument/2006/relationships/oleObject" Target="../embeddings/oleObject96.bin"/><Relationship Id="rId12" Type="http://schemas.openxmlformats.org/officeDocument/2006/relationships/image" Target="../media/image64.wmf"/><Relationship Id="rId11" Type="http://schemas.openxmlformats.org/officeDocument/2006/relationships/oleObject" Target="../embeddings/oleObject95.bin"/><Relationship Id="rId10" Type="http://schemas.openxmlformats.org/officeDocument/2006/relationships/image" Target="../media/image63.emf"/><Relationship Id="rId1" Type="http://schemas.openxmlformats.org/officeDocument/2006/relationships/oleObject" Target="../embeddings/oleObject90.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oleObject" Target="../embeddings/oleObject104.bin"/><Relationship Id="rId7" Type="http://schemas.openxmlformats.org/officeDocument/2006/relationships/oleObject" Target="../embeddings/oleObject103.bin"/><Relationship Id="rId6" Type="http://schemas.openxmlformats.org/officeDocument/2006/relationships/image" Target="../media/image71.wmf"/><Relationship Id="rId5" Type="http://schemas.openxmlformats.org/officeDocument/2006/relationships/oleObject" Target="../embeddings/oleObject102.bin"/><Relationship Id="rId4" Type="http://schemas.openxmlformats.org/officeDocument/2006/relationships/image" Target="../media/image70.wmf"/><Relationship Id="rId3" Type="http://schemas.openxmlformats.org/officeDocument/2006/relationships/oleObject" Target="../embeddings/oleObject101.bin"/><Relationship Id="rId2" Type="http://schemas.openxmlformats.org/officeDocument/2006/relationships/image" Target="../media/image69.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oleObject" Target="../embeddings/oleObject106.bin"/><Relationship Id="rId1" Type="http://schemas.openxmlformats.org/officeDocument/2006/relationships/oleObject" Target="../embeddings/oleObject100.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11.bin"/><Relationship Id="rId8" Type="http://schemas.openxmlformats.org/officeDocument/2006/relationships/image" Target="../media/image73.wmf"/><Relationship Id="rId77" Type="http://schemas.openxmlformats.org/officeDocument/2006/relationships/vmlDrawing" Target="../drawings/vmlDrawing9.vml"/><Relationship Id="rId76" Type="http://schemas.openxmlformats.org/officeDocument/2006/relationships/slideLayout" Target="../slideLayouts/slideLayout7.xml"/><Relationship Id="rId75" Type="http://schemas.openxmlformats.org/officeDocument/2006/relationships/image" Target="../media/image101.wmf"/><Relationship Id="rId74" Type="http://schemas.openxmlformats.org/officeDocument/2006/relationships/oleObject" Target="../embeddings/oleObject148.bin"/><Relationship Id="rId73" Type="http://schemas.openxmlformats.org/officeDocument/2006/relationships/oleObject" Target="../embeddings/oleObject147.bin"/><Relationship Id="rId72" Type="http://schemas.openxmlformats.org/officeDocument/2006/relationships/oleObject" Target="../embeddings/oleObject146.bin"/><Relationship Id="rId71" Type="http://schemas.openxmlformats.org/officeDocument/2006/relationships/image" Target="../media/image100.wmf"/><Relationship Id="rId70" Type="http://schemas.openxmlformats.org/officeDocument/2006/relationships/oleObject" Target="../embeddings/oleObject145.bin"/><Relationship Id="rId7" Type="http://schemas.openxmlformats.org/officeDocument/2006/relationships/oleObject" Target="../embeddings/oleObject110.bin"/><Relationship Id="rId69" Type="http://schemas.openxmlformats.org/officeDocument/2006/relationships/image" Target="../media/image99.wmf"/><Relationship Id="rId68" Type="http://schemas.openxmlformats.org/officeDocument/2006/relationships/oleObject" Target="../embeddings/oleObject144.bin"/><Relationship Id="rId67" Type="http://schemas.openxmlformats.org/officeDocument/2006/relationships/image" Target="../media/image98.wmf"/><Relationship Id="rId66" Type="http://schemas.openxmlformats.org/officeDocument/2006/relationships/oleObject" Target="../embeddings/oleObject143.bin"/><Relationship Id="rId65" Type="http://schemas.openxmlformats.org/officeDocument/2006/relationships/image" Target="../media/image97.wmf"/><Relationship Id="rId64" Type="http://schemas.openxmlformats.org/officeDocument/2006/relationships/oleObject" Target="../embeddings/oleObject142.bin"/><Relationship Id="rId63" Type="http://schemas.openxmlformats.org/officeDocument/2006/relationships/oleObject" Target="../embeddings/oleObject141.bin"/><Relationship Id="rId62" Type="http://schemas.openxmlformats.org/officeDocument/2006/relationships/oleObject" Target="../embeddings/oleObject140.bin"/><Relationship Id="rId61" Type="http://schemas.openxmlformats.org/officeDocument/2006/relationships/oleObject" Target="../embeddings/oleObject139.bin"/><Relationship Id="rId60" Type="http://schemas.openxmlformats.org/officeDocument/2006/relationships/image" Target="../media/image96.wmf"/><Relationship Id="rId6" Type="http://schemas.openxmlformats.org/officeDocument/2006/relationships/image" Target="../media/image72.wmf"/><Relationship Id="rId59" Type="http://schemas.openxmlformats.org/officeDocument/2006/relationships/oleObject" Target="../embeddings/oleObject138.bin"/><Relationship Id="rId58" Type="http://schemas.openxmlformats.org/officeDocument/2006/relationships/oleObject" Target="../embeddings/oleObject137.bin"/><Relationship Id="rId57" Type="http://schemas.openxmlformats.org/officeDocument/2006/relationships/image" Target="../media/image95.wmf"/><Relationship Id="rId56" Type="http://schemas.openxmlformats.org/officeDocument/2006/relationships/oleObject" Target="../embeddings/oleObject136.bin"/><Relationship Id="rId55" Type="http://schemas.openxmlformats.org/officeDocument/2006/relationships/image" Target="../media/image94.wmf"/><Relationship Id="rId54" Type="http://schemas.openxmlformats.org/officeDocument/2006/relationships/oleObject" Target="../embeddings/oleObject135.bin"/><Relationship Id="rId53" Type="http://schemas.openxmlformats.org/officeDocument/2006/relationships/image" Target="../media/image93.wmf"/><Relationship Id="rId52" Type="http://schemas.openxmlformats.org/officeDocument/2006/relationships/oleObject" Target="../embeddings/oleObject134.bin"/><Relationship Id="rId51" Type="http://schemas.openxmlformats.org/officeDocument/2006/relationships/image" Target="../media/image92.wmf"/><Relationship Id="rId50" Type="http://schemas.openxmlformats.org/officeDocument/2006/relationships/oleObject" Target="../embeddings/oleObject133.bin"/><Relationship Id="rId5" Type="http://schemas.openxmlformats.org/officeDocument/2006/relationships/oleObject" Target="../embeddings/oleObject109.bin"/><Relationship Id="rId49" Type="http://schemas.openxmlformats.org/officeDocument/2006/relationships/image" Target="../media/image15.wmf"/><Relationship Id="rId48" Type="http://schemas.openxmlformats.org/officeDocument/2006/relationships/oleObject" Target="../embeddings/oleObject132.bin"/><Relationship Id="rId47" Type="http://schemas.openxmlformats.org/officeDocument/2006/relationships/oleObject" Target="../embeddings/oleObject131.bin"/><Relationship Id="rId46" Type="http://schemas.openxmlformats.org/officeDocument/2006/relationships/image" Target="../media/image91.wmf"/><Relationship Id="rId45" Type="http://schemas.openxmlformats.org/officeDocument/2006/relationships/oleObject" Target="../embeddings/oleObject130.bin"/><Relationship Id="rId44" Type="http://schemas.openxmlformats.org/officeDocument/2006/relationships/oleObject" Target="../embeddings/oleObject129.bin"/><Relationship Id="rId43" Type="http://schemas.openxmlformats.org/officeDocument/2006/relationships/image" Target="../media/image90.wmf"/><Relationship Id="rId42" Type="http://schemas.openxmlformats.org/officeDocument/2006/relationships/oleObject" Target="../embeddings/oleObject128.bin"/><Relationship Id="rId41" Type="http://schemas.openxmlformats.org/officeDocument/2006/relationships/oleObject" Target="../embeddings/oleObject127.bin"/><Relationship Id="rId40" Type="http://schemas.openxmlformats.org/officeDocument/2006/relationships/image" Target="../media/image89.wmf"/><Relationship Id="rId4" Type="http://schemas.openxmlformats.org/officeDocument/2006/relationships/image" Target="../media/image9.wmf"/><Relationship Id="rId39" Type="http://schemas.openxmlformats.org/officeDocument/2006/relationships/oleObject" Target="../embeddings/oleObject126.bin"/><Relationship Id="rId38" Type="http://schemas.openxmlformats.org/officeDocument/2006/relationships/image" Target="../media/image88.wmf"/><Relationship Id="rId37" Type="http://schemas.openxmlformats.org/officeDocument/2006/relationships/oleObject" Target="../embeddings/oleObject125.bin"/><Relationship Id="rId36" Type="http://schemas.openxmlformats.org/officeDocument/2006/relationships/image" Target="../media/image87.wmf"/><Relationship Id="rId35" Type="http://schemas.openxmlformats.org/officeDocument/2006/relationships/oleObject" Target="../embeddings/oleObject124.bin"/><Relationship Id="rId34" Type="http://schemas.openxmlformats.org/officeDocument/2006/relationships/image" Target="../media/image86.wmf"/><Relationship Id="rId33" Type="http://schemas.openxmlformats.org/officeDocument/2006/relationships/oleObject" Target="../embeddings/oleObject123.bin"/><Relationship Id="rId32" Type="http://schemas.openxmlformats.org/officeDocument/2006/relationships/image" Target="../media/image85.wmf"/><Relationship Id="rId31" Type="http://schemas.openxmlformats.org/officeDocument/2006/relationships/oleObject" Target="../embeddings/oleObject122.bin"/><Relationship Id="rId30" Type="http://schemas.openxmlformats.org/officeDocument/2006/relationships/image" Target="../media/image84.wmf"/><Relationship Id="rId3" Type="http://schemas.openxmlformats.org/officeDocument/2006/relationships/oleObject" Target="../embeddings/oleObject108.bin"/><Relationship Id="rId29" Type="http://schemas.openxmlformats.org/officeDocument/2006/relationships/oleObject" Target="../embeddings/oleObject121.bin"/><Relationship Id="rId28" Type="http://schemas.openxmlformats.org/officeDocument/2006/relationships/image" Target="../media/image83.wmf"/><Relationship Id="rId27" Type="http://schemas.openxmlformats.org/officeDocument/2006/relationships/oleObject" Target="../embeddings/oleObject120.bin"/><Relationship Id="rId26" Type="http://schemas.openxmlformats.org/officeDocument/2006/relationships/image" Target="../media/image82.wmf"/><Relationship Id="rId25" Type="http://schemas.openxmlformats.org/officeDocument/2006/relationships/oleObject" Target="../embeddings/oleObject119.bin"/><Relationship Id="rId24" Type="http://schemas.openxmlformats.org/officeDocument/2006/relationships/image" Target="../media/image81.wmf"/><Relationship Id="rId23" Type="http://schemas.openxmlformats.org/officeDocument/2006/relationships/oleObject" Target="../embeddings/oleObject118.bin"/><Relationship Id="rId22" Type="http://schemas.openxmlformats.org/officeDocument/2006/relationships/image" Target="../media/image80.wmf"/><Relationship Id="rId21" Type="http://schemas.openxmlformats.org/officeDocument/2006/relationships/oleObject" Target="../embeddings/oleObject117.bin"/><Relationship Id="rId20" Type="http://schemas.openxmlformats.org/officeDocument/2006/relationships/image" Target="../media/image79.wmf"/><Relationship Id="rId2" Type="http://schemas.openxmlformats.org/officeDocument/2006/relationships/image" Target="../media/image8.wmf"/><Relationship Id="rId19" Type="http://schemas.openxmlformats.org/officeDocument/2006/relationships/oleObject" Target="../embeddings/oleObject116.bin"/><Relationship Id="rId18" Type="http://schemas.openxmlformats.org/officeDocument/2006/relationships/image" Target="../media/image78.wmf"/><Relationship Id="rId17" Type="http://schemas.openxmlformats.org/officeDocument/2006/relationships/oleObject" Target="../embeddings/oleObject115.bin"/><Relationship Id="rId16" Type="http://schemas.openxmlformats.org/officeDocument/2006/relationships/image" Target="../media/image77.wmf"/><Relationship Id="rId15" Type="http://schemas.openxmlformats.org/officeDocument/2006/relationships/oleObject" Target="../embeddings/oleObject114.bin"/><Relationship Id="rId14" Type="http://schemas.openxmlformats.org/officeDocument/2006/relationships/image" Target="../media/image76.wmf"/><Relationship Id="rId13" Type="http://schemas.openxmlformats.org/officeDocument/2006/relationships/oleObject" Target="../embeddings/oleObject113.bin"/><Relationship Id="rId12" Type="http://schemas.openxmlformats.org/officeDocument/2006/relationships/image" Target="../media/image75.wmf"/><Relationship Id="rId11" Type="http://schemas.openxmlformats.org/officeDocument/2006/relationships/oleObject" Target="../embeddings/oleObject112.bin"/><Relationship Id="rId10" Type="http://schemas.openxmlformats.org/officeDocument/2006/relationships/image" Target="../media/image74.wmf"/><Relationship Id="rId1" Type="http://schemas.openxmlformats.org/officeDocument/2006/relationships/oleObject" Target="../embeddings/oleObject10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221" name="Rectangle 77"/>
          <p:cNvSpPr/>
          <p:nvPr/>
        </p:nvSpPr>
        <p:spPr>
          <a:xfrm>
            <a:off x="2652713" y="5630863"/>
            <a:ext cx="762000" cy="838200"/>
          </a:xfrm>
          <a:prstGeom prst="rect">
            <a:avLst/>
          </a:prstGeom>
          <a:solidFill>
            <a:srgbClr val="CCFFFF"/>
          </a:solidFill>
          <a:ln w="9525">
            <a:noFill/>
          </a:ln>
        </p:spPr>
        <p:txBody>
          <a:bodyPr wrap="none" anchor="ctr"/>
          <a:p>
            <a:pPr eaLnBrk="1" hangingPunct="1"/>
            <a:endParaRPr lang="zh-CN" altLang="en-US" dirty="0">
              <a:latin typeface="Arial" panose="020B0604020202020204" pitchFamily="34" charset="0"/>
            </a:endParaRPr>
          </a:p>
        </p:txBody>
      </p:sp>
      <p:sp>
        <p:nvSpPr>
          <p:cNvPr id="6220" name="Rectangle 76"/>
          <p:cNvSpPr/>
          <p:nvPr/>
        </p:nvSpPr>
        <p:spPr>
          <a:xfrm>
            <a:off x="2347913" y="3571875"/>
            <a:ext cx="533400" cy="1143000"/>
          </a:xfrm>
          <a:prstGeom prst="rect">
            <a:avLst/>
          </a:prstGeom>
          <a:solidFill>
            <a:srgbClr val="CCFFFF"/>
          </a:solidFill>
          <a:ln w="9525">
            <a:noFill/>
          </a:ln>
        </p:spPr>
        <p:txBody>
          <a:bodyPr wrap="none" anchor="ctr"/>
          <a:p>
            <a:pPr eaLnBrk="1" hangingPunct="1"/>
            <a:endParaRPr lang="zh-CN" altLang="en-US" dirty="0">
              <a:latin typeface="Arial" panose="020B0604020202020204" pitchFamily="34" charset="0"/>
            </a:endParaRPr>
          </a:p>
        </p:txBody>
      </p:sp>
      <p:sp>
        <p:nvSpPr>
          <p:cNvPr id="6146" name="Text Box 2"/>
          <p:cNvSpPr txBox="1"/>
          <p:nvPr/>
        </p:nvSpPr>
        <p:spPr>
          <a:xfrm>
            <a:off x="1835150" y="185738"/>
            <a:ext cx="6367463" cy="584200"/>
          </a:xfrm>
          <a:prstGeom prst="rect">
            <a:avLst/>
          </a:prstGeom>
          <a:noFill/>
          <a:ln w="9525">
            <a:noFill/>
          </a:ln>
        </p:spPr>
        <p:txBody>
          <a:bodyPr wrap="none">
            <a:spAutoFit/>
          </a:bodyPr>
          <a:p>
            <a:pPr eaLnBrk="1" hangingPunct="1"/>
            <a:r>
              <a:rPr lang="zh-CN" altLang="en-US" sz="3200" b="1" dirty="0">
                <a:solidFill>
                  <a:srgbClr val="0000FF"/>
                </a:solidFill>
                <a:latin typeface="黑体" panose="02010609060101010101" pitchFamily="49" charset="-122"/>
                <a:ea typeface="黑体" panose="02010609060101010101" pitchFamily="49" charset="-122"/>
              </a:rPr>
              <a:t>§</a:t>
            </a:r>
            <a:r>
              <a:rPr lang="en-US" altLang="zh-CN" sz="3200" b="1" dirty="0">
                <a:solidFill>
                  <a:srgbClr val="0000FF"/>
                </a:solidFill>
                <a:latin typeface="黑体" panose="02010609060101010101" pitchFamily="49" charset="-122"/>
                <a:ea typeface="黑体" panose="02010609060101010101" pitchFamily="49" charset="-122"/>
              </a:rPr>
              <a:t>6</a:t>
            </a:r>
            <a:r>
              <a:rPr lang="zh-CN" altLang="en-US" sz="3200" b="1" dirty="0">
                <a:solidFill>
                  <a:srgbClr val="0000FF"/>
                </a:solidFill>
                <a:latin typeface="黑体" panose="02010609060101010101" pitchFamily="49" charset="-122"/>
                <a:ea typeface="黑体" panose="02010609060101010101" pitchFamily="49" charset="-122"/>
              </a:rPr>
              <a:t>  矩阵的初等变换与初等矩阵</a:t>
            </a:r>
            <a:r>
              <a:rPr lang="zh-CN" altLang="en-US" sz="3200" b="1" dirty="0">
                <a:solidFill>
                  <a:srgbClr val="0000FF"/>
                </a:solidFill>
                <a:latin typeface="隶书" pitchFamily="49" charset="-122"/>
                <a:ea typeface="隶书" pitchFamily="49" charset="-122"/>
              </a:rPr>
              <a:t> </a:t>
            </a:r>
            <a:endParaRPr lang="zh-CN" altLang="en-US" sz="3200" b="1" dirty="0">
              <a:solidFill>
                <a:srgbClr val="0000FF"/>
              </a:solidFill>
              <a:latin typeface="隶书" pitchFamily="49" charset="-122"/>
              <a:ea typeface="隶书" pitchFamily="49" charset="-122"/>
            </a:endParaRPr>
          </a:p>
        </p:txBody>
      </p:sp>
      <p:grpSp>
        <p:nvGrpSpPr>
          <p:cNvPr id="6222" name="Group 78"/>
          <p:cNvGrpSpPr/>
          <p:nvPr/>
        </p:nvGrpSpPr>
        <p:grpSpPr>
          <a:xfrm>
            <a:off x="900113" y="765175"/>
            <a:ext cx="4640262" cy="2143125"/>
            <a:chOff x="48" y="432"/>
            <a:chExt cx="2875" cy="1350"/>
          </a:xfrm>
        </p:grpSpPr>
        <p:sp>
          <p:nvSpPr>
            <p:cNvPr id="5160" name="Text Box 3"/>
            <p:cNvSpPr txBox="1"/>
            <p:nvPr/>
          </p:nvSpPr>
          <p:spPr>
            <a:xfrm>
              <a:off x="48" y="432"/>
              <a:ext cx="696" cy="288"/>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引例</a:t>
              </a:r>
              <a:endParaRPr lang="zh-CN" altLang="en-US" sz="2400" b="1" dirty="0">
                <a:solidFill>
                  <a:srgbClr val="FF0000"/>
                </a:solidFill>
                <a:latin typeface="Times New Roman" panose="02020603050405020304" pitchFamily="18" charset="0"/>
              </a:endParaRPr>
            </a:p>
          </p:txBody>
        </p:sp>
        <p:sp>
          <p:nvSpPr>
            <p:cNvPr id="5161" name="Text Box 4"/>
            <p:cNvSpPr txBox="1"/>
            <p:nvPr/>
          </p:nvSpPr>
          <p:spPr>
            <a:xfrm>
              <a:off x="590" y="432"/>
              <a:ext cx="20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用消元法解线性方程组</a:t>
              </a:r>
              <a:endParaRPr lang="zh-CN" altLang="en-US" sz="2400" b="1" dirty="0">
                <a:latin typeface="Times New Roman" panose="02020603050405020304" pitchFamily="18" charset="0"/>
              </a:endParaRPr>
            </a:p>
          </p:txBody>
        </p:sp>
        <p:graphicFrame>
          <p:nvGraphicFramePr>
            <p:cNvPr id="5162" name="Object 5"/>
            <p:cNvGraphicFramePr>
              <a:graphicFrameLocks noChangeAspect="1"/>
            </p:cNvGraphicFramePr>
            <p:nvPr/>
          </p:nvGraphicFramePr>
          <p:xfrm>
            <a:off x="611" y="770"/>
            <a:ext cx="1859" cy="1012"/>
          </p:xfrm>
          <a:graphic>
            <a:graphicData uri="http://schemas.openxmlformats.org/presentationml/2006/ole">
              <mc:AlternateContent xmlns:mc="http://schemas.openxmlformats.org/markup-compatibility/2006">
                <mc:Choice xmlns:v="urn:schemas-microsoft-com:vml" Requires="v">
                  <p:oleObj spid="_x0000_s3076" name="" r:id="rId1" imgW="1727200" imgH="939800" progId="Equation.3">
                    <p:embed/>
                  </p:oleObj>
                </mc:Choice>
                <mc:Fallback>
                  <p:oleObj name="" r:id="rId1" imgW="1727200" imgH="939800" progId="Equation.3">
                    <p:embed/>
                    <p:pic>
                      <p:nvPicPr>
                        <p:cNvPr id="0" name="图片 3075"/>
                        <p:cNvPicPr/>
                        <p:nvPr/>
                      </p:nvPicPr>
                      <p:blipFill>
                        <a:blip r:embed="rId2"/>
                        <a:stretch>
                          <a:fillRect/>
                        </a:stretch>
                      </p:blipFill>
                      <p:spPr>
                        <a:xfrm>
                          <a:off x="611" y="770"/>
                          <a:ext cx="1859" cy="1012"/>
                        </a:xfrm>
                        <a:prstGeom prst="rect">
                          <a:avLst/>
                        </a:prstGeom>
                        <a:noFill/>
                        <a:ln w="38100">
                          <a:noFill/>
                          <a:miter/>
                        </a:ln>
                      </p:spPr>
                    </p:pic>
                  </p:oleObj>
                </mc:Fallback>
              </mc:AlternateContent>
            </a:graphicData>
          </a:graphic>
        </p:graphicFrame>
        <p:grpSp>
          <p:nvGrpSpPr>
            <p:cNvPr id="5163" name="Group 71"/>
            <p:cNvGrpSpPr/>
            <p:nvPr/>
          </p:nvGrpSpPr>
          <p:grpSpPr>
            <a:xfrm>
              <a:off x="2642" y="768"/>
              <a:ext cx="281" cy="1005"/>
              <a:chOff x="2834" y="816"/>
              <a:chExt cx="281" cy="1005"/>
            </a:xfrm>
          </p:grpSpPr>
          <p:sp>
            <p:nvSpPr>
              <p:cNvPr id="5164" name="Text Box 6"/>
              <p:cNvSpPr txBox="1"/>
              <p:nvPr/>
            </p:nvSpPr>
            <p:spPr>
              <a:xfrm>
                <a:off x="2844" y="816"/>
                <a:ext cx="271"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①</a:t>
                </a:r>
                <a:endParaRPr lang="zh-CN" altLang="en-US" sz="2000" b="1" dirty="0">
                  <a:latin typeface="Times New Roman" panose="02020603050405020304" pitchFamily="18" charset="0"/>
                </a:endParaRPr>
              </a:p>
            </p:txBody>
          </p:sp>
          <p:sp>
            <p:nvSpPr>
              <p:cNvPr id="5165" name="Text Box 7"/>
              <p:cNvSpPr txBox="1"/>
              <p:nvPr/>
            </p:nvSpPr>
            <p:spPr>
              <a:xfrm>
                <a:off x="2834" y="1056"/>
                <a:ext cx="271"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②</a:t>
                </a:r>
                <a:endParaRPr lang="zh-CN" altLang="en-US" sz="2000" b="1" dirty="0">
                  <a:latin typeface="Times New Roman" panose="02020603050405020304" pitchFamily="18" charset="0"/>
                </a:endParaRPr>
              </a:p>
            </p:txBody>
          </p:sp>
          <p:sp>
            <p:nvSpPr>
              <p:cNvPr id="5166" name="Text Box 8"/>
              <p:cNvSpPr txBox="1"/>
              <p:nvPr/>
            </p:nvSpPr>
            <p:spPr>
              <a:xfrm>
                <a:off x="2844" y="1331"/>
                <a:ext cx="271"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③</a:t>
                </a:r>
                <a:endParaRPr lang="zh-CN" altLang="en-US" sz="2000" b="1" dirty="0">
                  <a:latin typeface="Times New Roman" panose="02020603050405020304" pitchFamily="18" charset="0"/>
                </a:endParaRPr>
              </a:p>
            </p:txBody>
          </p:sp>
          <p:sp>
            <p:nvSpPr>
              <p:cNvPr id="5167" name="Text Box 9"/>
              <p:cNvSpPr txBox="1"/>
              <p:nvPr/>
            </p:nvSpPr>
            <p:spPr>
              <a:xfrm>
                <a:off x="2844" y="1571"/>
                <a:ext cx="271"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④</a:t>
                </a:r>
                <a:endParaRPr lang="zh-CN" altLang="en-US" sz="2000" b="1" dirty="0">
                  <a:latin typeface="Times New Roman" panose="02020603050405020304" pitchFamily="18" charset="0"/>
                </a:endParaRPr>
              </a:p>
            </p:txBody>
          </p:sp>
        </p:grpSp>
      </p:grpSp>
      <p:sp>
        <p:nvSpPr>
          <p:cNvPr id="6154" name="Text Box 10"/>
          <p:cNvSpPr txBox="1"/>
          <p:nvPr/>
        </p:nvSpPr>
        <p:spPr>
          <a:xfrm>
            <a:off x="900113" y="2852738"/>
            <a:ext cx="592137" cy="457200"/>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解:</a:t>
            </a:r>
            <a:endParaRPr lang="zh-CN" altLang="en-US" sz="2400" b="1" dirty="0">
              <a:solidFill>
                <a:srgbClr val="FF0000"/>
              </a:solidFill>
              <a:latin typeface="Times New Roman" panose="02020603050405020304" pitchFamily="18" charset="0"/>
            </a:endParaRPr>
          </a:p>
        </p:txBody>
      </p:sp>
      <p:grpSp>
        <p:nvGrpSpPr>
          <p:cNvPr id="6161" name="Group 17"/>
          <p:cNvGrpSpPr/>
          <p:nvPr/>
        </p:nvGrpSpPr>
        <p:grpSpPr>
          <a:xfrm>
            <a:off x="1052513" y="3479800"/>
            <a:ext cx="1079500" cy="400050"/>
            <a:chOff x="1632" y="2004"/>
            <a:chExt cx="680" cy="252"/>
          </a:xfrm>
        </p:grpSpPr>
        <p:sp>
          <p:nvSpPr>
            <p:cNvPr id="5157" name="Text Box 13"/>
            <p:cNvSpPr txBox="1"/>
            <p:nvPr/>
          </p:nvSpPr>
          <p:spPr>
            <a:xfrm>
              <a:off x="1632" y="2004"/>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①</a:t>
              </a:r>
              <a:endParaRPr lang="zh-CN" altLang="en-US" sz="2000" b="1" dirty="0">
                <a:latin typeface="Times New Roman" panose="02020603050405020304" pitchFamily="18" charset="0"/>
              </a:endParaRPr>
            </a:p>
          </p:txBody>
        </p:sp>
        <p:sp>
          <p:nvSpPr>
            <p:cNvPr id="5158" name="Text Box 14"/>
            <p:cNvSpPr txBox="1"/>
            <p:nvPr/>
          </p:nvSpPr>
          <p:spPr>
            <a:xfrm>
              <a:off x="2036" y="2006"/>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②</a:t>
              </a:r>
              <a:endParaRPr lang="zh-CN" altLang="en-US" sz="2000" b="1" dirty="0">
                <a:latin typeface="Times New Roman" panose="02020603050405020304" pitchFamily="18" charset="0"/>
              </a:endParaRPr>
            </a:p>
          </p:txBody>
        </p:sp>
        <p:sp>
          <p:nvSpPr>
            <p:cNvPr id="5159" name="Line 15"/>
            <p:cNvSpPr/>
            <p:nvPr/>
          </p:nvSpPr>
          <p:spPr>
            <a:xfrm>
              <a:off x="1872" y="2112"/>
              <a:ext cx="192" cy="0"/>
            </a:xfrm>
            <a:prstGeom prst="line">
              <a:avLst/>
            </a:prstGeom>
            <a:ln w="19050" cap="flat" cmpd="sng">
              <a:solidFill>
                <a:schemeClr val="tx1"/>
              </a:solidFill>
              <a:prstDash val="solid"/>
              <a:headEnd type="triangle" w="med" len="med"/>
              <a:tailEnd type="triangle" w="med" len="med"/>
            </a:ln>
          </p:spPr>
        </p:sp>
      </p:grpSp>
      <p:sp>
        <p:nvSpPr>
          <p:cNvPr id="6162" name="Text Box 18"/>
          <p:cNvSpPr txBox="1"/>
          <p:nvPr/>
        </p:nvSpPr>
        <p:spPr>
          <a:xfrm>
            <a:off x="1052513" y="3879850"/>
            <a:ext cx="990600" cy="396875"/>
          </a:xfrm>
          <a:prstGeom prst="rect">
            <a:avLst/>
          </a:prstGeom>
          <a:noFill/>
          <a:ln w="9525">
            <a:noFill/>
          </a:ln>
        </p:spPr>
        <p:txBody>
          <a:bodyPr>
            <a:spAutoFit/>
          </a:bodyPr>
          <a:p>
            <a:pPr eaLnBrk="1" hangingPunct="1"/>
            <a:r>
              <a:rPr lang="zh-CN" altLang="en-US" sz="2000" b="1" dirty="0">
                <a:latin typeface="Times New Roman" panose="02020603050405020304" pitchFamily="18" charset="0"/>
              </a:rPr>
              <a:t>③÷2</a:t>
            </a:r>
            <a:endParaRPr lang="zh-CN" altLang="en-US" sz="2000" b="1" dirty="0">
              <a:latin typeface="Times New Roman" panose="02020603050405020304" pitchFamily="18" charset="0"/>
            </a:endParaRPr>
          </a:p>
        </p:txBody>
      </p:sp>
      <p:graphicFrame>
        <p:nvGraphicFramePr>
          <p:cNvPr id="6164" name="Object 20"/>
          <p:cNvGraphicFramePr>
            <a:graphicFrameLocks noChangeAspect="1"/>
          </p:cNvGraphicFramePr>
          <p:nvPr/>
        </p:nvGraphicFramePr>
        <p:xfrm>
          <a:off x="2209800" y="3048000"/>
          <a:ext cx="3190875" cy="1700213"/>
        </p:xfrm>
        <a:graphic>
          <a:graphicData uri="http://schemas.openxmlformats.org/presentationml/2006/ole">
            <mc:AlternateContent xmlns:mc="http://schemas.openxmlformats.org/markup-compatibility/2006">
              <mc:Choice xmlns:v="urn:schemas-microsoft-com:vml" Requires="v">
                <p:oleObj spid="_x0000_s3080" name="" r:id="rId3" imgW="1765300" imgH="939800" progId="Equation.3">
                  <p:embed/>
                </p:oleObj>
              </mc:Choice>
              <mc:Fallback>
                <p:oleObj name="" r:id="rId3" imgW="1765300" imgH="939800" progId="Equation.3">
                  <p:embed/>
                  <p:pic>
                    <p:nvPicPr>
                      <p:cNvPr id="0" name="图片 3079"/>
                      <p:cNvPicPr/>
                      <p:nvPr/>
                    </p:nvPicPr>
                    <p:blipFill>
                      <a:blip r:embed="rId4"/>
                      <a:stretch>
                        <a:fillRect/>
                      </a:stretch>
                    </p:blipFill>
                    <p:spPr>
                      <a:xfrm>
                        <a:off x="2209800" y="3048000"/>
                        <a:ext cx="3190875" cy="1700213"/>
                      </a:xfrm>
                      <a:prstGeom prst="rect">
                        <a:avLst/>
                      </a:prstGeom>
                      <a:noFill/>
                      <a:ln w="38100">
                        <a:noFill/>
                        <a:miter/>
                      </a:ln>
                    </p:spPr>
                  </p:pic>
                </p:oleObj>
              </mc:Fallback>
            </mc:AlternateContent>
          </a:graphicData>
        </a:graphic>
      </p:graphicFrame>
      <p:grpSp>
        <p:nvGrpSpPr>
          <p:cNvPr id="6216" name="Group 72"/>
          <p:cNvGrpSpPr/>
          <p:nvPr/>
        </p:nvGrpSpPr>
        <p:grpSpPr>
          <a:xfrm>
            <a:off x="5357813" y="3117850"/>
            <a:ext cx="454025" cy="1595438"/>
            <a:chOff x="2856" y="1874"/>
            <a:chExt cx="286" cy="1005"/>
          </a:xfrm>
        </p:grpSpPr>
        <p:sp>
          <p:nvSpPr>
            <p:cNvPr id="5153" name="Text Box 21"/>
            <p:cNvSpPr txBox="1"/>
            <p:nvPr/>
          </p:nvSpPr>
          <p:spPr>
            <a:xfrm>
              <a:off x="2866" y="1874"/>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①</a:t>
              </a:r>
              <a:endParaRPr lang="zh-CN" altLang="en-US" sz="2000" b="1" dirty="0">
                <a:latin typeface="Times New Roman" panose="02020603050405020304" pitchFamily="18" charset="0"/>
              </a:endParaRPr>
            </a:p>
          </p:txBody>
        </p:sp>
        <p:sp>
          <p:nvSpPr>
            <p:cNvPr id="5154" name="Text Box 22"/>
            <p:cNvSpPr txBox="1"/>
            <p:nvPr/>
          </p:nvSpPr>
          <p:spPr>
            <a:xfrm>
              <a:off x="2856" y="2114"/>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②</a:t>
              </a:r>
              <a:endParaRPr lang="zh-CN" altLang="en-US" sz="2000" b="1" dirty="0">
                <a:latin typeface="Times New Roman" panose="02020603050405020304" pitchFamily="18" charset="0"/>
              </a:endParaRPr>
            </a:p>
          </p:txBody>
        </p:sp>
        <p:sp>
          <p:nvSpPr>
            <p:cNvPr id="5155" name="Text Box 23"/>
            <p:cNvSpPr txBox="1"/>
            <p:nvPr/>
          </p:nvSpPr>
          <p:spPr>
            <a:xfrm>
              <a:off x="2866" y="2389"/>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③</a:t>
              </a:r>
              <a:endParaRPr lang="zh-CN" altLang="en-US" sz="2000" b="1" dirty="0">
                <a:latin typeface="Times New Roman" panose="02020603050405020304" pitchFamily="18" charset="0"/>
              </a:endParaRPr>
            </a:p>
          </p:txBody>
        </p:sp>
        <p:sp>
          <p:nvSpPr>
            <p:cNvPr id="5156" name="Text Box 24"/>
            <p:cNvSpPr txBox="1"/>
            <p:nvPr/>
          </p:nvSpPr>
          <p:spPr>
            <a:xfrm>
              <a:off x="2866" y="2629"/>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④</a:t>
              </a:r>
              <a:endParaRPr lang="zh-CN" altLang="en-US" sz="2000" b="1" dirty="0">
                <a:latin typeface="Times New Roman" panose="02020603050405020304" pitchFamily="18" charset="0"/>
              </a:endParaRPr>
            </a:p>
          </p:txBody>
        </p:sp>
      </p:grpSp>
      <p:sp>
        <p:nvSpPr>
          <p:cNvPr id="6170" name="Text Box 26"/>
          <p:cNvSpPr txBox="1"/>
          <p:nvPr/>
        </p:nvSpPr>
        <p:spPr>
          <a:xfrm>
            <a:off x="1052513" y="4997450"/>
            <a:ext cx="1260475" cy="396875"/>
          </a:xfrm>
          <a:prstGeom prst="rect">
            <a:avLst/>
          </a:prstGeom>
          <a:noFill/>
          <a:ln w="9525">
            <a:noFill/>
          </a:ln>
        </p:spPr>
        <p:txBody>
          <a:bodyPr>
            <a:spAutoFit/>
          </a:bodyPr>
          <a:p>
            <a:pPr eaLnBrk="1" hangingPunct="1"/>
            <a:r>
              <a:rPr lang="zh-CN" altLang="en-US" sz="2000" b="1" dirty="0">
                <a:latin typeface="Times New Roman" panose="02020603050405020304" pitchFamily="18" charset="0"/>
              </a:rPr>
              <a:t>②－③</a:t>
            </a:r>
            <a:endParaRPr lang="zh-CN" altLang="en-US" sz="2000" b="1" dirty="0">
              <a:latin typeface="Times New Roman" panose="02020603050405020304" pitchFamily="18" charset="0"/>
            </a:endParaRPr>
          </a:p>
        </p:txBody>
      </p:sp>
      <p:sp>
        <p:nvSpPr>
          <p:cNvPr id="6171" name="Text Box 27"/>
          <p:cNvSpPr txBox="1"/>
          <p:nvPr/>
        </p:nvSpPr>
        <p:spPr>
          <a:xfrm>
            <a:off x="1052513" y="5322888"/>
            <a:ext cx="1260475" cy="396875"/>
          </a:xfrm>
          <a:prstGeom prst="rect">
            <a:avLst/>
          </a:prstGeom>
          <a:noFill/>
          <a:ln w="9525">
            <a:noFill/>
          </a:ln>
        </p:spPr>
        <p:txBody>
          <a:bodyPr>
            <a:spAutoFit/>
          </a:bodyPr>
          <a:p>
            <a:pPr eaLnBrk="1" hangingPunct="1"/>
            <a:r>
              <a:rPr lang="zh-CN" altLang="en-US" sz="2000" b="1" dirty="0">
                <a:latin typeface="Times New Roman" panose="02020603050405020304" pitchFamily="18" charset="0"/>
              </a:rPr>
              <a:t>③－2①</a:t>
            </a:r>
            <a:endParaRPr lang="zh-CN" altLang="en-US" sz="2000" b="1" dirty="0">
              <a:latin typeface="Times New Roman" panose="02020603050405020304" pitchFamily="18" charset="0"/>
            </a:endParaRPr>
          </a:p>
        </p:txBody>
      </p:sp>
      <p:sp>
        <p:nvSpPr>
          <p:cNvPr id="6172" name="Text Box 28"/>
          <p:cNvSpPr txBox="1"/>
          <p:nvPr/>
        </p:nvSpPr>
        <p:spPr>
          <a:xfrm>
            <a:off x="1052513" y="5699125"/>
            <a:ext cx="1184275" cy="396875"/>
          </a:xfrm>
          <a:prstGeom prst="rect">
            <a:avLst/>
          </a:prstGeom>
          <a:noFill/>
          <a:ln w="9525">
            <a:noFill/>
          </a:ln>
        </p:spPr>
        <p:txBody>
          <a:bodyPr>
            <a:spAutoFit/>
          </a:bodyPr>
          <a:p>
            <a:pPr eaLnBrk="1" hangingPunct="1"/>
            <a:r>
              <a:rPr lang="zh-CN" altLang="en-US" sz="2000" b="1" dirty="0">
                <a:latin typeface="Times New Roman" panose="02020603050405020304" pitchFamily="18" charset="0"/>
              </a:rPr>
              <a:t>④－3①</a:t>
            </a:r>
            <a:endParaRPr lang="zh-CN" altLang="en-US" sz="2000" b="1" dirty="0">
              <a:latin typeface="Times New Roman" panose="02020603050405020304" pitchFamily="18" charset="0"/>
            </a:endParaRPr>
          </a:p>
        </p:txBody>
      </p:sp>
      <p:graphicFrame>
        <p:nvGraphicFramePr>
          <p:cNvPr id="6173" name="Object 29"/>
          <p:cNvGraphicFramePr>
            <a:graphicFrameLocks noChangeAspect="1"/>
          </p:cNvGraphicFramePr>
          <p:nvPr/>
        </p:nvGraphicFramePr>
        <p:xfrm>
          <a:off x="2306638" y="4892675"/>
          <a:ext cx="325437" cy="1563688"/>
        </p:xfrm>
        <a:graphic>
          <a:graphicData uri="http://schemas.openxmlformats.org/presentationml/2006/ole">
            <mc:AlternateContent xmlns:mc="http://schemas.openxmlformats.org/markup-compatibility/2006">
              <mc:Choice xmlns:v="urn:schemas-microsoft-com:vml" Requires="v">
                <p:oleObj spid="_x0000_s3078" name="" r:id="rId5" imgW="190500" imgH="914400" progId="Equation.3">
                  <p:embed/>
                </p:oleObj>
              </mc:Choice>
              <mc:Fallback>
                <p:oleObj name="" r:id="rId5" imgW="190500" imgH="914400" progId="Equation.3">
                  <p:embed/>
                  <p:pic>
                    <p:nvPicPr>
                      <p:cNvPr id="0" name="图片 3077"/>
                      <p:cNvPicPr/>
                      <p:nvPr/>
                    </p:nvPicPr>
                    <p:blipFill>
                      <a:blip r:embed="rId6"/>
                      <a:stretch>
                        <a:fillRect/>
                      </a:stretch>
                    </p:blipFill>
                    <p:spPr>
                      <a:xfrm>
                        <a:off x="2306638" y="4892675"/>
                        <a:ext cx="325437" cy="1563688"/>
                      </a:xfrm>
                      <a:prstGeom prst="rect">
                        <a:avLst/>
                      </a:prstGeom>
                      <a:noFill/>
                      <a:ln w="38100">
                        <a:noFill/>
                        <a:miter/>
                      </a:ln>
                    </p:spPr>
                  </p:pic>
                </p:oleObj>
              </mc:Fallback>
            </mc:AlternateContent>
          </a:graphicData>
        </a:graphic>
      </p:graphicFrame>
      <p:graphicFrame>
        <p:nvGraphicFramePr>
          <p:cNvPr id="6174" name="Object 30"/>
          <p:cNvGraphicFramePr>
            <a:graphicFrameLocks noChangeAspect="1"/>
          </p:cNvGraphicFramePr>
          <p:nvPr/>
        </p:nvGraphicFramePr>
        <p:xfrm>
          <a:off x="2900363" y="5318125"/>
          <a:ext cx="2190750" cy="392113"/>
        </p:xfrm>
        <a:graphic>
          <a:graphicData uri="http://schemas.openxmlformats.org/presentationml/2006/ole">
            <mc:AlternateContent xmlns:mc="http://schemas.openxmlformats.org/markup-compatibility/2006">
              <mc:Choice xmlns:v="urn:schemas-microsoft-com:vml" Requires="v">
                <p:oleObj spid="_x0000_s3084" name="" r:id="rId7" imgW="1282700" imgH="228600" progId="Equation.3">
                  <p:embed/>
                </p:oleObj>
              </mc:Choice>
              <mc:Fallback>
                <p:oleObj name="" r:id="rId7" imgW="1282700" imgH="228600" progId="Equation.3">
                  <p:embed/>
                  <p:pic>
                    <p:nvPicPr>
                      <p:cNvPr id="0" name="图片 3083"/>
                      <p:cNvPicPr/>
                      <p:nvPr/>
                    </p:nvPicPr>
                    <p:blipFill>
                      <a:blip r:embed="rId8"/>
                      <a:stretch>
                        <a:fillRect/>
                      </a:stretch>
                    </p:blipFill>
                    <p:spPr>
                      <a:xfrm>
                        <a:off x="2900363" y="5318125"/>
                        <a:ext cx="2190750" cy="392113"/>
                      </a:xfrm>
                      <a:prstGeom prst="rect">
                        <a:avLst/>
                      </a:prstGeom>
                      <a:noFill/>
                      <a:ln w="38100">
                        <a:noFill/>
                        <a:miter/>
                      </a:ln>
                    </p:spPr>
                  </p:pic>
                </p:oleObj>
              </mc:Fallback>
            </mc:AlternateContent>
          </a:graphicData>
        </a:graphic>
      </p:graphicFrame>
      <p:graphicFrame>
        <p:nvGraphicFramePr>
          <p:cNvPr id="6175" name="Object 31"/>
          <p:cNvGraphicFramePr>
            <a:graphicFrameLocks noChangeAspect="1"/>
          </p:cNvGraphicFramePr>
          <p:nvPr/>
        </p:nvGraphicFramePr>
        <p:xfrm>
          <a:off x="2697163" y="5699125"/>
          <a:ext cx="2540000" cy="392113"/>
        </p:xfrm>
        <a:graphic>
          <a:graphicData uri="http://schemas.openxmlformats.org/presentationml/2006/ole">
            <mc:AlternateContent xmlns:mc="http://schemas.openxmlformats.org/markup-compatibility/2006">
              <mc:Choice xmlns:v="urn:schemas-microsoft-com:vml" Requires="v">
                <p:oleObj spid="_x0000_s3083" name="" r:id="rId9" imgW="1485900" imgH="228600" progId="Equation.3">
                  <p:embed/>
                </p:oleObj>
              </mc:Choice>
              <mc:Fallback>
                <p:oleObj name="" r:id="rId9" imgW="1485900" imgH="228600" progId="Equation.3">
                  <p:embed/>
                  <p:pic>
                    <p:nvPicPr>
                      <p:cNvPr id="0" name="图片 3082"/>
                      <p:cNvPicPr/>
                      <p:nvPr/>
                    </p:nvPicPr>
                    <p:blipFill>
                      <a:blip r:embed="rId10"/>
                      <a:stretch>
                        <a:fillRect/>
                      </a:stretch>
                    </p:blipFill>
                    <p:spPr>
                      <a:xfrm>
                        <a:off x="2697163" y="5699125"/>
                        <a:ext cx="2540000" cy="392113"/>
                      </a:xfrm>
                      <a:prstGeom prst="rect">
                        <a:avLst/>
                      </a:prstGeom>
                      <a:noFill/>
                      <a:ln w="38100">
                        <a:noFill/>
                        <a:miter/>
                      </a:ln>
                    </p:spPr>
                  </p:pic>
                </p:oleObj>
              </mc:Fallback>
            </mc:AlternateContent>
          </a:graphicData>
        </a:graphic>
      </p:graphicFrame>
      <p:graphicFrame>
        <p:nvGraphicFramePr>
          <p:cNvPr id="6176" name="Object 32"/>
          <p:cNvGraphicFramePr>
            <a:graphicFrameLocks noChangeAspect="1"/>
          </p:cNvGraphicFramePr>
          <p:nvPr/>
        </p:nvGraphicFramePr>
        <p:xfrm>
          <a:off x="2925763" y="6096000"/>
          <a:ext cx="2341562" cy="392113"/>
        </p:xfrm>
        <a:graphic>
          <a:graphicData uri="http://schemas.openxmlformats.org/presentationml/2006/ole">
            <mc:AlternateContent xmlns:mc="http://schemas.openxmlformats.org/markup-compatibility/2006">
              <mc:Choice xmlns:v="urn:schemas-microsoft-com:vml" Requires="v">
                <p:oleObj spid="_x0000_s3081" name="" r:id="rId11" imgW="1371600" imgH="228600" progId="Equation.3">
                  <p:embed/>
                </p:oleObj>
              </mc:Choice>
              <mc:Fallback>
                <p:oleObj name="" r:id="rId11" imgW="1371600" imgH="228600" progId="Equation.3">
                  <p:embed/>
                  <p:pic>
                    <p:nvPicPr>
                      <p:cNvPr id="0" name="图片 3080"/>
                      <p:cNvPicPr/>
                      <p:nvPr/>
                    </p:nvPicPr>
                    <p:blipFill>
                      <a:blip r:embed="rId12"/>
                      <a:stretch>
                        <a:fillRect/>
                      </a:stretch>
                    </p:blipFill>
                    <p:spPr>
                      <a:xfrm>
                        <a:off x="2925763" y="6096000"/>
                        <a:ext cx="2341562" cy="392113"/>
                      </a:xfrm>
                      <a:prstGeom prst="rect">
                        <a:avLst/>
                      </a:prstGeom>
                      <a:noFill/>
                      <a:ln w="38100">
                        <a:noFill/>
                        <a:miter/>
                      </a:ln>
                    </p:spPr>
                  </p:pic>
                </p:oleObj>
              </mc:Fallback>
            </mc:AlternateContent>
          </a:graphicData>
        </a:graphic>
      </p:graphicFrame>
      <p:graphicFrame>
        <p:nvGraphicFramePr>
          <p:cNvPr id="6177" name="Object 33"/>
          <p:cNvGraphicFramePr>
            <a:graphicFrameLocks noChangeAspect="1"/>
          </p:cNvGraphicFramePr>
          <p:nvPr/>
        </p:nvGraphicFramePr>
        <p:xfrm>
          <a:off x="2455863" y="4937125"/>
          <a:ext cx="2692400" cy="392113"/>
        </p:xfrm>
        <a:graphic>
          <a:graphicData uri="http://schemas.openxmlformats.org/presentationml/2006/ole">
            <mc:AlternateContent xmlns:mc="http://schemas.openxmlformats.org/markup-compatibility/2006">
              <mc:Choice xmlns:v="urn:schemas-microsoft-com:vml" Requires="v">
                <p:oleObj spid="_x0000_s3082" name="" r:id="rId13" imgW="1574800" imgH="228600" progId="Equation.3">
                  <p:embed/>
                </p:oleObj>
              </mc:Choice>
              <mc:Fallback>
                <p:oleObj name="" r:id="rId13" imgW="1574800" imgH="228600" progId="Equation.3">
                  <p:embed/>
                  <p:pic>
                    <p:nvPicPr>
                      <p:cNvPr id="0" name="图片 3081"/>
                      <p:cNvPicPr/>
                      <p:nvPr/>
                    </p:nvPicPr>
                    <p:blipFill>
                      <a:blip r:embed="rId14"/>
                      <a:stretch>
                        <a:fillRect/>
                      </a:stretch>
                    </p:blipFill>
                    <p:spPr>
                      <a:xfrm>
                        <a:off x="2455863" y="4937125"/>
                        <a:ext cx="2692400" cy="392113"/>
                      </a:xfrm>
                      <a:prstGeom prst="rect">
                        <a:avLst/>
                      </a:prstGeom>
                      <a:noFill/>
                      <a:ln w="38100">
                        <a:noFill/>
                        <a:miter/>
                      </a:ln>
                    </p:spPr>
                  </p:pic>
                </p:oleObj>
              </mc:Fallback>
            </mc:AlternateContent>
          </a:graphicData>
        </a:graphic>
      </p:graphicFrame>
      <p:grpSp>
        <p:nvGrpSpPr>
          <p:cNvPr id="6217" name="Group 73"/>
          <p:cNvGrpSpPr/>
          <p:nvPr/>
        </p:nvGrpSpPr>
        <p:grpSpPr>
          <a:xfrm>
            <a:off x="5414963" y="4876800"/>
            <a:ext cx="469900" cy="1595438"/>
            <a:chOff x="2892" y="2933"/>
            <a:chExt cx="296" cy="1005"/>
          </a:xfrm>
        </p:grpSpPr>
        <p:sp>
          <p:nvSpPr>
            <p:cNvPr id="5149" name="Text Box 34"/>
            <p:cNvSpPr txBox="1"/>
            <p:nvPr/>
          </p:nvSpPr>
          <p:spPr>
            <a:xfrm>
              <a:off x="2892" y="2933"/>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①</a:t>
              </a:r>
              <a:endParaRPr lang="zh-CN" altLang="en-US" sz="2000" b="1" dirty="0">
                <a:latin typeface="Times New Roman" panose="02020603050405020304" pitchFamily="18" charset="0"/>
              </a:endParaRPr>
            </a:p>
          </p:txBody>
        </p:sp>
        <p:sp>
          <p:nvSpPr>
            <p:cNvPr id="5150" name="Text Box 35"/>
            <p:cNvSpPr txBox="1"/>
            <p:nvPr/>
          </p:nvSpPr>
          <p:spPr>
            <a:xfrm>
              <a:off x="2902" y="3173"/>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②</a:t>
              </a:r>
              <a:endParaRPr lang="zh-CN" altLang="en-US" sz="2000" b="1" dirty="0">
                <a:latin typeface="Times New Roman" panose="02020603050405020304" pitchFamily="18" charset="0"/>
              </a:endParaRPr>
            </a:p>
          </p:txBody>
        </p:sp>
        <p:sp>
          <p:nvSpPr>
            <p:cNvPr id="5151" name="Text Box 36"/>
            <p:cNvSpPr txBox="1"/>
            <p:nvPr/>
          </p:nvSpPr>
          <p:spPr>
            <a:xfrm>
              <a:off x="2912" y="3448"/>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③</a:t>
              </a:r>
              <a:endParaRPr lang="zh-CN" altLang="en-US" sz="2000" b="1" dirty="0">
                <a:latin typeface="Times New Roman" panose="02020603050405020304" pitchFamily="18" charset="0"/>
              </a:endParaRPr>
            </a:p>
          </p:txBody>
        </p:sp>
        <p:sp>
          <p:nvSpPr>
            <p:cNvPr id="5152" name="Text Box 37"/>
            <p:cNvSpPr txBox="1"/>
            <p:nvPr/>
          </p:nvSpPr>
          <p:spPr>
            <a:xfrm>
              <a:off x="2912" y="3688"/>
              <a:ext cx="276"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④</a:t>
              </a:r>
              <a:endParaRPr lang="zh-CN" altLang="en-US" sz="2000" b="1" dirty="0">
                <a:latin typeface="Times New Roman" panose="02020603050405020304" pitchFamily="18" charset="0"/>
              </a:endParaRPr>
            </a:p>
          </p:txBody>
        </p:sp>
      </p:grpSp>
      <p:grpSp>
        <p:nvGrpSpPr>
          <p:cNvPr id="6218" name="Group 74"/>
          <p:cNvGrpSpPr/>
          <p:nvPr/>
        </p:nvGrpSpPr>
        <p:grpSpPr>
          <a:xfrm>
            <a:off x="6335713" y="3644900"/>
            <a:ext cx="971550" cy="457200"/>
            <a:chOff x="4560" y="2208"/>
            <a:chExt cx="612" cy="288"/>
          </a:xfrm>
        </p:grpSpPr>
        <p:sp>
          <p:nvSpPr>
            <p:cNvPr id="5147" name="Text Box 38"/>
            <p:cNvSpPr txBox="1"/>
            <p:nvPr/>
          </p:nvSpPr>
          <p:spPr>
            <a:xfrm>
              <a:off x="4560" y="2208"/>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5148" name="Object 40"/>
            <p:cNvGraphicFramePr>
              <a:graphicFrameLocks noChangeAspect="1"/>
            </p:cNvGraphicFramePr>
            <p:nvPr/>
          </p:nvGraphicFramePr>
          <p:xfrm>
            <a:off x="4835" y="2256"/>
            <a:ext cx="205" cy="232"/>
          </p:xfrm>
          <a:graphic>
            <a:graphicData uri="http://schemas.openxmlformats.org/presentationml/2006/ole">
              <mc:AlternateContent xmlns:mc="http://schemas.openxmlformats.org/markup-compatibility/2006">
                <mc:Choice xmlns:v="urn:schemas-microsoft-com:vml" Requires="v">
                  <p:oleObj spid="_x0000_s3077" name="" r:id="rId15" imgW="190500" imgH="215900" progId="Equation.3">
                    <p:embed/>
                  </p:oleObj>
                </mc:Choice>
                <mc:Fallback>
                  <p:oleObj name="" r:id="rId15" imgW="190500" imgH="215900" progId="Equation.3">
                    <p:embed/>
                    <p:pic>
                      <p:nvPicPr>
                        <p:cNvPr id="0" name="图片 3076"/>
                        <p:cNvPicPr/>
                        <p:nvPr/>
                      </p:nvPicPr>
                      <p:blipFill>
                        <a:blip r:embed="rId16"/>
                        <a:stretch>
                          <a:fillRect/>
                        </a:stretch>
                      </p:blipFill>
                      <p:spPr>
                        <a:xfrm>
                          <a:off x="4835" y="2256"/>
                          <a:ext cx="205" cy="232"/>
                        </a:xfrm>
                        <a:prstGeom prst="rect">
                          <a:avLst/>
                        </a:prstGeom>
                        <a:noFill/>
                        <a:ln w="38100">
                          <a:noFill/>
                          <a:miter/>
                        </a:ln>
                      </p:spPr>
                    </p:pic>
                  </p:oleObj>
                </mc:Fallback>
              </mc:AlternateContent>
            </a:graphicData>
          </a:graphic>
        </p:graphicFrame>
      </p:grpSp>
      <p:grpSp>
        <p:nvGrpSpPr>
          <p:cNvPr id="6219" name="Group 75"/>
          <p:cNvGrpSpPr/>
          <p:nvPr/>
        </p:nvGrpSpPr>
        <p:grpSpPr>
          <a:xfrm>
            <a:off x="6264275" y="5516563"/>
            <a:ext cx="971550" cy="457200"/>
            <a:chOff x="4848" y="3360"/>
            <a:chExt cx="612" cy="288"/>
          </a:xfrm>
        </p:grpSpPr>
        <p:sp>
          <p:nvSpPr>
            <p:cNvPr id="5145" name="Text Box 41"/>
            <p:cNvSpPr txBox="1"/>
            <p:nvPr/>
          </p:nvSpPr>
          <p:spPr>
            <a:xfrm>
              <a:off x="4848" y="3360"/>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5146" name="Object 42"/>
            <p:cNvGraphicFramePr>
              <a:graphicFrameLocks noChangeAspect="1"/>
            </p:cNvGraphicFramePr>
            <p:nvPr/>
          </p:nvGraphicFramePr>
          <p:xfrm>
            <a:off x="5081" y="3408"/>
            <a:ext cx="219" cy="232"/>
          </p:xfrm>
          <a:graphic>
            <a:graphicData uri="http://schemas.openxmlformats.org/presentationml/2006/ole">
              <mc:AlternateContent xmlns:mc="http://schemas.openxmlformats.org/markup-compatibility/2006">
                <mc:Choice xmlns:v="urn:schemas-microsoft-com:vml" Requires="v">
                  <p:oleObj spid="_x0000_s3079" name="" r:id="rId17" imgW="203200" imgH="215900" progId="Equation.3">
                    <p:embed/>
                  </p:oleObj>
                </mc:Choice>
                <mc:Fallback>
                  <p:oleObj name="" r:id="rId17" imgW="203200" imgH="215900" progId="Equation.3">
                    <p:embed/>
                    <p:pic>
                      <p:nvPicPr>
                        <p:cNvPr id="0" name="图片 3078"/>
                        <p:cNvPicPr/>
                        <p:nvPr/>
                      </p:nvPicPr>
                      <p:blipFill>
                        <a:blip r:embed="rId18"/>
                        <a:stretch>
                          <a:fillRect/>
                        </a:stretch>
                      </p:blipFill>
                      <p:spPr>
                        <a:xfrm>
                          <a:off x="5081" y="3408"/>
                          <a:ext cx="219" cy="232"/>
                        </a:xfrm>
                        <a:prstGeom prst="rect">
                          <a:avLst/>
                        </a:prstGeom>
                        <a:noFill/>
                        <a:ln w="38100">
                          <a:noFill/>
                          <a:miter/>
                        </a:ln>
                      </p:spPr>
                    </p:pic>
                  </p:oleObj>
                </mc:Fallback>
              </mc:AlternateContent>
            </a:graphicData>
          </a:graphic>
        </p:graphicFrame>
      </p:grpSp>
      <p:sp>
        <p:nvSpPr>
          <p:cNvPr id="6223" name="Line 79"/>
          <p:cNvSpPr/>
          <p:nvPr/>
        </p:nvSpPr>
        <p:spPr>
          <a:xfrm>
            <a:off x="1052513" y="3876675"/>
            <a:ext cx="1066800" cy="0"/>
          </a:xfrm>
          <a:prstGeom prst="line">
            <a:avLst/>
          </a:prstGeom>
          <a:ln w="28575" cap="flat" cmpd="sng">
            <a:solidFill>
              <a:srgbClr val="FF3300"/>
            </a:solidFill>
            <a:prstDash val="solid"/>
            <a:headEnd type="none" w="med" len="med"/>
            <a:tailEnd type="triangle" w="med" len="med"/>
          </a:ln>
        </p:spPr>
      </p:sp>
      <p:sp>
        <p:nvSpPr>
          <p:cNvPr id="6227" name="Line 83"/>
          <p:cNvSpPr/>
          <p:nvPr/>
        </p:nvSpPr>
        <p:spPr>
          <a:xfrm>
            <a:off x="1093788" y="5699125"/>
            <a:ext cx="1066800" cy="0"/>
          </a:xfrm>
          <a:prstGeom prst="line">
            <a:avLst/>
          </a:prstGeom>
          <a:ln w="28575" cap="flat" cmpd="sng">
            <a:solidFill>
              <a:srgbClr val="FF33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000000"/>
                                          </p:val>
                                        </p:tav>
                                        <p:tav tm="100000">
                                          <p:val>
                                            <p:strVal val="#ppt_w"/>
                                          </p:val>
                                        </p:tav>
                                      </p:tavLst>
                                    </p:anim>
                                    <p:anim calcmode="lin" valueType="num">
                                      <p:cBhvr>
                                        <p:cTn id="8" dur="500" fill="hold"/>
                                        <p:tgtEl>
                                          <p:spTgt spid="6146"/>
                                        </p:tgtEl>
                                        <p:attrNameLst>
                                          <p:attrName>ppt_h</p:attrName>
                                        </p:attrNameLst>
                                      </p:cBhvr>
                                      <p:tavLst>
                                        <p:tav tm="0">
                                          <p:val>
                                            <p:fltVal val="0.000000"/>
                                          </p:val>
                                        </p:tav>
                                        <p:tav tm="100000">
                                          <p:val>
                                            <p:strVal val="#ppt_h"/>
                                          </p:val>
                                        </p:tav>
                                      </p:tavLst>
                                    </p:anim>
                                    <p:anim calcmode="lin" valueType="num">
                                      <p:cBhvr>
                                        <p:cTn id="9" dur="500" fill="hold"/>
                                        <p:tgtEl>
                                          <p:spTgt spid="6146"/>
                                        </p:tgtEl>
                                        <p:attrNameLst>
                                          <p:attrName>ppt_x</p:attrName>
                                        </p:attrNameLst>
                                      </p:cBhvr>
                                      <p:tavLst>
                                        <p:tav tm="0">
                                          <p:val>
                                            <p:fltVal val="0.500000"/>
                                          </p:val>
                                        </p:tav>
                                        <p:tav tm="100000">
                                          <p:val>
                                            <p:strVal val="#ppt_x"/>
                                          </p:val>
                                        </p:tav>
                                      </p:tavLst>
                                    </p:anim>
                                    <p:anim calcmode="lin" valueType="num">
                                      <p:cBhvr>
                                        <p:cTn id="10" dur="500" fill="hold"/>
                                        <p:tgtEl>
                                          <p:spTgt spid="6146"/>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6222"/>
                                        </p:tgtEl>
                                        <p:attrNameLst>
                                          <p:attrName>style.visibility</p:attrName>
                                        </p:attrNameLst>
                                      </p:cBhvr>
                                      <p:to>
                                        <p:strVal val="visible"/>
                                      </p:to>
                                    </p:set>
                                    <p:anim calcmode="lin" valueType="num">
                                      <p:cBhvr>
                                        <p:cTn id="15" dur="500" fill="hold"/>
                                        <p:tgtEl>
                                          <p:spTgt spid="6222"/>
                                        </p:tgtEl>
                                        <p:attrNameLst>
                                          <p:attrName>ppt_w</p:attrName>
                                        </p:attrNameLst>
                                      </p:cBhvr>
                                      <p:tavLst>
                                        <p:tav tm="0">
                                          <p:val>
                                            <p:fltVal val="0.000000"/>
                                          </p:val>
                                        </p:tav>
                                        <p:tav tm="100000">
                                          <p:val>
                                            <p:strVal val="#ppt_w"/>
                                          </p:val>
                                        </p:tav>
                                      </p:tavLst>
                                    </p:anim>
                                    <p:anim calcmode="lin" valueType="num">
                                      <p:cBhvr>
                                        <p:cTn id="16" dur="500" fill="hold"/>
                                        <p:tgtEl>
                                          <p:spTgt spid="6222"/>
                                        </p:tgtEl>
                                        <p:attrNameLst>
                                          <p:attrName>ppt_h</p:attrName>
                                        </p:attrNameLst>
                                      </p:cBhvr>
                                      <p:tavLst>
                                        <p:tav tm="0">
                                          <p:val>
                                            <p:fltVal val="0.00000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Effect transition="in" filter="wipe(left)">
                                      <p:cBhvr>
                                        <p:cTn id="21" dur="500"/>
                                        <p:tgtEl>
                                          <p:spTgt spid="6154"/>
                                        </p:tgtEl>
                                      </p:cBhvr>
                                    </p:animEffect>
                                  </p:childTnLst>
                                </p:cTn>
                              </p:par>
                            </p:childTnLst>
                          </p:cTn>
                        </p:par>
                        <p:par>
                          <p:cTn id="22" fill="hold">
                            <p:stCondLst>
                              <p:cond delay="500"/>
                            </p:stCondLst>
                            <p:childTnLst>
                              <p:par>
                                <p:cTn id="23" presetID="17" presetClass="entr" presetSubtype="8" fill="hold" nodeType="afterEffect">
                                  <p:stCondLst>
                                    <p:cond delay="0"/>
                                  </p:stCondLst>
                                  <p:childTnLst>
                                    <p:set>
                                      <p:cBhvr>
                                        <p:cTn id="24" dur="1" fill="hold">
                                          <p:stCondLst>
                                            <p:cond delay="0"/>
                                          </p:stCondLst>
                                        </p:cTn>
                                        <p:tgtEl>
                                          <p:spTgt spid="6223"/>
                                        </p:tgtEl>
                                        <p:attrNameLst>
                                          <p:attrName>style.visibility</p:attrName>
                                        </p:attrNameLst>
                                      </p:cBhvr>
                                      <p:to>
                                        <p:strVal val="visible"/>
                                      </p:to>
                                    </p:set>
                                    <p:anim calcmode="lin" valueType="num">
                                      <p:cBhvr>
                                        <p:cTn id="25" dur="500" fill="hold"/>
                                        <p:tgtEl>
                                          <p:spTgt spid="6223"/>
                                        </p:tgtEl>
                                        <p:attrNameLst>
                                          <p:attrName>ppt_x</p:attrName>
                                        </p:attrNameLst>
                                      </p:cBhvr>
                                      <p:tavLst>
                                        <p:tav tm="0">
                                          <p:val>
                                            <p:strVal val="#ppt_x-#ppt_w/2"/>
                                          </p:val>
                                        </p:tav>
                                        <p:tav tm="100000">
                                          <p:val>
                                            <p:strVal val="#ppt_x"/>
                                          </p:val>
                                        </p:tav>
                                      </p:tavLst>
                                    </p:anim>
                                    <p:anim calcmode="lin" valueType="num">
                                      <p:cBhvr>
                                        <p:cTn id="26" dur="500" fill="hold"/>
                                        <p:tgtEl>
                                          <p:spTgt spid="6223"/>
                                        </p:tgtEl>
                                        <p:attrNameLst>
                                          <p:attrName>ppt_y</p:attrName>
                                        </p:attrNameLst>
                                      </p:cBhvr>
                                      <p:tavLst>
                                        <p:tav tm="0">
                                          <p:val>
                                            <p:strVal val="#ppt_y"/>
                                          </p:val>
                                        </p:tav>
                                        <p:tav tm="100000">
                                          <p:val>
                                            <p:strVal val="#ppt_y"/>
                                          </p:val>
                                        </p:tav>
                                      </p:tavLst>
                                    </p:anim>
                                    <p:anim calcmode="lin" valueType="num">
                                      <p:cBhvr>
                                        <p:cTn id="27" dur="500" fill="hold"/>
                                        <p:tgtEl>
                                          <p:spTgt spid="6223"/>
                                        </p:tgtEl>
                                        <p:attrNameLst>
                                          <p:attrName>ppt_w</p:attrName>
                                        </p:attrNameLst>
                                      </p:cBhvr>
                                      <p:tavLst>
                                        <p:tav tm="0">
                                          <p:val>
                                            <p:fltVal val="0.000000"/>
                                          </p:val>
                                        </p:tav>
                                        <p:tav tm="100000">
                                          <p:val>
                                            <p:strVal val="#ppt_w"/>
                                          </p:val>
                                        </p:tav>
                                      </p:tavLst>
                                    </p:anim>
                                    <p:anim calcmode="lin" valueType="num">
                                      <p:cBhvr>
                                        <p:cTn id="28" dur="500" fill="hold"/>
                                        <p:tgtEl>
                                          <p:spTgt spid="6223"/>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161"/>
                                        </p:tgtEl>
                                        <p:attrNameLst>
                                          <p:attrName>style.visibility</p:attrName>
                                        </p:attrNameLst>
                                      </p:cBhvr>
                                      <p:to>
                                        <p:strVal val="visible"/>
                                      </p:to>
                                    </p:set>
                                    <p:animEffect transition="in" filter="wipe(left)">
                                      <p:cBhvr>
                                        <p:cTn id="33" dur="500"/>
                                        <p:tgtEl>
                                          <p:spTgt spid="616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162"/>
                                        </p:tgtEl>
                                        <p:attrNameLst>
                                          <p:attrName>style.visibility</p:attrName>
                                        </p:attrNameLst>
                                      </p:cBhvr>
                                      <p:to>
                                        <p:strVal val="visible"/>
                                      </p:to>
                                    </p:set>
                                    <p:animEffect transition="in" filter="wipe(left)">
                                      <p:cBhvr>
                                        <p:cTn id="37" dur="500"/>
                                        <p:tgtEl>
                                          <p:spTgt spid="61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wipe(left)">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216"/>
                                        </p:tgtEl>
                                        <p:attrNameLst>
                                          <p:attrName>style.visibility</p:attrName>
                                        </p:attrNameLst>
                                      </p:cBhvr>
                                      <p:to>
                                        <p:strVal val="visible"/>
                                      </p:to>
                                    </p:set>
                                    <p:animEffect transition="in" filter="wipe(up)">
                                      <p:cBhvr>
                                        <p:cTn id="47" dur="500"/>
                                        <p:tgtEl>
                                          <p:spTgt spid="621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6218"/>
                                        </p:tgtEl>
                                        <p:attrNameLst>
                                          <p:attrName>style.visibility</p:attrName>
                                        </p:attrNameLst>
                                      </p:cBhvr>
                                      <p:to>
                                        <p:strVal val="visible"/>
                                      </p:to>
                                    </p:set>
                                    <p:animEffect transition="in" filter="wipe(left)">
                                      <p:cBhvr>
                                        <p:cTn id="51" dur="500"/>
                                        <p:tgtEl>
                                          <p:spTgt spid="62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220"/>
                                        </p:tgtEl>
                                        <p:attrNameLst>
                                          <p:attrName>style.visibility</p:attrName>
                                        </p:attrNameLst>
                                      </p:cBhvr>
                                      <p:to>
                                        <p:strVal val="visible"/>
                                      </p:to>
                                    </p:set>
                                    <p:animEffect transition="in" filter="wipe(up)">
                                      <p:cBhvr>
                                        <p:cTn id="56" dur="500"/>
                                        <p:tgtEl>
                                          <p:spTgt spid="6220"/>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6227"/>
                                        </p:tgtEl>
                                        <p:attrNameLst>
                                          <p:attrName>style.visibility</p:attrName>
                                        </p:attrNameLst>
                                      </p:cBhvr>
                                      <p:to>
                                        <p:strVal val="visible"/>
                                      </p:to>
                                    </p:set>
                                    <p:anim calcmode="lin" valueType="num">
                                      <p:cBhvr>
                                        <p:cTn id="61" dur="500" fill="hold"/>
                                        <p:tgtEl>
                                          <p:spTgt spid="6227"/>
                                        </p:tgtEl>
                                        <p:attrNameLst>
                                          <p:attrName>ppt_x</p:attrName>
                                        </p:attrNameLst>
                                      </p:cBhvr>
                                      <p:tavLst>
                                        <p:tav tm="0">
                                          <p:val>
                                            <p:strVal val="#ppt_x-#ppt_w/2"/>
                                          </p:val>
                                        </p:tav>
                                        <p:tav tm="100000">
                                          <p:val>
                                            <p:strVal val="#ppt_x"/>
                                          </p:val>
                                        </p:tav>
                                      </p:tavLst>
                                    </p:anim>
                                    <p:anim calcmode="lin" valueType="num">
                                      <p:cBhvr>
                                        <p:cTn id="62" dur="500" fill="hold"/>
                                        <p:tgtEl>
                                          <p:spTgt spid="6227"/>
                                        </p:tgtEl>
                                        <p:attrNameLst>
                                          <p:attrName>ppt_y</p:attrName>
                                        </p:attrNameLst>
                                      </p:cBhvr>
                                      <p:tavLst>
                                        <p:tav tm="0">
                                          <p:val>
                                            <p:strVal val="#ppt_y"/>
                                          </p:val>
                                        </p:tav>
                                        <p:tav tm="100000">
                                          <p:val>
                                            <p:strVal val="#ppt_y"/>
                                          </p:val>
                                        </p:tav>
                                      </p:tavLst>
                                    </p:anim>
                                    <p:anim calcmode="lin" valueType="num">
                                      <p:cBhvr>
                                        <p:cTn id="63" dur="500" fill="hold"/>
                                        <p:tgtEl>
                                          <p:spTgt spid="6227"/>
                                        </p:tgtEl>
                                        <p:attrNameLst>
                                          <p:attrName>ppt_w</p:attrName>
                                        </p:attrNameLst>
                                      </p:cBhvr>
                                      <p:tavLst>
                                        <p:tav tm="0">
                                          <p:val>
                                            <p:fltVal val="0.000000"/>
                                          </p:val>
                                        </p:tav>
                                        <p:tav tm="100000">
                                          <p:val>
                                            <p:strVal val="#ppt_w"/>
                                          </p:val>
                                        </p:tav>
                                      </p:tavLst>
                                    </p:anim>
                                    <p:anim calcmode="lin" valueType="num">
                                      <p:cBhvr>
                                        <p:cTn id="64" dur="500" fill="hold"/>
                                        <p:tgtEl>
                                          <p:spTgt spid="6227"/>
                                        </p:tgtEl>
                                        <p:attrNameLst>
                                          <p:attrName>ppt_h</p:attrName>
                                        </p:attrNameLst>
                                      </p:cBhvr>
                                      <p:tavLst>
                                        <p:tav tm="0">
                                          <p:val>
                                            <p:strVal val="#ppt_h"/>
                                          </p:val>
                                        </p:tav>
                                        <p:tav tm="100000">
                                          <p:val>
                                            <p:strVal val="#ppt_h"/>
                                          </p:val>
                                        </p:tav>
                                      </p:tavLst>
                                    </p:anim>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6173"/>
                                        </p:tgtEl>
                                        <p:attrNameLst>
                                          <p:attrName>style.visibility</p:attrName>
                                        </p:attrNameLst>
                                      </p:cBhvr>
                                      <p:to>
                                        <p:strVal val="visible"/>
                                      </p:to>
                                    </p:set>
                                    <p:animEffect transition="in" filter="wipe(up)">
                                      <p:cBhvr>
                                        <p:cTn id="68" dur="500"/>
                                        <p:tgtEl>
                                          <p:spTgt spid="617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177"/>
                                        </p:tgtEl>
                                        <p:attrNameLst>
                                          <p:attrName>style.visibility</p:attrName>
                                        </p:attrNameLst>
                                      </p:cBhvr>
                                      <p:to>
                                        <p:strVal val="visible"/>
                                      </p:to>
                                    </p:set>
                                    <p:animEffect transition="in" filter="wipe(left)">
                                      <p:cBhvr>
                                        <p:cTn id="73" dur="500"/>
                                        <p:tgtEl>
                                          <p:spTgt spid="61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6170"/>
                                        </p:tgtEl>
                                        <p:attrNameLst>
                                          <p:attrName>style.visibility</p:attrName>
                                        </p:attrNameLst>
                                      </p:cBhvr>
                                      <p:to>
                                        <p:strVal val="visible"/>
                                      </p:to>
                                    </p:set>
                                    <p:animEffect transition="in" filter="wipe(right)">
                                      <p:cBhvr>
                                        <p:cTn id="78" dur="500"/>
                                        <p:tgtEl>
                                          <p:spTgt spid="617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174"/>
                                        </p:tgtEl>
                                        <p:attrNameLst>
                                          <p:attrName>style.visibility</p:attrName>
                                        </p:attrNameLst>
                                      </p:cBhvr>
                                      <p:to>
                                        <p:strVal val="visible"/>
                                      </p:to>
                                    </p:set>
                                    <p:animEffect transition="in" filter="wipe(left)">
                                      <p:cBhvr>
                                        <p:cTn id="83" dur="500"/>
                                        <p:tgtEl>
                                          <p:spTgt spid="61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6171"/>
                                        </p:tgtEl>
                                        <p:attrNameLst>
                                          <p:attrName>style.visibility</p:attrName>
                                        </p:attrNameLst>
                                      </p:cBhvr>
                                      <p:to>
                                        <p:strVal val="visible"/>
                                      </p:to>
                                    </p:set>
                                    <p:animEffect transition="in" filter="wipe(right)">
                                      <p:cBhvr>
                                        <p:cTn id="88" dur="500"/>
                                        <p:tgtEl>
                                          <p:spTgt spid="617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175"/>
                                        </p:tgtEl>
                                        <p:attrNameLst>
                                          <p:attrName>style.visibility</p:attrName>
                                        </p:attrNameLst>
                                      </p:cBhvr>
                                      <p:to>
                                        <p:strVal val="visible"/>
                                      </p:to>
                                    </p:set>
                                    <p:animEffect transition="in" filter="wipe(left)">
                                      <p:cBhvr>
                                        <p:cTn id="93" dur="500"/>
                                        <p:tgtEl>
                                          <p:spTgt spid="617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grpId="0" nodeType="clickEffect">
                                  <p:stCondLst>
                                    <p:cond delay="0"/>
                                  </p:stCondLst>
                                  <p:childTnLst>
                                    <p:set>
                                      <p:cBhvr>
                                        <p:cTn id="97" dur="1" fill="hold">
                                          <p:stCondLst>
                                            <p:cond delay="0"/>
                                          </p:stCondLst>
                                        </p:cTn>
                                        <p:tgtEl>
                                          <p:spTgt spid="6172"/>
                                        </p:tgtEl>
                                        <p:attrNameLst>
                                          <p:attrName>style.visibility</p:attrName>
                                        </p:attrNameLst>
                                      </p:cBhvr>
                                      <p:to>
                                        <p:strVal val="visible"/>
                                      </p:to>
                                    </p:set>
                                    <p:animEffect transition="in" filter="wipe(right)">
                                      <p:cBhvr>
                                        <p:cTn id="98" dur="500"/>
                                        <p:tgtEl>
                                          <p:spTgt spid="617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6176"/>
                                        </p:tgtEl>
                                        <p:attrNameLst>
                                          <p:attrName>style.visibility</p:attrName>
                                        </p:attrNameLst>
                                      </p:cBhvr>
                                      <p:to>
                                        <p:strVal val="visible"/>
                                      </p:to>
                                    </p:set>
                                    <p:animEffect transition="in" filter="wipe(left)">
                                      <p:cBhvr>
                                        <p:cTn id="103" dur="500"/>
                                        <p:tgtEl>
                                          <p:spTgt spid="6176"/>
                                        </p:tgtEl>
                                      </p:cBhvr>
                                    </p:animEffect>
                                  </p:childTnLst>
                                </p:cTn>
                              </p:par>
                            </p:childTnLst>
                          </p:cTn>
                        </p:par>
                        <p:par>
                          <p:cTn id="104" fill="hold">
                            <p:stCondLst>
                              <p:cond delay="500"/>
                            </p:stCondLst>
                            <p:childTnLst>
                              <p:par>
                                <p:cTn id="105" presetID="22" presetClass="entr" presetSubtype="1" fill="hold" nodeType="afterEffect">
                                  <p:stCondLst>
                                    <p:cond delay="0"/>
                                  </p:stCondLst>
                                  <p:childTnLst>
                                    <p:set>
                                      <p:cBhvr>
                                        <p:cTn id="106" dur="1" fill="hold">
                                          <p:stCondLst>
                                            <p:cond delay="0"/>
                                          </p:stCondLst>
                                        </p:cTn>
                                        <p:tgtEl>
                                          <p:spTgt spid="6217"/>
                                        </p:tgtEl>
                                        <p:attrNameLst>
                                          <p:attrName>style.visibility</p:attrName>
                                        </p:attrNameLst>
                                      </p:cBhvr>
                                      <p:to>
                                        <p:strVal val="visible"/>
                                      </p:to>
                                    </p:set>
                                    <p:animEffect transition="in" filter="wipe(up)">
                                      <p:cBhvr>
                                        <p:cTn id="107" dur="500"/>
                                        <p:tgtEl>
                                          <p:spTgt spid="6217"/>
                                        </p:tgtEl>
                                      </p:cBhvr>
                                    </p:animEffec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6219"/>
                                        </p:tgtEl>
                                        <p:attrNameLst>
                                          <p:attrName>style.visibility</p:attrName>
                                        </p:attrNameLst>
                                      </p:cBhvr>
                                      <p:to>
                                        <p:strVal val="visible"/>
                                      </p:to>
                                    </p:set>
                                    <p:animEffect transition="in" filter="wipe(left)">
                                      <p:cBhvr>
                                        <p:cTn id="111" dur="500"/>
                                        <p:tgtEl>
                                          <p:spTgt spid="6219"/>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6221"/>
                                        </p:tgtEl>
                                        <p:attrNameLst>
                                          <p:attrName>style.visibility</p:attrName>
                                        </p:attrNameLst>
                                      </p:cBhvr>
                                      <p:to>
                                        <p:strVal val="visible"/>
                                      </p:to>
                                    </p:set>
                                    <p:anim calcmode="lin" valueType="num">
                                      <p:cBhvr additive="base">
                                        <p:cTn id="116" dur="500" fill="hold"/>
                                        <p:tgtEl>
                                          <p:spTgt spid="6221"/>
                                        </p:tgtEl>
                                        <p:attrNameLst>
                                          <p:attrName>ppt_x</p:attrName>
                                        </p:attrNameLst>
                                      </p:cBhvr>
                                      <p:tavLst>
                                        <p:tav tm="0">
                                          <p:val>
                                            <p:strVal val="#ppt_x"/>
                                          </p:val>
                                        </p:tav>
                                        <p:tav tm="100000">
                                          <p:val>
                                            <p:strVal val="#ppt_x"/>
                                          </p:val>
                                        </p:tav>
                                      </p:tavLst>
                                    </p:anim>
                                    <p:anim calcmode="lin" valueType="num">
                                      <p:cBhvr additive="base">
                                        <p:cTn id="117" dur="500" fill="hold"/>
                                        <p:tgtEl>
                                          <p:spTgt spid="6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1" grpId="0" animBg="1"/>
      <p:bldP spid="6220" grpId="0" animBg="1"/>
      <p:bldP spid="6146" grpId="0"/>
      <p:bldP spid="6154" grpId="0"/>
      <p:bldP spid="6162" grpId="0"/>
      <p:bldP spid="6170" grpId="0"/>
      <p:bldP spid="6171" grpId="0"/>
      <p:bldP spid="61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59396" name="Group 4"/>
          <p:cNvGrpSpPr/>
          <p:nvPr/>
        </p:nvGrpSpPr>
        <p:grpSpPr>
          <a:xfrm>
            <a:off x="1912938" y="4524375"/>
            <a:ext cx="971550" cy="457200"/>
            <a:chOff x="4272" y="1545"/>
            <a:chExt cx="612" cy="288"/>
          </a:xfrm>
        </p:grpSpPr>
        <p:sp>
          <p:nvSpPr>
            <p:cNvPr id="14423" name="Text Box 5"/>
            <p:cNvSpPr txBox="1"/>
            <p:nvPr/>
          </p:nvSpPr>
          <p:spPr>
            <a:xfrm>
              <a:off x="4272" y="1545"/>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4424" name="Object 6"/>
            <p:cNvGraphicFramePr>
              <a:graphicFrameLocks noChangeAspect="1"/>
            </p:cNvGraphicFramePr>
            <p:nvPr/>
          </p:nvGraphicFramePr>
          <p:xfrm>
            <a:off x="4504" y="1593"/>
            <a:ext cx="220" cy="232"/>
          </p:xfrm>
          <a:graphic>
            <a:graphicData uri="http://schemas.openxmlformats.org/presentationml/2006/ole">
              <mc:AlternateContent xmlns:mc="http://schemas.openxmlformats.org/markup-compatibility/2006">
                <mc:Choice xmlns:v="urn:schemas-microsoft-com:vml" Requires="v">
                  <p:oleObj spid="_x0000_s3167" name="" r:id="rId1" imgW="203200" imgH="215900" progId="Equation.3">
                    <p:embed/>
                  </p:oleObj>
                </mc:Choice>
                <mc:Fallback>
                  <p:oleObj name="" r:id="rId1" imgW="203200" imgH="215900" progId="Equation.3">
                    <p:embed/>
                    <p:pic>
                      <p:nvPicPr>
                        <p:cNvPr id="0" name="图片 3166"/>
                        <p:cNvPicPr/>
                        <p:nvPr/>
                      </p:nvPicPr>
                      <p:blipFill>
                        <a:blip r:embed="rId2"/>
                        <a:stretch>
                          <a:fillRect/>
                        </a:stretch>
                      </p:blipFill>
                      <p:spPr>
                        <a:xfrm>
                          <a:off x="4504" y="1593"/>
                          <a:ext cx="220" cy="232"/>
                        </a:xfrm>
                        <a:prstGeom prst="rect">
                          <a:avLst/>
                        </a:prstGeom>
                        <a:noFill/>
                        <a:ln w="38100">
                          <a:noFill/>
                          <a:miter/>
                        </a:ln>
                      </p:spPr>
                    </p:pic>
                  </p:oleObj>
                </mc:Fallback>
              </mc:AlternateContent>
            </a:graphicData>
          </a:graphic>
        </p:graphicFrame>
      </p:grpSp>
      <p:grpSp>
        <p:nvGrpSpPr>
          <p:cNvPr id="59399" name="Group 7"/>
          <p:cNvGrpSpPr/>
          <p:nvPr/>
        </p:nvGrpSpPr>
        <p:grpSpPr>
          <a:xfrm>
            <a:off x="5565775" y="4575175"/>
            <a:ext cx="971550" cy="457200"/>
            <a:chOff x="4236" y="2589"/>
            <a:chExt cx="612" cy="288"/>
          </a:xfrm>
        </p:grpSpPr>
        <p:sp>
          <p:nvSpPr>
            <p:cNvPr id="14421" name="Text Box 8"/>
            <p:cNvSpPr txBox="1"/>
            <p:nvPr/>
          </p:nvSpPr>
          <p:spPr>
            <a:xfrm>
              <a:off x="4236" y="2589"/>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4422" name="Object 9"/>
            <p:cNvGraphicFramePr>
              <a:graphicFrameLocks noChangeAspect="1"/>
            </p:cNvGraphicFramePr>
            <p:nvPr/>
          </p:nvGraphicFramePr>
          <p:xfrm>
            <a:off x="4469" y="2630"/>
            <a:ext cx="219" cy="246"/>
          </p:xfrm>
          <a:graphic>
            <a:graphicData uri="http://schemas.openxmlformats.org/presentationml/2006/ole">
              <mc:AlternateContent xmlns:mc="http://schemas.openxmlformats.org/markup-compatibility/2006">
                <mc:Choice xmlns:v="urn:schemas-microsoft-com:vml" Requires="v">
                  <p:oleObj spid="_x0000_s3152" name="" r:id="rId3" imgW="203200" imgH="228600" progId="Equation.3">
                    <p:embed/>
                  </p:oleObj>
                </mc:Choice>
                <mc:Fallback>
                  <p:oleObj name="" r:id="rId3" imgW="203200" imgH="228600" progId="Equation.3">
                    <p:embed/>
                    <p:pic>
                      <p:nvPicPr>
                        <p:cNvPr id="0" name="图片 3151"/>
                        <p:cNvPicPr/>
                        <p:nvPr/>
                      </p:nvPicPr>
                      <p:blipFill>
                        <a:blip r:embed="rId4"/>
                        <a:stretch>
                          <a:fillRect/>
                        </a:stretch>
                      </p:blipFill>
                      <p:spPr>
                        <a:xfrm>
                          <a:off x="4469" y="2630"/>
                          <a:ext cx="219" cy="246"/>
                        </a:xfrm>
                        <a:prstGeom prst="rect">
                          <a:avLst/>
                        </a:prstGeom>
                        <a:noFill/>
                        <a:ln w="38100">
                          <a:noFill/>
                          <a:miter/>
                        </a:ln>
                      </p:spPr>
                    </p:pic>
                  </p:oleObj>
                </mc:Fallback>
              </mc:AlternateContent>
            </a:graphicData>
          </a:graphic>
        </p:graphicFrame>
      </p:grpSp>
      <p:sp>
        <p:nvSpPr>
          <p:cNvPr id="59402" name="Freeform 10"/>
          <p:cNvSpPr/>
          <p:nvPr/>
        </p:nvSpPr>
        <p:spPr>
          <a:xfrm>
            <a:off x="477838" y="4657725"/>
            <a:ext cx="838200" cy="76200"/>
          </a:xfrm>
          <a:custGeom>
            <a:avLst/>
            <a:gdLst/>
            <a:ahLst/>
            <a:cxnLst>
              <a:cxn ang="0">
                <a:pos x="0" y="76200"/>
              </a:cxn>
              <a:cxn ang="0">
                <a:pos x="279400" y="0"/>
              </a:cxn>
              <a:cxn ang="0">
                <a:pos x="598714" y="76200"/>
              </a:cxn>
              <a:cxn ang="0">
                <a:pos x="838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59403" name="Freeform 11"/>
          <p:cNvSpPr/>
          <p:nvPr/>
        </p:nvSpPr>
        <p:spPr>
          <a:xfrm>
            <a:off x="4251325" y="4803775"/>
            <a:ext cx="838200" cy="76200"/>
          </a:xfrm>
          <a:custGeom>
            <a:avLst/>
            <a:gdLst/>
            <a:ahLst/>
            <a:cxnLst>
              <a:cxn ang="0">
                <a:pos x="0" y="76200"/>
              </a:cxn>
              <a:cxn ang="0">
                <a:pos x="279400" y="0"/>
              </a:cxn>
              <a:cxn ang="0">
                <a:pos x="598714" y="76200"/>
              </a:cxn>
              <a:cxn ang="0">
                <a:pos x="838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59404" name="Object 12"/>
          <p:cNvGraphicFramePr>
            <a:graphicFrameLocks noChangeAspect="1"/>
          </p:cNvGraphicFramePr>
          <p:nvPr/>
        </p:nvGraphicFramePr>
        <p:xfrm>
          <a:off x="1435100" y="3927475"/>
          <a:ext cx="2687638" cy="1568450"/>
        </p:xfrm>
        <a:graphic>
          <a:graphicData uri="http://schemas.openxmlformats.org/presentationml/2006/ole">
            <mc:AlternateContent xmlns:mc="http://schemas.openxmlformats.org/markup-compatibility/2006">
              <mc:Choice xmlns:v="urn:schemas-microsoft-com:vml" Requires="v">
                <p:oleObj spid="_x0000_s3161" name="" r:id="rId5" imgW="1574800" imgH="914400" progId="Equation.3">
                  <p:embed/>
                </p:oleObj>
              </mc:Choice>
              <mc:Fallback>
                <p:oleObj name="" r:id="rId5" imgW="1574800" imgH="914400" progId="Equation.3">
                  <p:embed/>
                  <p:pic>
                    <p:nvPicPr>
                      <p:cNvPr id="0" name="图片 3160"/>
                      <p:cNvPicPr/>
                      <p:nvPr/>
                    </p:nvPicPr>
                    <p:blipFill>
                      <a:blip r:embed="rId6"/>
                      <a:stretch>
                        <a:fillRect/>
                      </a:stretch>
                    </p:blipFill>
                    <p:spPr>
                      <a:xfrm>
                        <a:off x="1435100" y="3927475"/>
                        <a:ext cx="2687638" cy="1568450"/>
                      </a:xfrm>
                      <a:prstGeom prst="rect">
                        <a:avLst/>
                      </a:prstGeom>
                      <a:solidFill>
                        <a:srgbClr val="FFFF00"/>
                      </a:solidFill>
                      <a:ln w="38100">
                        <a:noFill/>
                        <a:miter/>
                      </a:ln>
                    </p:spPr>
                  </p:pic>
                </p:oleObj>
              </mc:Fallback>
            </mc:AlternateContent>
          </a:graphicData>
        </a:graphic>
      </p:graphicFrame>
      <p:graphicFrame>
        <p:nvGraphicFramePr>
          <p:cNvPr id="59405" name="Object 13"/>
          <p:cNvGraphicFramePr>
            <a:graphicFrameLocks noChangeAspect="1"/>
          </p:cNvGraphicFramePr>
          <p:nvPr/>
        </p:nvGraphicFramePr>
        <p:xfrm>
          <a:off x="1557338" y="3971925"/>
          <a:ext cx="2341562" cy="371475"/>
        </p:xfrm>
        <a:graphic>
          <a:graphicData uri="http://schemas.openxmlformats.org/presentationml/2006/ole">
            <mc:AlternateContent xmlns:mc="http://schemas.openxmlformats.org/markup-compatibility/2006">
              <mc:Choice xmlns:v="urn:schemas-microsoft-com:vml" Requires="v">
                <p:oleObj spid="_x0000_s3153" name="" r:id="rId7" imgW="1371600" imgH="215900" progId="Equation.3">
                  <p:embed/>
                </p:oleObj>
              </mc:Choice>
              <mc:Fallback>
                <p:oleObj name="" r:id="rId7" imgW="1371600" imgH="215900" progId="Equation.3">
                  <p:embed/>
                  <p:pic>
                    <p:nvPicPr>
                      <p:cNvPr id="0" name="图片 3152"/>
                      <p:cNvPicPr/>
                      <p:nvPr/>
                    </p:nvPicPr>
                    <p:blipFill>
                      <a:blip r:embed="rId8"/>
                      <a:stretch>
                        <a:fillRect/>
                      </a:stretch>
                    </p:blipFill>
                    <p:spPr>
                      <a:xfrm>
                        <a:off x="1557338" y="3971925"/>
                        <a:ext cx="2341562" cy="371475"/>
                      </a:xfrm>
                      <a:prstGeom prst="rect">
                        <a:avLst/>
                      </a:prstGeom>
                      <a:solidFill>
                        <a:srgbClr val="FFFF00"/>
                      </a:solidFill>
                      <a:ln w="38100">
                        <a:noFill/>
                        <a:miter/>
                      </a:ln>
                    </p:spPr>
                  </p:pic>
                </p:oleObj>
              </mc:Fallback>
            </mc:AlternateContent>
          </a:graphicData>
        </a:graphic>
      </p:graphicFrame>
      <p:graphicFrame>
        <p:nvGraphicFramePr>
          <p:cNvPr id="59406" name="Object 14"/>
          <p:cNvGraphicFramePr>
            <a:graphicFrameLocks noChangeAspect="1"/>
          </p:cNvGraphicFramePr>
          <p:nvPr/>
        </p:nvGraphicFramePr>
        <p:xfrm>
          <a:off x="1512888" y="4352925"/>
          <a:ext cx="2406650" cy="371475"/>
        </p:xfrm>
        <a:graphic>
          <a:graphicData uri="http://schemas.openxmlformats.org/presentationml/2006/ole">
            <mc:AlternateContent xmlns:mc="http://schemas.openxmlformats.org/markup-compatibility/2006">
              <mc:Choice xmlns:v="urn:schemas-microsoft-com:vml" Requires="v">
                <p:oleObj spid="_x0000_s3154" name="" r:id="rId9" imgW="1409065" imgH="215900" progId="Equation.3">
                  <p:embed/>
                </p:oleObj>
              </mc:Choice>
              <mc:Fallback>
                <p:oleObj name="" r:id="rId9" imgW="1409065" imgH="215900" progId="Equation.3">
                  <p:embed/>
                  <p:pic>
                    <p:nvPicPr>
                      <p:cNvPr id="0" name="图片 3153"/>
                      <p:cNvPicPr/>
                      <p:nvPr/>
                    </p:nvPicPr>
                    <p:blipFill>
                      <a:blip r:embed="rId10"/>
                      <a:stretch>
                        <a:fillRect/>
                      </a:stretch>
                    </p:blipFill>
                    <p:spPr>
                      <a:xfrm>
                        <a:off x="1512888" y="4352925"/>
                        <a:ext cx="2406650" cy="371475"/>
                      </a:xfrm>
                      <a:prstGeom prst="rect">
                        <a:avLst/>
                      </a:prstGeom>
                      <a:solidFill>
                        <a:srgbClr val="FFFF00"/>
                      </a:solidFill>
                      <a:ln w="38100">
                        <a:noFill/>
                        <a:miter/>
                      </a:ln>
                    </p:spPr>
                  </p:pic>
                </p:oleObj>
              </mc:Fallback>
            </mc:AlternateContent>
          </a:graphicData>
        </a:graphic>
      </p:graphicFrame>
      <p:grpSp>
        <p:nvGrpSpPr>
          <p:cNvPr id="59407" name="Group 15"/>
          <p:cNvGrpSpPr/>
          <p:nvPr/>
        </p:nvGrpSpPr>
        <p:grpSpPr>
          <a:xfrm>
            <a:off x="1546225" y="4724400"/>
            <a:ext cx="2347913" cy="317500"/>
            <a:chOff x="4233" y="2248"/>
            <a:chExt cx="1479" cy="200"/>
          </a:xfrm>
        </p:grpSpPr>
        <p:graphicFrame>
          <p:nvGraphicFramePr>
            <p:cNvPr id="14416" name="Object 16"/>
            <p:cNvGraphicFramePr>
              <a:graphicFrameLocks noChangeAspect="1"/>
            </p:cNvGraphicFramePr>
            <p:nvPr/>
          </p:nvGraphicFramePr>
          <p:xfrm>
            <a:off x="4233" y="2256"/>
            <a:ext cx="135" cy="192"/>
          </p:xfrm>
          <a:graphic>
            <a:graphicData uri="http://schemas.openxmlformats.org/presentationml/2006/ole">
              <mc:AlternateContent xmlns:mc="http://schemas.openxmlformats.org/markup-compatibility/2006">
                <mc:Choice xmlns:v="urn:schemas-microsoft-com:vml" Requires="v">
                  <p:oleObj spid="_x0000_s3155" name="" r:id="rId11" imgW="127000" imgH="177165" progId="Equation.3">
                    <p:embed/>
                  </p:oleObj>
                </mc:Choice>
                <mc:Fallback>
                  <p:oleObj name="" r:id="rId11" imgW="127000" imgH="177165" progId="Equation.3">
                    <p:embed/>
                    <p:pic>
                      <p:nvPicPr>
                        <p:cNvPr id="0" name="图片 3154"/>
                        <p:cNvPicPr/>
                        <p:nvPr/>
                      </p:nvPicPr>
                      <p:blipFill>
                        <a:blip r:embed="rId12"/>
                        <a:stretch>
                          <a:fillRect/>
                        </a:stretch>
                      </p:blipFill>
                      <p:spPr>
                        <a:xfrm>
                          <a:off x="4233" y="2256"/>
                          <a:ext cx="135" cy="192"/>
                        </a:xfrm>
                        <a:prstGeom prst="rect">
                          <a:avLst/>
                        </a:prstGeom>
                        <a:noFill/>
                        <a:ln w="38100">
                          <a:noFill/>
                          <a:miter/>
                        </a:ln>
                      </p:spPr>
                    </p:pic>
                  </p:oleObj>
                </mc:Fallback>
              </mc:AlternateContent>
            </a:graphicData>
          </a:graphic>
        </p:graphicFrame>
        <p:graphicFrame>
          <p:nvGraphicFramePr>
            <p:cNvPr id="14417" name="Object 17"/>
            <p:cNvGraphicFramePr>
              <a:graphicFrameLocks noChangeAspect="1"/>
            </p:cNvGraphicFramePr>
            <p:nvPr/>
          </p:nvGraphicFramePr>
          <p:xfrm>
            <a:off x="5468" y="2256"/>
            <a:ext cx="244" cy="192"/>
          </p:xfrm>
          <a:graphic>
            <a:graphicData uri="http://schemas.openxmlformats.org/presentationml/2006/ole">
              <mc:AlternateContent xmlns:mc="http://schemas.openxmlformats.org/markup-compatibility/2006">
                <mc:Choice xmlns:v="urn:schemas-microsoft-com:vml" Requires="v">
                  <p:oleObj spid="_x0000_s3162" name="" r:id="rId13" imgW="228600" imgH="177800" progId="Equation.3">
                    <p:embed/>
                  </p:oleObj>
                </mc:Choice>
                <mc:Fallback>
                  <p:oleObj name="" r:id="rId13" imgW="228600" imgH="177800" progId="Equation.3">
                    <p:embed/>
                    <p:pic>
                      <p:nvPicPr>
                        <p:cNvPr id="0" name="图片 3161"/>
                        <p:cNvPicPr/>
                        <p:nvPr/>
                      </p:nvPicPr>
                      <p:blipFill>
                        <a:blip r:embed="rId14"/>
                        <a:stretch>
                          <a:fillRect/>
                        </a:stretch>
                      </p:blipFill>
                      <p:spPr>
                        <a:xfrm>
                          <a:off x="5468" y="2256"/>
                          <a:ext cx="244" cy="192"/>
                        </a:xfrm>
                        <a:prstGeom prst="rect">
                          <a:avLst/>
                        </a:prstGeom>
                        <a:noFill/>
                        <a:ln w="38100">
                          <a:noFill/>
                          <a:miter/>
                        </a:ln>
                      </p:spPr>
                    </p:pic>
                  </p:oleObj>
                </mc:Fallback>
              </mc:AlternateContent>
            </a:graphicData>
          </a:graphic>
        </p:graphicFrame>
        <p:graphicFrame>
          <p:nvGraphicFramePr>
            <p:cNvPr id="14418" name="Object 18"/>
            <p:cNvGraphicFramePr>
              <a:graphicFrameLocks noChangeAspect="1"/>
            </p:cNvGraphicFramePr>
            <p:nvPr/>
          </p:nvGraphicFramePr>
          <p:xfrm>
            <a:off x="4464" y="2248"/>
            <a:ext cx="299" cy="192"/>
          </p:xfrm>
          <a:graphic>
            <a:graphicData uri="http://schemas.openxmlformats.org/presentationml/2006/ole">
              <mc:AlternateContent xmlns:mc="http://schemas.openxmlformats.org/markup-compatibility/2006">
                <mc:Choice xmlns:v="urn:schemas-microsoft-com:vml" Requires="v">
                  <p:oleObj spid="_x0000_s3171" name="" r:id="rId15" imgW="279400" imgH="177800" progId="Equation.3">
                    <p:embed/>
                  </p:oleObj>
                </mc:Choice>
                <mc:Fallback>
                  <p:oleObj name="" r:id="rId15" imgW="279400" imgH="177800" progId="Equation.3">
                    <p:embed/>
                    <p:pic>
                      <p:nvPicPr>
                        <p:cNvPr id="0" name="图片 3170"/>
                        <p:cNvPicPr/>
                        <p:nvPr/>
                      </p:nvPicPr>
                      <p:blipFill>
                        <a:blip r:embed="rId16"/>
                        <a:stretch>
                          <a:fillRect/>
                        </a:stretch>
                      </p:blipFill>
                      <p:spPr>
                        <a:xfrm>
                          <a:off x="4464" y="2248"/>
                          <a:ext cx="299" cy="192"/>
                        </a:xfrm>
                        <a:prstGeom prst="rect">
                          <a:avLst/>
                        </a:prstGeom>
                        <a:noFill/>
                        <a:ln w="38100">
                          <a:noFill/>
                          <a:miter/>
                        </a:ln>
                      </p:spPr>
                    </p:pic>
                  </p:oleObj>
                </mc:Fallback>
              </mc:AlternateContent>
            </a:graphicData>
          </a:graphic>
        </p:graphicFrame>
        <p:graphicFrame>
          <p:nvGraphicFramePr>
            <p:cNvPr id="14419" name="Object 19"/>
            <p:cNvGraphicFramePr>
              <a:graphicFrameLocks noChangeAspect="1"/>
            </p:cNvGraphicFramePr>
            <p:nvPr/>
          </p:nvGraphicFramePr>
          <p:xfrm>
            <a:off x="4848" y="2248"/>
            <a:ext cx="299" cy="192"/>
          </p:xfrm>
          <a:graphic>
            <a:graphicData uri="http://schemas.openxmlformats.org/presentationml/2006/ole">
              <mc:AlternateContent xmlns:mc="http://schemas.openxmlformats.org/markup-compatibility/2006">
                <mc:Choice xmlns:v="urn:schemas-microsoft-com:vml" Requires="v">
                  <p:oleObj spid="_x0000_s3156" name="" r:id="rId17" imgW="279400" imgH="177800" progId="Equation.3">
                    <p:embed/>
                  </p:oleObj>
                </mc:Choice>
                <mc:Fallback>
                  <p:oleObj name="" r:id="rId17" imgW="279400" imgH="177800" progId="Equation.3">
                    <p:embed/>
                    <p:pic>
                      <p:nvPicPr>
                        <p:cNvPr id="0" name="图片 3155"/>
                        <p:cNvPicPr/>
                        <p:nvPr/>
                      </p:nvPicPr>
                      <p:blipFill>
                        <a:blip r:embed="rId16"/>
                        <a:stretch>
                          <a:fillRect/>
                        </a:stretch>
                      </p:blipFill>
                      <p:spPr>
                        <a:xfrm>
                          <a:off x="4848" y="2248"/>
                          <a:ext cx="299" cy="192"/>
                        </a:xfrm>
                        <a:prstGeom prst="rect">
                          <a:avLst/>
                        </a:prstGeom>
                        <a:noFill/>
                        <a:ln w="38100">
                          <a:noFill/>
                          <a:miter/>
                        </a:ln>
                      </p:spPr>
                    </p:pic>
                  </p:oleObj>
                </mc:Fallback>
              </mc:AlternateContent>
            </a:graphicData>
          </a:graphic>
        </p:graphicFrame>
        <p:graphicFrame>
          <p:nvGraphicFramePr>
            <p:cNvPr id="14420" name="Object 20"/>
            <p:cNvGraphicFramePr>
              <a:graphicFrameLocks noChangeAspect="1"/>
            </p:cNvGraphicFramePr>
            <p:nvPr/>
          </p:nvGraphicFramePr>
          <p:xfrm>
            <a:off x="5184" y="2248"/>
            <a:ext cx="258" cy="178"/>
          </p:xfrm>
          <a:graphic>
            <a:graphicData uri="http://schemas.openxmlformats.org/presentationml/2006/ole">
              <mc:AlternateContent xmlns:mc="http://schemas.openxmlformats.org/markup-compatibility/2006">
                <mc:Choice xmlns:v="urn:schemas-microsoft-com:vml" Requires="v">
                  <p:oleObj spid="_x0000_s3157" name="" r:id="rId18" imgW="241300" imgH="165100" progId="Equation.3">
                    <p:embed/>
                  </p:oleObj>
                </mc:Choice>
                <mc:Fallback>
                  <p:oleObj name="" r:id="rId18" imgW="241300" imgH="165100" progId="Equation.3">
                    <p:embed/>
                    <p:pic>
                      <p:nvPicPr>
                        <p:cNvPr id="0" name="图片 3156"/>
                        <p:cNvPicPr/>
                        <p:nvPr/>
                      </p:nvPicPr>
                      <p:blipFill>
                        <a:blip r:embed="rId19"/>
                        <a:stretch>
                          <a:fillRect/>
                        </a:stretch>
                      </p:blipFill>
                      <p:spPr>
                        <a:xfrm>
                          <a:off x="5184" y="2248"/>
                          <a:ext cx="258" cy="178"/>
                        </a:xfrm>
                        <a:prstGeom prst="rect">
                          <a:avLst/>
                        </a:prstGeom>
                        <a:noFill/>
                        <a:ln w="38100">
                          <a:noFill/>
                          <a:miter/>
                        </a:ln>
                      </p:spPr>
                    </p:pic>
                  </p:oleObj>
                </mc:Fallback>
              </mc:AlternateContent>
            </a:graphicData>
          </a:graphic>
        </p:graphicFrame>
      </p:grpSp>
      <p:grpSp>
        <p:nvGrpSpPr>
          <p:cNvPr id="59413" name="Group 21"/>
          <p:cNvGrpSpPr/>
          <p:nvPr/>
        </p:nvGrpSpPr>
        <p:grpSpPr>
          <a:xfrm>
            <a:off x="1544638" y="5038725"/>
            <a:ext cx="2349500" cy="349250"/>
            <a:chOff x="4232" y="1988"/>
            <a:chExt cx="1480" cy="220"/>
          </a:xfrm>
        </p:grpSpPr>
        <p:graphicFrame>
          <p:nvGraphicFramePr>
            <p:cNvPr id="14411" name="Object 22"/>
            <p:cNvGraphicFramePr>
              <a:graphicFrameLocks noChangeAspect="1"/>
            </p:cNvGraphicFramePr>
            <p:nvPr/>
          </p:nvGraphicFramePr>
          <p:xfrm>
            <a:off x="4232" y="2016"/>
            <a:ext cx="136" cy="192"/>
          </p:xfrm>
          <a:graphic>
            <a:graphicData uri="http://schemas.openxmlformats.org/presentationml/2006/ole">
              <mc:AlternateContent xmlns:mc="http://schemas.openxmlformats.org/markup-compatibility/2006">
                <mc:Choice xmlns:v="urn:schemas-microsoft-com:vml" Requires="v">
                  <p:oleObj spid="_x0000_s3158" name="" r:id="rId20" imgW="127000" imgH="177165" progId="Equation.3">
                    <p:embed/>
                  </p:oleObj>
                </mc:Choice>
                <mc:Fallback>
                  <p:oleObj name="" r:id="rId20" imgW="127000" imgH="177165" progId="Equation.3">
                    <p:embed/>
                    <p:pic>
                      <p:nvPicPr>
                        <p:cNvPr id="0" name="图片 3157"/>
                        <p:cNvPicPr/>
                        <p:nvPr/>
                      </p:nvPicPr>
                      <p:blipFill>
                        <a:blip r:embed="rId12"/>
                        <a:stretch>
                          <a:fillRect/>
                        </a:stretch>
                      </p:blipFill>
                      <p:spPr>
                        <a:xfrm>
                          <a:off x="4232" y="2016"/>
                          <a:ext cx="136" cy="192"/>
                        </a:xfrm>
                        <a:prstGeom prst="rect">
                          <a:avLst/>
                        </a:prstGeom>
                        <a:noFill/>
                        <a:ln w="38100">
                          <a:noFill/>
                          <a:miter/>
                        </a:ln>
                      </p:spPr>
                    </p:pic>
                  </p:oleObj>
                </mc:Fallback>
              </mc:AlternateContent>
            </a:graphicData>
          </a:graphic>
        </p:graphicFrame>
        <p:graphicFrame>
          <p:nvGraphicFramePr>
            <p:cNvPr id="14412" name="Object 23"/>
            <p:cNvGraphicFramePr>
              <a:graphicFrameLocks noChangeAspect="1"/>
            </p:cNvGraphicFramePr>
            <p:nvPr/>
          </p:nvGraphicFramePr>
          <p:xfrm>
            <a:off x="5455" y="1988"/>
            <a:ext cx="257" cy="192"/>
          </p:xfrm>
          <a:graphic>
            <a:graphicData uri="http://schemas.openxmlformats.org/presentationml/2006/ole">
              <mc:AlternateContent xmlns:mc="http://schemas.openxmlformats.org/markup-compatibility/2006">
                <mc:Choice xmlns:v="urn:schemas-microsoft-com:vml" Requires="v">
                  <p:oleObj spid="_x0000_s3159" name="" r:id="rId21" imgW="241300" imgH="177800" progId="Equation.3">
                    <p:embed/>
                  </p:oleObj>
                </mc:Choice>
                <mc:Fallback>
                  <p:oleObj name="" r:id="rId21" imgW="241300" imgH="177800" progId="Equation.3">
                    <p:embed/>
                    <p:pic>
                      <p:nvPicPr>
                        <p:cNvPr id="0" name="图片 3158"/>
                        <p:cNvPicPr/>
                        <p:nvPr/>
                      </p:nvPicPr>
                      <p:blipFill>
                        <a:blip r:embed="rId22"/>
                        <a:stretch>
                          <a:fillRect/>
                        </a:stretch>
                      </p:blipFill>
                      <p:spPr>
                        <a:xfrm>
                          <a:off x="5455" y="1988"/>
                          <a:ext cx="257" cy="192"/>
                        </a:xfrm>
                        <a:prstGeom prst="rect">
                          <a:avLst/>
                        </a:prstGeom>
                        <a:noFill/>
                        <a:ln w="38100">
                          <a:noFill/>
                          <a:miter/>
                        </a:ln>
                      </p:spPr>
                    </p:pic>
                  </p:oleObj>
                </mc:Fallback>
              </mc:AlternateContent>
            </a:graphicData>
          </a:graphic>
        </p:graphicFrame>
        <p:graphicFrame>
          <p:nvGraphicFramePr>
            <p:cNvPr id="14413" name="Object 24"/>
            <p:cNvGraphicFramePr>
              <a:graphicFrameLocks noChangeAspect="1"/>
            </p:cNvGraphicFramePr>
            <p:nvPr/>
          </p:nvGraphicFramePr>
          <p:xfrm>
            <a:off x="4453" y="2008"/>
            <a:ext cx="299" cy="192"/>
          </p:xfrm>
          <a:graphic>
            <a:graphicData uri="http://schemas.openxmlformats.org/presentationml/2006/ole">
              <mc:AlternateContent xmlns:mc="http://schemas.openxmlformats.org/markup-compatibility/2006">
                <mc:Choice xmlns:v="urn:schemas-microsoft-com:vml" Requires="v">
                  <p:oleObj spid="_x0000_s3173" name="" r:id="rId23" imgW="279400" imgH="177800" progId="Equation.3">
                    <p:embed/>
                  </p:oleObj>
                </mc:Choice>
                <mc:Fallback>
                  <p:oleObj name="" r:id="rId23" imgW="279400" imgH="177800" progId="Equation.3">
                    <p:embed/>
                    <p:pic>
                      <p:nvPicPr>
                        <p:cNvPr id="0" name="图片 3172"/>
                        <p:cNvPicPr/>
                        <p:nvPr/>
                      </p:nvPicPr>
                      <p:blipFill>
                        <a:blip r:embed="rId24"/>
                        <a:stretch>
                          <a:fillRect/>
                        </a:stretch>
                      </p:blipFill>
                      <p:spPr>
                        <a:xfrm>
                          <a:off x="4453" y="2008"/>
                          <a:ext cx="299" cy="192"/>
                        </a:xfrm>
                        <a:prstGeom prst="rect">
                          <a:avLst/>
                        </a:prstGeom>
                        <a:noFill/>
                        <a:ln w="38100">
                          <a:noFill/>
                          <a:miter/>
                        </a:ln>
                      </p:spPr>
                    </p:pic>
                  </p:oleObj>
                </mc:Fallback>
              </mc:AlternateContent>
            </a:graphicData>
          </a:graphic>
        </p:graphicFrame>
        <p:graphicFrame>
          <p:nvGraphicFramePr>
            <p:cNvPr id="14414" name="Object 25"/>
            <p:cNvGraphicFramePr>
              <a:graphicFrameLocks noChangeAspect="1"/>
            </p:cNvGraphicFramePr>
            <p:nvPr/>
          </p:nvGraphicFramePr>
          <p:xfrm>
            <a:off x="4837" y="2008"/>
            <a:ext cx="299" cy="192"/>
          </p:xfrm>
          <a:graphic>
            <a:graphicData uri="http://schemas.openxmlformats.org/presentationml/2006/ole">
              <mc:AlternateContent xmlns:mc="http://schemas.openxmlformats.org/markup-compatibility/2006">
                <mc:Choice xmlns:v="urn:schemas-microsoft-com:vml" Requires="v">
                  <p:oleObj spid="_x0000_s3160" name="" r:id="rId25" imgW="279400" imgH="177800" progId="Equation.3">
                    <p:embed/>
                  </p:oleObj>
                </mc:Choice>
                <mc:Fallback>
                  <p:oleObj name="" r:id="rId25" imgW="279400" imgH="177800" progId="Equation.3">
                    <p:embed/>
                    <p:pic>
                      <p:nvPicPr>
                        <p:cNvPr id="0" name="图片 3159"/>
                        <p:cNvPicPr/>
                        <p:nvPr/>
                      </p:nvPicPr>
                      <p:blipFill>
                        <a:blip r:embed="rId16"/>
                        <a:stretch>
                          <a:fillRect/>
                        </a:stretch>
                      </p:blipFill>
                      <p:spPr>
                        <a:xfrm>
                          <a:off x="4837" y="2008"/>
                          <a:ext cx="299" cy="192"/>
                        </a:xfrm>
                        <a:prstGeom prst="rect">
                          <a:avLst/>
                        </a:prstGeom>
                        <a:noFill/>
                        <a:ln w="38100">
                          <a:noFill/>
                          <a:miter/>
                        </a:ln>
                      </p:spPr>
                    </p:pic>
                  </p:oleObj>
                </mc:Fallback>
              </mc:AlternateContent>
            </a:graphicData>
          </a:graphic>
        </p:graphicFrame>
        <p:graphicFrame>
          <p:nvGraphicFramePr>
            <p:cNvPr id="14415" name="Object 26"/>
            <p:cNvGraphicFramePr>
              <a:graphicFrameLocks noChangeAspect="1"/>
            </p:cNvGraphicFramePr>
            <p:nvPr/>
          </p:nvGraphicFramePr>
          <p:xfrm>
            <a:off x="5184" y="2008"/>
            <a:ext cx="259" cy="178"/>
          </p:xfrm>
          <a:graphic>
            <a:graphicData uri="http://schemas.openxmlformats.org/presentationml/2006/ole">
              <mc:AlternateContent xmlns:mc="http://schemas.openxmlformats.org/markup-compatibility/2006">
                <mc:Choice xmlns:v="urn:schemas-microsoft-com:vml" Requires="v">
                  <p:oleObj spid="_x0000_s3169" name="" r:id="rId26" imgW="241300" imgH="165100" progId="Equation.3">
                    <p:embed/>
                  </p:oleObj>
                </mc:Choice>
                <mc:Fallback>
                  <p:oleObj name="" r:id="rId26" imgW="241300" imgH="165100" progId="Equation.3">
                    <p:embed/>
                    <p:pic>
                      <p:nvPicPr>
                        <p:cNvPr id="0" name="图片 3168"/>
                        <p:cNvPicPr/>
                        <p:nvPr/>
                      </p:nvPicPr>
                      <p:blipFill>
                        <a:blip r:embed="rId27"/>
                        <a:stretch>
                          <a:fillRect/>
                        </a:stretch>
                      </p:blipFill>
                      <p:spPr>
                        <a:xfrm>
                          <a:off x="5184" y="2008"/>
                          <a:ext cx="259" cy="178"/>
                        </a:xfrm>
                        <a:prstGeom prst="rect">
                          <a:avLst/>
                        </a:prstGeom>
                        <a:noFill/>
                        <a:ln w="38100">
                          <a:noFill/>
                          <a:miter/>
                        </a:ln>
                      </p:spPr>
                    </p:pic>
                  </p:oleObj>
                </mc:Fallback>
              </mc:AlternateContent>
            </a:graphicData>
          </a:graphic>
        </p:graphicFrame>
      </p:grpSp>
      <p:graphicFrame>
        <p:nvGraphicFramePr>
          <p:cNvPr id="59419" name="Object 27"/>
          <p:cNvGraphicFramePr>
            <a:graphicFrameLocks noChangeAspect="1"/>
          </p:cNvGraphicFramePr>
          <p:nvPr/>
        </p:nvGraphicFramePr>
        <p:xfrm>
          <a:off x="488950" y="4265613"/>
          <a:ext cx="803275" cy="392112"/>
        </p:xfrm>
        <a:graphic>
          <a:graphicData uri="http://schemas.openxmlformats.org/presentationml/2006/ole">
            <mc:AlternateContent xmlns:mc="http://schemas.openxmlformats.org/markup-compatibility/2006">
              <mc:Choice xmlns:v="urn:schemas-microsoft-com:vml" Requires="v">
                <p:oleObj spid="_x0000_s3163" name="" r:id="rId28" imgW="469900" imgH="228600" progId="Equation.3">
                  <p:embed/>
                </p:oleObj>
              </mc:Choice>
              <mc:Fallback>
                <p:oleObj name="" r:id="rId28" imgW="469900" imgH="228600" progId="Equation.3">
                  <p:embed/>
                  <p:pic>
                    <p:nvPicPr>
                      <p:cNvPr id="0" name="图片 3162"/>
                      <p:cNvPicPr/>
                      <p:nvPr/>
                    </p:nvPicPr>
                    <p:blipFill>
                      <a:blip r:embed="rId29"/>
                      <a:stretch>
                        <a:fillRect/>
                      </a:stretch>
                    </p:blipFill>
                    <p:spPr>
                      <a:xfrm>
                        <a:off x="488950" y="4265613"/>
                        <a:ext cx="803275" cy="392112"/>
                      </a:xfrm>
                      <a:prstGeom prst="rect">
                        <a:avLst/>
                      </a:prstGeom>
                      <a:noFill/>
                      <a:ln w="38100">
                        <a:noFill/>
                        <a:miter/>
                      </a:ln>
                    </p:spPr>
                  </p:pic>
                </p:oleObj>
              </mc:Fallback>
            </mc:AlternateContent>
          </a:graphicData>
        </a:graphic>
      </p:graphicFrame>
      <p:graphicFrame>
        <p:nvGraphicFramePr>
          <p:cNvPr id="59420" name="Object 28"/>
          <p:cNvGraphicFramePr>
            <a:graphicFrameLocks noChangeAspect="1"/>
          </p:cNvGraphicFramePr>
          <p:nvPr/>
        </p:nvGraphicFramePr>
        <p:xfrm>
          <a:off x="511175" y="4799013"/>
          <a:ext cx="781050" cy="392112"/>
        </p:xfrm>
        <a:graphic>
          <a:graphicData uri="http://schemas.openxmlformats.org/presentationml/2006/ole">
            <mc:AlternateContent xmlns:mc="http://schemas.openxmlformats.org/markup-compatibility/2006">
              <mc:Choice xmlns:v="urn:schemas-microsoft-com:vml" Requires="v">
                <p:oleObj spid="_x0000_s3164" name="" r:id="rId30" imgW="457200" imgH="228600" progId="Equation.3">
                  <p:embed/>
                </p:oleObj>
              </mc:Choice>
              <mc:Fallback>
                <p:oleObj name="" r:id="rId30" imgW="457200" imgH="228600" progId="Equation.3">
                  <p:embed/>
                  <p:pic>
                    <p:nvPicPr>
                      <p:cNvPr id="0" name="图片 3163"/>
                      <p:cNvPicPr/>
                      <p:nvPr/>
                    </p:nvPicPr>
                    <p:blipFill>
                      <a:blip r:embed="rId31"/>
                      <a:stretch>
                        <a:fillRect/>
                      </a:stretch>
                    </p:blipFill>
                    <p:spPr>
                      <a:xfrm>
                        <a:off x="511175" y="4799013"/>
                        <a:ext cx="781050" cy="392112"/>
                      </a:xfrm>
                      <a:prstGeom prst="rect">
                        <a:avLst/>
                      </a:prstGeom>
                      <a:noFill/>
                      <a:ln w="38100">
                        <a:noFill/>
                        <a:miter/>
                      </a:ln>
                    </p:spPr>
                  </p:pic>
                </p:oleObj>
              </mc:Fallback>
            </mc:AlternateContent>
          </a:graphicData>
        </a:graphic>
      </p:graphicFrame>
      <p:graphicFrame>
        <p:nvGraphicFramePr>
          <p:cNvPr id="59421" name="Object 29"/>
          <p:cNvGraphicFramePr>
            <a:graphicFrameLocks noChangeAspect="1"/>
          </p:cNvGraphicFramePr>
          <p:nvPr/>
        </p:nvGraphicFramePr>
        <p:xfrm>
          <a:off x="3055938" y="5060950"/>
          <a:ext cx="474662" cy="304800"/>
        </p:xfrm>
        <a:graphic>
          <a:graphicData uri="http://schemas.openxmlformats.org/presentationml/2006/ole">
            <mc:AlternateContent xmlns:mc="http://schemas.openxmlformats.org/markup-compatibility/2006">
              <mc:Choice xmlns:v="urn:schemas-microsoft-com:vml" Requires="v">
                <p:oleObj spid="_x0000_s3149" name="" r:id="rId32" imgW="279400" imgH="177800" progId="Equation.3">
                  <p:embed/>
                </p:oleObj>
              </mc:Choice>
              <mc:Fallback>
                <p:oleObj name="" r:id="rId32" imgW="279400" imgH="177800" progId="Equation.3">
                  <p:embed/>
                  <p:pic>
                    <p:nvPicPr>
                      <p:cNvPr id="0" name="图片 3148"/>
                      <p:cNvPicPr/>
                      <p:nvPr/>
                    </p:nvPicPr>
                    <p:blipFill>
                      <a:blip r:embed="rId24"/>
                      <a:stretch>
                        <a:fillRect/>
                      </a:stretch>
                    </p:blipFill>
                    <p:spPr>
                      <a:xfrm>
                        <a:off x="3055938" y="5060950"/>
                        <a:ext cx="474662" cy="304800"/>
                      </a:xfrm>
                      <a:prstGeom prst="rect">
                        <a:avLst/>
                      </a:prstGeom>
                      <a:solidFill>
                        <a:srgbClr val="FFFF00"/>
                      </a:solidFill>
                      <a:ln w="38100">
                        <a:noFill/>
                        <a:miter/>
                      </a:ln>
                    </p:spPr>
                  </p:pic>
                </p:oleObj>
              </mc:Fallback>
            </mc:AlternateContent>
          </a:graphicData>
        </a:graphic>
      </p:graphicFrame>
      <p:graphicFrame>
        <p:nvGraphicFramePr>
          <p:cNvPr id="59422" name="Object 30"/>
          <p:cNvGraphicFramePr>
            <a:graphicFrameLocks noChangeAspect="1"/>
          </p:cNvGraphicFramePr>
          <p:nvPr/>
        </p:nvGraphicFramePr>
        <p:xfrm>
          <a:off x="3513138" y="5038725"/>
          <a:ext cx="344487" cy="304800"/>
        </p:xfrm>
        <a:graphic>
          <a:graphicData uri="http://schemas.openxmlformats.org/presentationml/2006/ole">
            <mc:AlternateContent xmlns:mc="http://schemas.openxmlformats.org/markup-compatibility/2006">
              <mc:Choice xmlns:v="urn:schemas-microsoft-com:vml" Requires="v">
                <p:oleObj spid="_x0000_s3165" name="" r:id="rId33" imgW="203200" imgH="177800" progId="Equation.3">
                  <p:embed/>
                </p:oleObj>
              </mc:Choice>
              <mc:Fallback>
                <p:oleObj name="" r:id="rId33" imgW="203200" imgH="177800" progId="Equation.3">
                  <p:embed/>
                  <p:pic>
                    <p:nvPicPr>
                      <p:cNvPr id="0" name="图片 3164"/>
                      <p:cNvPicPr/>
                      <p:nvPr/>
                    </p:nvPicPr>
                    <p:blipFill>
                      <a:blip r:embed="rId34"/>
                      <a:stretch>
                        <a:fillRect/>
                      </a:stretch>
                    </p:blipFill>
                    <p:spPr>
                      <a:xfrm>
                        <a:off x="3513138" y="5038725"/>
                        <a:ext cx="344487" cy="304800"/>
                      </a:xfrm>
                      <a:prstGeom prst="rect">
                        <a:avLst/>
                      </a:prstGeom>
                      <a:solidFill>
                        <a:srgbClr val="FFFF00"/>
                      </a:solidFill>
                      <a:ln w="38100">
                        <a:noFill/>
                        <a:miter/>
                      </a:ln>
                    </p:spPr>
                  </p:pic>
                </p:oleObj>
              </mc:Fallback>
            </mc:AlternateContent>
          </a:graphicData>
        </a:graphic>
      </p:graphicFrame>
      <p:graphicFrame>
        <p:nvGraphicFramePr>
          <p:cNvPr id="59423" name="Object 31"/>
          <p:cNvGraphicFramePr>
            <a:graphicFrameLocks noChangeAspect="1"/>
          </p:cNvGraphicFramePr>
          <p:nvPr/>
        </p:nvGraphicFramePr>
        <p:xfrm>
          <a:off x="5089525" y="4041775"/>
          <a:ext cx="2687638" cy="1568450"/>
        </p:xfrm>
        <a:graphic>
          <a:graphicData uri="http://schemas.openxmlformats.org/presentationml/2006/ole">
            <mc:AlternateContent xmlns:mc="http://schemas.openxmlformats.org/markup-compatibility/2006">
              <mc:Choice xmlns:v="urn:schemas-microsoft-com:vml" Requires="v">
                <p:oleObj spid="_x0000_s3166" name="" r:id="rId35" imgW="1574800" imgH="914400" progId="Equation.3">
                  <p:embed/>
                </p:oleObj>
              </mc:Choice>
              <mc:Fallback>
                <p:oleObj name="" r:id="rId35" imgW="1574800" imgH="914400" progId="Equation.3">
                  <p:embed/>
                  <p:pic>
                    <p:nvPicPr>
                      <p:cNvPr id="0" name="图片 3165"/>
                      <p:cNvPicPr/>
                      <p:nvPr/>
                    </p:nvPicPr>
                    <p:blipFill>
                      <a:blip r:embed="rId36"/>
                      <a:stretch>
                        <a:fillRect/>
                      </a:stretch>
                    </p:blipFill>
                    <p:spPr>
                      <a:xfrm>
                        <a:off x="5089525" y="4041775"/>
                        <a:ext cx="2687638" cy="1568450"/>
                      </a:xfrm>
                      <a:prstGeom prst="rect">
                        <a:avLst/>
                      </a:prstGeom>
                      <a:solidFill>
                        <a:srgbClr val="FFFF00"/>
                      </a:solidFill>
                      <a:ln w="38100">
                        <a:noFill/>
                        <a:miter/>
                      </a:ln>
                    </p:spPr>
                  </p:pic>
                </p:oleObj>
              </mc:Fallback>
            </mc:AlternateContent>
          </a:graphicData>
        </a:graphic>
      </p:graphicFrame>
      <p:graphicFrame>
        <p:nvGraphicFramePr>
          <p:cNvPr id="59424" name="Object 32"/>
          <p:cNvGraphicFramePr>
            <a:graphicFrameLocks noChangeAspect="1"/>
          </p:cNvGraphicFramePr>
          <p:nvPr/>
        </p:nvGraphicFramePr>
        <p:xfrm>
          <a:off x="4327525" y="4433888"/>
          <a:ext cx="650875" cy="369887"/>
        </p:xfrm>
        <a:graphic>
          <a:graphicData uri="http://schemas.openxmlformats.org/presentationml/2006/ole">
            <mc:AlternateContent xmlns:mc="http://schemas.openxmlformats.org/markup-compatibility/2006">
              <mc:Choice xmlns:v="urn:schemas-microsoft-com:vml" Requires="v">
                <p:oleObj spid="_x0000_s3168" name="" r:id="rId37" imgW="381000" imgH="215900" progId="Equation.3">
                  <p:embed/>
                </p:oleObj>
              </mc:Choice>
              <mc:Fallback>
                <p:oleObj name="" r:id="rId37" imgW="381000" imgH="215900" progId="Equation.3">
                  <p:embed/>
                  <p:pic>
                    <p:nvPicPr>
                      <p:cNvPr id="0" name="图片 3167"/>
                      <p:cNvPicPr/>
                      <p:nvPr/>
                    </p:nvPicPr>
                    <p:blipFill>
                      <a:blip r:embed="rId38"/>
                      <a:stretch>
                        <a:fillRect/>
                      </a:stretch>
                    </p:blipFill>
                    <p:spPr>
                      <a:xfrm>
                        <a:off x="4327525" y="4433888"/>
                        <a:ext cx="650875" cy="369887"/>
                      </a:xfrm>
                      <a:prstGeom prst="rect">
                        <a:avLst/>
                      </a:prstGeom>
                      <a:noFill/>
                      <a:ln w="38100">
                        <a:noFill/>
                        <a:miter/>
                      </a:ln>
                    </p:spPr>
                  </p:pic>
                </p:oleObj>
              </mc:Fallback>
            </mc:AlternateContent>
          </a:graphicData>
        </a:graphic>
      </p:graphicFrame>
      <p:graphicFrame>
        <p:nvGraphicFramePr>
          <p:cNvPr id="59425" name="Object 33"/>
          <p:cNvGraphicFramePr>
            <a:graphicFrameLocks noChangeAspect="1"/>
          </p:cNvGraphicFramePr>
          <p:nvPr/>
        </p:nvGraphicFramePr>
        <p:xfrm>
          <a:off x="5276850" y="4194175"/>
          <a:ext cx="2362200" cy="371475"/>
        </p:xfrm>
        <a:graphic>
          <a:graphicData uri="http://schemas.openxmlformats.org/presentationml/2006/ole">
            <mc:AlternateContent xmlns:mc="http://schemas.openxmlformats.org/markup-compatibility/2006">
              <mc:Choice xmlns:v="urn:schemas-microsoft-com:vml" Requires="v">
                <p:oleObj spid="_x0000_s3150" name="" r:id="rId39" imgW="1383665" imgH="215900" progId="Equation.3">
                  <p:embed/>
                </p:oleObj>
              </mc:Choice>
              <mc:Fallback>
                <p:oleObj name="" r:id="rId39" imgW="1383665" imgH="215900" progId="Equation.3">
                  <p:embed/>
                  <p:pic>
                    <p:nvPicPr>
                      <p:cNvPr id="0" name="图片 3149"/>
                      <p:cNvPicPr/>
                      <p:nvPr/>
                    </p:nvPicPr>
                    <p:blipFill>
                      <a:blip r:embed="rId40"/>
                      <a:stretch>
                        <a:fillRect/>
                      </a:stretch>
                    </p:blipFill>
                    <p:spPr>
                      <a:xfrm>
                        <a:off x="5276850" y="4194175"/>
                        <a:ext cx="2362200" cy="371475"/>
                      </a:xfrm>
                      <a:prstGeom prst="rect">
                        <a:avLst/>
                      </a:prstGeom>
                      <a:noFill/>
                      <a:ln w="38100">
                        <a:noFill/>
                        <a:miter/>
                      </a:ln>
                    </p:spPr>
                  </p:pic>
                </p:oleObj>
              </mc:Fallback>
            </mc:AlternateContent>
          </a:graphicData>
        </a:graphic>
      </p:graphicFrame>
      <p:graphicFrame>
        <p:nvGraphicFramePr>
          <p:cNvPr id="59426" name="Object 34"/>
          <p:cNvGraphicFramePr>
            <a:graphicFrameLocks noChangeAspect="1"/>
          </p:cNvGraphicFramePr>
          <p:nvPr/>
        </p:nvGraphicFramePr>
        <p:xfrm>
          <a:off x="5219700" y="4508500"/>
          <a:ext cx="2428875" cy="371475"/>
        </p:xfrm>
        <a:graphic>
          <a:graphicData uri="http://schemas.openxmlformats.org/presentationml/2006/ole">
            <mc:AlternateContent xmlns:mc="http://schemas.openxmlformats.org/markup-compatibility/2006">
              <mc:Choice xmlns:v="urn:schemas-microsoft-com:vml" Requires="v">
                <p:oleObj spid="_x0000_s3170" name="" r:id="rId41" imgW="1422400" imgH="215900" progId="Equation.3">
                  <p:embed/>
                </p:oleObj>
              </mc:Choice>
              <mc:Fallback>
                <p:oleObj name="" r:id="rId41" imgW="1422400" imgH="215900" progId="Equation.3">
                  <p:embed/>
                  <p:pic>
                    <p:nvPicPr>
                      <p:cNvPr id="0" name="图片 3169"/>
                      <p:cNvPicPr/>
                      <p:nvPr/>
                    </p:nvPicPr>
                    <p:blipFill>
                      <a:blip r:embed="rId42"/>
                      <a:stretch>
                        <a:fillRect/>
                      </a:stretch>
                    </p:blipFill>
                    <p:spPr>
                      <a:xfrm>
                        <a:off x="5219700" y="4508500"/>
                        <a:ext cx="2428875" cy="371475"/>
                      </a:xfrm>
                      <a:prstGeom prst="rect">
                        <a:avLst/>
                      </a:prstGeom>
                      <a:noFill/>
                      <a:ln w="38100">
                        <a:noFill/>
                        <a:miter/>
                      </a:ln>
                    </p:spPr>
                  </p:pic>
                </p:oleObj>
              </mc:Fallback>
            </mc:AlternateContent>
          </a:graphicData>
        </a:graphic>
      </p:graphicFrame>
      <p:graphicFrame>
        <p:nvGraphicFramePr>
          <p:cNvPr id="59427" name="Object 35"/>
          <p:cNvGraphicFramePr>
            <a:graphicFrameLocks noChangeAspect="1"/>
          </p:cNvGraphicFramePr>
          <p:nvPr/>
        </p:nvGraphicFramePr>
        <p:xfrm>
          <a:off x="5253038" y="4879975"/>
          <a:ext cx="2449512" cy="371475"/>
        </p:xfrm>
        <a:graphic>
          <a:graphicData uri="http://schemas.openxmlformats.org/presentationml/2006/ole">
            <mc:AlternateContent xmlns:mc="http://schemas.openxmlformats.org/markup-compatibility/2006">
              <mc:Choice xmlns:v="urn:schemas-microsoft-com:vml" Requires="v">
                <p:oleObj spid="_x0000_s3172" name="" r:id="rId43" imgW="1434465" imgH="215900" progId="Equation.3">
                  <p:embed/>
                </p:oleObj>
              </mc:Choice>
              <mc:Fallback>
                <p:oleObj name="" r:id="rId43" imgW="1434465" imgH="215900" progId="Equation.3">
                  <p:embed/>
                  <p:pic>
                    <p:nvPicPr>
                      <p:cNvPr id="0" name="图片 3171"/>
                      <p:cNvPicPr/>
                      <p:nvPr/>
                    </p:nvPicPr>
                    <p:blipFill>
                      <a:blip r:embed="rId44"/>
                      <a:stretch>
                        <a:fillRect/>
                      </a:stretch>
                    </p:blipFill>
                    <p:spPr>
                      <a:xfrm>
                        <a:off x="5253038" y="4879975"/>
                        <a:ext cx="2449512" cy="371475"/>
                      </a:xfrm>
                      <a:prstGeom prst="rect">
                        <a:avLst/>
                      </a:prstGeom>
                      <a:noFill/>
                      <a:ln w="38100">
                        <a:noFill/>
                        <a:miter/>
                      </a:ln>
                    </p:spPr>
                  </p:pic>
                </p:oleObj>
              </mc:Fallback>
            </mc:AlternateContent>
          </a:graphicData>
        </a:graphic>
      </p:graphicFrame>
      <p:graphicFrame>
        <p:nvGraphicFramePr>
          <p:cNvPr id="59428" name="Object 36"/>
          <p:cNvGraphicFramePr>
            <a:graphicFrameLocks noChangeAspect="1"/>
          </p:cNvGraphicFramePr>
          <p:nvPr/>
        </p:nvGraphicFramePr>
        <p:xfrm>
          <a:off x="5264150" y="5194300"/>
          <a:ext cx="2406650" cy="371475"/>
        </p:xfrm>
        <a:graphic>
          <a:graphicData uri="http://schemas.openxmlformats.org/presentationml/2006/ole">
            <mc:AlternateContent xmlns:mc="http://schemas.openxmlformats.org/markup-compatibility/2006">
              <mc:Choice xmlns:v="urn:schemas-microsoft-com:vml" Requires="v">
                <p:oleObj spid="_x0000_s3151" name="" r:id="rId45" imgW="1409065" imgH="215900" progId="Equation.3">
                  <p:embed/>
                </p:oleObj>
              </mc:Choice>
              <mc:Fallback>
                <p:oleObj name="" r:id="rId45" imgW="1409065" imgH="215900" progId="Equation.3">
                  <p:embed/>
                  <p:pic>
                    <p:nvPicPr>
                      <p:cNvPr id="0" name="图片 3150"/>
                      <p:cNvPicPr/>
                      <p:nvPr/>
                    </p:nvPicPr>
                    <p:blipFill>
                      <a:blip r:embed="rId46"/>
                      <a:stretch>
                        <a:fillRect/>
                      </a:stretch>
                    </p:blipFill>
                    <p:spPr>
                      <a:xfrm>
                        <a:off x="5264150" y="5194300"/>
                        <a:ext cx="2406650" cy="371475"/>
                      </a:xfrm>
                      <a:prstGeom prst="rect">
                        <a:avLst/>
                      </a:prstGeom>
                      <a:noFill/>
                      <a:ln w="38100">
                        <a:noFill/>
                        <a:miter/>
                      </a:ln>
                    </p:spPr>
                  </p:pic>
                </p:oleObj>
              </mc:Fallback>
            </mc:AlternateContent>
          </a:graphicData>
        </a:graphic>
      </p:graphicFrame>
      <p:graphicFrame>
        <p:nvGraphicFramePr>
          <p:cNvPr id="59429" name="Object 37">
            <a:hlinkClick r:id="" action="ppaction://noaction"/>
          </p:cNvPr>
          <p:cNvGraphicFramePr>
            <a:graphicFrameLocks noChangeAspect="1"/>
          </p:cNvGraphicFramePr>
          <p:nvPr/>
        </p:nvGraphicFramePr>
        <p:xfrm>
          <a:off x="4338638" y="4879975"/>
          <a:ext cx="652462" cy="392113"/>
        </p:xfrm>
        <a:graphic>
          <a:graphicData uri="http://schemas.openxmlformats.org/presentationml/2006/ole">
            <mc:AlternateContent xmlns:mc="http://schemas.openxmlformats.org/markup-compatibility/2006">
              <mc:Choice xmlns:v="urn:schemas-microsoft-com:vml" Requires="v">
                <p:oleObj spid="_x0000_s3277" name="" r:id="rId47" imgW="381000" imgH="228600" progId="Equation.3">
                  <p:embed/>
                </p:oleObj>
              </mc:Choice>
              <mc:Fallback>
                <p:oleObj name="" r:id="rId47" imgW="381000" imgH="228600" progId="Equation.3">
                  <p:embed/>
                  <p:pic>
                    <p:nvPicPr>
                      <p:cNvPr id="0" name="图片 3276"/>
                      <p:cNvPicPr/>
                      <p:nvPr/>
                    </p:nvPicPr>
                    <p:blipFill>
                      <a:blip r:embed="rId48"/>
                      <a:stretch>
                        <a:fillRect/>
                      </a:stretch>
                    </p:blipFill>
                    <p:spPr>
                      <a:xfrm>
                        <a:off x="4338638" y="4879975"/>
                        <a:ext cx="652462" cy="392113"/>
                      </a:xfrm>
                      <a:prstGeom prst="rect">
                        <a:avLst/>
                      </a:prstGeom>
                      <a:noFill/>
                      <a:ln w="38100">
                        <a:noFill/>
                        <a:miter/>
                      </a:ln>
                    </p:spPr>
                  </p:pic>
                </p:oleObj>
              </mc:Fallback>
            </mc:AlternateContent>
          </a:graphicData>
        </a:graphic>
      </p:graphicFrame>
      <p:grpSp>
        <p:nvGrpSpPr>
          <p:cNvPr id="14359" name="Group 95"/>
          <p:cNvGrpSpPr/>
          <p:nvPr/>
        </p:nvGrpSpPr>
        <p:grpSpPr>
          <a:xfrm>
            <a:off x="900113" y="260350"/>
            <a:ext cx="7199312" cy="3635375"/>
            <a:chOff x="474" y="119"/>
            <a:chExt cx="4535" cy="2290"/>
          </a:xfrm>
        </p:grpSpPr>
        <p:grpSp>
          <p:nvGrpSpPr>
            <p:cNvPr id="14360" name="Group 44"/>
            <p:cNvGrpSpPr/>
            <p:nvPr/>
          </p:nvGrpSpPr>
          <p:grpSpPr>
            <a:xfrm>
              <a:off x="3973" y="546"/>
              <a:ext cx="612" cy="288"/>
              <a:chOff x="4560" y="2208"/>
              <a:chExt cx="612" cy="288"/>
            </a:xfrm>
          </p:grpSpPr>
          <p:sp>
            <p:nvSpPr>
              <p:cNvPr id="14409" name="Text Box 45"/>
              <p:cNvSpPr txBox="1"/>
              <p:nvPr/>
            </p:nvSpPr>
            <p:spPr>
              <a:xfrm>
                <a:off x="4560" y="2208"/>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14410" name="Object 46"/>
              <p:cNvGraphicFramePr>
                <a:graphicFrameLocks noChangeAspect="1"/>
              </p:cNvGraphicFramePr>
              <p:nvPr/>
            </p:nvGraphicFramePr>
            <p:xfrm>
              <a:off x="4835" y="2256"/>
              <a:ext cx="205" cy="232"/>
            </p:xfrm>
            <a:graphic>
              <a:graphicData uri="http://schemas.openxmlformats.org/presentationml/2006/ole">
                <mc:AlternateContent xmlns:mc="http://schemas.openxmlformats.org/markup-compatibility/2006">
                  <mc:Choice xmlns:v="urn:schemas-microsoft-com:vml" Requires="v">
                    <p:oleObj spid="_x0000_s3284" name="" r:id="rId49" imgW="190500" imgH="215900" progId="Equation.3">
                      <p:embed/>
                    </p:oleObj>
                  </mc:Choice>
                  <mc:Fallback>
                    <p:oleObj name="" r:id="rId49" imgW="190500" imgH="215900" progId="Equation.3">
                      <p:embed/>
                      <p:pic>
                        <p:nvPicPr>
                          <p:cNvPr id="0" name="图片 3283"/>
                          <p:cNvPicPr/>
                          <p:nvPr/>
                        </p:nvPicPr>
                        <p:blipFill>
                          <a:blip r:embed="rId50"/>
                          <a:stretch>
                            <a:fillRect/>
                          </a:stretch>
                        </p:blipFill>
                        <p:spPr>
                          <a:xfrm>
                            <a:off x="4835" y="2256"/>
                            <a:ext cx="205" cy="232"/>
                          </a:xfrm>
                          <a:prstGeom prst="rect">
                            <a:avLst/>
                          </a:prstGeom>
                          <a:noFill/>
                          <a:ln w="38100">
                            <a:noFill/>
                            <a:miter/>
                          </a:ln>
                        </p:spPr>
                      </p:pic>
                    </p:oleObj>
                  </mc:Fallback>
                </mc:AlternateContent>
              </a:graphicData>
            </a:graphic>
          </p:graphicFrame>
        </p:grpSp>
        <p:grpSp>
          <p:nvGrpSpPr>
            <p:cNvPr id="14361" name="Group 47"/>
            <p:cNvGrpSpPr/>
            <p:nvPr/>
          </p:nvGrpSpPr>
          <p:grpSpPr>
            <a:xfrm>
              <a:off x="1578" y="1714"/>
              <a:ext cx="612" cy="288"/>
              <a:chOff x="4848" y="3360"/>
              <a:chExt cx="612" cy="288"/>
            </a:xfrm>
          </p:grpSpPr>
          <p:sp>
            <p:nvSpPr>
              <p:cNvPr id="14407" name="Text Box 48"/>
              <p:cNvSpPr txBox="1"/>
              <p:nvPr/>
            </p:nvSpPr>
            <p:spPr>
              <a:xfrm>
                <a:off x="4848" y="3360"/>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14408" name="Object 49"/>
              <p:cNvGraphicFramePr>
                <a:graphicFrameLocks noChangeAspect="1"/>
              </p:cNvGraphicFramePr>
              <p:nvPr/>
            </p:nvGraphicFramePr>
            <p:xfrm>
              <a:off x="5081" y="3408"/>
              <a:ext cx="219" cy="232"/>
            </p:xfrm>
            <a:graphic>
              <a:graphicData uri="http://schemas.openxmlformats.org/presentationml/2006/ole">
                <mc:AlternateContent xmlns:mc="http://schemas.openxmlformats.org/markup-compatibility/2006">
                  <mc:Choice xmlns:v="urn:schemas-microsoft-com:vml" Requires="v">
                    <p:oleObj spid="_x0000_s3278" name="" r:id="rId51" imgW="203200" imgH="215900" progId="Equation.3">
                      <p:embed/>
                    </p:oleObj>
                  </mc:Choice>
                  <mc:Fallback>
                    <p:oleObj name="" r:id="rId51" imgW="203200" imgH="215900" progId="Equation.3">
                      <p:embed/>
                      <p:pic>
                        <p:nvPicPr>
                          <p:cNvPr id="0" name="图片 3277"/>
                          <p:cNvPicPr/>
                          <p:nvPr/>
                        </p:nvPicPr>
                        <p:blipFill>
                          <a:blip r:embed="rId52"/>
                          <a:stretch>
                            <a:fillRect/>
                          </a:stretch>
                        </p:blipFill>
                        <p:spPr>
                          <a:xfrm>
                            <a:off x="5081" y="3408"/>
                            <a:ext cx="219" cy="232"/>
                          </a:xfrm>
                          <a:prstGeom prst="rect">
                            <a:avLst/>
                          </a:prstGeom>
                          <a:noFill/>
                          <a:ln w="38100">
                            <a:noFill/>
                            <a:miter/>
                          </a:ln>
                        </p:spPr>
                      </p:pic>
                    </p:oleObj>
                  </mc:Fallback>
                </mc:AlternateContent>
              </a:graphicData>
            </a:graphic>
          </p:graphicFrame>
        </p:grpSp>
        <p:graphicFrame>
          <p:nvGraphicFramePr>
            <p:cNvPr id="14362" name="Object 50"/>
            <p:cNvGraphicFramePr>
              <a:graphicFrameLocks noChangeAspect="1"/>
            </p:cNvGraphicFramePr>
            <p:nvPr/>
          </p:nvGraphicFramePr>
          <p:xfrm>
            <a:off x="567" y="119"/>
            <a:ext cx="1871" cy="988"/>
          </p:xfrm>
          <a:graphic>
            <a:graphicData uri="http://schemas.openxmlformats.org/presentationml/2006/ole">
              <mc:AlternateContent xmlns:mc="http://schemas.openxmlformats.org/markup-compatibility/2006">
                <mc:Choice xmlns:v="urn:schemas-microsoft-com:vml" Requires="v">
                  <p:oleObj spid="_x0000_s3271" name="" r:id="rId53" imgW="1739900" imgH="914400" progId="Equation.3">
                    <p:embed/>
                  </p:oleObj>
                </mc:Choice>
                <mc:Fallback>
                  <p:oleObj name="" r:id="rId53" imgW="1739900" imgH="914400" progId="Equation.3">
                    <p:embed/>
                    <p:pic>
                      <p:nvPicPr>
                        <p:cNvPr id="0" name="图片 3270"/>
                        <p:cNvPicPr/>
                        <p:nvPr/>
                      </p:nvPicPr>
                      <p:blipFill>
                        <a:blip r:embed="rId54"/>
                        <a:stretch>
                          <a:fillRect/>
                        </a:stretch>
                      </p:blipFill>
                      <p:spPr>
                        <a:xfrm>
                          <a:off x="567" y="119"/>
                          <a:ext cx="1871" cy="988"/>
                        </a:xfrm>
                        <a:prstGeom prst="rect">
                          <a:avLst/>
                        </a:prstGeom>
                        <a:solidFill>
                          <a:srgbClr val="FFFF00"/>
                        </a:solidFill>
                        <a:ln w="38100">
                          <a:noFill/>
                          <a:miter/>
                        </a:ln>
                      </p:spPr>
                    </p:pic>
                  </p:oleObj>
                </mc:Fallback>
              </mc:AlternateContent>
            </a:graphicData>
          </a:graphic>
        </p:graphicFrame>
        <p:graphicFrame>
          <p:nvGraphicFramePr>
            <p:cNvPr id="14363" name="Object 51"/>
            <p:cNvGraphicFramePr>
              <a:graphicFrameLocks noChangeAspect="1"/>
            </p:cNvGraphicFramePr>
            <p:nvPr/>
          </p:nvGraphicFramePr>
          <p:xfrm>
            <a:off x="2653" y="346"/>
            <a:ext cx="519" cy="233"/>
          </p:xfrm>
          <a:graphic>
            <a:graphicData uri="http://schemas.openxmlformats.org/presentationml/2006/ole">
              <mc:AlternateContent xmlns:mc="http://schemas.openxmlformats.org/markup-compatibility/2006">
                <mc:Choice xmlns:v="urn:schemas-microsoft-com:vml" Requires="v">
                  <p:oleObj spid="_x0000_s3279" name="" r:id="rId55" imgW="481965" imgH="215900" progId="Equation.3">
                    <p:embed/>
                  </p:oleObj>
                </mc:Choice>
                <mc:Fallback>
                  <p:oleObj name="" r:id="rId55" imgW="481965" imgH="215900" progId="Equation.3">
                    <p:embed/>
                    <p:pic>
                      <p:nvPicPr>
                        <p:cNvPr id="0" name="图片 3278"/>
                        <p:cNvPicPr/>
                        <p:nvPr/>
                      </p:nvPicPr>
                      <p:blipFill>
                        <a:blip r:embed="rId56"/>
                        <a:stretch>
                          <a:fillRect/>
                        </a:stretch>
                      </p:blipFill>
                      <p:spPr>
                        <a:xfrm>
                          <a:off x="2653" y="346"/>
                          <a:ext cx="519" cy="233"/>
                        </a:xfrm>
                        <a:prstGeom prst="rect">
                          <a:avLst/>
                        </a:prstGeom>
                        <a:noFill/>
                        <a:ln w="38100">
                          <a:noFill/>
                          <a:miter/>
                        </a:ln>
                      </p:spPr>
                    </p:pic>
                  </p:oleObj>
                </mc:Fallback>
              </mc:AlternateContent>
            </a:graphicData>
          </a:graphic>
        </p:graphicFrame>
        <p:graphicFrame>
          <p:nvGraphicFramePr>
            <p:cNvPr id="14364" name="Object 52"/>
            <p:cNvGraphicFramePr>
              <a:graphicFrameLocks noChangeAspect="1"/>
            </p:cNvGraphicFramePr>
            <p:nvPr/>
          </p:nvGraphicFramePr>
          <p:xfrm>
            <a:off x="2699" y="754"/>
            <a:ext cx="396" cy="247"/>
          </p:xfrm>
          <a:graphic>
            <a:graphicData uri="http://schemas.openxmlformats.org/presentationml/2006/ole">
              <mc:AlternateContent xmlns:mc="http://schemas.openxmlformats.org/markup-compatibility/2006">
                <mc:Choice xmlns:v="urn:schemas-microsoft-com:vml" Requires="v">
                  <p:oleObj spid="_x0000_s3281" name="" r:id="rId57" imgW="368300" imgH="228600" progId="Equation.3">
                    <p:embed/>
                  </p:oleObj>
                </mc:Choice>
                <mc:Fallback>
                  <p:oleObj name="" r:id="rId57" imgW="368300" imgH="228600" progId="Equation.3">
                    <p:embed/>
                    <p:pic>
                      <p:nvPicPr>
                        <p:cNvPr id="0" name="图片 3280"/>
                        <p:cNvPicPr/>
                        <p:nvPr/>
                      </p:nvPicPr>
                      <p:blipFill>
                        <a:blip r:embed="rId58"/>
                        <a:stretch>
                          <a:fillRect/>
                        </a:stretch>
                      </p:blipFill>
                      <p:spPr>
                        <a:xfrm>
                          <a:off x="2699" y="754"/>
                          <a:ext cx="396" cy="247"/>
                        </a:xfrm>
                        <a:prstGeom prst="rect">
                          <a:avLst/>
                        </a:prstGeom>
                        <a:noFill/>
                        <a:ln w="38100">
                          <a:noFill/>
                          <a:miter/>
                        </a:ln>
                      </p:spPr>
                    </p:pic>
                  </p:oleObj>
                </mc:Fallback>
              </mc:AlternateContent>
            </a:graphicData>
          </a:graphic>
        </p:graphicFrame>
        <p:graphicFrame>
          <p:nvGraphicFramePr>
            <p:cNvPr id="14365" name="Object 53"/>
            <p:cNvGraphicFramePr>
              <a:graphicFrameLocks noChangeAspect="1"/>
            </p:cNvGraphicFramePr>
            <p:nvPr/>
          </p:nvGraphicFramePr>
          <p:xfrm>
            <a:off x="3384" y="156"/>
            <a:ext cx="1625" cy="988"/>
          </p:xfrm>
          <a:graphic>
            <a:graphicData uri="http://schemas.openxmlformats.org/presentationml/2006/ole">
              <mc:AlternateContent xmlns:mc="http://schemas.openxmlformats.org/markup-compatibility/2006">
                <mc:Choice xmlns:v="urn:schemas-microsoft-com:vml" Requires="v">
                  <p:oleObj spid="_x0000_s3285" name="" r:id="rId59" imgW="1511300" imgH="914400" progId="Equation.3">
                    <p:embed/>
                  </p:oleObj>
                </mc:Choice>
                <mc:Fallback>
                  <p:oleObj name="" r:id="rId59" imgW="1511300" imgH="914400" progId="Equation.3">
                    <p:embed/>
                    <p:pic>
                      <p:nvPicPr>
                        <p:cNvPr id="0" name="图片 3284"/>
                        <p:cNvPicPr/>
                        <p:nvPr/>
                      </p:nvPicPr>
                      <p:blipFill>
                        <a:blip r:embed="rId60"/>
                        <a:stretch>
                          <a:fillRect/>
                        </a:stretch>
                      </p:blipFill>
                      <p:spPr>
                        <a:xfrm>
                          <a:off x="3384" y="156"/>
                          <a:ext cx="1625" cy="988"/>
                        </a:xfrm>
                        <a:prstGeom prst="rect">
                          <a:avLst/>
                        </a:prstGeom>
                        <a:solidFill>
                          <a:srgbClr val="FFFF00"/>
                        </a:solidFill>
                        <a:ln w="38100">
                          <a:noFill/>
                          <a:miter/>
                        </a:ln>
                      </p:spPr>
                    </p:pic>
                  </p:oleObj>
                </mc:Fallback>
              </mc:AlternateContent>
            </a:graphicData>
          </a:graphic>
        </p:graphicFrame>
        <p:graphicFrame>
          <p:nvGraphicFramePr>
            <p:cNvPr id="14366" name="Object 54"/>
            <p:cNvGraphicFramePr>
              <a:graphicFrameLocks noChangeAspect="1"/>
            </p:cNvGraphicFramePr>
            <p:nvPr/>
          </p:nvGraphicFramePr>
          <p:xfrm>
            <a:off x="3425" y="210"/>
            <a:ext cx="1516" cy="234"/>
          </p:xfrm>
          <a:graphic>
            <a:graphicData uri="http://schemas.openxmlformats.org/presentationml/2006/ole">
              <mc:AlternateContent xmlns:mc="http://schemas.openxmlformats.org/markup-compatibility/2006">
                <mc:Choice xmlns:v="urn:schemas-microsoft-com:vml" Requires="v">
                  <p:oleObj spid="_x0000_s3287" name="" r:id="rId61" imgW="1409065" imgH="215900" progId="Equation.3">
                    <p:embed/>
                  </p:oleObj>
                </mc:Choice>
                <mc:Fallback>
                  <p:oleObj name="" r:id="rId61" imgW="1409065" imgH="215900" progId="Equation.3">
                    <p:embed/>
                    <p:pic>
                      <p:nvPicPr>
                        <p:cNvPr id="0" name="图片 3286"/>
                        <p:cNvPicPr/>
                        <p:nvPr/>
                      </p:nvPicPr>
                      <p:blipFill>
                        <a:blip r:embed="rId62"/>
                        <a:stretch>
                          <a:fillRect/>
                        </a:stretch>
                      </p:blipFill>
                      <p:spPr>
                        <a:xfrm>
                          <a:off x="3425" y="210"/>
                          <a:ext cx="1516" cy="234"/>
                        </a:xfrm>
                        <a:prstGeom prst="rect">
                          <a:avLst/>
                        </a:prstGeom>
                        <a:noFill/>
                        <a:ln w="38100">
                          <a:noFill/>
                          <a:miter/>
                        </a:ln>
                      </p:spPr>
                    </p:pic>
                  </p:oleObj>
                </mc:Fallback>
              </mc:AlternateContent>
            </a:graphicData>
          </a:graphic>
        </p:graphicFrame>
        <p:graphicFrame>
          <p:nvGraphicFramePr>
            <p:cNvPr id="14367" name="Object 55"/>
            <p:cNvGraphicFramePr>
              <a:graphicFrameLocks noChangeAspect="1"/>
            </p:cNvGraphicFramePr>
            <p:nvPr/>
          </p:nvGraphicFramePr>
          <p:xfrm>
            <a:off x="3425" y="450"/>
            <a:ext cx="1516" cy="234"/>
          </p:xfrm>
          <a:graphic>
            <a:graphicData uri="http://schemas.openxmlformats.org/presentationml/2006/ole">
              <mc:AlternateContent xmlns:mc="http://schemas.openxmlformats.org/markup-compatibility/2006">
                <mc:Choice xmlns:v="urn:schemas-microsoft-com:vml" Requires="v">
                  <p:oleObj spid="_x0000_s3291" name="" r:id="rId63" imgW="1409065" imgH="215900" progId="Equation.3">
                    <p:embed/>
                  </p:oleObj>
                </mc:Choice>
                <mc:Fallback>
                  <p:oleObj name="" r:id="rId63" imgW="1409065" imgH="215900" progId="Equation.3">
                    <p:embed/>
                    <p:pic>
                      <p:nvPicPr>
                        <p:cNvPr id="0" name="图片 3290"/>
                        <p:cNvPicPr/>
                        <p:nvPr/>
                      </p:nvPicPr>
                      <p:blipFill>
                        <a:blip r:embed="rId64"/>
                        <a:stretch>
                          <a:fillRect/>
                        </a:stretch>
                      </p:blipFill>
                      <p:spPr>
                        <a:xfrm>
                          <a:off x="3425" y="450"/>
                          <a:ext cx="1516" cy="234"/>
                        </a:xfrm>
                        <a:prstGeom prst="rect">
                          <a:avLst/>
                        </a:prstGeom>
                        <a:noFill/>
                        <a:ln w="38100">
                          <a:noFill/>
                          <a:miter/>
                        </a:ln>
                      </p:spPr>
                    </p:pic>
                  </p:oleObj>
                </mc:Fallback>
              </mc:AlternateContent>
            </a:graphicData>
          </a:graphic>
        </p:graphicFrame>
        <p:graphicFrame>
          <p:nvGraphicFramePr>
            <p:cNvPr id="14368" name="Object 56"/>
            <p:cNvGraphicFramePr>
              <a:graphicFrameLocks noChangeAspect="1"/>
            </p:cNvGraphicFramePr>
            <p:nvPr/>
          </p:nvGraphicFramePr>
          <p:xfrm>
            <a:off x="3465" y="696"/>
            <a:ext cx="1489" cy="234"/>
          </p:xfrm>
          <a:graphic>
            <a:graphicData uri="http://schemas.openxmlformats.org/presentationml/2006/ole">
              <mc:AlternateContent xmlns:mc="http://schemas.openxmlformats.org/markup-compatibility/2006">
                <mc:Choice xmlns:v="urn:schemas-microsoft-com:vml" Requires="v">
                  <p:oleObj spid="_x0000_s3270" name="" r:id="rId65" imgW="1383665" imgH="215900" progId="Equation.3">
                    <p:embed/>
                  </p:oleObj>
                </mc:Choice>
                <mc:Fallback>
                  <p:oleObj name="" r:id="rId65" imgW="1383665" imgH="215900" progId="Equation.3">
                    <p:embed/>
                    <p:pic>
                      <p:nvPicPr>
                        <p:cNvPr id="0" name="图片 3269"/>
                        <p:cNvPicPr/>
                        <p:nvPr/>
                      </p:nvPicPr>
                      <p:blipFill>
                        <a:blip r:embed="rId66"/>
                        <a:stretch>
                          <a:fillRect/>
                        </a:stretch>
                      </p:blipFill>
                      <p:spPr>
                        <a:xfrm>
                          <a:off x="3465" y="696"/>
                          <a:ext cx="1489" cy="234"/>
                        </a:xfrm>
                        <a:prstGeom prst="rect">
                          <a:avLst/>
                        </a:prstGeom>
                        <a:solidFill>
                          <a:srgbClr val="FFFF00"/>
                        </a:solidFill>
                        <a:ln w="38100">
                          <a:noFill/>
                          <a:miter/>
                        </a:ln>
                      </p:spPr>
                    </p:pic>
                  </p:oleObj>
                </mc:Fallback>
              </mc:AlternateContent>
            </a:graphicData>
          </a:graphic>
        </p:graphicFrame>
        <p:graphicFrame>
          <p:nvGraphicFramePr>
            <p:cNvPr id="14369" name="Object 57"/>
            <p:cNvGraphicFramePr>
              <a:graphicFrameLocks noChangeAspect="1"/>
            </p:cNvGraphicFramePr>
            <p:nvPr/>
          </p:nvGraphicFramePr>
          <p:xfrm>
            <a:off x="1002" y="1302"/>
            <a:ext cx="1693" cy="988"/>
          </p:xfrm>
          <a:graphic>
            <a:graphicData uri="http://schemas.openxmlformats.org/presentationml/2006/ole">
              <mc:AlternateContent xmlns:mc="http://schemas.openxmlformats.org/markup-compatibility/2006">
                <mc:Choice xmlns:v="urn:schemas-microsoft-com:vml" Requires="v">
                  <p:oleObj spid="_x0000_s3290" name="" r:id="rId67" imgW="1574800" imgH="914400" progId="Equation.3">
                    <p:embed/>
                  </p:oleObj>
                </mc:Choice>
                <mc:Fallback>
                  <p:oleObj name="" r:id="rId67" imgW="1574800" imgH="914400" progId="Equation.3">
                    <p:embed/>
                    <p:pic>
                      <p:nvPicPr>
                        <p:cNvPr id="0" name="图片 3289"/>
                        <p:cNvPicPr/>
                        <p:nvPr/>
                      </p:nvPicPr>
                      <p:blipFill>
                        <a:blip r:embed="rId68"/>
                        <a:stretch>
                          <a:fillRect/>
                        </a:stretch>
                      </p:blipFill>
                      <p:spPr>
                        <a:xfrm>
                          <a:off x="1002" y="1302"/>
                          <a:ext cx="1693" cy="988"/>
                        </a:xfrm>
                        <a:prstGeom prst="rect">
                          <a:avLst/>
                        </a:prstGeom>
                        <a:solidFill>
                          <a:srgbClr val="FFFF00"/>
                        </a:solidFill>
                        <a:ln w="38100">
                          <a:noFill/>
                          <a:miter/>
                        </a:ln>
                      </p:spPr>
                    </p:pic>
                  </p:oleObj>
                </mc:Fallback>
              </mc:AlternateContent>
            </a:graphicData>
          </a:graphic>
        </p:graphicFrame>
        <p:graphicFrame>
          <p:nvGraphicFramePr>
            <p:cNvPr id="14370" name="Object 58"/>
            <p:cNvGraphicFramePr>
              <a:graphicFrameLocks noChangeAspect="1"/>
            </p:cNvGraphicFramePr>
            <p:nvPr/>
          </p:nvGraphicFramePr>
          <p:xfrm>
            <a:off x="1126" y="1336"/>
            <a:ext cx="1475" cy="234"/>
          </p:xfrm>
          <a:graphic>
            <a:graphicData uri="http://schemas.openxmlformats.org/presentationml/2006/ole">
              <mc:AlternateContent xmlns:mc="http://schemas.openxmlformats.org/markup-compatibility/2006">
                <mc:Choice xmlns:v="urn:schemas-microsoft-com:vml" Requires="v">
                  <p:oleObj spid="_x0000_s3288" name="" r:id="rId69" imgW="1371600" imgH="215900" progId="Equation.3">
                    <p:embed/>
                  </p:oleObj>
                </mc:Choice>
                <mc:Fallback>
                  <p:oleObj name="" r:id="rId69" imgW="1371600" imgH="215900" progId="Equation.3">
                    <p:embed/>
                    <p:pic>
                      <p:nvPicPr>
                        <p:cNvPr id="0" name="图片 3287"/>
                        <p:cNvPicPr/>
                        <p:nvPr/>
                      </p:nvPicPr>
                      <p:blipFill>
                        <a:blip r:embed="rId70"/>
                        <a:stretch>
                          <a:fillRect/>
                        </a:stretch>
                      </p:blipFill>
                      <p:spPr>
                        <a:xfrm>
                          <a:off x="1126" y="1336"/>
                          <a:ext cx="1475" cy="234"/>
                        </a:xfrm>
                        <a:prstGeom prst="rect">
                          <a:avLst/>
                        </a:prstGeom>
                        <a:noFill/>
                        <a:ln w="38100">
                          <a:noFill/>
                          <a:miter/>
                        </a:ln>
                      </p:spPr>
                    </p:pic>
                  </p:oleObj>
                </mc:Fallback>
              </mc:AlternateContent>
            </a:graphicData>
          </a:graphic>
        </p:graphicFrame>
        <p:graphicFrame>
          <p:nvGraphicFramePr>
            <p:cNvPr id="14371" name="Object 59"/>
            <p:cNvGraphicFramePr>
              <a:graphicFrameLocks noChangeAspect="1"/>
            </p:cNvGraphicFramePr>
            <p:nvPr/>
          </p:nvGraphicFramePr>
          <p:xfrm>
            <a:off x="1111" y="1570"/>
            <a:ext cx="1475" cy="234"/>
          </p:xfrm>
          <a:graphic>
            <a:graphicData uri="http://schemas.openxmlformats.org/presentationml/2006/ole">
              <mc:AlternateContent xmlns:mc="http://schemas.openxmlformats.org/markup-compatibility/2006">
                <mc:Choice xmlns:v="urn:schemas-microsoft-com:vml" Requires="v">
                  <p:oleObj spid="_x0000_s3282" name="" r:id="rId71" imgW="1371600" imgH="215900" progId="Equation.3">
                    <p:embed/>
                  </p:oleObj>
                </mc:Choice>
                <mc:Fallback>
                  <p:oleObj name="" r:id="rId71" imgW="1371600" imgH="215900" progId="Equation.3">
                    <p:embed/>
                    <p:pic>
                      <p:nvPicPr>
                        <p:cNvPr id="0" name="图片 3281"/>
                        <p:cNvPicPr/>
                        <p:nvPr/>
                      </p:nvPicPr>
                      <p:blipFill>
                        <a:blip r:embed="rId72"/>
                        <a:stretch>
                          <a:fillRect/>
                        </a:stretch>
                      </p:blipFill>
                      <p:spPr>
                        <a:xfrm>
                          <a:off x="1111" y="1570"/>
                          <a:ext cx="1475" cy="234"/>
                        </a:xfrm>
                        <a:prstGeom prst="rect">
                          <a:avLst/>
                        </a:prstGeom>
                        <a:noFill/>
                        <a:ln w="38100">
                          <a:noFill/>
                          <a:miter/>
                        </a:ln>
                      </p:spPr>
                    </p:pic>
                  </p:oleObj>
                </mc:Fallback>
              </mc:AlternateContent>
            </a:graphicData>
          </a:graphic>
        </p:graphicFrame>
        <p:graphicFrame>
          <p:nvGraphicFramePr>
            <p:cNvPr id="14372" name="Object 60"/>
            <p:cNvGraphicFramePr>
              <a:graphicFrameLocks noChangeAspect="1"/>
            </p:cNvGraphicFramePr>
            <p:nvPr/>
          </p:nvGraphicFramePr>
          <p:xfrm>
            <a:off x="529" y="1474"/>
            <a:ext cx="423" cy="247"/>
          </p:xfrm>
          <a:graphic>
            <a:graphicData uri="http://schemas.openxmlformats.org/presentationml/2006/ole">
              <mc:AlternateContent xmlns:mc="http://schemas.openxmlformats.org/markup-compatibility/2006">
                <mc:Choice xmlns:v="urn:schemas-microsoft-com:vml" Requires="v">
                  <p:oleObj spid="_x0000_s3286" name="" r:id="rId73" imgW="393700" imgH="228600" progId="Equation.3">
                    <p:embed/>
                  </p:oleObj>
                </mc:Choice>
                <mc:Fallback>
                  <p:oleObj name="" r:id="rId73" imgW="393700" imgH="228600" progId="Equation.3">
                    <p:embed/>
                    <p:pic>
                      <p:nvPicPr>
                        <p:cNvPr id="0" name="图片 3285"/>
                        <p:cNvPicPr/>
                        <p:nvPr/>
                      </p:nvPicPr>
                      <p:blipFill>
                        <a:blip r:embed="rId74"/>
                        <a:stretch>
                          <a:fillRect/>
                        </a:stretch>
                      </p:blipFill>
                      <p:spPr>
                        <a:xfrm>
                          <a:off x="529" y="1474"/>
                          <a:ext cx="423" cy="247"/>
                        </a:xfrm>
                        <a:prstGeom prst="rect">
                          <a:avLst/>
                        </a:prstGeom>
                        <a:noFill/>
                        <a:ln w="38100">
                          <a:noFill/>
                          <a:miter/>
                        </a:ln>
                      </p:spPr>
                    </p:pic>
                  </p:oleObj>
                </mc:Fallback>
              </mc:AlternateContent>
            </a:graphicData>
          </a:graphic>
        </p:graphicFrame>
        <p:graphicFrame>
          <p:nvGraphicFramePr>
            <p:cNvPr id="14373" name="Object 61"/>
            <p:cNvGraphicFramePr>
              <a:graphicFrameLocks noChangeAspect="1"/>
            </p:cNvGraphicFramePr>
            <p:nvPr/>
          </p:nvGraphicFramePr>
          <p:xfrm>
            <a:off x="528" y="1762"/>
            <a:ext cx="493" cy="247"/>
          </p:xfrm>
          <a:graphic>
            <a:graphicData uri="http://schemas.openxmlformats.org/presentationml/2006/ole">
              <mc:AlternateContent xmlns:mc="http://schemas.openxmlformats.org/markup-compatibility/2006">
                <mc:Choice xmlns:v="urn:schemas-microsoft-com:vml" Requires="v">
                  <p:oleObj spid="_x0000_s3283" name="" r:id="rId75" imgW="457200" imgH="228600" progId="Equation.3">
                    <p:embed/>
                  </p:oleObj>
                </mc:Choice>
                <mc:Fallback>
                  <p:oleObj name="" r:id="rId75" imgW="457200" imgH="228600" progId="Equation.3">
                    <p:embed/>
                    <p:pic>
                      <p:nvPicPr>
                        <p:cNvPr id="0" name="图片 3282"/>
                        <p:cNvPicPr/>
                        <p:nvPr/>
                      </p:nvPicPr>
                      <p:blipFill>
                        <a:blip r:embed="rId76"/>
                        <a:stretch>
                          <a:fillRect/>
                        </a:stretch>
                      </p:blipFill>
                      <p:spPr>
                        <a:xfrm>
                          <a:off x="528" y="1762"/>
                          <a:ext cx="493" cy="247"/>
                        </a:xfrm>
                        <a:prstGeom prst="rect">
                          <a:avLst/>
                        </a:prstGeom>
                        <a:noFill/>
                        <a:ln w="38100">
                          <a:noFill/>
                          <a:miter/>
                        </a:ln>
                      </p:spPr>
                    </p:pic>
                  </p:oleObj>
                </mc:Fallback>
              </mc:AlternateContent>
            </a:graphicData>
          </a:graphic>
        </p:graphicFrame>
        <p:graphicFrame>
          <p:nvGraphicFramePr>
            <p:cNvPr id="14374" name="Object 62"/>
            <p:cNvGraphicFramePr>
              <a:graphicFrameLocks noChangeAspect="1"/>
            </p:cNvGraphicFramePr>
            <p:nvPr/>
          </p:nvGraphicFramePr>
          <p:xfrm>
            <a:off x="1106" y="1810"/>
            <a:ext cx="136" cy="192"/>
          </p:xfrm>
          <a:graphic>
            <a:graphicData uri="http://schemas.openxmlformats.org/presentationml/2006/ole">
              <mc:AlternateContent xmlns:mc="http://schemas.openxmlformats.org/markup-compatibility/2006">
                <mc:Choice xmlns:v="urn:schemas-microsoft-com:vml" Requires="v">
                  <p:oleObj spid="_x0000_s3289" name="" r:id="rId77" imgW="127000" imgH="177165" progId="Equation.3">
                    <p:embed/>
                  </p:oleObj>
                </mc:Choice>
                <mc:Fallback>
                  <p:oleObj name="" r:id="rId77" imgW="127000" imgH="177165" progId="Equation.3">
                    <p:embed/>
                    <p:pic>
                      <p:nvPicPr>
                        <p:cNvPr id="0" name="图片 3288"/>
                        <p:cNvPicPr/>
                        <p:nvPr/>
                      </p:nvPicPr>
                      <p:blipFill>
                        <a:blip r:embed="rId12"/>
                        <a:stretch>
                          <a:fillRect/>
                        </a:stretch>
                      </p:blipFill>
                      <p:spPr>
                        <a:xfrm>
                          <a:off x="1106" y="1810"/>
                          <a:ext cx="136" cy="192"/>
                        </a:xfrm>
                        <a:prstGeom prst="rect">
                          <a:avLst/>
                        </a:prstGeom>
                        <a:noFill/>
                        <a:ln w="38100">
                          <a:noFill/>
                          <a:miter/>
                        </a:ln>
                      </p:spPr>
                    </p:pic>
                  </p:oleObj>
                </mc:Fallback>
              </mc:AlternateContent>
            </a:graphicData>
          </a:graphic>
        </p:graphicFrame>
        <p:graphicFrame>
          <p:nvGraphicFramePr>
            <p:cNvPr id="14375" name="Object 63">
              <a:hlinkClick r:id="" action="ppaction://hlinkshowjump?jump=nextslide"/>
            </p:cNvPr>
            <p:cNvGraphicFramePr>
              <a:graphicFrameLocks noChangeAspect="1"/>
            </p:cNvGraphicFramePr>
            <p:nvPr/>
          </p:nvGraphicFramePr>
          <p:xfrm>
            <a:off x="529" y="1961"/>
            <a:ext cx="492" cy="233"/>
          </p:xfrm>
          <a:graphic>
            <a:graphicData uri="http://schemas.openxmlformats.org/presentationml/2006/ole">
              <mc:AlternateContent xmlns:mc="http://schemas.openxmlformats.org/markup-compatibility/2006">
                <mc:Choice xmlns:v="urn:schemas-microsoft-com:vml" Requires="v">
                  <p:oleObj spid="_x0000_s3273" name="" r:id="rId78" imgW="457200" imgH="215900" progId="Equation.3">
                    <p:embed/>
                  </p:oleObj>
                </mc:Choice>
                <mc:Fallback>
                  <p:oleObj name="" r:id="rId78" imgW="457200" imgH="215900" progId="Equation.3">
                    <p:embed/>
                    <p:pic>
                      <p:nvPicPr>
                        <p:cNvPr id="0" name="图片 3272"/>
                        <p:cNvPicPr/>
                        <p:nvPr/>
                      </p:nvPicPr>
                      <p:blipFill>
                        <a:blip r:embed="rId79"/>
                        <a:stretch>
                          <a:fillRect/>
                        </a:stretch>
                      </p:blipFill>
                      <p:spPr>
                        <a:xfrm>
                          <a:off x="529" y="1961"/>
                          <a:ext cx="492" cy="233"/>
                        </a:xfrm>
                        <a:prstGeom prst="rect">
                          <a:avLst/>
                        </a:prstGeom>
                        <a:noFill/>
                        <a:ln w="38100">
                          <a:noFill/>
                          <a:miter/>
                        </a:ln>
                      </p:spPr>
                    </p:pic>
                  </p:oleObj>
                </mc:Fallback>
              </mc:AlternateContent>
            </a:graphicData>
          </a:graphic>
        </p:graphicFrame>
        <p:graphicFrame>
          <p:nvGraphicFramePr>
            <p:cNvPr id="14376" name="Object 64"/>
            <p:cNvGraphicFramePr>
              <a:graphicFrameLocks noChangeAspect="1"/>
            </p:cNvGraphicFramePr>
            <p:nvPr/>
          </p:nvGraphicFramePr>
          <p:xfrm>
            <a:off x="1334" y="1810"/>
            <a:ext cx="244" cy="192"/>
          </p:xfrm>
          <a:graphic>
            <a:graphicData uri="http://schemas.openxmlformats.org/presentationml/2006/ole">
              <mc:AlternateContent xmlns:mc="http://schemas.openxmlformats.org/markup-compatibility/2006">
                <mc:Choice xmlns:v="urn:schemas-microsoft-com:vml" Requires="v">
                  <p:oleObj spid="_x0000_s3280" name="" r:id="rId80" imgW="228600" imgH="177800" progId="Equation.3">
                    <p:embed/>
                  </p:oleObj>
                </mc:Choice>
                <mc:Fallback>
                  <p:oleObj name="" r:id="rId80" imgW="228600" imgH="177800" progId="Equation.3">
                    <p:embed/>
                    <p:pic>
                      <p:nvPicPr>
                        <p:cNvPr id="0" name="图片 3279"/>
                        <p:cNvPicPr/>
                        <p:nvPr/>
                      </p:nvPicPr>
                      <p:blipFill>
                        <a:blip r:embed="rId81"/>
                        <a:stretch>
                          <a:fillRect/>
                        </a:stretch>
                      </p:blipFill>
                      <p:spPr>
                        <a:xfrm>
                          <a:off x="1334" y="1810"/>
                          <a:ext cx="244" cy="192"/>
                        </a:xfrm>
                        <a:prstGeom prst="rect">
                          <a:avLst/>
                        </a:prstGeom>
                        <a:noFill/>
                        <a:ln w="38100">
                          <a:noFill/>
                          <a:miter/>
                        </a:ln>
                      </p:spPr>
                    </p:pic>
                  </p:oleObj>
                </mc:Fallback>
              </mc:AlternateContent>
            </a:graphicData>
          </a:graphic>
        </p:graphicFrame>
        <p:graphicFrame>
          <p:nvGraphicFramePr>
            <p:cNvPr id="14377" name="Object 65"/>
            <p:cNvGraphicFramePr>
              <a:graphicFrameLocks noChangeAspect="1"/>
            </p:cNvGraphicFramePr>
            <p:nvPr/>
          </p:nvGraphicFramePr>
          <p:xfrm>
            <a:off x="1818" y="1810"/>
            <a:ext cx="122" cy="192"/>
          </p:xfrm>
          <a:graphic>
            <a:graphicData uri="http://schemas.openxmlformats.org/presentationml/2006/ole">
              <mc:AlternateContent xmlns:mc="http://schemas.openxmlformats.org/markup-compatibility/2006">
                <mc:Choice xmlns:v="urn:schemas-microsoft-com:vml" Requires="v">
                  <p:oleObj spid="_x0000_s3272" name="" r:id="rId82" imgW="114300" imgH="177800" progId="Equation.3">
                    <p:embed/>
                  </p:oleObj>
                </mc:Choice>
                <mc:Fallback>
                  <p:oleObj name="" r:id="rId82" imgW="114300" imgH="177800" progId="Equation.3">
                    <p:embed/>
                    <p:pic>
                      <p:nvPicPr>
                        <p:cNvPr id="0" name="图片 3271"/>
                        <p:cNvPicPr/>
                        <p:nvPr/>
                      </p:nvPicPr>
                      <p:blipFill>
                        <a:blip r:embed="rId83"/>
                        <a:stretch>
                          <a:fillRect/>
                        </a:stretch>
                      </p:blipFill>
                      <p:spPr>
                        <a:xfrm>
                          <a:off x="1818" y="1810"/>
                          <a:ext cx="122" cy="192"/>
                        </a:xfrm>
                        <a:prstGeom prst="rect">
                          <a:avLst/>
                        </a:prstGeom>
                        <a:noFill/>
                        <a:ln w="38100">
                          <a:noFill/>
                          <a:miter/>
                        </a:ln>
                      </p:spPr>
                    </p:pic>
                  </p:oleObj>
                </mc:Fallback>
              </mc:AlternateContent>
            </a:graphicData>
          </a:graphic>
        </p:graphicFrame>
        <p:graphicFrame>
          <p:nvGraphicFramePr>
            <p:cNvPr id="14378" name="Object 66"/>
            <p:cNvGraphicFramePr>
              <a:graphicFrameLocks noChangeAspect="1"/>
            </p:cNvGraphicFramePr>
            <p:nvPr/>
          </p:nvGraphicFramePr>
          <p:xfrm>
            <a:off x="2010" y="1810"/>
            <a:ext cx="244" cy="192"/>
          </p:xfrm>
          <a:graphic>
            <a:graphicData uri="http://schemas.openxmlformats.org/presentationml/2006/ole">
              <mc:AlternateContent xmlns:mc="http://schemas.openxmlformats.org/markup-compatibility/2006">
                <mc:Choice xmlns:v="urn:schemas-microsoft-com:vml" Requires="v">
                  <p:oleObj spid="_x0000_s3274" name="" r:id="rId84" imgW="228600" imgH="177800" progId="Equation.3">
                    <p:embed/>
                  </p:oleObj>
                </mc:Choice>
                <mc:Fallback>
                  <p:oleObj name="" r:id="rId84" imgW="228600" imgH="177800" progId="Equation.3">
                    <p:embed/>
                    <p:pic>
                      <p:nvPicPr>
                        <p:cNvPr id="0" name="图片 3273"/>
                        <p:cNvPicPr/>
                        <p:nvPr/>
                      </p:nvPicPr>
                      <p:blipFill>
                        <a:blip r:embed="rId14"/>
                        <a:stretch>
                          <a:fillRect/>
                        </a:stretch>
                      </p:blipFill>
                      <p:spPr>
                        <a:xfrm>
                          <a:off x="2010" y="1810"/>
                          <a:ext cx="244" cy="192"/>
                        </a:xfrm>
                        <a:prstGeom prst="rect">
                          <a:avLst/>
                        </a:prstGeom>
                        <a:noFill/>
                        <a:ln w="38100">
                          <a:noFill/>
                          <a:miter/>
                        </a:ln>
                      </p:spPr>
                    </p:pic>
                  </p:oleObj>
                </mc:Fallback>
              </mc:AlternateContent>
            </a:graphicData>
          </a:graphic>
        </p:graphicFrame>
        <p:graphicFrame>
          <p:nvGraphicFramePr>
            <p:cNvPr id="14379" name="Object 67"/>
            <p:cNvGraphicFramePr>
              <a:graphicFrameLocks noChangeAspect="1"/>
            </p:cNvGraphicFramePr>
            <p:nvPr/>
          </p:nvGraphicFramePr>
          <p:xfrm>
            <a:off x="2329" y="1810"/>
            <a:ext cx="257" cy="192"/>
          </p:xfrm>
          <a:graphic>
            <a:graphicData uri="http://schemas.openxmlformats.org/presentationml/2006/ole">
              <mc:AlternateContent xmlns:mc="http://schemas.openxmlformats.org/markup-compatibility/2006">
                <mc:Choice xmlns:v="urn:schemas-microsoft-com:vml" Requires="v">
                  <p:oleObj spid="_x0000_s3275" name="" r:id="rId85" imgW="241300" imgH="177800" progId="Equation.3">
                    <p:embed/>
                  </p:oleObj>
                </mc:Choice>
                <mc:Fallback>
                  <p:oleObj name="" r:id="rId85" imgW="241300" imgH="177800" progId="Equation.3">
                    <p:embed/>
                    <p:pic>
                      <p:nvPicPr>
                        <p:cNvPr id="0" name="图片 3274"/>
                        <p:cNvPicPr/>
                        <p:nvPr/>
                      </p:nvPicPr>
                      <p:blipFill>
                        <a:blip r:embed="rId22"/>
                        <a:stretch>
                          <a:fillRect/>
                        </a:stretch>
                      </p:blipFill>
                      <p:spPr>
                        <a:xfrm>
                          <a:off x="2329" y="1810"/>
                          <a:ext cx="257" cy="192"/>
                        </a:xfrm>
                        <a:prstGeom prst="rect">
                          <a:avLst/>
                        </a:prstGeom>
                        <a:noFill/>
                        <a:ln w="38100">
                          <a:noFill/>
                          <a:miter/>
                        </a:ln>
                      </p:spPr>
                    </p:pic>
                  </p:oleObj>
                </mc:Fallback>
              </mc:AlternateContent>
            </a:graphicData>
          </a:graphic>
        </p:graphicFrame>
        <p:graphicFrame>
          <p:nvGraphicFramePr>
            <p:cNvPr id="14380" name="Object 68"/>
            <p:cNvGraphicFramePr>
              <a:graphicFrameLocks noChangeAspect="1"/>
            </p:cNvGraphicFramePr>
            <p:nvPr/>
          </p:nvGraphicFramePr>
          <p:xfrm>
            <a:off x="1098" y="2002"/>
            <a:ext cx="135" cy="192"/>
          </p:xfrm>
          <a:graphic>
            <a:graphicData uri="http://schemas.openxmlformats.org/presentationml/2006/ole">
              <mc:AlternateContent xmlns:mc="http://schemas.openxmlformats.org/markup-compatibility/2006">
                <mc:Choice xmlns:v="urn:schemas-microsoft-com:vml" Requires="v">
                  <p:oleObj spid="_x0000_s3276" name="" r:id="rId86" imgW="127000" imgH="177165" progId="Equation.3">
                    <p:embed/>
                  </p:oleObj>
                </mc:Choice>
                <mc:Fallback>
                  <p:oleObj name="" r:id="rId86" imgW="127000" imgH="177165" progId="Equation.3">
                    <p:embed/>
                    <p:pic>
                      <p:nvPicPr>
                        <p:cNvPr id="0" name="图片 3275"/>
                        <p:cNvPicPr/>
                        <p:nvPr/>
                      </p:nvPicPr>
                      <p:blipFill>
                        <a:blip r:embed="rId12"/>
                        <a:stretch>
                          <a:fillRect/>
                        </a:stretch>
                      </p:blipFill>
                      <p:spPr>
                        <a:xfrm>
                          <a:off x="1098" y="2002"/>
                          <a:ext cx="135" cy="192"/>
                        </a:xfrm>
                        <a:prstGeom prst="rect">
                          <a:avLst/>
                        </a:prstGeom>
                        <a:noFill/>
                        <a:ln w="38100">
                          <a:noFill/>
                          <a:miter/>
                        </a:ln>
                      </p:spPr>
                    </p:pic>
                  </p:oleObj>
                </mc:Fallback>
              </mc:AlternateContent>
            </a:graphicData>
          </a:graphic>
        </p:graphicFrame>
        <p:graphicFrame>
          <p:nvGraphicFramePr>
            <p:cNvPr id="14381" name="Object 69"/>
            <p:cNvGraphicFramePr>
              <a:graphicFrameLocks noChangeAspect="1"/>
            </p:cNvGraphicFramePr>
            <p:nvPr/>
          </p:nvGraphicFramePr>
          <p:xfrm>
            <a:off x="1425" y="2002"/>
            <a:ext cx="122" cy="192"/>
          </p:xfrm>
          <a:graphic>
            <a:graphicData uri="http://schemas.openxmlformats.org/presentationml/2006/ole">
              <mc:AlternateContent xmlns:mc="http://schemas.openxmlformats.org/markup-compatibility/2006">
                <mc:Choice xmlns:v="urn:schemas-microsoft-com:vml" Requires="v">
                  <p:oleObj spid="_x0000_s3255" name="" r:id="rId87" imgW="114300" imgH="177800" progId="Equation.3">
                    <p:embed/>
                  </p:oleObj>
                </mc:Choice>
                <mc:Fallback>
                  <p:oleObj name="" r:id="rId87" imgW="114300" imgH="177800" progId="Equation.3">
                    <p:embed/>
                    <p:pic>
                      <p:nvPicPr>
                        <p:cNvPr id="0" name="图片 3254"/>
                        <p:cNvPicPr/>
                        <p:nvPr/>
                      </p:nvPicPr>
                      <p:blipFill>
                        <a:blip r:embed="rId88"/>
                        <a:stretch>
                          <a:fillRect/>
                        </a:stretch>
                      </p:blipFill>
                      <p:spPr>
                        <a:xfrm>
                          <a:off x="1425" y="2002"/>
                          <a:ext cx="122" cy="192"/>
                        </a:xfrm>
                        <a:prstGeom prst="rect">
                          <a:avLst/>
                        </a:prstGeom>
                        <a:noFill/>
                        <a:ln w="38100">
                          <a:noFill/>
                          <a:miter/>
                        </a:ln>
                      </p:spPr>
                    </p:pic>
                  </p:oleObj>
                </mc:Fallback>
              </mc:AlternateContent>
            </a:graphicData>
          </a:graphic>
        </p:graphicFrame>
        <p:graphicFrame>
          <p:nvGraphicFramePr>
            <p:cNvPr id="14382" name="Object 70"/>
            <p:cNvGraphicFramePr>
              <a:graphicFrameLocks noChangeAspect="1"/>
            </p:cNvGraphicFramePr>
            <p:nvPr/>
          </p:nvGraphicFramePr>
          <p:xfrm>
            <a:off x="1713" y="2002"/>
            <a:ext cx="244" cy="192"/>
          </p:xfrm>
          <a:graphic>
            <a:graphicData uri="http://schemas.openxmlformats.org/presentationml/2006/ole">
              <mc:AlternateContent xmlns:mc="http://schemas.openxmlformats.org/markup-compatibility/2006">
                <mc:Choice xmlns:v="urn:schemas-microsoft-com:vml" Requires="v">
                  <p:oleObj spid="_x0000_s3258" name="" r:id="rId89" imgW="228600" imgH="177800" progId="Equation.3">
                    <p:embed/>
                  </p:oleObj>
                </mc:Choice>
                <mc:Fallback>
                  <p:oleObj name="" r:id="rId89" imgW="228600" imgH="177800" progId="Equation.3">
                    <p:embed/>
                    <p:pic>
                      <p:nvPicPr>
                        <p:cNvPr id="0" name="图片 3257"/>
                        <p:cNvPicPr/>
                        <p:nvPr/>
                      </p:nvPicPr>
                      <p:blipFill>
                        <a:blip r:embed="rId14"/>
                        <a:stretch>
                          <a:fillRect/>
                        </a:stretch>
                      </p:blipFill>
                      <p:spPr>
                        <a:xfrm>
                          <a:off x="1713" y="2002"/>
                          <a:ext cx="244" cy="192"/>
                        </a:xfrm>
                        <a:prstGeom prst="rect">
                          <a:avLst/>
                        </a:prstGeom>
                        <a:noFill/>
                        <a:ln w="38100">
                          <a:noFill/>
                          <a:miter/>
                        </a:ln>
                      </p:spPr>
                    </p:pic>
                  </p:oleObj>
                </mc:Fallback>
              </mc:AlternateContent>
            </a:graphicData>
          </a:graphic>
        </p:graphicFrame>
        <p:graphicFrame>
          <p:nvGraphicFramePr>
            <p:cNvPr id="14383" name="Object 71"/>
            <p:cNvGraphicFramePr>
              <a:graphicFrameLocks noChangeAspect="1"/>
            </p:cNvGraphicFramePr>
            <p:nvPr/>
          </p:nvGraphicFramePr>
          <p:xfrm>
            <a:off x="2154" y="2016"/>
            <a:ext cx="135" cy="178"/>
          </p:xfrm>
          <a:graphic>
            <a:graphicData uri="http://schemas.openxmlformats.org/presentationml/2006/ole">
              <mc:AlternateContent xmlns:mc="http://schemas.openxmlformats.org/markup-compatibility/2006">
                <mc:Choice xmlns:v="urn:schemas-microsoft-com:vml" Requires="v">
                  <p:oleObj spid="_x0000_s3264" name="" r:id="rId90" imgW="127000" imgH="165100" progId="Equation.3">
                    <p:embed/>
                  </p:oleObj>
                </mc:Choice>
                <mc:Fallback>
                  <p:oleObj name="" r:id="rId90" imgW="127000" imgH="165100" progId="Equation.3">
                    <p:embed/>
                    <p:pic>
                      <p:nvPicPr>
                        <p:cNvPr id="0" name="图片 3263"/>
                        <p:cNvPicPr/>
                        <p:nvPr/>
                      </p:nvPicPr>
                      <p:blipFill>
                        <a:blip r:embed="rId91"/>
                        <a:stretch>
                          <a:fillRect/>
                        </a:stretch>
                      </p:blipFill>
                      <p:spPr>
                        <a:xfrm>
                          <a:off x="2154" y="2016"/>
                          <a:ext cx="135" cy="178"/>
                        </a:xfrm>
                        <a:prstGeom prst="rect">
                          <a:avLst/>
                        </a:prstGeom>
                        <a:noFill/>
                        <a:ln w="38100">
                          <a:noFill/>
                          <a:miter/>
                        </a:ln>
                      </p:spPr>
                    </p:pic>
                  </p:oleObj>
                </mc:Fallback>
              </mc:AlternateContent>
            </a:graphicData>
          </a:graphic>
        </p:graphicFrame>
        <p:graphicFrame>
          <p:nvGraphicFramePr>
            <p:cNvPr id="14384" name="Object 72"/>
            <p:cNvGraphicFramePr>
              <a:graphicFrameLocks noChangeAspect="1"/>
            </p:cNvGraphicFramePr>
            <p:nvPr/>
          </p:nvGraphicFramePr>
          <p:xfrm>
            <a:off x="2333" y="2002"/>
            <a:ext cx="244" cy="192"/>
          </p:xfrm>
          <a:graphic>
            <a:graphicData uri="http://schemas.openxmlformats.org/presentationml/2006/ole">
              <mc:AlternateContent xmlns:mc="http://schemas.openxmlformats.org/markup-compatibility/2006">
                <mc:Choice xmlns:v="urn:schemas-microsoft-com:vml" Requires="v">
                  <p:oleObj spid="_x0000_s3250" name="" r:id="rId92" imgW="228600" imgH="177800" progId="Equation.3">
                    <p:embed/>
                  </p:oleObj>
                </mc:Choice>
                <mc:Fallback>
                  <p:oleObj name="" r:id="rId92" imgW="228600" imgH="177800" progId="Equation.3">
                    <p:embed/>
                    <p:pic>
                      <p:nvPicPr>
                        <p:cNvPr id="0" name="图片 3249"/>
                        <p:cNvPicPr/>
                        <p:nvPr/>
                      </p:nvPicPr>
                      <p:blipFill>
                        <a:blip r:embed="rId14"/>
                        <a:stretch>
                          <a:fillRect/>
                        </a:stretch>
                      </p:blipFill>
                      <p:spPr>
                        <a:xfrm>
                          <a:off x="2333" y="2002"/>
                          <a:ext cx="244" cy="192"/>
                        </a:xfrm>
                        <a:prstGeom prst="rect">
                          <a:avLst/>
                        </a:prstGeom>
                        <a:noFill/>
                        <a:ln w="38100">
                          <a:noFill/>
                          <a:miter/>
                        </a:ln>
                      </p:spPr>
                    </p:pic>
                  </p:oleObj>
                </mc:Fallback>
              </mc:AlternateContent>
            </a:graphicData>
          </a:graphic>
        </p:graphicFrame>
        <p:sp>
          <p:nvSpPr>
            <p:cNvPr id="14385" name="Freeform 73"/>
            <p:cNvSpPr/>
            <p:nvPr/>
          </p:nvSpPr>
          <p:spPr>
            <a:xfrm>
              <a:off x="2608" y="663"/>
              <a:ext cx="528" cy="48"/>
            </a:xfrm>
            <a:custGeom>
              <a:avLst/>
              <a:gdLst/>
              <a:ahLst/>
              <a:cxnLst>
                <a:cxn ang="0">
                  <a:pos x="0" y="48"/>
                </a:cxn>
                <a:cxn ang="0">
                  <a:pos x="176" y="0"/>
                </a:cxn>
                <a:cxn ang="0">
                  <a:pos x="377" y="48"/>
                </a:cxn>
                <a:cxn ang="0">
                  <a:pos x="52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4386" name="Freeform 74"/>
            <p:cNvSpPr/>
            <p:nvPr/>
          </p:nvSpPr>
          <p:spPr>
            <a:xfrm>
              <a:off x="474" y="1714"/>
              <a:ext cx="528" cy="48"/>
            </a:xfrm>
            <a:custGeom>
              <a:avLst/>
              <a:gdLst/>
              <a:ahLst/>
              <a:cxnLst>
                <a:cxn ang="0">
                  <a:pos x="0" y="48"/>
                </a:cxn>
                <a:cxn ang="0">
                  <a:pos x="176" y="0"/>
                </a:cxn>
                <a:cxn ang="0">
                  <a:pos x="377" y="48"/>
                </a:cxn>
                <a:cxn ang="0">
                  <a:pos x="52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nvGrpSpPr>
            <p:cNvPr id="14387" name="Group 75"/>
            <p:cNvGrpSpPr/>
            <p:nvPr/>
          </p:nvGrpSpPr>
          <p:grpSpPr>
            <a:xfrm>
              <a:off x="3639" y="1757"/>
              <a:ext cx="612" cy="288"/>
              <a:chOff x="4848" y="536"/>
              <a:chExt cx="612" cy="288"/>
            </a:xfrm>
          </p:grpSpPr>
          <p:sp>
            <p:nvSpPr>
              <p:cNvPr id="14405" name="Text Box 76"/>
              <p:cNvSpPr txBox="1"/>
              <p:nvPr/>
            </p:nvSpPr>
            <p:spPr>
              <a:xfrm>
                <a:off x="4848" y="536"/>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4406" name="Object 77"/>
              <p:cNvGraphicFramePr>
                <a:graphicFrameLocks noChangeAspect="1"/>
              </p:cNvGraphicFramePr>
              <p:nvPr/>
            </p:nvGraphicFramePr>
            <p:xfrm>
              <a:off x="5088" y="570"/>
              <a:ext cx="219" cy="246"/>
            </p:xfrm>
            <a:graphic>
              <a:graphicData uri="http://schemas.openxmlformats.org/presentationml/2006/ole">
                <mc:AlternateContent xmlns:mc="http://schemas.openxmlformats.org/markup-compatibility/2006">
                  <mc:Choice xmlns:v="urn:schemas-microsoft-com:vml" Requires="v">
                    <p:oleObj spid="_x0000_s3249" name="" r:id="rId93" imgW="203200" imgH="228600" progId="Equation.3">
                      <p:embed/>
                    </p:oleObj>
                  </mc:Choice>
                  <mc:Fallback>
                    <p:oleObj name="" r:id="rId93" imgW="203200" imgH="228600" progId="Equation.3">
                      <p:embed/>
                      <p:pic>
                        <p:nvPicPr>
                          <p:cNvPr id="0" name="图片 3248"/>
                          <p:cNvPicPr/>
                          <p:nvPr/>
                        </p:nvPicPr>
                        <p:blipFill>
                          <a:blip r:embed="rId94"/>
                          <a:stretch>
                            <a:fillRect/>
                          </a:stretch>
                        </p:blipFill>
                        <p:spPr>
                          <a:xfrm>
                            <a:off x="5088" y="570"/>
                            <a:ext cx="219" cy="246"/>
                          </a:xfrm>
                          <a:prstGeom prst="rect">
                            <a:avLst/>
                          </a:prstGeom>
                          <a:noFill/>
                          <a:ln w="38100">
                            <a:noFill/>
                            <a:miter/>
                          </a:ln>
                        </p:spPr>
                      </p:pic>
                    </p:oleObj>
                  </mc:Fallback>
                </mc:AlternateContent>
              </a:graphicData>
            </a:graphic>
          </p:graphicFrame>
        </p:grpSp>
        <p:graphicFrame>
          <p:nvGraphicFramePr>
            <p:cNvPr id="14388" name="Object 78"/>
            <p:cNvGraphicFramePr>
              <a:graphicFrameLocks noChangeAspect="1"/>
            </p:cNvGraphicFramePr>
            <p:nvPr/>
          </p:nvGraphicFramePr>
          <p:xfrm>
            <a:off x="3303" y="1421"/>
            <a:ext cx="1693" cy="988"/>
          </p:xfrm>
          <a:graphic>
            <a:graphicData uri="http://schemas.openxmlformats.org/presentationml/2006/ole">
              <mc:AlternateContent xmlns:mc="http://schemas.openxmlformats.org/markup-compatibility/2006">
                <mc:Choice xmlns:v="urn:schemas-microsoft-com:vml" Requires="v">
                  <p:oleObj spid="_x0000_s3261" name="" r:id="rId95" imgW="1574800" imgH="914400" progId="Equation.3">
                    <p:embed/>
                  </p:oleObj>
                </mc:Choice>
                <mc:Fallback>
                  <p:oleObj name="" r:id="rId95" imgW="1574800" imgH="914400" progId="Equation.3">
                    <p:embed/>
                    <p:pic>
                      <p:nvPicPr>
                        <p:cNvPr id="0" name="图片 3260"/>
                        <p:cNvPicPr/>
                        <p:nvPr/>
                      </p:nvPicPr>
                      <p:blipFill>
                        <a:blip r:embed="rId96"/>
                        <a:stretch>
                          <a:fillRect/>
                        </a:stretch>
                      </p:blipFill>
                      <p:spPr>
                        <a:xfrm>
                          <a:off x="3303" y="1421"/>
                          <a:ext cx="1693" cy="988"/>
                        </a:xfrm>
                        <a:prstGeom prst="rect">
                          <a:avLst/>
                        </a:prstGeom>
                        <a:solidFill>
                          <a:srgbClr val="FFFF00"/>
                        </a:solidFill>
                        <a:ln w="38100">
                          <a:noFill/>
                          <a:miter/>
                        </a:ln>
                      </p:spPr>
                    </p:pic>
                  </p:oleObj>
                </mc:Fallback>
              </mc:AlternateContent>
            </a:graphicData>
          </a:graphic>
        </p:graphicFrame>
        <p:graphicFrame>
          <p:nvGraphicFramePr>
            <p:cNvPr id="14389" name="Object 79"/>
            <p:cNvGraphicFramePr>
              <a:graphicFrameLocks noChangeAspect="1"/>
            </p:cNvGraphicFramePr>
            <p:nvPr/>
          </p:nvGraphicFramePr>
          <p:xfrm>
            <a:off x="3407" y="1449"/>
            <a:ext cx="1475" cy="234"/>
          </p:xfrm>
          <a:graphic>
            <a:graphicData uri="http://schemas.openxmlformats.org/presentationml/2006/ole">
              <mc:AlternateContent xmlns:mc="http://schemas.openxmlformats.org/markup-compatibility/2006">
                <mc:Choice xmlns:v="urn:schemas-microsoft-com:vml" Requires="v">
                  <p:oleObj spid="_x0000_s3251" name="" r:id="rId97" imgW="1371600" imgH="215900" progId="Equation.3">
                    <p:embed/>
                  </p:oleObj>
                </mc:Choice>
                <mc:Fallback>
                  <p:oleObj name="" r:id="rId97" imgW="1371600" imgH="215900" progId="Equation.3">
                    <p:embed/>
                    <p:pic>
                      <p:nvPicPr>
                        <p:cNvPr id="0" name="图片 3250"/>
                        <p:cNvPicPr/>
                        <p:nvPr/>
                      </p:nvPicPr>
                      <p:blipFill>
                        <a:blip r:embed="rId98"/>
                        <a:stretch>
                          <a:fillRect/>
                        </a:stretch>
                      </p:blipFill>
                      <p:spPr>
                        <a:xfrm>
                          <a:off x="3407" y="1449"/>
                          <a:ext cx="1475" cy="234"/>
                        </a:xfrm>
                        <a:prstGeom prst="rect">
                          <a:avLst/>
                        </a:prstGeom>
                        <a:noFill/>
                        <a:ln w="38100">
                          <a:noFill/>
                          <a:miter/>
                        </a:ln>
                      </p:spPr>
                    </p:pic>
                  </p:oleObj>
                </mc:Fallback>
              </mc:AlternateContent>
            </a:graphicData>
          </a:graphic>
        </p:graphicFrame>
        <p:graphicFrame>
          <p:nvGraphicFramePr>
            <p:cNvPr id="14390" name="Object 80"/>
            <p:cNvGraphicFramePr>
              <a:graphicFrameLocks noChangeAspect="1"/>
            </p:cNvGraphicFramePr>
            <p:nvPr/>
          </p:nvGraphicFramePr>
          <p:xfrm>
            <a:off x="2790" y="1565"/>
            <a:ext cx="396" cy="233"/>
          </p:xfrm>
          <a:graphic>
            <a:graphicData uri="http://schemas.openxmlformats.org/presentationml/2006/ole">
              <mc:AlternateContent xmlns:mc="http://schemas.openxmlformats.org/markup-compatibility/2006">
                <mc:Choice xmlns:v="urn:schemas-microsoft-com:vml" Requires="v">
                  <p:oleObj spid="_x0000_s3262" name="" r:id="rId99" imgW="368300" imgH="215900" progId="Equation.3">
                    <p:embed/>
                  </p:oleObj>
                </mc:Choice>
                <mc:Fallback>
                  <p:oleObj name="" r:id="rId99" imgW="368300" imgH="215900" progId="Equation.3">
                    <p:embed/>
                    <p:pic>
                      <p:nvPicPr>
                        <p:cNvPr id="0" name="图片 3261"/>
                        <p:cNvPicPr/>
                        <p:nvPr/>
                      </p:nvPicPr>
                      <p:blipFill>
                        <a:blip r:embed="rId100"/>
                        <a:stretch>
                          <a:fillRect/>
                        </a:stretch>
                      </p:blipFill>
                      <p:spPr>
                        <a:xfrm>
                          <a:off x="2790" y="1565"/>
                          <a:ext cx="396" cy="233"/>
                        </a:xfrm>
                        <a:prstGeom prst="rect">
                          <a:avLst/>
                        </a:prstGeom>
                        <a:noFill/>
                        <a:ln w="38100">
                          <a:noFill/>
                          <a:miter/>
                        </a:ln>
                      </p:spPr>
                    </p:pic>
                  </p:oleObj>
                </mc:Fallback>
              </mc:AlternateContent>
            </a:graphicData>
          </a:graphic>
        </p:graphicFrame>
        <p:graphicFrame>
          <p:nvGraphicFramePr>
            <p:cNvPr id="14391" name="Object 81"/>
            <p:cNvGraphicFramePr>
              <a:graphicFrameLocks noChangeAspect="1"/>
            </p:cNvGraphicFramePr>
            <p:nvPr/>
          </p:nvGraphicFramePr>
          <p:xfrm>
            <a:off x="2782" y="1833"/>
            <a:ext cx="492" cy="247"/>
          </p:xfrm>
          <a:graphic>
            <a:graphicData uri="http://schemas.openxmlformats.org/presentationml/2006/ole">
              <mc:AlternateContent xmlns:mc="http://schemas.openxmlformats.org/markup-compatibility/2006">
                <mc:Choice xmlns:v="urn:schemas-microsoft-com:vml" Requires="v">
                  <p:oleObj spid="_x0000_s3252" name="" r:id="rId101" imgW="457200" imgH="228600" progId="Equation.3">
                    <p:embed/>
                  </p:oleObj>
                </mc:Choice>
                <mc:Fallback>
                  <p:oleObj name="" r:id="rId101" imgW="457200" imgH="228600" progId="Equation.3">
                    <p:embed/>
                    <p:pic>
                      <p:nvPicPr>
                        <p:cNvPr id="0" name="图片 3251"/>
                        <p:cNvPicPr/>
                        <p:nvPr/>
                      </p:nvPicPr>
                      <p:blipFill>
                        <a:blip r:embed="rId102"/>
                        <a:stretch>
                          <a:fillRect/>
                        </a:stretch>
                      </p:blipFill>
                      <p:spPr>
                        <a:xfrm>
                          <a:off x="2782" y="1833"/>
                          <a:ext cx="492" cy="247"/>
                        </a:xfrm>
                        <a:prstGeom prst="rect">
                          <a:avLst/>
                        </a:prstGeom>
                        <a:noFill/>
                        <a:ln w="38100">
                          <a:noFill/>
                          <a:miter/>
                        </a:ln>
                      </p:spPr>
                    </p:pic>
                  </p:oleObj>
                </mc:Fallback>
              </mc:AlternateContent>
            </a:graphicData>
          </a:graphic>
        </p:graphicFrame>
        <p:graphicFrame>
          <p:nvGraphicFramePr>
            <p:cNvPr id="14392" name="Object 82"/>
            <p:cNvGraphicFramePr>
              <a:graphicFrameLocks noChangeAspect="1"/>
            </p:cNvGraphicFramePr>
            <p:nvPr/>
          </p:nvGraphicFramePr>
          <p:xfrm>
            <a:off x="3399" y="1929"/>
            <a:ext cx="136" cy="192"/>
          </p:xfrm>
          <a:graphic>
            <a:graphicData uri="http://schemas.openxmlformats.org/presentationml/2006/ole">
              <mc:AlternateContent xmlns:mc="http://schemas.openxmlformats.org/markup-compatibility/2006">
                <mc:Choice xmlns:v="urn:schemas-microsoft-com:vml" Requires="v">
                  <p:oleObj spid="_x0000_s3268" name="" r:id="rId103" imgW="127000" imgH="177165" progId="Equation.3">
                    <p:embed/>
                  </p:oleObj>
                </mc:Choice>
                <mc:Fallback>
                  <p:oleObj name="" r:id="rId103" imgW="127000" imgH="177165" progId="Equation.3">
                    <p:embed/>
                    <p:pic>
                      <p:nvPicPr>
                        <p:cNvPr id="0" name="图片 3267"/>
                        <p:cNvPicPr/>
                        <p:nvPr/>
                      </p:nvPicPr>
                      <p:blipFill>
                        <a:blip r:embed="rId12"/>
                        <a:stretch>
                          <a:fillRect/>
                        </a:stretch>
                      </p:blipFill>
                      <p:spPr>
                        <a:xfrm>
                          <a:off x="3399" y="1929"/>
                          <a:ext cx="136" cy="192"/>
                        </a:xfrm>
                        <a:prstGeom prst="rect">
                          <a:avLst/>
                        </a:prstGeom>
                        <a:noFill/>
                        <a:ln w="38100">
                          <a:noFill/>
                          <a:miter/>
                        </a:ln>
                      </p:spPr>
                    </p:pic>
                  </p:oleObj>
                </mc:Fallback>
              </mc:AlternateContent>
            </a:graphicData>
          </a:graphic>
        </p:graphicFrame>
        <p:graphicFrame>
          <p:nvGraphicFramePr>
            <p:cNvPr id="14393" name="Object 83"/>
            <p:cNvGraphicFramePr>
              <a:graphicFrameLocks noChangeAspect="1"/>
            </p:cNvGraphicFramePr>
            <p:nvPr/>
          </p:nvGraphicFramePr>
          <p:xfrm>
            <a:off x="2797" y="1997"/>
            <a:ext cx="492" cy="233"/>
          </p:xfrm>
          <a:graphic>
            <a:graphicData uri="http://schemas.openxmlformats.org/presentationml/2006/ole">
              <mc:AlternateContent xmlns:mc="http://schemas.openxmlformats.org/markup-compatibility/2006">
                <mc:Choice xmlns:v="urn:schemas-microsoft-com:vml" Requires="v">
                  <p:oleObj spid="_x0000_s3269" name="" r:id="rId104" imgW="457200" imgH="215900" progId="Equation.3">
                    <p:embed/>
                  </p:oleObj>
                </mc:Choice>
                <mc:Fallback>
                  <p:oleObj name="" r:id="rId104" imgW="457200" imgH="215900" progId="Equation.3">
                    <p:embed/>
                    <p:pic>
                      <p:nvPicPr>
                        <p:cNvPr id="0" name="图片 3268"/>
                        <p:cNvPicPr/>
                        <p:nvPr/>
                      </p:nvPicPr>
                      <p:blipFill>
                        <a:blip r:embed="rId105"/>
                        <a:stretch>
                          <a:fillRect/>
                        </a:stretch>
                      </p:blipFill>
                      <p:spPr>
                        <a:xfrm>
                          <a:off x="2797" y="1997"/>
                          <a:ext cx="492" cy="233"/>
                        </a:xfrm>
                        <a:prstGeom prst="rect">
                          <a:avLst/>
                        </a:prstGeom>
                        <a:noFill/>
                        <a:ln w="38100">
                          <a:noFill/>
                          <a:miter/>
                        </a:ln>
                      </p:spPr>
                    </p:pic>
                  </p:oleObj>
                </mc:Fallback>
              </mc:AlternateContent>
            </a:graphicData>
          </a:graphic>
        </p:graphicFrame>
        <p:graphicFrame>
          <p:nvGraphicFramePr>
            <p:cNvPr id="14394" name="Object 84"/>
            <p:cNvGraphicFramePr>
              <a:graphicFrameLocks noChangeAspect="1"/>
            </p:cNvGraphicFramePr>
            <p:nvPr/>
          </p:nvGraphicFramePr>
          <p:xfrm>
            <a:off x="4622" y="1901"/>
            <a:ext cx="257" cy="192"/>
          </p:xfrm>
          <a:graphic>
            <a:graphicData uri="http://schemas.openxmlformats.org/presentationml/2006/ole">
              <mc:AlternateContent xmlns:mc="http://schemas.openxmlformats.org/markup-compatibility/2006">
                <mc:Choice xmlns:v="urn:schemas-microsoft-com:vml" Requires="v">
                  <p:oleObj spid="_x0000_s3265" name="" r:id="rId106" imgW="241300" imgH="177800" progId="Equation.3">
                    <p:embed/>
                  </p:oleObj>
                </mc:Choice>
                <mc:Fallback>
                  <p:oleObj name="" r:id="rId106" imgW="241300" imgH="177800" progId="Equation.3">
                    <p:embed/>
                    <p:pic>
                      <p:nvPicPr>
                        <p:cNvPr id="0" name="图片 3264"/>
                        <p:cNvPicPr/>
                        <p:nvPr/>
                      </p:nvPicPr>
                      <p:blipFill>
                        <a:blip r:embed="rId22"/>
                        <a:stretch>
                          <a:fillRect/>
                        </a:stretch>
                      </p:blipFill>
                      <p:spPr>
                        <a:xfrm>
                          <a:off x="4622" y="1901"/>
                          <a:ext cx="257" cy="192"/>
                        </a:xfrm>
                        <a:prstGeom prst="rect">
                          <a:avLst/>
                        </a:prstGeom>
                        <a:noFill/>
                        <a:ln w="38100">
                          <a:noFill/>
                          <a:miter/>
                        </a:ln>
                      </p:spPr>
                    </p:pic>
                  </p:oleObj>
                </mc:Fallback>
              </mc:AlternateContent>
            </a:graphicData>
          </a:graphic>
        </p:graphicFrame>
        <p:graphicFrame>
          <p:nvGraphicFramePr>
            <p:cNvPr id="14395" name="Object 85"/>
            <p:cNvGraphicFramePr>
              <a:graphicFrameLocks noChangeAspect="1"/>
            </p:cNvGraphicFramePr>
            <p:nvPr/>
          </p:nvGraphicFramePr>
          <p:xfrm>
            <a:off x="3400" y="2169"/>
            <a:ext cx="135" cy="192"/>
          </p:xfrm>
          <a:graphic>
            <a:graphicData uri="http://schemas.openxmlformats.org/presentationml/2006/ole">
              <mc:AlternateContent xmlns:mc="http://schemas.openxmlformats.org/markup-compatibility/2006">
                <mc:Choice xmlns:v="urn:schemas-microsoft-com:vml" Requires="v">
                  <p:oleObj spid="_x0000_s3257" name="" r:id="rId107" imgW="127000" imgH="177165" progId="Equation.3">
                    <p:embed/>
                  </p:oleObj>
                </mc:Choice>
                <mc:Fallback>
                  <p:oleObj name="" r:id="rId107" imgW="127000" imgH="177165" progId="Equation.3">
                    <p:embed/>
                    <p:pic>
                      <p:nvPicPr>
                        <p:cNvPr id="0" name="图片 3256"/>
                        <p:cNvPicPr/>
                        <p:nvPr/>
                      </p:nvPicPr>
                      <p:blipFill>
                        <a:blip r:embed="rId12"/>
                        <a:stretch>
                          <a:fillRect/>
                        </a:stretch>
                      </p:blipFill>
                      <p:spPr>
                        <a:xfrm>
                          <a:off x="3400" y="2169"/>
                          <a:ext cx="135" cy="192"/>
                        </a:xfrm>
                        <a:prstGeom prst="rect">
                          <a:avLst/>
                        </a:prstGeom>
                        <a:noFill/>
                        <a:ln w="38100">
                          <a:noFill/>
                          <a:miter/>
                        </a:ln>
                      </p:spPr>
                    </p:pic>
                  </p:oleObj>
                </mc:Fallback>
              </mc:AlternateContent>
            </a:graphicData>
          </a:graphic>
        </p:graphicFrame>
        <p:graphicFrame>
          <p:nvGraphicFramePr>
            <p:cNvPr id="14396" name="Object 86"/>
            <p:cNvGraphicFramePr>
              <a:graphicFrameLocks noChangeAspect="1"/>
            </p:cNvGraphicFramePr>
            <p:nvPr/>
          </p:nvGraphicFramePr>
          <p:xfrm>
            <a:off x="4635" y="2141"/>
            <a:ext cx="244" cy="192"/>
          </p:xfrm>
          <a:graphic>
            <a:graphicData uri="http://schemas.openxmlformats.org/presentationml/2006/ole">
              <mc:AlternateContent xmlns:mc="http://schemas.openxmlformats.org/markup-compatibility/2006">
                <mc:Choice xmlns:v="urn:schemas-microsoft-com:vml" Requires="v">
                  <p:oleObj spid="_x0000_s3254" name="" r:id="rId108" imgW="228600" imgH="177800" progId="Equation.3">
                    <p:embed/>
                  </p:oleObj>
                </mc:Choice>
                <mc:Fallback>
                  <p:oleObj name="" r:id="rId108" imgW="228600" imgH="177800" progId="Equation.3">
                    <p:embed/>
                    <p:pic>
                      <p:nvPicPr>
                        <p:cNvPr id="0" name="图片 3253"/>
                        <p:cNvPicPr/>
                        <p:nvPr/>
                      </p:nvPicPr>
                      <p:blipFill>
                        <a:blip r:embed="rId14"/>
                        <a:stretch>
                          <a:fillRect/>
                        </a:stretch>
                      </p:blipFill>
                      <p:spPr>
                        <a:xfrm>
                          <a:off x="4635" y="2141"/>
                          <a:ext cx="244" cy="192"/>
                        </a:xfrm>
                        <a:prstGeom prst="rect">
                          <a:avLst/>
                        </a:prstGeom>
                        <a:noFill/>
                        <a:ln w="38100">
                          <a:noFill/>
                          <a:miter/>
                        </a:ln>
                      </p:spPr>
                    </p:pic>
                  </p:oleObj>
                </mc:Fallback>
              </mc:AlternateContent>
            </a:graphicData>
          </a:graphic>
        </p:graphicFrame>
        <p:graphicFrame>
          <p:nvGraphicFramePr>
            <p:cNvPr id="14397" name="Object 87"/>
            <p:cNvGraphicFramePr>
              <a:graphicFrameLocks noChangeAspect="1"/>
            </p:cNvGraphicFramePr>
            <p:nvPr/>
          </p:nvGraphicFramePr>
          <p:xfrm>
            <a:off x="3379" y="1661"/>
            <a:ext cx="1516" cy="234"/>
          </p:xfrm>
          <a:graphic>
            <a:graphicData uri="http://schemas.openxmlformats.org/presentationml/2006/ole">
              <mc:AlternateContent xmlns:mc="http://schemas.openxmlformats.org/markup-compatibility/2006">
                <mc:Choice xmlns:v="urn:schemas-microsoft-com:vml" Requires="v">
                  <p:oleObj spid="_x0000_s3256" name="" r:id="rId109" imgW="1409065" imgH="215900" progId="Equation.3">
                    <p:embed/>
                  </p:oleObj>
                </mc:Choice>
                <mc:Fallback>
                  <p:oleObj name="" r:id="rId109" imgW="1409065" imgH="215900" progId="Equation.3">
                    <p:embed/>
                    <p:pic>
                      <p:nvPicPr>
                        <p:cNvPr id="0" name="图片 3255"/>
                        <p:cNvPicPr/>
                        <p:nvPr/>
                      </p:nvPicPr>
                      <p:blipFill>
                        <a:blip r:embed="rId110"/>
                        <a:stretch>
                          <a:fillRect/>
                        </a:stretch>
                      </p:blipFill>
                      <p:spPr>
                        <a:xfrm>
                          <a:off x="3379" y="1661"/>
                          <a:ext cx="1516" cy="234"/>
                        </a:xfrm>
                        <a:prstGeom prst="rect">
                          <a:avLst/>
                        </a:prstGeom>
                        <a:noFill/>
                        <a:ln w="38100">
                          <a:noFill/>
                          <a:miter/>
                        </a:ln>
                      </p:spPr>
                    </p:pic>
                  </p:oleObj>
                </mc:Fallback>
              </mc:AlternateContent>
            </a:graphicData>
          </a:graphic>
        </p:graphicFrame>
        <p:graphicFrame>
          <p:nvGraphicFramePr>
            <p:cNvPr id="14398" name="Object 88"/>
            <p:cNvGraphicFramePr>
              <a:graphicFrameLocks noChangeAspect="1"/>
            </p:cNvGraphicFramePr>
            <p:nvPr/>
          </p:nvGraphicFramePr>
          <p:xfrm>
            <a:off x="3620" y="1921"/>
            <a:ext cx="299" cy="192"/>
          </p:xfrm>
          <a:graphic>
            <a:graphicData uri="http://schemas.openxmlformats.org/presentationml/2006/ole">
              <mc:AlternateContent xmlns:mc="http://schemas.openxmlformats.org/markup-compatibility/2006">
                <mc:Choice xmlns:v="urn:schemas-microsoft-com:vml" Requires="v">
                  <p:oleObj spid="_x0000_s3263" name="" r:id="rId111" imgW="279400" imgH="177800" progId="Equation.3">
                    <p:embed/>
                  </p:oleObj>
                </mc:Choice>
                <mc:Fallback>
                  <p:oleObj name="" r:id="rId111" imgW="279400" imgH="177800" progId="Equation.3">
                    <p:embed/>
                    <p:pic>
                      <p:nvPicPr>
                        <p:cNvPr id="0" name="图片 3262"/>
                        <p:cNvPicPr/>
                        <p:nvPr/>
                      </p:nvPicPr>
                      <p:blipFill>
                        <a:blip r:embed="rId24"/>
                        <a:stretch>
                          <a:fillRect/>
                        </a:stretch>
                      </p:blipFill>
                      <p:spPr>
                        <a:xfrm>
                          <a:off x="3620" y="1921"/>
                          <a:ext cx="299" cy="192"/>
                        </a:xfrm>
                        <a:prstGeom prst="rect">
                          <a:avLst/>
                        </a:prstGeom>
                        <a:noFill/>
                        <a:ln w="38100">
                          <a:noFill/>
                          <a:miter/>
                        </a:ln>
                      </p:spPr>
                    </p:pic>
                  </p:oleObj>
                </mc:Fallback>
              </mc:AlternateContent>
            </a:graphicData>
          </a:graphic>
        </p:graphicFrame>
        <p:graphicFrame>
          <p:nvGraphicFramePr>
            <p:cNvPr id="14399" name="Object 89"/>
            <p:cNvGraphicFramePr>
              <a:graphicFrameLocks noChangeAspect="1"/>
            </p:cNvGraphicFramePr>
            <p:nvPr/>
          </p:nvGraphicFramePr>
          <p:xfrm>
            <a:off x="4004" y="1921"/>
            <a:ext cx="299" cy="192"/>
          </p:xfrm>
          <a:graphic>
            <a:graphicData uri="http://schemas.openxmlformats.org/presentationml/2006/ole">
              <mc:AlternateContent xmlns:mc="http://schemas.openxmlformats.org/markup-compatibility/2006">
                <mc:Choice xmlns:v="urn:schemas-microsoft-com:vml" Requires="v">
                  <p:oleObj spid="_x0000_s3267" name="" r:id="rId112" imgW="279400" imgH="177800" progId="Equation.3">
                    <p:embed/>
                  </p:oleObj>
                </mc:Choice>
                <mc:Fallback>
                  <p:oleObj name="" r:id="rId112" imgW="279400" imgH="177800" progId="Equation.3">
                    <p:embed/>
                    <p:pic>
                      <p:nvPicPr>
                        <p:cNvPr id="0" name="图片 3266"/>
                        <p:cNvPicPr/>
                        <p:nvPr/>
                      </p:nvPicPr>
                      <p:blipFill>
                        <a:blip r:embed="rId16"/>
                        <a:stretch>
                          <a:fillRect/>
                        </a:stretch>
                      </p:blipFill>
                      <p:spPr>
                        <a:xfrm>
                          <a:off x="4004" y="1921"/>
                          <a:ext cx="299" cy="192"/>
                        </a:xfrm>
                        <a:prstGeom prst="rect">
                          <a:avLst/>
                        </a:prstGeom>
                        <a:noFill/>
                        <a:ln w="38100">
                          <a:noFill/>
                          <a:miter/>
                        </a:ln>
                      </p:spPr>
                    </p:pic>
                  </p:oleObj>
                </mc:Fallback>
              </mc:AlternateContent>
            </a:graphicData>
          </a:graphic>
        </p:graphicFrame>
        <p:graphicFrame>
          <p:nvGraphicFramePr>
            <p:cNvPr id="14400" name="Object 90"/>
            <p:cNvGraphicFramePr>
              <a:graphicFrameLocks noChangeAspect="1"/>
            </p:cNvGraphicFramePr>
            <p:nvPr/>
          </p:nvGraphicFramePr>
          <p:xfrm>
            <a:off x="4351" y="1921"/>
            <a:ext cx="259" cy="178"/>
          </p:xfrm>
          <a:graphic>
            <a:graphicData uri="http://schemas.openxmlformats.org/presentationml/2006/ole">
              <mc:AlternateContent xmlns:mc="http://schemas.openxmlformats.org/markup-compatibility/2006">
                <mc:Choice xmlns:v="urn:schemas-microsoft-com:vml" Requires="v">
                  <p:oleObj spid="_x0000_s3253" name="" r:id="rId113" imgW="241300" imgH="165100" progId="Equation.3">
                    <p:embed/>
                  </p:oleObj>
                </mc:Choice>
                <mc:Fallback>
                  <p:oleObj name="" r:id="rId113" imgW="241300" imgH="165100" progId="Equation.3">
                    <p:embed/>
                    <p:pic>
                      <p:nvPicPr>
                        <p:cNvPr id="0" name="图片 3252"/>
                        <p:cNvPicPr/>
                        <p:nvPr/>
                      </p:nvPicPr>
                      <p:blipFill>
                        <a:blip r:embed="rId27"/>
                        <a:stretch>
                          <a:fillRect/>
                        </a:stretch>
                      </p:blipFill>
                      <p:spPr>
                        <a:xfrm>
                          <a:off x="4351" y="1921"/>
                          <a:ext cx="259" cy="178"/>
                        </a:xfrm>
                        <a:prstGeom prst="rect">
                          <a:avLst/>
                        </a:prstGeom>
                        <a:noFill/>
                        <a:ln w="38100">
                          <a:noFill/>
                          <a:miter/>
                        </a:ln>
                      </p:spPr>
                    </p:pic>
                  </p:oleObj>
                </mc:Fallback>
              </mc:AlternateContent>
            </a:graphicData>
          </a:graphic>
        </p:graphicFrame>
        <p:graphicFrame>
          <p:nvGraphicFramePr>
            <p:cNvPr id="14401" name="Object 91"/>
            <p:cNvGraphicFramePr>
              <a:graphicFrameLocks noChangeAspect="1"/>
            </p:cNvGraphicFramePr>
            <p:nvPr/>
          </p:nvGraphicFramePr>
          <p:xfrm>
            <a:off x="3631" y="2161"/>
            <a:ext cx="299" cy="192"/>
          </p:xfrm>
          <a:graphic>
            <a:graphicData uri="http://schemas.openxmlformats.org/presentationml/2006/ole">
              <mc:AlternateContent xmlns:mc="http://schemas.openxmlformats.org/markup-compatibility/2006">
                <mc:Choice xmlns:v="urn:schemas-microsoft-com:vml" Requires="v">
                  <p:oleObj spid="_x0000_s3259" name="" r:id="rId114" imgW="279400" imgH="177800" progId="Equation.3">
                    <p:embed/>
                  </p:oleObj>
                </mc:Choice>
                <mc:Fallback>
                  <p:oleObj name="" r:id="rId114" imgW="279400" imgH="177800" progId="Equation.3">
                    <p:embed/>
                    <p:pic>
                      <p:nvPicPr>
                        <p:cNvPr id="0" name="图片 3258"/>
                        <p:cNvPicPr/>
                        <p:nvPr/>
                      </p:nvPicPr>
                      <p:blipFill>
                        <a:blip r:embed="rId16"/>
                        <a:stretch>
                          <a:fillRect/>
                        </a:stretch>
                      </p:blipFill>
                      <p:spPr>
                        <a:xfrm>
                          <a:off x="3631" y="2161"/>
                          <a:ext cx="299" cy="192"/>
                        </a:xfrm>
                        <a:prstGeom prst="rect">
                          <a:avLst/>
                        </a:prstGeom>
                        <a:noFill/>
                        <a:ln w="38100">
                          <a:noFill/>
                          <a:miter/>
                        </a:ln>
                      </p:spPr>
                    </p:pic>
                  </p:oleObj>
                </mc:Fallback>
              </mc:AlternateContent>
            </a:graphicData>
          </a:graphic>
        </p:graphicFrame>
        <p:graphicFrame>
          <p:nvGraphicFramePr>
            <p:cNvPr id="14402" name="Object 92"/>
            <p:cNvGraphicFramePr>
              <a:graphicFrameLocks noChangeAspect="1"/>
            </p:cNvGraphicFramePr>
            <p:nvPr/>
          </p:nvGraphicFramePr>
          <p:xfrm>
            <a:off x="4015" y="2161"/>
            <a:ext cx="299" cy="192"/>
          </p:xfrm>
          <a:graphic>
            <a:graphicData uri="http://schemas.openxmlformats.org/presentationml/2006/ole">
              <mc:AlternateContent xmlns:mc="http://schemas.openxmlformats.org/markup-compatibility/2006">
                <mc:Choice xmlns:v="urn:schemas-microsoft-com:vml" Requires="v">
                  <p:oleObj spid="_x0000_s3266" name="" r:id="rId115" imgW="279400" imgH="177800" progId="Equation.3">
                    <p:embed/>
                  </p:oleObj>
                </mc:Choice>
                <mc:Fallback>
                  <p:oleObj name="" r:id="rId115" imgW="279400" imgH="177800" progId="Equation.3">
                    <p:embed/>
                    <p:pic>
                      <p:nvPicPr>
                        <p:cNvPr id="0" name="图片 3265"/>
                        <p:cNvPicPr/>
                        <p:nvPr/>
                      </p:nvPicPr>
                      <p:blipFill>
                        <a:blip r:embed="rId16"/>
                        <a:stretch>
                          <a:fillRect/>
                        </a:stretch>
                      </p:blipFill>
                      <p:spPr>
                        <a:xfrm>
                          <a:off x="4015" y="2161"/>
                          <a:ext cx="299" cy="192"/>
                        </a:xfrm>
                        <a:prstGeom prst="rect">
                          <a:avLst/>
                        </a:prstGeom>
                        <a:noFill/>
                        <a:ln w="38100">
                          <a:noFill/>
                          <a:miter/>
                        </a:ln>
                      </p:spPr>
                    </p:pic>
                  </p:oleObj>
                </mc:Fallback>
              </mc:AlternateContent>
            </a:graphicData>
          </a:graphic>
        </p:graphicFrame>
        <p:graphicFrame>
          <p:nvGraphicFramePr>
            <p:cNvPr id="14403" name="Object 93"/>
            <p:cNvGraphicFramePr>
              <a:graphicFrameLocks noChangeAspect="1"/>
            </p:cNvGraphicFramePr>
            <p:nvPr/>
          </p:nvGraphicFramePr>
          <p:xfrm>
            <a:off x="4351" y="2161"/>
            <a:ext cx="258" cy="178"/>
          </p:xfrm>
          <a:graphic>
            <a:graphicData uri="http://schemas.openxmlformats.org/presentationml/2006/ole">
              <mc:AlternateContent xmlns:mc="http://schemas.openxmlformats.org/markup-compatibility/2006">
                <mc:Choice xmlns:v="urn:schemas-microsoft-com:vml" Requires="v">
                  <p:oleObj spid="_x0000_s3260" name="" r:id="rId116" imgW="241300" imgH="165100" progId="Equation.3">
                    <p:embed/>
                  </p:oleObj>
                </mc:Choice>
                <mc:Fallback>
                  <p:oleObj name="" r:id="rId116" imgW="241300" imgH="165100" progId="Equation.3">
                    <p:embed/>
                    <p:pic>
                      <p:nvPicPr>
                        <p:cNvPr id="0" name="图片 3259"/>
                        <p:cNvPicPr/>
                        <p:nvPr/>
                      </p:nvPicPr>
                      <p:blipFill>
                        <a:blip r:embed="rId19"/>
                        <a:stretch>
                          <a:fillRect/>
                        </a:stretch>
                      </p:blipFill>
                      <p:spPr>
                        <a:xfrm>
                          <a:off x="4351" y="2161"/>
                          <a:ext cx="258" cy="178"/>
                        </a:xfrm>
                        <a:prstGeom prst="rect">
                          <a:avLst/>
                        </a:prstGeom>
                        <a:noFill/>
                        <a:ln w="38100">
                          <a:noFill/>
                          <a:miter/>
                        </a:ln>
                      </p:spPr>
                    </p:pic>
                  </p:oleObj>
                </mc:Fallback>
              </mc:AlternateContent>
            </a:graphicData>
          </a:graphic>
        </p:graphicFrame>
        <p:sp>
          <p:nvSpPr>
            <p:cNvPr id="14404" name="Freeform 94"/>
            <p:cNvSpPr/>
            <p:nvPr/>
          </p:nvSpPr>
          <p:spPr>
            <a:xfrm>
              <a:off x="2727" y="1805"/>
              <a:ext cx="528" cy="48"/>
            </a:xfrm>
            <a:custGeom>
              <a:avLst/>
              <a:gdLst/>
              <a:ahLst/>
              <a:cxnLst>
                <a:cxn ang="0">
                  <a:pos x="0" y="48"/>
                </a:cxn>
                <a:cxn ang="0">
                  <a:pos x="176" y="0"/>
                </a:cxn>
                <a:cxn ang="0">
                  <a:pos x="377" y="48"/>
                </a:cxn>
                <a:cxn ang="0">
                  <a:pos x="52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left)">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402"/>
                                        </p:tgtEl>
                                        <p:attrNameLst>
                                          <p:attrName>style.visibility</p:attrName>
                                        </p:attrNameLst>
                                      </p:cBhvr>
                                      <p:to>
                                        <p:strVal val="visible"/>
                                      </p:to>
                                    </p:set>
                                    <p:animEffect transition="in" filter="wipe(left)">
                                      <p:cBhvr>
                                        <p:cTn id="12" dur="500"/>
                                        <p:tgtEl>
                                          <p:spTgt spid="5940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9404"/>
                                        </p:tgtEl>
                                        <p:attrNameLst>
                                          <p:attrName>style.visibility</p:attrName>
                                        </p:attrNameLst>
                                      </p:cBhvr>
                                      <p:to>
                                        <p:strVal val="visible"/>
                                      </p:to>
                                    </p:set>
                                    <p:animEffect transition="in" filter="wipe(left)">
                                      <p:cBhvr>
                                        <p:cTn id="16" dur="500"/>
                                        <p:tgtEl>
                                          <p:spTgt spid="594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405"/>
                                        </p:tgtEl>
                                        <p:attrNameLst>
                                          <p:attrName>style.visibility</p:attrName>
                                        </p:attrNameLst>
                                      </p:cBhvr>
                                      <p:to>
                                        <p:strVal val="visible"/>
                                      </p:to>
                                    </p:set>
                                    <p:animEffect transition="in" filter="wipe(left)">
                                      <p:cBhvr>
                                        <p:cTn id="21" dur="500"/>
                                        <p:tgtEl>
                                          <p:spTgt spid="594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9406"/>
                                        </p:tgtEl>
                                        <p:attrNameLst>
                                          <p:attrName>style.visibility</p:attrName>
                                        </p:attrNameLst>
                                      </p:cBhvr>
                                      <p:to>
                                        <p:strVal val="visible"/>
                                      </p:to>
                                    </p:set>
                                    <p:animEffect transition="in" filter="wipe(left)">
                                      <p:cBhvr>
                                        <p:cTn id="26" dur="500"/>
                                        <p:tgtEl>
                                          <p:spTgt spid="594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9419"/>
                                        </p:tgtEl>
                                        <p:attrNameLst>
                                          <p:attrName>style.visibility</p:attrName>
                                        </p:attrNameLst>
                                      </p:cBhvr>
                                      <p:to>
                                        <p:strVal val="visible"/>
                                      </p:to>
                                    </p:set>
                                    <p:animEffect transition="in" filter="wipe(left)">
                                      <p:cBhvr>
                                        <p:cTn id="31" dur="500"/>
                                        <p:tgtEl>
                                          <p:spTgt spid="594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9407"/>
                                        </p:tgtEl>
                                        <p:attrNameLst>
                                          <p:attrName>style.visibility</p:attrName>
                                        </p:attrNameLst>
                                      </p:cBhvr>
                                      <p:to>
                                        <p:strVal val="visible"/>
                                      </p:to>
                                    </p:set>
                                    <p:animEffect transition="in" filter="wipe(left)">
                                      <p:cBhvr>
                                        <p:cTn id="36" dur="500"/>
                                        <p:tgtEl>
                                          <p:spTgt spid="594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59420"/>
                                        </p:tgtEl>
                                        <p:attrNameLst>
                                          <p:attrName>style.visibility</p:attrName>
                                        </p:attrNameLst>
                                      </p:cBhvr>
                                      <p:to>
                                        <p:strVal val="visible"/>
                                      </p:to>
                                    </p:set>
                                    <p:animEffect transition="in" filter="wipe(right)">
                                      <p:cBhvr>
                                        <p:cTn id="41" dur="500"/>
                                        <p:tgtEl>
                                          <p:spTgt spid="594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9413"/>
                                        </p:tgtEl>
                                        <p:attrNameLst>
                                          <p:attrName>style.visibility</p:attrName>
                                        </p:attrNameLst>
                                      </p:cBhvr>
                                      <p:to>
                                        <p:strVal val="visible"/>
                                      </p:to>
                                    </p:set>
                                    <p:animEffect transition="in" filter="wipe(left)">
                                      <p:cBhvr>
                                        <p:cTn id="46" dur="500"/>
                                        <p:tgtEl>
                                          <p:spTgt spid="59413"/>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9421"/>
                                        </p:tgtEl>
                                        <p:attrNameLst>
                                          <p:attrName>style.visibility</p:attrName>
                                        </p:attrNameLst>
                                      </p:cBhvr>
                                      <p:to>
                                        <p:strVal val="visible"/>
                                      </p:to>
                                    </p:set>
                                    <p:animEffect transition="in" filter="wipe(left)">
                                      <p:cBhvr>
                                        <p:cTn id="50" dur="500"/>
                                        <p:tgtEl>
                                          <p:spTgt spid="59421"/>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59422"/>
                                        </p:tgtEl>
                                        <p:attrNameLst>
                                          <p:attrName>style.visibility</p:attrName>
                                        </p:attrNameLst>
                                      </p:cBhvr>
                                      <p:to>
                                        <p:strVal val="visible"/>
                                      </p:to>
                                    </p:set>
                                    <p:animEffect transition="in" filter="wipe(left)">
                                      <p:cBhvr>
                                        <p:cTn id="54" dur="500"/>
                                        <p:tgtEl>
                                          <p:spTgt spid="59422"/>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59399"/>
                                        </p:tgtEl>
                                        <p:attrNameLst>
                                          <p:attrName>style.visibility</p:attrName>
                                        </p:attrNameLst>
                                      </p:cBhvr>
                                      <p:to>
                                        <p:strVal val="visible"/>
                                      </p:to>
                                    </p:set>
                                    <p:animEffect transition="in" filter="wipe(left)">
                                      <p:cBhvr>
                                        <p:cTn id="58" dur="500"/>
                                        <p:tgtEl>
                                          <p:spTgt spid="5939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9403"/>
                                        </p:tgtEl>
                                        <p:attrNameLst>
                                          <p:attrName>style.visibility</p:attrName>
                                        </p:attrNameLst>
                                      </p:cBhvr>
                                      <p:to>
                                        <p:strVal val="visible"/>
                                      </p:to>
                                    </p:set>
                                    <p:animEffect transition="in" filter="wipe(left)">
                                      <p:cBhvr>
                                        <p:cTn id="63" dur="500"/>
                                        <p:tgtEl>
                                          <p:spTgt spid="59403"/>
                                        </p:tgtEl>
                                      </p:cBhvr>
                                    </p:animEffect>
                                  </p:child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59423"/>
                                        </p:tgtEl>
                                        <p:attrNameLst>
                                          <p:attrName>style.visibility</p:attrName>
                                        </p:attrNameLst>
                                      </p:cBhvr>
                                      <p:to>
                                        <p:strVal val="visible"/>
                                      </p:to>
                                    </p:set>
                                    <p:anim calcmode="lin" valueType="num">
                                      <p:cBhvr additive="base">
                                        <p:cTn id="67" dur="500" fill="hold"/>
                                        <p:tgtEl>
                                          <p:spTgt spid="59423"/>
                                        </p:tgtEl>
                                        <p:attrNameLst>
                                          <p:attrName>ppt_x</p:attrName>
                                        </p:attrNameLst>
                                      </p:cBhvr>
                                      <p:tavLst>
                                        <p:tav tm="0">
                                          <p:val>
                                            <p:strVal val="#ppt_x"/>
                                          </p:val>
                                        </p:tav>
                                        <p:tav tm="100000">
                                          <p:val>
                                            <p:strVal val="#ppt_x"/>
                                          </p:val>
                                        </p:tav>
                                      </p:tavLst>
                                    </p:anim>
                                    <p:anim calcmode="lin" valueType="num">
                                      <p:cBhvr additive="base">
                                        <p:cTn id="68" dur="500" fill="hold"/>
                                        <p:tgtEl>
                                          <p:spTgt spid="594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9428"/>
                                        </p:tgtEl>
                                        <p:attrNameLst>
                                          <p:attrName>style.visibility</p:attrName>
                                        </p:attrNameLst>
                                      </p:cBhvr>
                                      <p:to>
                                        <p:strVal val="visible"/>
                                      </p:to>
                                    </p:set>
                                    <p:animEffect transition="in" filter="wipe(left)">
                                      <p:cBhvr>
                                        <p:cTn id="73" dur="500"/>
                                        <p:tgtEl>
                                          <p:spTgt spid="5942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9427"/>
                                        </p:tgtEl>
                                        <p:attrNameLst>
                                          <p:attrName>style.visibility</p:attrName>
                                        </p:attrNameLst>
                                      </p:cBhvr>
                                      <p:to>
                                        <p:strVal val="visible"/>
                                      </p:to>
                                    </p:set>
                                    <p:animEffect transition="in" filter="wipe(left)">
                                      <p:cBhvr>
                                        <p:cTn id="78" dur="500"/>
                                        <p:tgtEl>
                                          <p:spTgt spid="5942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59424"/>
                                        </p:tgtEl>
                                        <p:attrNameLst>
                                          <p:attrName>style.visibility</p:attrName>
                                        </p:attrNameLst>
                                      </p:cBhvr>
                                      <p:to>
                                        <p:strVal val="visible"/>
                                      </p:to>
                                    </p:set>
                                    <p:animEffect transition="in" filter="wipe(right)">
                                      <p:cBhvr>
                                        <p:cTn id="83" dur="500"/>
                                        <p:tgtEl>
                                          <p:spTgt spid="594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59425"/>
                                        </p:tgtEl>
                                        <p:attrNameLst>
                                          <p:attrName>style.visibility</p:attrName>
                                        </p:attrNameLst>
                                      </p:cBhvr>
                                      <p:to>
                                        <p:strVal val="visible"/>
                                      </p:to>
                                    </p:set>
                                    <p:animEffect transition="in" filter="wipe(left)">
                                      <p:cBhvr>
                                        <p:cTn id="88" dur="500"/>
                                        <p:tgtEl>
                                          <p:spTgt spid="5942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59429"/>
                                        </p:tgtEl>
                                        <p:attrNameLst>
                                          <p:attrName>style.visibility</p:attrName>
                                        </p:attrNameLst>
                                      </p:cBhvr>
                                      <p:to>
                                        <p:strVal val="visible"/>
                                      </p:to>
                                    </p:set>
                                    <p:animEffect transition="in" filter="wipe(right)">
                                      <p:cBhvr>
                                        <p:cTn id="93" dur="500"/>
                                        <p:tgtEl>
                                          <p:spTgt spid="594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59426"/>
                                        </p:tgtEl>
                                        <p:attrNameLst>
                                          <p:attrName>style.visibility</p:attrName>
                                        </p:attrNameLst>
                                      </p:cBhvr>
                                      <p:to>
                                        <p:strVal val="visible"/>
                                      </p:to>
                                    </p:set>
                                    <p:animEffect transition="in" filter="wipe(left)">
                                      <p:cBhvr>
                                        <p:cTn id="98" dur="500"/>
                                        <p:tgtEl>
                                          <p:spTgt spid="5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15363" name="Group 44"/>
          <p:cNvGrpSpPr/>
          <p:nvPr/>
        </p:nvGrpSpPr>
        <p:grpSpPr>
          <a:xfrm>
            <a:off x="827088" y="260350"/>
            <a:ext cx="7299325" cy="1682750"/>
            <a:chOff x="641" y="374"/>
            <a:chExt cx="4598" cy="1060"/>
          </a:xfrm>
        </p:grpSpPr>
        <p:grpSp>
          <p:nvGrpSpPr>
            <p:cNvPr id="15370" name="Group 4"/>
            <p:cNvGrpSpPr/>
            <p:nvPr/>
          </p:nvGrpSpPr>
          <p:grpSpPr>
            <a:xfrm>
              <a:off x="1545" y="750"/>
              <a:ext cx="612" cy="288"/>
              <a:chOff x="4272" y="1545"/>
              <a:chExt cx="612" cy="288"/>
            </a:xfrm>
          </p:grpSpPr>
          <p:sp>
            <p:nvSpPr>
              <p:cNvPr id="15402" name="Text Box 5"/>
              <p:cNvSpPr txBox="1"/>
              <p:nvPr/>
            </p:nvSpPr>
            <p:spPr>
              <a:xfrm>
                <a:off x="4272" y="1545"/>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5403" name="Object 6"/>
              <p:cNvGraphicFramePr>
                <a:graphicFrameLocks noChangeAspect="1"/>
              </p:cNvGraphicFramePr>
              <p:nvPr/>
            </p:nvGraphicFramePr>
            <p:xfrm>
              <a:off x="4504" y="1593"/>
              <a:ext cx="220" cy="232"/>
            </p:xfrm>
            <a:graphic>
              <a:graphicData uri="http://schemas.openxmlformats.org/presentationml/2006/ole">
                <mc:AlternateContent xmlns:mc="http://schemas.openxmlformats.org/markup-compatibility/2006">
                  <mc:Choice xmlns:v="urn:schemas-microsoft-com:vml" Requires="v">
                    <p:oleObj spid="_x0000_s3076" name="" r:id="rId1" imgW="203200" imgH="215900" progId="Equation.3">
                      <p:embed/>
                    </p:oleObj>
                  </mc:Choice>
                  <mc:Fallback>
                    <p:oleObj name="" r:id="rId1" imgW="203200" imgH="215900" progId="Equation.3">
                      <p:embed/>
                      <p:pic>
                        <p:nvPicPr>
                          <p:cNvPr id="0" name="图片 3075"/>
                          <p:cNvPicPr/>
                          <p:nvPr/>
                        </p:nvPicPr>
                        <p:blipFill>
                          <a:blip r:embed="rId2"/>
                          <a:stretch>
                            <a:fillRect/>
                          </a:stretch>
                        </p:blipFill>
                        <p:spPr>
                          <a:xfrm>
                            <a:off x="4504" y="1593"/>
                            <a:ext cx="220" cy="232"/>
                          </a:xfrm>
                          <a:prstGeom prst="rect">
                            <a:avLst/>
                          </a:prstGeom>
                          <a:noFill/>
                          <a:ln w="38100">
                            <a:noFill/>
                            <a:miter/>
                          </a:ln>
                        </p:spPr>
                      </p:pic>
                    </p:oleObj>
                  </mc:Fallback>
                </mc:AlternateContent>
              </a:graphicData>
            </a:graphic>
          </p:graphicFrame>
        </p:grpSp>
        <p:grpSp>
          <p:nvGrpSpPr>
            <p:cNvPr id="15371" name="Group 7"/>
            <p:cNvGrpSpPr/>
            <p:nvPr/>
          </p:nvGrpSpPr>
          <p:grpSpPr>
            <a:xfrm>
              <a:off x="3846" y="782"/>
              <a:ext cx="612" cy="288"/>
              <a:chOff x="4236" y="2589"/>
              <a:chExt cx="612" cy="288"/>
            </a:xfrm>
          </p:grpSpPr>
          <p:sp>
            <p:nvSpPr>
              <p:cNvPr id="15400" name="Text Box 8"/>
              <p:cNvSpPr txBox="1"/>
              <p:nvPr/>
            </p:nvSpPr>
            <p:spPr>
              <a:xfrm>
                <a:off x="4236" y="2589"/>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5401" name="Object 9"/>
              <p:cNvGraphicFramePr>
                <a:graphicFrameLocks noChangeAspect="1"/>
              </p:cNvGraphicFramePr>
              <p:nvPr/>
            </p:nvGraphicFramePr>
            <p:xfrm>
              <a:off x="4469" y="2630"/>
              <a:ext cx="219" cy="246"/>
            </p:xfrm>
            <a:graphic>
              <a:graphicData uri="http://schemas.openxmlformats.org/presentationml/2006/ole">
                <mc:AlternateContent xmlns:mc="http://schemas.openxmlformats.org/markup-compatibility/2006">
                  <mc:Choice xmlns:v="urn:schemas-microsoft-com:vml" Requires="v">
                    <p:oleObj spid="_x0000_s3077" name="" r:id="rId3" imgW="203200" imgH="228600" progId="Equation.3">
                      <p:embed/>
                    </p:oleObj>
                  </mc:Choice>
                  <mc:Fallback>
                    <p:oleObj name="" r:id="rId3" imgW="203200" imgH="228600" progId="Equation.3">
                      <p:embed/>
                      <p:pic>
                        <p:nvPicPr>
                          <p:cNvPr id="0" name="图片 3076"/>
                          <p:cNvPicPr/>
                          <p:nvPr/>
                        </p:nvPicPr>
                        <p:blipFill>
                          <a:blip r:embed="rId4"/>
                          <a:stretch>
                            <a:fillRect/>
                          </a:stretch>
                        </p:blipFill>
                        <p:spPr>
                          <a:xfrm>
                            <a:off x="4469" y="2630"/>
                            <a:ext cx="219" cy="246"/>
                          </a:xfrm>
                          <a:prstGeom prst="rect">
                            <a:avLst/>
                          </a:prstGeom>
                          <a:noFill/>
                          <a:ln w="38100">
                            <a:noFill/>
                            <a:miter/>
                          </a:ln>
                        </p:spPr>
                      </p:pic>
                    </p:oleObj>
                  </mc:Fallback>
                </mc:AlternateContent>
              </a:graphicData>
            </a:graphic>
          </p:graphicFrame>
        </p:grpSp>
        <p:sp>
          <p:nvSpPr>
            <p:cNvPr id="15372" name="Freeform 10"/>
            <p:cNvSpPr/>
            <p:nvPr/>
          </p:nvSpPr>
          <p:spPr>
            <a:xfrm>
              <a:off x="641" y="834"/>
              <a:ext cx="528" cy="48"/>
            </a:xfrm>
            <a:custGeom>
              <a:avLst/>
              <a:gdLst/>
              <a:ahLst/>
              <a:cxnLst>
                <a:cxn ang="0">
                  <a:pos x="0" y="48"/>
                </a:cxn>
                <a:cxn ang="0">
                  <a:pos x="176" y="0"/>
                </a:cxn>
                <a:cxn ang="0">
                  <a:pos x="377" y="48"/>
                </a:cxn>
                <a:cxn ang="0">
                  <a:pos x="52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5373" name="Freeform 11"/>
            <p:cNvSpPr/>
            <p:nvPr/>
          </p:nvSpPr>
          <p:spPr>
            <a:xfrm>
              <a:off x="3018" y="926"/>
              <a:ext cx="528" cy="48"/>
            </a:xfrm>
            <a:custGeom>
              <a:avLst/>
              <a:gdLst/>
              <a:ahLst/>
              <a:cxnLst>
                <a:cxn ang="0">
                  <a:pos x="0" y="48"/>
                </a:cxn>
                <a:cxn ang="0">
                  <a:pos x="176" y="0"/>
                </a:cxn>
                <a:cxn ang="0">
                  <a:pos x="377" y="48"/>
                </a:cxn>
                <a:cxn ang="0">
                  <a:pos x="52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15374" name="Object 12"/>
            <p:cNvGraphicFramePr>
              <a:graphicFrameLocks noChangeAspect="1"/>
            </p:cNvGraphicFramePr>
            <p:nvPr/>
          </p:nvGraphicFramePr>
          <p:xfrm>
            <a:off x="1244" y="374"/>
            <a:ext cx="1693" cy="988"/>
          </p:xfrm>
          <a:graphic>
            <a:graphicData uri="http://schemas.openxmlformats.org/presentationml/2006/ole">
              <mc:AlternateContent xmlns:mc="http://schemas.openxmlformats.org/markup-compatibility/2006">
                <mc:Choice xmlns:v="urn:schemas-microsoft-com:vml" Requires="v">
                  <p:oleObj spid="_x0000_s3093" name="" r:id="rId5" imgW="1574800" imgH="914400" progId="Equation.3">
                    <p:embed/>
                  </p:oleObj>
                </mc:Choice>
                <mc:Fallback>
                  <p:oleObj name="" r:id="rId5" imgW="1574800" imgH="914400" progId="Equation.3">
                    <p:embed/>
                    <p:pic>
                      <p:nvPicPr>
                        <p:cNvPr id="0" name="图片 3092"/>
                        <p:cNvPicPr/>
                        <p:nvPr/>
                      </p:nvPicPr>
                      <p:blipFill>
                        <a:blip r:embed="rId6"/>
                        <a:stretch>
                          <a:fillRect/>
                        </a:stretch>
                      </p:blipFill>
                      <p:spPr>
                        <a:xfrm>
                          <a:off x="1244" y="374"/>
                          <a:ext cx="1693" cy="988"/>
                        </a:xfrm>
                        <a:prstGeom prst="rect">
                          <a:avLst/>
                        </a:prstGeom>
                        <a:solidFill>
                          <a:srgbClr val="FFFF00"/>
                        </a:solidFill>
                        <a:ln w="38100">
                          <a:noFill/>
                          <a:miter/>
                        </a:ln>
                      </p:spPr>
                    </p:pic>
                  </p:oleObj>
                </mc:Fallback>
              </mc:AlternateContent>
            </a:graphicData>
          </a:graphic>
        </p:graphicFrame>
        <p:graphicFrame>
          <p:nvGraphicFramePr>
            <p:cNvPr id="15375" name="Object 13"/>
            <p:cNvGraphicFramePr>
              <a:graphicFrameLocks noChangeAspect="1"/>
            </p:cNvGraphicFramePr>
            <p:nvPr/>
          </p:nvGraphicFramePr>
          <p:xfrm>
            <a:off x="1321" y="402"/>
            <a:ext cx="1475" cy="234"/>
          </p:xfrm>
          <a:graphic>
            <a:graphicData uri="http://schemas.openxmlformats.org/presentationml/2006/ole">
              <mc:AlternateContent xmlns:mc="http://schemas.openxmlformats.org/markup-compatibility/2006">
                <mc:Choice xmlns:v="urn:schemas-microsoft-com:vml" Requires="v">
                  <p:oleObj spid="_x0000_s3103" name="" r:id="rId7" imgW="1371600" imgH="215900" progId="Equation.3">
                    <p:embed/>
                  </p:oleObj>
                </mc:Choice>
                <mc:Fallback>
                  <p:oleObj name="" r:id="rId7" imgW="1371600" imgH="215900" progId="Equation.3">
                    <p:embed/>
                    <p:pic>
                      <p:nvPicPr>
                        <p:cNvPr id="0" name="图片 3102"/>
                        <p:cNvPicPr/>
                        <p:nvPr/>
                      </p:nvPicPr>
                      <p:blipFill>
                        <a:blip r:embed="rId8"/>
                        <a:stretch>
                          <a:fillRect/>
                        </a:stretch>
                      </p:blipFill>
                      <p:spPr>
                        <a:xfrm>
                          <a:off x="1321" y="402"/>
                          <a:ext cx="1475" cy="234"/>
                        </a:xfrm>
                        <a:prstGeom prst="rect">
                          <a:avLst/>
                        </a:prstGeom>
                        <a:solidFill>
                          <a:srgbClr val="FFFF00"/>
                        </a:solidFill>
                        <a:ln w="38100">
                          <a:noFill/>
                          <a:miter/>
                        </a:ln>
                      </p:spPr>
                    </p:pic>
                  </p:oleObj>
                </mc:Fallback>
              </mc:AlternateContent>
            </a:graphicData>
          </a:graphic>
        </p:graphicFrame>
        <p:graphicFrame>
          <p:nvGraphicFramePr>
            <p:cNvPr id="15376" name="Object 14"/>
            <p:cNvGraphicFramePr>
              <a:graphicFrameLocks noChangeAspect="1"/>
            </p:cNvGraphicFramePr>
            <p:nvPr/>
          </p:nvGraphicFramePr>
          <p:xfrm>
            <a:off x="1293" y="642"/>
            <a:ext cx="1516" cy="234"/>
          </p:xfrm>
          <a:graphic>
            <a:graphicData uri="http://schemas.openxmlformats.org/presentationml/2006/ole">
              <mc:AlternateContent xmlns:mc="http://schemas.openxmlformats.org/markup-compatibility/2006">
                <mc:Choice xmlns:v="urn:schemas-microsoft-com:vml" Requires="v">
                  <p:oleObj spid="_x0000_s3089" name="" r:id="rId9" imgW="1409065" imgH="215900" progId="Equation.3">
                    <p:embed/>
                  </p:oleObj>
                </mc:Choice>
                <mc:Fallback>
                  <p:oleObj name="" r:id="rId9" imgW="1409065" imgH="215900" progId="Equation.3">
                    <p:embed/>
                    <p:pic>
                      <p:nvPicPr>
                        <p:cNvPr id="0" name="图片 3088"/>
                        <p:cNvPicPr/>
                        <p:nvPr/>
                      </p:nvPicPr>
                      <p:blipFill>
                        <a:blip r:embed="rId10"/>
                        <a:stretch>
                          <a:fillRect/>
                        </a:stretch>
                      </p:blipFill>
                      <p:spPr>
                        <a:xfrm>
                          <a:off x="1293" y="642"/>
                          <a:ext cx="1516" cy="234"/>
                        </a:xfrm>
                        <a:prstGeom prst="rect">
                          <a:avLst/>
                        </a:prstGeom>
                        <a:solidFill>
                          <a:srgbClr val="FFFF00"/>
                        </a:solidFill>
                        <a:ln w="38100">
                          <a:noFill/>
                          <a:miter/>
                        </a:ln>
                      </p:spPr>
                    </p:pic>
                  </p:oleObj>
                </mc:Fallback>
              </mc:AlternateContent>
            </a:graphicData>
          </a:graphic>
        </p:graphicFrame>
        <p:grpSp>
          <p:nvGrpSpPr>
            <p:cNvPr id="15377" name="Group 15"/>
            <p:cNvGrpSpPr/>
            <p:nvPr/>
          </p:nvGrpSpPr>
          <p:grpSpPr>
            <a:xfrm>
              <a:off x="1314" y="876"/>
              <a:ext cx="1479" cy="200"/>
              <a:chOff x="4233" y="2248"/>
              <a:chExt cx="1479" cy="200"/>
            </a:xfrm>
          </p:grpSpPr>
          <p:graphicFrame>
            <p:nvGraphicFramePr>
              <p:cNvPr id="15395" name="Object 16"/>
              <p:cNvGraphicFramePr>
                <a:graphicFrameLocks noChangeAspect="1"/>
              </p:cNvGraphicFramePr>
              <p:nvPr/>
            </p:nvGraphicFramePr>
            <p:xfrm>
              <a:off x="4233" y="2256"/>
              <a:ext cx="135" cy="192"/>
            </p:xfrm>
            <a:graphic>
              <a:graphicData uri="http://schemas.openxmlformats.org/presentationml/2006/ole">
                <mc:AlternateContent xmlns:mc="http://schemas.openxmlformats.org/markup-compatibility/2006">
                  <mc:Choice xmlns:v="urn:schemas-microsoft-com:vml" Requires="v">
                    <p:oleObj spid="_x0000_s3090" name="" r:id="rId11" imgW="127000" imgH="177165" progId="Equation.3">
                      <p:embed/>
                    </p:oleObj>
                  </mc:Choice>
                  <mc:Fallback>
                    <p:oleObj name="" r:id="rId11" imgW="127000" imgH="177165" progId="Equation.3">
                      <p:embed/>
                      <p:pic>
                        <p:nvPicPr>
                          <p:cNvPr id="0" name="图片 3089"/>
                          <p:cNvPicPr/>
                          <p:nvPr/>
                        </p:nvPicPr>
                        <p:blipFill>
                          <a:blip r:embed="rId12"/>
                          <a:stretch>
                            <a:fillRect/>
                          </a:stretch>
                        </p:blipFill>
                        <p:spPr>
                          <a:xfrm>
                            <a:off x="4233" y="2256"/>
                            <a:ext cx="135" cy="192"/>
                          </a:xfrm>
                          <a:prstGeom prst="rect">
                            <a:avLst/>
                          </a:prstGeom>
                          <a:noFill/>
                          <a:ln w="38100">
                            <a:noFill/>
                            <a:miter/>
                          </a:ln>
                        </p:spPr>
                      </p:pic>
                    </p:oleObj>
                  </mc:Fallback>
                </mc:AlternateContent>
              </a:graphicData>
            </a:graphic>
          </p:graphicFrame>
          <p:graphicFrame>
            <p:nvGraphicFramePr>
              <p:cNvPr id="15396" name="Object 17"/>
              <p:cNvGraphicFramePr>
                <a:graphicFrameLocks noChangeAspect="1"/>
              </p:cNvGraphicFramePr>
              <p:nvPr/>
            </p:nvGraphicFramePr>
            <p:xfrm>
              <a:off x="5468" y="2256"/>
              <a:ext cx="244" cy="192"/>
            </p:xfrm>
            <a:graphic>
              <a:graphicData uri="http://schemas.openxmlformats.org/presentationml/2006/ole">
                <mc:AlternateContent xmlns:mc="http://schemas.openxmlformats.org/markup-compatibility/2006">
                  <mc:Choice xmlns:v="urn:schemas-microsoft-com:vml" Requires="v">
                    <p:oleObj spid="_x0000_s3099" name="" r:id="rId13" imgW="228600" imgH="177800" progId="Equation.3">
                      <p:embed/>
                    </p:oleObj>
                  </mc:Choice>
                  <mc:Fallback>
                    <p:oleObj name="" r:id="rId13" imgW="228600" imgH="177800" progId="Equation.3">
                      <p:embed/>
                      <p:pic>
                        <p:nvPicPr>
                          <p:cNvPr id="0" name="图片 3098"/>
                          <p:cNvPicPr/>
                          <p:nvPr/>
                        </p:nvPicPr>
                        <p:blipFill>
                          <a:blip r:embed="rId14"/>
                          <a:stretch>
                            <a:fillRect/>
                          </a:stretch>
                        </p:blipFill>
                        <p:spPr>
                          <a:xfrm>
                            <a:off x="5468" y="2256"/>
                            <a:ext cx="244" cy="192"/>
                          </a:xfrm>
                          <a:prstGeom prst="rect">
                            <a:avLst/>
                          </a:prstGeom>
                          <a:noFill/>
                          <a:ln w="38100">
                            <a:noFill/>
                            <a:miter/>
                          </a:ln>
                        </p:spPr>
                      </p:pic>
                    </p:oleObj>
                  </mc:Fallback>
                </mc:AlternateContent>
              </a:graphicData>
            </a:graphic>
          </p:graphicFrame>
          <p:graphicFrame>
            <p:nvGraphicFramePr>
              <p:cNvPr id="15397" name="Object 18"/>
              <p:cNvGraphicFramePr>
                <a:graphicFrameLocks noChangeAspect="1"/>
              </p:cNvGraphicFramePr>
              <p:nvPr/>
            </p:nvGraphicFramePr>
            <p:xfrm>
              <a:off x="4464" y="2248"/>
              <a:ext cx="299" cy="192"/>
            </p:xfrm>
            <a:graphic>
              <a:graphicData uri="http://schemas.openxmlformats.org/presentationml/2006/ole">
                <mc:AlternateContent xmlns:mc="http://schemas.openxmlformats.org/markup-compatibility/2006">
                  <mc:Choice xmlns:v="urn:schemas-microsoft-com:vml" Requires="v">
                    <p:oleObj spid="_x0000_s3097" name="" r:id="rId15" imgW="279400" imgH="177800" progId="Equation.3">
                      <p:embed/>
                    </p:oleObj>
                  </mc:Choice>
                  <mc:Fallback>
                    <p:oleObj name="" r:id="rId15" imgW="279400" imgH="177800" progId="Equation.3">
                      <p:embed/>
                      <p:pic>
                        <p:nvPicPr>
                          <p:cNvPr id="0" name="图片 3096"/>
                          <p:cNvPicPr/>
                          <p:nvPr/>
                        </p:nvPicPr>
                        <p:blipFill>
                          <a:blip r:embed="rId16"/>
                          <a:stretch>
                            <a:fillRect/>
                          </a:stretch>
                        </p:blipFill>
                        <p:spPr>
                          <a:xfrm>
                            <a:off x="4464" y="2248"/>
                            <a:ext cx="299" cy="192"/>
                          </a:xfrm>
                          <a:prstGeom prst="rect">
                            <a:avLst/>
                          </a:prstGeom>
                          <a:noFill/>
                          <a:ln w="38100">
                            <a:noFill/>
                            <a:miter/>
                          </a:ln>
                        </p:spPr>
                      </p:pic>
                    </p:oleObj>
                  </mc:Fallback>
                </mc:AlternateContent>
              </a:graphicData>
            </a:graphic>
          </p:graphicFrame>
          <p:graphicFrame>
            <p:nvGraphicFramePr>
              <p:cNvPr id="15398" name="Object 19"/>
              <p:cNvGraphicFramePr>
                <a:graphicFrameLocks noChangeAspect="1"/>
              </p:cNvGraphicFramePr>
              <p:nvPr/>
            </p:nvGraphicFramePr>
            <p:xfrm>
              <a:off x="4848" y="2248"/>
              <a:ext cx="299" cy="192"/>
            </p:xfrm>
            <a:graphic>
              <a:graphicData uri="http://schemas.openxmlformats.org/presentationml/2006/ole">
                <mc:AlternateContent xmlns:mc="http://schemas.openxmlformats.org/markup-compatibility/2006">
                  <mc:Choice xmlns:v="urn:schemas-microsoft-com:vml" Requires="v">
                    <p:oleObj spid="_x0000_s3082" name="" r:id="rId17" imgW="279400" imgH="177800" progId="Equation.3">
                      <p:embed/>
                    </p:oleObj>
                  </mc:Choice>
                  <mc:Fallback>
                    <p:oleObj name="" r:id="rId17" imgW="279400" imgH="177800" progId="Equation.3">
                      <p:embed/>
                      <p:pic>
                        <p:nvPicPr>
                          <p:cNvPr id="0" name="图片 3081"/>
                          <p:cNvPicPr/>
                          <p:nvPr/>
                        </p:nvPicPr>
                        <p:blipFill>
                          <a:blip r:embed="rId16"/>
                          <a:stretch>
                            <a:fillRect/>
                          </a:stretch>
                        </p:blipFill>
                        <p:spPr>
                          <a:xfrm>
                            <a:off x="4848" y="2248"/>
                            <a:ext cx="299" cy="192"/>
                          </a:xfrm>
                          <a:prstGeom prst="rect">
                            <a:avLst/>
                          </a:prstGeom>
                          <a:noFill/>
                          <a:ln w="38100">
                            <a:noFill/>
                            <a:miter/>
                          </a:ln>
                        </p:spPr>
                      </p:pic>
                    </p:oleObj>
                  </mc:Fallback>
                </mc:AlternateContent>
              </a:graphicData>
            </a:graphic>
          </p:graphicFrame>
          <p:graphicFrame>
            <p:nvGraphicFramePr>
              <p:cNvPr id="15399" name="Object 20"/>
              <p:cNvGraphicFramePr>
                <a:graphicFrameLocks noChangeAspect="1"/>
              </p:cNvGraphicFramePr>
              <p:nvPr/>
            </p:nvGraphicFramePr>
            <p:xfrm>
              <a:off x="5184" y="2248"/>
              <a:ext cx="258" cy="178"/>
            </p:xfrm>
            <a:graphic>
              <a:graphicData uri="http://schemas.openxmlformats.org/presentationml/2006/ole">
                <mc:AlternateContent xmlns:mc="http://schemas.openxmlformats.org/markup-compatibility/2006">
                  <mc:Choice xmlns:v="urn:schemas-microsoft-com:vml" Requires="v">
                    <p:oleObj spid="_x0000_s3104" name="" r:id="rId18" imgW="241300" imgH="165100" progId="Equation.3">
                      <p:embed/>
                    </p:oleObj>
                  </mc:Choice>
                  <mc:Fallback>
                    <p:oleObj name="" r:id="rId18" imgW="241300" imgH="165100" progId="Equation.3">
                      <p:embed/>
                      <p:pic>
                        <p:nvPicPr>
                          <p:cNvPr id="0" name="图片 3103"/>
                          <p:cNvPicPr/>
                          <p:nvPr/>
                        </p:nvPicPr>
                        <p:blipFill>
                          <a:blip r:embed="rId19"/>
                          <a:stretch>
                            <a:fillRect/>
                          </a:stretch>
                        </p:blipFill>
                        <p:spPr>
                          <a:xfrm>
                            <a:off x="5184" y="2248"/>
                            <a:ext cx="258" cy="178"/>
                          </a:xfrm>
                          <a:prstGeom prst="rect">
                            <a:avLst/>
                          </a:prstGeom>
                          <a:noFill/>
                          <a:ln w="38100">
                            <a:noFill/>
                            <a:miter/>
                          </a:ln>
                        </p:spPr>
                      </p:pic>
                    </p:oleObj>
                  </mc:Fallback>
                </mc:AlternateContent>
              </a:graphicData>
            </a:graphic>
          </p:graphicFrame>
        </p:grpSp>
        <p:grpSp>
          <p:nvGrpSpPr>
            <p:cNvPr id="15378" name="Group 21"/>
            <p:cNvGrpSpPr/>
            <p:nvPr/>
          </p:nvGrpSpPr>
          <p:grpSpPr>
            <a:xfrm>
              <a:off x="1313" y="1074"/>
              <a:ext cx="1480" cy="220"/>
              <a:chOff x="4232" y="1988"/>
              <a:chExt cx="1480" cy="220"/>
            </a:xfrm>
          </p:grpSpPr>
          <p:graphicFrame>
            <p:nvGraphicFramePr>
              <p:cNvPr id="15390" name="Object 22"/>
              <p:cNvGraphicFramePr>
                <a:graphicFrameLocks noChangeAspect="1"/>
              </p:cNvGraphicFramePr>
              <p:nvPr/>
            </p:nvGraphicFramePr>
            <p:xfrm>
              <a:off x="4232" y="2016"/>
              <a:ext cx="136" cy="192"/>
            </p:xfrm>
            <a:graphic>
              <a:graphicData uri="http://schemas.openxmlformats.org/presentationml/2006/ole">
                <mc:AlternateContent xmlns:mc="http://schemas.openxmlformats.org/markup-compatibility/2006">
                  <mc:Choice xmlns:v="urn:schemas-microsoft-com:vml" Requires="v">
                    <p:oleObj spid="_x0000_s3081" name="" r:id="rId20" imgW="127000" imgH="177165" progId="Equation.3">
                      <p:embed/>
                    </p:oleObj>
                  </mc:Choice>
                  <mc:Fallback>
                    <p:oleObj name="" r:id="rId20" imgW="127000" imgH="177165" progId="Equation.3">
                      <p:embed/>
                      <p:pic>
                        <p:nvPicPr>
                          <p:cNvPr id="0" name="图片 3080"/>
                          <p:cNvPicPr/>
                          <p:nvPr/>
                        </p:nvPicPr>
                        <p:blipFill>
                          <a:blip r:embed="rId12"/>
                          <a:stretch>
                            <a:fillRect/>
                          </a:stretch>
                        </p:blipFill>
                        <p:spPr>
                          <a:xfrm>
                            <a:off x="4232" y="2016"/>
                            <a:ext cx="136" cy="192"/>
                          </a:xfrm>
                          <a:prstGeom prst="rect">
                            <a:avLst/>
                          </a:prstGeom>
                          <a:noFill/>
                          <a:ln w="38100">
                            <a:noFill/>
                            <a:miter/>
                          </a:ln>
                        </p:spPr>
                      </p:pic>
                    </p:oleObj>
                  </mc:Fallback>
                </mc:AlternateContent>
              </a:graphicData>
            </a:graphic>
          </p:graphicFrame>
          <p:graphicFrame>
            <p:nvGraphicFramePr>
              <p:cNvPr id="15391" name="Object 23"/>
              <p:cNvGraphicFramePr>
                <a:graphicFrameLocks noChangeAspect="1"/>
              </p:cNvGraphicFramePr>
              <p:nvPr/>
            </p:nvGraphicFramePr>
            <p:xfrm>
              <a:off x="5455" y="1988"/>
              <a:ext cx="257" cy="192"/>
            </p:xfrm>
            <a:graphic>
              <a:graphicData uri="http://schemas.openxmlformats.org/presentationml/2006/ole">
                <mc:AlternateContent xmlns:mc="http://schemas.openxmlformats.org/markup-compatibility/2006">
                  <mc:Choice xmlns:v="urn:schemas-microsoft-com:vml" Requires="v">
                    <p:oleObj spid="_x0000_s3087" name="" r:id="rId21" imgW="241300" imgH="177800" progId="Equation.3">
                      <p:embed/>
                    </p:oleObj>
                  </mc:Choice>
                  <mc:Fallback>
                    <p:oleObj name="" r:id="rId21" imgW="241300" imgH="177800" progId="Equation.3">
                      <p:embed/>
                      <p:pic>
                        <p:nvPicPr>
                          <p:cNvPr id="0" name="图片 3086"/>
                          <p:cNvPicPr/>
                          <p:nvPr/>
                        </p:nvPicPr>
                        <p:blipFill>
                          <a:blip r:embed="rId22"/>
                          <a:stretch>
                            <a:fillRect/>
                          </a:stretch>
                        </p:blipFill>
                        <p:spPr>
                          <a:xfrm>
                            <a:off x="5455" y="1988"/>
                            <a:ext cx="257" cy="192"/>
                          </a:xfrm>
                          <a:prstGeom prst="rect">
                            <a:avLst/>
                          </a:prstGeom>
                          <a:noFill/>
                          <a:ln w="38100">
                            <a:noFill/>
                            <a:miter/>
                          </a:ln>
                        </p:spPr>
                      </p:pic>
                    </p:oleObj>
                  </mc:Fallback>
                </mc:AlternateContent>
              </a:graphicData>
            </a:graphic>
          </p:graphicFrame>
          <p:graphicFrame>
            <p:nvGraphicFramePr>
              <p:cNvPr id="15392" name="Object 24"/>
              <p:cNvGraphicFramePr>
                <a:graphicFrameLocks noChangeAspect="1"/>
              </p:cNvGraphicFramePr>
              <p:nvPr/>
            </p:nvGraphicFramePr>
            <p:xfrm>
              <a:off x="4453" y="2008"/>
              <a:ext cx="299" cy="192"/>
            </p:xfrm>
            <a:graphic>
              <a:graphicData uri="http://schemas.openxmlformats.org/presentationml/2006/ole">
                <mc:AlternateContent xmlns:mc="http://schemas.openxmlformats.org/markup-compatibility/2006">
                  <mc:Choice xmlns:v="urn:schemas-microsoft-com:vml" Requires="v">
                    <p:oleObj spid="_x0000_s3091" name="" r:id="rId23" imgW="279400" imgH="177800" progId="Equation.3">
                      <p:embed/>
                    </p:oleObj>
                  </mc:Choice>
                  <mc:Fallback>
                    <p:oleObj name="" r:id="rId23" imgW="279400" imgH="177800" progId="Equation.3">
                      <p:embed/>
                      <p:pic>
                        <p:nvPicPr>
                          <p:cNvPr id="0" name="图片 3090"/>
                          <p:cNvPicPr/>
                          <p:nvPr/>
                        </p:nvPicPr>
                        <p:blipFill>
                          <a:blip r:embed="rId24"/>
                          <a:stretch>
                            <a:fillRect/>
                          </a:stretch>
                        </p:blipFill>
                        <p:spPr>
                          <a:xfrm>
                            <a:off x="4453" y="2008"/>
                            <a:ext cx="299" cy="192"/>
                          </a:xfrm>
                          <a:prstGeom prst="rect">
                            <a:avLst/>
                          </a:prstGeom>
                          <a:noFill/>
                          <a:ln w="38100">
                            <a:noFill/>
                            <a:miter/>
                          </a:ln>
                        </p:spPr>
                      </p:pic>
                    </p:oleObj>
                  </mc:Fallback>
                </mc:AlternateContent>
              </a:graphicData>
            </a:graphic>
          </p:graphicFrame>
          <p:graphicFrame>
            <p:nvGraphicFramePr>
              <p:cNvPr id="15393" name="Object 25"/>
              <p:cNvGraphicFramePr>
                <a:graphicFrameLocks noChangeAspect="1"/>
              </p:cNvGraphicFramePr>
              <p:nvPr/>
            </p:nvGraphicFramePr>
            <p:xfrm>
              <a:off x="4837" y="2008"/>
              <a:ext cx="299" cy="192"/>
            </p:xfrm>
            <a:graphic>
              <a:graphicData uri="http://schemas.openxmlformats.org/presentationml/2006/ole">
                <mc:AlternateContent xmlns:mc="http://schemas.openxmlformats.org/markup-compatibility/2006">
                  <mc:Choice xmlns:v="urn:schemas-microsoft-com:vml" Requires="v">
                    <p:oleObj spid="_x0000_s3095" name="" r:id="rId25" imgW="279400" imgH="177800" progId="Equation.3">
                      <p:embed/>
                    </p:oleObj>
                  </mc:Choice>
                  <mc:Fallback>
                    <p:oleObj name="" r:id="rId25" imgW="279400" imgH="177800" progId="Equation.3">
                      <p:embed/>
                      <p:pic>
                        <p:nvPicPr>
                          <p:cNvPr id="0" name="图片 3094"/>
                          <p:cNvPicPr/>
                          <p:nvPr/>
                        </p:nvPicPr>
                        <p:blipFill>
                          <a:blip r:embed="rId16"/>
                          <a:stretch>
                            <a:fillRect/>
                          </a:stretch>
                        </p:blipFill>
                        <p:spPr>
                          <a:xfrm>
                            <a:off x="4837" y="2008"/>
                            <a:ext cx="299" cy="192"/>
                          </a:xfrm>
                          <a:prstGeom prst="rect">
                            <a:avLst/>
                          </a:prstGeom>
                          <a:noFill/>
                          <a:ln w="38100">
                            <a:noFill/>
                            <a:miter/>
                          </a:ln>
                        </p:spPr>
                      </p:pic>
                    </p:oleObj>
                  </mc:Fallback>
                </mc:AlternateContent>
              </a:graphicData>
            </a:graphic>
          </p:graphicFrame>
          <p:graphicFrame>
            <p:nvGraphicFramePr>
              <p:cNvPr id="15394" name="Object 26"/>
              <p:cNvGraphicFramePr>
                <a:graphicFrameLocks noChangeAspect="1"/>
              </p:cNvGraphicFramePr>
              <p:nvPr/>
            </p:nvGraphicFramePr>
            <p:xfrm>
              <a:off x="5184" y="2008"/>
              <a:ext cx="259" cy="178"/>
            </p:xfrm>
            <a:graphic>
              <a:graphicData uri="http://schemas.openxmlformats.org/presentationml/2006/ole">
                <mc:AlternateContent xmlns:mc="http://schemas.openxmlformats.org/markup-compatibility/2006">
                  <mc:Choice xmlns:v="urn:schemas-microsoft-com:vml" Requires="v">
                    <p:oleObj spid="_x0000_s3088" name="" r:id="rId26" imgW="241300" imgH="165100" progId="Equation.3">
                      <p:embed/>
                    </p:oleObj>
                  </mc:Choice>
                  <mc:Fallback>
                    <p:oleObj name="" r:id="rId26" imgW="241300" imgH="165100" progId="Equation.3">
                      <p:embed/>
                      <p:pic>
                        <p:nvPicPr>
                          <p:cNvPr id="0" name="图片 3087"/>
                          <p:cNvPicPr/>
                          <p:nvPr/>
                        </p:nvPicPr>
                        <p:blipFill>
                          <a:blip r:embed="rId27"/>
                          <a:stretch>
                            <a:fillRect/>
                          </a:stretch>
                        </p:blipFill>
                        <p:spPr>
                          <a:xfrm>
                            <a:off x="5184" y="2008"/>
                            <a:ext cx="259" cy="178"/>
                          </a:xfrm>
                          <a:prstGeom prst="rect">
                            <a:avLst/>
                          </a:prstGeom>
                          <a:noFill/>
                          <a:ln w="38100">
                            <a:noFill/>
                            <a:miter/>
                          </a:ln>
                        </p:spPr>
                      </p:pic>
                    </p:oleObj>
                  </mc:Fallback>
                </mc:AlternateContent>
              </a:graphicData>
            </a:graphic>
          </p:graphicFrame>
        </p:grpSp>
        <p:graphicFrame>
          <p:nvGraphicFramePr>
            <p:cNvPr id="15379" name="Object 27"/>
            <p:cNvGraphicFramePr>
              <a:graphicFrameLocks noChangeAspect="1"/>
            </p:cNvGraphicFramePr>
            <p:nvPr/>
          </p:nvGraphicFramePr>
          <p:xfrm>
            <a:off x="648" y="587"/>
            <a:ext cx="506" cy="247"/>
          </p:xfrm>
          <a:graphic>
            <a:graphicData uri="http://schemas.openxmlformats.org/presentationml/2006/ole">
              <mc:AlternateContent xmlns:mc="http://schemas.openxmlformats.org/markup-compatibility/2006">
                <mc:Choice xmlns:v="urn:schemas-microsoft-com:vml" Requires="v">
                  <p:oleObj spid="_x0000_s3105" name="" r:id="rId28" imgW="469900" imgH="228600" progId="Equation.3">
                    <p:embed/>
                  </p:oleObj>
                </mc:Choice>
                <mc:Fallback>
                  <p:oleObj name="" r:id="rId28" imgW="469900" imgH="228600" progId="Equation.3">
                    <p:embed/>
                    <p:pic>
                      <p:nvPicPr>
                        <p:cNvPr id="0" name="图片 3104"/>
                        <p:cNvPicPr/>
                        <p:nvPr/>
                      </p:nvPicPr>
                      <p:blipFill>
                        <a:blip r:embed="rId29"/>
                        <a:stretch>
                          <a:fillRect/>
                        </a:stretch>
                      </p:blipFill>
                      <p:spPr>
                        <a:xfrm>
                          <a:off x="648" y="587"/>
                          <a:ext cx="506" cy="247"/>
                        </a:xfrm>
                        <a:prstGeom prst="rect">
                          <a:avLst/>
                        </a:prstGeom>
                        <a:noFill/>
                        <a:ln w="38100">
                          <a:noFill/>
                          <a:miter/>
                        </a:ln>
                      </p:spPr>
                    </p:pic>
                  </p:oleObj>
                </mc:Fallback>
              </mc:AlternateContent>
            </a:graphicData>
          </a:graphic>
        </p:graphicFrame>
        <p:graphicFrame>
          <p:nvGraphicFramePr>
            <p:cNvPr id="15380" name="Object 28"/>
            <p:cNvGraphicFramePr>
              <a:graphicFrameLocks noChangeAspect="1"/>
            </p:cNvGraphicFramePr>
            <p:nvPr/>
          </p:nvGraphicFramePr>
          <p:xfrm>
            <a:off x="662" y="923"/>
            <a:ext cx="492" cy="247"/>
          </p:xfrm>
          <a:graphic>
            <a:graphicData uri="http://schemas.openxmlformats.org/presentationml/2006/ole">
              <mc:AlternateContent xmlns:mc="http://schemas.openxmlformats.org/markup-compatibility/2006">
                <mc:Choice xmlns:v="urn:schemas-microsoft-com:vml" Requires="v">
                  <p:oleObj spid="_x0000_s3092" name="" r:id="rId30" imgW="457200" imgH="228600" progId="Equation.3">
                    <p:embed/>
                  </p:oleObj>
                </mc:Choice>
                <mc:Fallback>
                  <p:oleObj name="" r:id="rId30" imgW="457200" imgH="228600" progId="Equation.3">
                    <p:embed/>
                    <p:pic>
                      <p:nvPicPr>
                        <p:cNvPr id="0" name="图片 3091"/>
                        <p:cNvPicPr/>
                        <p:nvPr/>
                      </p:nvPicPr>
                      <p:blipFill>
                        <a:blip r:embed="rId31"/>
                        <a:stretch>
                          <a:fillRect/>
                        </a:stretch>
                      </p:blipFill>
                      <p:spPr>
                        <a:xfrm>
                          <a:off x="662" y="923"/>
                          <a:ext cx="492" cy="247"/>
                        </a:xfrm>
                        <a:prstGeom prst="rect">
                          <a:avLst/>
                        </a:prstGeom>
                        <a:noFill/>
                        <a:ln w="38100">
                          <a:noFill/>
                          <a:miter/>
                        </a:ln>
                      </p:spPr>
                    </p:pic>
                  </p:oleObj>
                </mc:Fallback>
              </mc:AlternateContent>
            </a:graphicData>
          </a:graphic>
        </p:graphicFrame>
        <p:graphicFrame>
          <p:nvGraphicFramePr>
            <p:cNvPr id="15381" name="Object 29"/>
            <p:cNvGraphicFramePr>
              <a:graphicFrameLocks noChangeAspect="1"/>
            </p:cNvGraphicFramePr>
            <p:nvPr/>
          </p:nvGraphicFramePr>
          <p:xfrm>
            <a:off x="2265" y="1088"/>
            <a:ext cx="299" cy="192"/>
          </p:xfrm>
          <a:graphic>
            <a:graphicData uri="http://schemas.openxmlformats.org/presentationml/2006/ole">
              <mc:AlternateContent xmlns:mc="http://schemas.openxmlformats.org/markup-compatibility/2006">
                <mc:Choice xmlns:v="urn:schemas-microsoft-com:vml" Requires="v">
                  <p:oleObj spid="_x0000_s3106" name="" r:id="rId32" imgW="279400" imgH="177800" progId="Equation.3">
                    <p:embed/>
                  </p:oleObj>
                </mc:Choice>
                <mc:Fallback>
                  <p:oleObj name="" r:id="rId32" imgW="279400" imgH="177800" progId="Equation.3">
                    <p:embed/>
                    <p:pic>
                      <p:nvPicPr>
                        <p:cNvPr id="0" name="图片 3105"/>
                        <p:cNvPicPr/>
                        <p:nvPr/>
                      </p:nvPicPr>
                      <p:blipFill>
                        <a:blip r:embed="rId24"/>
                        <a:stretch>
                          <a:fillRect/>
                        </a:stretch>
                      </p:blipFill>
                      <p:spPr>
                        <a:xfrm>
                          <a:off x="2265" y="1088"/>
                          <a:ext cx="299" cy="192"/>
                        </a:xfrm>
                        <a:prstGeom prst="rect">
                          <a:avLst/>
                        </a:prstGeom>
                        <a:solidFill>
                          <a:srgbClr val="FFFF00"/>
                        </a:solidFill>
                        <a:ln w="38100">
                          <a:noFill/>
                          <a:miter/>
                        </a:ln>
                      </p:spPr>
                    </p:pic>
                  </p:oleObj>
                </mc:Fallback>
              </mc:AlternateContent>
            </a:graphicData>
          </a:graphic>
        </p:graphicFrame>
        <p:graphicFrame>
          <p:nvGraphicFramePr>
            <p:cNvPr id="15382" name="Object 30"/>
            <p:cNvGraphicFramePr>
              <a:graphicFrameLocks noChangeAspect="1"/>
            </p:cNvGraphicFramePr>
            <p:nvPr/>
          </p:nvGraphicFramePr>
          <p:xfrm>
            <a:off x="2553" y="1074"/>
            <a:ext cx="217" cy="192"/>
          </p:xfrm>
          <a:graphic>
            <a:graphicData uri="http://schemas.openxmlformats.org/presentationml/2006/ole">
              <mc:AlternateContent xmlns:mc="http://schemas.openxmlformats.org/markup-compatibility/2006">
                <mc:Choice xmlns:v="urn:schemas-microsoft-com:vml" Requires="v">
                  <p:oleObj spid="_x0000_s3098" name="" r:id="rId33" imgW="203200" imgH="177800" progId="Equation.3">
                    <p:embed/>
                  </p:oleObj>
                </mc:Choice>
                <mc:Fallback>
                  <p:oleObj name="" r:id="rId33" imgW="203200" imgH="177800" progId="Equation.3">
                    <p:embed/>
                    <p:pic>
                      <p:nvPicPr>
                        <p:cNvPr id="0" name="图片 3097"/>
                        <p:cNvPicPr/>
                        <p:nvPr/>
                      </p:nvPicPr>
                      <p:blipFill>
                        <a:blip r:embed="rId34"/>
                        <a:stretch>
                          <a:fillRect/>
                        </a:stretch>
                      </p:blipFill>
                      <p:spPr>
                        <a:xfrm>
                          <a:off x="2553" y="1074"/>
                          <a:ext cx="217" cy="192"/>
                        </a:xfrm>
                        <a:prstGeom prst="rect">
                          <a:avLst/>
                        </a:prstGeom>
                        <a:solidFill>
                          <a:srgbClr val="FFFF00"/>
                        </a:solidFill>
                        <a:ln w="38100">
                          <a:noFill/>
                          <a:miter/>
                        </a:ln>
                      </p:spPr>
                    </p:pic>
                  </p:oleObj>
                </mc:Fallback>
              </mc:AlternateContent>
            </a:graphicData>
          </a:graphic>
        </p:graphicFrame>
        <p:graphicFrame>
          <p:nvGraphicFramePr>
            <p:cNvPr id="15383" name="Object 31"/>
            <p:cNvGraphicFramePr>
              <a:graphicFrameLocks noChangeAspect="1"/>
            </p:cNvGraphicFramePr>
            <p:nvPr/>
          </p:nvGraphicFramePr>
          <p:xfrm>
            <a:off x="3546" y="446"/>
            <a:ext cx="1693" cy="988"/>
          </p:xfrm>
          <a:graphic>
            <a:graphicData uri="http://schemas.openxmlformats.org/presentationml/2006/ole">
              <mc:AlternateContent xmlns:mc="http://schemas.openxmlformats.org/markup-compatibility/2006">
                <mc:Choice xmlns:v="urn:schemas-microsoft-com:vml" Requires="v">
                  <p:oleObj spid="_x0000_s3094" name="" r:id="rId35" imgW="1574800" imgH="914400" progId="Equation.3">
                    <p:embed/>
                  </p:oleObj>
                </mc:Choice>
                <mc:Fallback>
                  <p:oleObj name="" r:id="rId35" imgW="1574800" imgH="914400" progId="Equation.3">
                    <p:embed/>
                    <p:pic>
                      <p:nvPicPr>
                        <p:cNvPr id="0" name="图片 3093"/>
                        <p:cNvPicPr/>
                        <p:nvPr/>
                      </p:nvPicPr>
                      <p:blipFill>
                        <a:blip r:embed="rId36"/>
                        <a:stretch>
                          <a:fillRect/>
                        </a:stretch>
                      </p:blipFill>
                      <p:spPr>
                        <a:xfrm>
                          <a:off x="3546" y="446"/>
                          <a:ext cx="1693" cy="988"/>
                        </a:xfrm>
                        <a:prstGeom prst="rect">
                          <a:avLst/>
                        </a:prstGeom>
                        <a:solidFill>
                          <a:srgbClr val="FFFF00"/>
                        </a:solidFill>
                        <a:ln w="38100">
                          <a:noFill/>
                          <a:miter/>
                        </a:ln>
                      </p:spPr>
                    </p:pic>
                  </p:oleObj>
                </mc:Fallback>
              </mc:AlternateContent>
            </a:graphicData>
          </a:graphic>
        </p:graphicFrame>
        <p:graphicFrame>
          <p:nvGraphicFramePr>
            <p:cNvPr id="15384" name="Object 32"/>
            <p:cNvGraphicFramePr>
              <a:graphicFrameLocks noChangeAspect="1"/>
            </p:cNvGraphicFramePr>
            <p:nvPr/>
          </p:nvGraphicFramePr>
          <p:xfrm>
            <a:off x="3066" y="693"/>
            <a:ext cx="410" cy="233"/>
          </p:xfrm>
          <a:graphic>
            <a:graphicData uri="http://schemas.openxmlformats.org/presentationml/2006/ole">
              <mc:AlternateContent xmlns:mc="http://schemas.openxmlformats.org/markup-compatibility/2006">
                <mc:Choice xmlns:v="urn:schemas-microsoft-com:vml" Requires="v">
                  <p:oleObj spid="_x0000_s3100" name="" r:id="rId37" imgW="381000" imgH="215900" progId="Equation.3">
                    <p:embed/>
                  </p:oleObj>
                </mc:Choice>
                <mc:Fallback>
                  <p:oleObj name="" r:id="rId37" imgW="381000" imgH="215900" progId="Equation.3">
                    <p:embed/>
                    <p:pic>
                      <p:nvPicPr>
                        <p:cNvPr id="0" name="图片 3099"/>
                        <p:cNvPicPr/>
                        <p:nvPr/>
                      </p:nvPicPr>
                      <p:blipFill>
                        <a:blip r:embed="rId38"/>
                        <a:stretch>
                          <a:fillRect/>
                        </a:stretch>
                      </p:blipFill>
                      <p:spPr>
                        <a:xfrm>
                          <a:off x="3066" y="693"/>
                          <a:ext cx="410" cy="233"/>
                        </a:xfrm>
                        <a:prstGeom prst="rect">
                          <a:avLst/>
                        </a:prstGeom>
                        <a:noFill/>
                        <a:ln w="38100">
                          <a:noFill/>
                          <a:miter/>
                        </a:ln>
                      </p:spPr>
                    </p:pic>
                  </p:oleObj>
                </mc:Fallback>
              </mc:AlternateContent>
            </a:graphicData>
          </a:graphic>
        </p:graphicFrame>
        <p:graphicFrame>
          <p:nvGraphicFramePr>
            <p:cNvPr id="15385" name="Object 33"/>
            <p:cNvGraphicFramePr>
              <a:graphicFrameLocks noChangeAspect="1"/>
            </p:cNvGraphicFramePr>
            <p:nvPr/>
          </p:nvGraphicFramePr>
          <p:xfrm>
            <a:off x="3664" y="542"/>
            <a:ext cx="1488" cy="234"/>
          </p:xfrm>
          <a:graphic>
            <a:graphicData uri="http://schemas.openxmlformats.org/presentationml/2006/ole">
              <mc:AlternateContent xmlns:mc="http://schemas.openxmlformats.org/markup-compatibility/2006">
                <mc:Choice xmlns:v="urn:schemas-microsoft-com:vml" Requires="v">
                  <p:oleObj spid="_x0000_s3096" name="" r:id="rId39" imgW="1383665" imgH="215900" progId="Equation.3">
                    <p:embed/>
                  </p:oleObj>
                </mc:Choice>
                <mc:Fallback>
                  <p:oleObj name="" r:id="rId39" imgW="1383665" imgH="215900" progId="Equation.3">
                    <p:embed/>
                    <p:pic>
                      <p:nvPicPr>
                        <p:cNvPr id="0" name="图片 3095"/>
                        <p:cNvPicPr/>
                        <p:nvPr/>
                      </p:nvPicPr>
                      <p:blipFill>
                        <a:blip r:embed="rId40"/>
                        <a:stretch>
                          <a:fillRect/>
                        </a:stretch>
                      </p:blipFill>
                      <p:spPr>
                        <a:xfrm>
                          <a:off x="3664" y="542"/>
                          <a:ext cx="1488" cy="234"/>
                        </a:xfrm>
                        <a:prstGeom prst="rect">
                          <a:avLst/>
                        </a:prstGeom>
                        <a:noFill/>
                        <a:ln w="38100">
                          <a:noFill/>
                          <a:miter/>
                        </a:ln>
                      </p:spPr>
                    </p:pic>
                  </p:oleObj>
                </mc:Fallback>
              </mc:AlternateContent>
            </a:graphicData>
          </a:graphic>
        </p:graphicFrame>
        <p:graphicFrame>
          <p:nvGraphicFramePr>
            <p:cNvPr id="15386" name="Object 34"/>
            <p:cNvGraphicFramePr>
              <a:graphicFrameLocks noChangeAspect="1"/>
            </p:cNvGraphicFramePr>
            <p:nvPr/>
          </p:nvGraphicFramePr>
          <p:xfrm>
            <a:off x="3628" y="740"/>
            <a:ext cx="1530" cy="234"/>
          </p:xfrm>
          <a:graphic>
            <a:graphicData uri="http://schemas.openxmlformats.org/presentationml/2006/ole">
              <mc:AlternateContent xmlns:mc="http://schemas.openxmlformats.org/markup-compatibility/2006">
                <mc:Choice xmlns:v="urn:schemas-microsoft-com:vml" Requires="v">
                  <p:oleObj spid="_x0000_s3085" name="" r:id="rId41" imgW="1422400" imgH="215900" progId="Equation.3">
                    <p:embed/>
                  </p:oleObj>
                </mc:Choice>
                <mc:Fallback>
                  <p:oleObj name="" r:id="rId41" imgW="1422400" imgH="215900" progId="Equation.3">
                    <p:embed/>
                    <p:pic>
                      <p:nvPicPr>
                        <p:cNvPr id="0" name="图片 3084"/>
                        <p:cNvPicPr/>
                        <p:nvPr/>
                      </p:nvPicPr>
                      <p:blipFill>
                        <a:blip r:embed="rId42"/>
                        <a:stretch>
                          <a:fillRect/>
                        </a:stretch>
                      </p:blipFill>
                      <p:spPr>
                        <a:xfrm>
                          <a:off x="3628" y="740"/>
                          <a:ext cx="1530" cy="234"/>
                        </a:xfrm>
                        <a:prstGeom prst="rect">
                          <a:avLst/>
                        </a:prstGeom>
                        <a:noFill/>
                        <a:ln w="38100">
                          <a:noFill/>
                          <a:miter/>
                        </a:ln>
                      </p:spPr>
                    </p:pic>
                  </p:oleObj>
                </mc:Fallback>
              </mc:AlternateContent>
            </a:graphicData>
          </a:graphic>
        </p:graphicFrame>
        <p:graphicFrame>
          <p:nvGraphicFramePr>
            <p:cNvPr id="15387" name="Object 35"/>
            <p:cNvGraphicFramePr>
              <a:graphicFrameLocks noChangeAspect="1"/>
            </p:cNvGraphicFramePr>
            <p:nvPr/>
          </p:nvGraphicFramePr>
          <p:xfrm>
            <a:off x="3649" y="974"/>
            <a:ext cx="1543" cy="234"/>
          </p:xfrm>
          <a:graphic>
            <a:graphicData uri="http://schemas.openxmlformats.org/presentationml/2006/ole">
              <mc:AlternateContent xmlns:mc="http://schemas.openxmlformats.org/markup-compatibility/2006">
                <mc:Choice xmlns:v="urn:schemas-microsoft-com:vml" Requires="v">
                  <p:oleObj spid="_x0000_s3107" name="" r:id="rId43" imgW="1434465" imgH="215900" progId="Equation.3">
                    <p:embed/>
                  </p:oleObj>
                </mc:Choice>
                <mc:Fallback>
                  <p:oleObj name="" r:id="rId43" imgW="1434465" imgH="215900" progId="Equation.3">
                    <p:embed/>
                    <p:pic>
                      <p:nvPicPr>
                        <p:cNvPr id="0" name="图片 3106"/>
                        <p:cNvPicPr/>
                        <p:nvPr/>
                      </p:nvPicPr>
                      <p:blipFill>
                        <a:blip r:embed="rId44"/>
                        <a:stretch>
                          <a:fillRect/>
                        </a:stretch>
                      </p:blipFill>
                      <p:spPr>
                        <a:xfrm>
                          <a:off x="3649" y="974"/>
                          <a:ext cx="1543" cy="234"/>
                        </a:xfrm>
                        <a:prstGeom prst="rect">
                          <a:avLst/>
                        </a:prstGeom>
                        <a:noFill/>
                        <a:ln w="38100">
                          <a:noFill/>
                          <a:miter/>
                        </a:ln>
                      </p:spPr>
                    </p:pic>
                  </p:oleObj>
                </mc:Fallback>
              </mc:AlternateContent>
            </a:graphicData>
          </a:graphic>
        </p:graphicFrame>
        <p:graphicFrame>
          <p:nvGraphicFramePr>
            <p:cNvPr id="15388" name="Object 36"/>
            <p:cNvGraphicFramePr>
              <a:graphicFrameLocks noChangeAspect="1"/>
            </p:cNvGraphicFramePr>
            <p:nvPr/>
          </p:nvGraphicFramePr>
          <p:xfrm>
            <a:off x="3656" y="1172"/>
            <a:ext cx="1516" cy="234"/>
          </p:xfrm>
          <a:graphic>
            <a:graphicData uri="http://schemas.openxmlformats.org/presentationml/2006/ole">
              <mc:AlternateContent xmlns:mc="http://schemas.openxmlformats.org/markup-compatibility/2006">
                <mc:Choice xmlns:v="urn:schemas-microsoft-com:vml" Requires="v">
                  <p:oleObj spid="_x0000_s3083" name="" r:id="rId45" imgW="1409065" imgH="215900" progId="Equation.3">
                    <p:embed/>
                  </p:oleObj>
                </mc:Choice>
                <mc:Fallback>
                  <p:oleObj name="" r:id="rId45" imgW="1409065" imgH="215900" progId="Equation.3">
                    <p:embed/>
                    <p:pic>
                      <p:nvPicPr>
                        <p:cNvPr id="0" name="图片 3082"/>
                        <p:cNvPicPr/>
                        <p:nvPr/>
                      </p:nvPicPr>
                      <p:blipFill>
                        <a:blip r:embed="rId46"/>
                        <a:stretch>
                          <a:fillRect/>
                        </a:stretch>
                      </p:blipFill>
                      <p:spPr>
                        <a:xfrm>
                          <a:off x="3656" y="1172"/>
                          <a:ext cx="1516" cy="234"/>
                        </a:xfrm>
                        <a:prstGeom prst="rect">
                          <a:avLst/>
                        </a:prstGeom>
                        <a:noFill/>
                        <a:ln w="38100">
                          <a:noFill/>
                          <a:miter/>
                        </a:ln>
                      </p:spPr>
                    </p:pic>
                  </p:oleObj>
                </mc:Fallback>
              </mc:AlternateContent>
            </a:graphicData>
          </a:graphic>
        </p:graphicFrame>
        <p:graphicFrame>
          <p:nvGraphicFramePr>
            <p:cNvPr id="15389" name="Object 37">
              <a:hlinkClick r:id="" action="ppaction://noaction"/>
            </p:cNvPr>
            <p:cNvGraphicFramePr>
              <a:graphicFrameLocks noChangeAspect="1"/>
            </p:cNvGraphicFramePr>
            <p:nvPr/>
          </p:nvGraphicFramePr>
          <p:xfrm>
            <a:off x="3073" y="974"/>
            <a:ext cx="411" cy="247"/>
          </p:xfrm>
          <a:graphic>
            <a:graphicData uri="http://schemas.openxmlformats.org/presentationml/2006/ole">
              <mc:AlternateContent xmlns:mc="http://schemas.openxmlformats.org/markup-compatibility/2006">
                <mc:Choice xmlns:v="urn:schemas-microsoft-com:vml" Requires="v">
                  <p:oleObj spid="_x0000_s3101" name="" r:id="rId47" imgW="381000" imgH="228600" progId="Equation.3">
                    <p:embed/>
                  </p:oleObj>
                </mc:Choice>
                <mc:Fallback>
                  <p:oleObj name="" r:id="rId47" imgW="381000" imgH="228600" progId="Equation.3">
                    <p:embed/>
                    <p:pic>
                      <p:nvPicPr>
                        <p:cNvPr id="0" name="图片 3100"/>
                        <p:cNvPicPr/>
                        <p:nvPr/>
                      </p:nvPicPr>
                      <p:blipFill>
                        <a:blip r:embed="rId48"/>
                        <a:stretch>
                          <a:fillRect/>
                        </a:stretch>
                      </p:blipFill>
                      <p:spPr>
                        <a:xfrm>
                          <a:off x="3073" y="974"/>
                          <a:ext cx="411" cy="247"/>
                        </a:xfrm>
                        <a:prstGeom prst="rect">
                          <a:avLst/>
                        </a:prstGeom>
                        <a:noFill/>
                        <a:ln w="38100">
                          <a:noFill/>
                          <a:miter/>
                        </a:ln>
                      </p:spPr>
                    </p:pic>
                  </p:oleObj>
                </mc:Fallback>
              </mc:AlternateContent>
            </a:graphicData>
          </a:graphic>
        </p:graphicFrame>
      </p:grpSp>
      <p:graphicFrame>
        <p:nvGraphicFramePr>
          <p:cNvPr id="60454" name="Object 38"/>
          <p:cNvGraphicFramePr>
            <a:graphicFrameLocks noChangeAspect="1"/>
          </p:cNvGraphicFramePr>
          <p:nvPr/>
        </p:nvGraphicFramePr>
        <p:xfrm>
          <a:off x="1474788" y="2505075"/>
          <a:ext cx="3257550" cy="444500"/>
        </p:xfrm>
        <a:graphic>
          <a:graphicData uri="http://schemas.openxmlformats.org/presentationml/2006/ole">
            <mc:AlternateContent xmlns:mc="http://schemas.openxmlformats.org/markup-compatibility/2006">
              <mc:Choice xmlns:v="urn:schemas-microsoft-com:vml" Requires="v">
                <p:oleObj spid="_x0000_s3102" name="" r:id="rId49" imgW="3009900" imgH="444500" progId="Equation.3">
                  <p:embed/>
                </p:oleObj>
              </mc:Choice>
              <mc:Fallback>
                <p:oleObj name="" r:id="rId49" imgW="3009900" imgH="444500" progId="Equation.3">
                  <p:embed/>
                  <p:pic>
                    <p:nvPicPr>
                      <p:cNvPr id="0" name="图片 3101"/>
                      <p:cNvPicPr/>
                      <p:nvPr/>
                    </p:nvPicPr>
                    <p:blipFill>
                      <a:blip r:embed="rId50"/>
                      <a:stretch>
                        <a:fillRect/>
                      </a:stretch>
                    </p:blipFill>
                    <p:spPr>
                      <a:xfrm>
                        <a:off x="1474788" y="2505075"/>
                        <a:ext cx="3257550" cy="444500"/>
                      </a:xfrm>
                      <a:prstGeom prst="rect">
                        <a:avLst/>
                      </a:prstGeom>
                      <a:noFill/>
                      <a:ln w="38100">
                        <a:noFill/>
                        <a:miter/>
                      </a:ln>
                    </p:spPr>
                  </p:pic>
                </p:oleObj>
              </mc:Fallback>
            </mc:AlternateContent>
          </a:graphicData>
        </a:graphic>
      </p:graphicFrame>
      <p:graphicFrame>
        <p:nvGraphicFramePr>
          <p:cNvPr id="60455" name="Object 39"/>
          <p:cNvGraphicFramePr>
            <a:graphicFrameLocks noChangeAspect="1"/>
          </p:cNvGraphicFramePr>
          <p:nvPr/>
        </p:nvGraphicFramePr>
        <p:xfrm>
          <a:off x="4643438" y="1989138"/>
          <a:ext cx="1582737" cy="1308100"/>
        </p:xfrm>
        <a:graphic>
          <a:graphicData uri="http://schemas.openxmlformats.org/presentationml/2006/ole">
            <mc:AlternateContent xmlns:mc="http://schemas.openxmlformats.org/markup-compatibility/2006">
              <mc:Choice xmlns:v="urn:schemas-microsoft-com:vml" Requires="v">
                <p:oleObj spid="_x0000_s3078" name="" r:id="rId51" imgW="1828800" imgH="1511300" progId="Equation.3">
                  <p:embed/>
                </p:oleObj>
              </mc:Choice>
              <mc:Fallback>
                <p:oleObj name="" r:id="rId51" imgW="1828800" imgH="1511300" progId="Equation.3">
                  <p:embed/>
                  <p:pic>
                    <p:nvPicPr>
                      <p:cNvPr id="0" name="图片 3077"/>
                      <p:cNvPicPr/>
                      <p:nvPr/>
                    </p:nvPicPr>
                    <p:blipFill>
                      <a:blip r:embed="rId52"/>
                      <a:stretch>
                        <a:fillRect/>
                      </a:stretch>
                    </p:blipFill>
                    <p:spPr>
                      <a:xfrm>
                        <a:off x="4643438" y="1989138"/>
                        <a:ext cx="1582737" cy="1308100"/>
                      </a:xfrm>
                      <a:prstGeom prst="rect">
                        <a:avLst/>
                      </a:prstGeom>
                      <a:noFill/>
                      <a:ln w="38100">
                        <a:noFill/>
                        <a:miter/>
                      </a:ln>
                    </p:spPr>
                  </p:pic>
                </p:oleObj>
              </mc:Fallback>
            </mc:AlternateContent>
          </a:graphicData>
        </a:graphic>
      </p:graphicFrame>
      <p:graphicFrame>
        <p:nvGraphicFramePr>
          <p:cNvPr id="60456" name="Object 40"/>
          <p:cNvGraphicFramePr>
            <a:graphicFrameLocks noChangeAspect="1"/>
          </p:cNvGraphicFramePr>
          <p:nvPr/>
        </p:nvGraphicFramePr>
        <p:xfrm>
          <a:off x="1906588" y="3441700"/>
          <a:ext cx="4319587" cy="528638"/>
        </p:xfrm>
        <a:graphic>
          <a:graphicData uri="http://schemas.openxmlformats.org/presentationml/2006/ole">
            <mc:AlternateContent xmlns:mc="http://schemas.openxmlformats.org/markup-compatibility/2006">
              <mc:Choice xmlns:v="urn:schemas-microsoft-com:vml" Requires="v">
                <p:oleObj spid="_x0000_s3079" name="" r:id="rId53" imgW="1866900" imgH="228600" progId="Equation.3">
                  <p:embed/>
                </p:oleObj>
              </mc:Choice>
              <mc:Fallback>
                <p:oleObj name="" r:id="rId53" imgW="1866900" imgH="228600" progId="Equation.3">
                  <p:embed/>
                  <p:pic>
                    <p:nvPicPr>
                      <p:cNvPr id="0" name="图片 3078"/>
                      <p:cNvPicPr/>
                      <p:nvPr/>
                    </p:nvPicPr>
                    <p:blipFill>
                      <a:blip r:embed="rId54"/>
                      <a:stretch>
                        <a:fillRect/>
                      </a:stretch>
                    </p:blipFill>
                    <p:spPr>
                      <a:xfrm>
                        <a:off x="1906588" y="3441700"/>
                        <a:ext cx="4319587" cy="528638"/>
                      </a:xfrm>
                      <a:prstGeom prst="rect">
                        <a:avLst/>
                      </a:prstGeom>
                      <a:noFill/>
                      <a:ln w="38100">
                        <a:noFill/>
                        <a:miter/>
                      </a:ln>
                    </p:spPr>
                  </p:pic>
                </p:oleObj>
              </mc:Fallback>
            </mc:AlternateContent>
          </a:graphicData>
        </a:graphic>
      </p:graphicFrame>
      <p:graphicFrame>
        <p:nvGraphicFramePr>
          <p:cNvPr id="60457" name="Object 41"/>
          <p:cNvGraphicFramePr>
            <a:graphicFrameLocks noChangeAspect="1"/>
          </p:cNvGraphicFramePr>
          <p:nvPr/>
        </p:nvGraphicFramePr>
        <p:xfrm>
          <a:off x="1779588" y="4117975"/>
          <a:ext cx="2430462" cy="1795463"/>
        </p:xfrm>
        <a:graphic>
          <a:graphicData uri="http://schemas.openxmlformats.org/presentationml/2006/ole">
            <mc:AlternateContent xmlns:mc="http://schemas.openxmlformats.org/markup-compatibility/2006">
              <mc:Choice xmlns:v="urn:schemas-microsoft-com:vml" Requires="v">
                <p:oleObj spid="_x0000_s3084" name="" r:id="rId55" imgW="2768600" imgH="2044700" progId="Equation.3">
                  <p:embed/>
                </p:oleObj>
              </mc:Choice>
              <mc:Fallback>
                <p:oleObj name="" r:id="rId55" imgW="2768600" imgH="2044700" progId="Equation.3">
                  <p:embed/>
                  <p:pic>
                    <p:nvPicPr>
                      <p:cNvPr id="0" name="图片 3083"/>
                      <p:cNvPicPr/>
                      <p:nvPr/>
                    </p:nvPicPr>
                    <p:blipFill>
                      <a:blip r:embed="rId56"/>
                      <a:stretch>
                        <a:fillRect/>
                      </a:stretch>
                    </p:blipFill>
                    <p:spPr>
                      <a:xfrm>
                        <a:off x="1779588" y="4117975"/>
                        <a:ext cx="2430462" cy="1795463"/>
                      </a:xfrm>
                      <a:prstGeom prst="rect">
                        <a:avLst/>
                      </a:prstGeom>
                      <a:noFill/>
                      <a:ln w="38100">
                        <a:noFill/>
                        <a:miter/>
                      </a:ln>
                    </p:spPr>
                  </p:pic>
                </p:oleObj>
              </mc:Fallback>
            </mc:AlternateContent>
          </a:graphicData>
        </a:graphic>
      </p:graphicFrame>
      <p:graphicFrame>
        <p:nvGraphicFramePr>
          <p:cNvPr id="60458" name="Object 42"/>
          <p:cNvGraphicFramePr>
            <a:graphicFrameLocks noChangeAspect="1"/>
          </p:cNvGraphicFramePr>
          <p:nvPr/>
        </p:nvGraphicFramePr>
        <p:xfrm>
          <a:off x="4210050" y="4017963"/>
          <a:ext cx="2035175" cy="1905000"/>
        </p:xfrm>
        <a:graphic>
          <a:graphicData uri="http://schemas.openxmlformats.org/presentationml/2006/ole">
            <mc:AlternateContent xmlns:mc="http://schemas.openxmlformats.org/markup-compatibility/2006">
              <mc:Choice xmlns:v="urn:schemas-microsoft-com:vml" Requires="v">
                <p:oleObj spid="_x0000_s3080" name="" r:id="rId57" imgW="2184400" imgH="2044700" progId="Equation.3">
                  <p:embed/>
                </p:oleObj>
              </mc:Choice>
              <mc:Fallback>
                <p:oleObj name="" r:id="rId57" imgW="2184400" imgH="2044700" progId="Equation.3">
                  <p:embed/>
                  <p:pic>
                    <p:nvPicPr>
                      <p:cNvPr id="0" name="图片 3079"/>
                      <p:cNvPicPr/>
                      <p:nvPr/>
                    </p:nvPicPr>
                    <p:blipFill>
                      <a:blip r:embed="rId58"/>
                      <a:stretch>
                        <a:fillRect/>
                      </a:stretch>
                    </p:blipFill>
                    <p:spPr>
                      <a:xfrm>
                        <a:off x="4210050" y="4017963"/>
                        <a:ext cx="2035175" cy="1905000"/>
                      </a:xfrm>
                      <a:prstGeom prst="rect">
                        <a:avLst/>
                      </a:prstGeom>
                      <a:noFill/>
                      <a:ln w="38100">
                        <a:noFill/>
                        <a:miter/>
                      </a:ln>
                    </p:spPr>
                  </p:pic>
                </p:oleObj>
              </mc:Fallback>
            </mc:AlternateContent>
          </a:graphicData>
        </a:graphic>
      </p:graphicFrame>
      <p:graphicFrame>
        <p:nvGraphicFramePr>
          <p:cNvPr id="60459" name="Object 43"/>
          <p:cNvGraphicFramePr>
            <a:graphicFrameLocks noChangeAspect="1"/>
          </p:cNvGraphicFramePr>
          <p:nvPr/>
        </p:nvGraphicFramePr>
        <p:xfrm>
          <a:off x="5146675" y="5961063"/>
          <a:ext cx="2940050" cy="393700"/>
        </p:xfrm>
        <a:graphic>
          <a:graphicData uri="http://schemas.openxmlformats.org/presentationml/2006/ole">
            <mc:AlternateContent xmlns:mc="http://schemas.openxmlformats.org/markup-compatibility/2006">
              <mc:Choice xmlns:v="urn:schemas-microsoft-com:vml" Requires="v">
                <p:oleObj spid="_x0000_s3086" name="" r:id="rId59" imgW="2794000" imgH="393700" progId="Equation.3">
                  <p:embed/>
                </p:oleObj>
              </mc:Choice>
              <mc:Fallback>
                <p:oleObj name="" r:id="rId59" imgW="2794000" imgH="393700" progId="Equation.3">
                  <p:embed/>
                  <p:pic>
                    <p:nvPicPr>
                      <p:cNvPr id="0" name="图片 3085"/>
                      <p:cNvPicPr/>
                      <p:nvPr/>
                    </p:nvPicPr>
                    <p:blipFill>
                      <a:blip r:embed="rId60"/>
                      <a:stretch>
                        <a:fillRect/>
                      </a:stretch>
                    </p:blipFill>
                    <p:spPr>
                      <a:xfrm>
                        <a:off x="5146675" y="5961063"/>
                        <a:ext cx="294005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54"/>
                                        </p:tgtEl>
                                        <p:attrNameLst>
                                          <p:attrName>style.visibility</p:attrName>
                                        </p:attrNameLst>
                                      </p:cBhvr>
                                      <p:to>
                                        <p:strVal val="visible"/>
                                      </p:to>
                                    </p:set>
                                    <p:animEffect transition="in" filter="wipe(left)">
                                      <p:cBhvr>
                                        <p:cTn id="7" dur="500"/>
                                        <p:tgtEl>
                                          <p:spTgt spid="604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455"/>
                                        </p:tgtEl>
                                        <p:attrNameLst>
                                          <p:attrName>style.visibility</p:attrName>
                                        </p:attrNameLst>
                                      </p:cBhvr>
                                      <p:to>
                                        <p:strVal val="visible"/>
                                      </p:to>
                                    </p:set>
                                    <p:animEffect transition="in" filter="wipe(left)">
                                      <p:cBhvr>
                                        <p:cTn id="12" dur="500"/>
                                        <p:tgtEl>
                                          <p:spTgt spid="604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56"/>
                                        </p:tgtEl>
                                        <p:attrNameLst>
                                          <p:attrName>style.visibility</p:attrName>
                                        </p:attrNameLst>
                                      </p:cBhvr>
                                      <p:to>
                                        <p:strVal val="visible"/>
                                      </p:to>
                                    </p:set>
                                    <p:animEffect transition="in" filter="wipe(left)">
                                      <p:cBhvr>
                                        <p:cTn id="17" dur="500"/>
                                        <p:tgtEl>
                                          <p:spTgt spid="604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57"/>
                                        </p:tgtEl>
                                        <p:attrNameLst>
                                          <p:attrName>style.visibility</p:attrName>
                                        </p:attrNameLst>
                                      </p:cBhvr>
                                      <p:to>
                                        <p:strVal val="visible"/>
                                      </p:to>
                                    </p:set>
                                    <p:animEffect transition="in" filter="wipe(left)">
                                      <p:cBhvr>
                                        <p:cTn id="22" dur="500"/>
                                        <p:tgtEl>
                                          <p:spTgt spid="604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58"/>
                                        </p:tgtEl>
                                        <p:attrNameLst>
                                          <p:attrName>style.visibility</p:attrName>
                                        </p:attrNameLst>
                                      </p:cBhvr>
                                      <p:to>
                                        <p:strVal val="visible"/>
                                      </p:to>
                                    </p:set>
                                    <p:animEffect transition="in" filter="wipe(left)">
                                      <p:cBhvr>
                                        <p:cTn id="27" dur="500"/>
                                        <p:tgtEl>
                                          <p:spTgt spid="604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59"/>
                                        </p:tgtEl>
                                        <p:attrNameLst>
                                          <p:attrName>style.visibility</p:attrName>
                                        </p:attrNameLst>
                                      </p:cBhvr>
                                      <p:to>
                                        <p:strVal val="visible"/>
                                      </p:to>
                                    </p:set>
                                    <p:animEffect transition="in" filter="wipe(left)">
                                      <p:cBhvr>
                                        <p:cTn id="32" dur="500"/>
                                        <p:tgtEl>
                                          <p:spTgt spid="60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6387" name="Text Box 4"/>
          <p:cNvSpPr txBox="1"/>
          <p:nvPr/>
        </p:nvSpPr>
        <p:spPr>
          <a:xfrm>
            <a:off x="82550" y="381000"/>
            <a:ext cx="2544763" cy="457200"/>
          </a:xfrm>
          <a:prstGeom prst="rect">
            <a:avLst/>
          </a:prstGeom>
          <a:noFill/>
          <a:ln w="9525">
            <a:noFill/>
          </a:ln>
        </p:spPr>
        <p:txBody>
          <a:bodyPr>
            <a:spAutoFit/>
          </a:bodyPr>
          <a:p>
            <a:pPr eaLnBrk="1" hangingPunct="1"/>
            <a:r>
              <a:rPr lang="zh-CN" altLang="en-US" sz="2400" b="1" u="sng" dirty="0">
                <a:solidFill>
                  <a:srgbClr val="FF0000"/>
                </a:solidFill>
                <a:latin typeface="Times New Roman" panose="02020603050405020304" pitchFamily="18" charset="0"/>
              </a:rPr>
              <a:t>行阶梯形矩阵：</a:t>
            </a:r>
            <a:endParaRPr lang="zh-CN" altLang="en-US" sz="2400" b="1" u="sng" dirty="0">
              <a:solidFill>
                <a:srgbClr val="FF0000"/>
              </a:solidFill>
              <a:latin typeface="Times New Roman" panose="02020603050405020304" pitchFamily="18" charset="0"/>
            </a:endParaRPr>
          </a:p>
        </p:txBody>
      </p:sp>
      <p:sp>
        <p:nvSpPr>
          <p:cNvPr id="48133" name="Text Box 5"/>
          <p:cNvSpPr txBox="1"/>
          <p:nvPr/>
        </p:nvSpPr>
        <p:spPr>
          <a:xfrm>
            <a:off x="2139950" y="381000"/>
            <a:ext cx="6089650"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a:t>
            </a:r>
            <a:r>
              <a:rPr lang="zh-CN" altLang="en-US" sz="2400" b="1" dirty="0">
                <a:latin typeface="Times New Roman" panose="02020603050405020304" pitchFamily="18" charset="0"/>
              </a:rPr>
              <a:t>可画出一条阶梯线，线的下方全为零；</a:t>
            </a:r>
            <a:endParaRPr lang="zh-CN" altLang="en-US" sz="2400" b="1" dirty="0">
              <a:latin typeface="Times New Roman" panose="02020603050405020304" pitchFamily="18" charset="0"/>
            </a:endParaRPr>
          </a:p>
        </p:txBody>
      </p:sp>
      <p:sp>
        <p:nvSpPr>
          <p:cNvPr id="48134" name="Text Box 6"/>
          <p:cNvSpPr txBox="1"/>
          <p:nvPr/>
        </p:nvSpPr>
        <p:spPr>
          <a:xfrm>
            <a:off x="2105025" y="908050"/>
            <a:ext cx="6448425"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a:t>
            </a:r>
            <a:r>
              <a:rPr lang="zh-CN" altLang="en-US" sz="2400" b="1" dirty="0">
                <a:latin typeface="Times New Roman" panose="02020603050405020304" pitchFamily="18" charset="0"/>
              </a:rPr>
              <a:t>每个台阶只有一行，台阶数即是非零行的</a:t>
            </a:r>
            <a:endParaRPr lang="zh-CN" altLang="en-US" sz="2400" b="1" dirty="0">
              <a:latin typeface="Times New Roman" panose="02020603050405020304" pitchFamily="18" charset="0"/>
            </a:endParaRPr>
          </a:p>
        </p:txBody>
      </p:sp>
      <p:sp>
        <p:nvSpPr>
          <p:cNvPr id="48135" name="Text Box 7"/>
          <p:cNvSpPr txBox="1"/>
          <p:nvPr/>
        </p:nvSpPr>
        <p:spPr>
          <a:xfrm>
            <a:off x="2843213" y="1484313"/>
            <a:ext cx="4832350"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行数，竖线后第一个元素为非零元.</a:t>
            </a:r>
            <a:endParaRPr lang="zh-CN" altLang="en-US" sz="2400" b="1" dirty="0">
              <a:latin typeface="Times New Roman" panose="02020603050405020304" pitchFamily="18" charset="0"/>
            </a:endParaRPr>
          </a:p>
        </p:txBody>
      </p:sp>
      <p:sp>
        <p:nvSpPr>
          <p:cNvPr id="48136" name="Text Box 8"/>
          <p:cNvSpPr txBox="1"/>
          <p:nvPr/>
        </p:nvSpPr>
        <p:spPr>
          <a:xfrm>
            <a:off x="212725" y="2743200"/>
            <a:ext cx="796925"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如：</a:t>
            </a:r>
            <a:endParaRPr lang="zh-CN" altLang="en-US" sz="2400" b="1" dirty="0">
              <a:latin typeface="Times New Roman" panose="02020603050405020304" pitchFamily="18" charset="0"/>
            </a:endParaRPr>
          </a:p>
        </p:txBody>
      </p:sp>
      <p:graphicFrame>
        <p:nvGraphicFramePr>
          <p:cNvPr id="48137" name="Object 9"/>
          <p:cNvGraphicFramePr>
            <a:graphicFrameLocks noChangeAspect="1"/>
          </p:cNvGraphicFramePr>
          <p:nvPr/>
        </p:nvGraphicFramePr>
        <p:xfrm>
          <a:off x="1458913" y="2154238"/>
          <a:ext cx="2514600" cy="1960562"/>
        </p:xfrm>
        <a:graphic>
          <a:graphicData uri="http://schemas.openxmlformats.org/presentationml/2006/ole">
            <mc:AlternateContent xmlns:mc="http://schemas.openxmlformats.org/markup-compatibility/2006">
              <mc:Choice xmlns:v="urn:schemas-microsoft-com:vml" Requires="v">
                <p:oleObj spid="_x0000_s3109" name="" r:id="rId1" imgW="1473200" imgH="1143000" progId="Equation.3">
                  <p:embed/>
                </p:oleObj>
              </mc:Choice>
              <mc:Fallback>
                <p:oleObj name="" r:id="rId1" imgW="1473200" imgH="1143000" progId="Equation.3">
                  <p:embed/>
                  <p:pic>
                    <p:nvPicPr>
                      <p:cNvPr id="0" name="图片 3108"/>
                      <p:cNvPicPr/>
                      <p:nvPr/>
                    </p:nvPicPr>
                    <p:blipFill>
                      <a:blip r:embed="rId2"/>
                      <a:stretch>
                        <a:fillRect/>
                      </a:stretch>
                    </p:blipFill>
                    <p:spPr>
                      <a:xfrm>
                        <a:off x="1458913" y="2154238"/>
                        <a:ext cx="2514600" cy="1960562"/>
                      </a:xfrm>
                      <a:prstGeom prst="rect">
                        <a:avLst/>
                      </a:prstGeom>
                      <a:noFill/>
                      <a:ln w="38100">
                        <a:noFill/>
                        <a:miter/>
                      </a:ln>
                    </p:spPr>
                  </p:pic>
                </p:oleObj>
              </mc:Fallback>
            </mc:AlternateContent>
          </a:graphicData>
        </a:graphic>
      </p:graphicFrame>
      <p:sp>
        <p:nvSpPr>
          <p:cNvPr id="48138" name="Line 10"/>
          <p:cNvSpPr/>
          <p:nvPr/>
        </p:nvSpPr>
        <p:spPr>
          <a:xfrm>
            <a:off x="1600200" y="2535238"/>
            <a:ext cx="228600" cy="0"/>
          </a:xfrm>
          <a:prstGeom prst="line">
            <a:avLst/>
          </a:prstGeom>
          <a:ln w="28575" cap="flat" cmpd="sng">
            <a:solidFill>
              <a:srgbClr val="FF3300"/>
            </a:solidFill>
            <a:prstDash val="dash"/>
            <a:headEnd type="none" w="med" len="med"/>
            <a:tailEnd type="none" w="med" len="med"/>
          </a:ln>
        </p:spPr>
      </p:sp>
      <p:sp>
        <p:nvSpPr>
          <p:cNvPr id="48139" name="Line 11"/>
          <p:cNvSpPr/>
          <p:nvPr/>
        </p:nvSpPr>
        <p:spPr>
          <a:xfrm>
            <a:off x="1828800" y="2535238"/>
            <a:ext cx="0" cy="381000"/>
          </a:xfrm>
          <a:prstGeom prst="line">
            <a:avLst/>
          </a:prstGeom>
          <a:ln w="28575" cap="flat" cmpd="sng">
            <a:solidFill>
              <a:srgbClr val="FF3300"/>
            </a:solidFill>
            <a:prstDash val="dash"/>
            <a:headEnd type="none" w="med" len="med"/>
            <a:tailEnd type="none" w="med" len="med"/>
          </a:ln>
        </p:spPr>
      </p:sp>
      <p:sp>
        <p:nvSpPr>
          <p:cNvPr id="48140" name="Line 12"/>
          <p:cNvSpPr/>
          <p:nvPr/>
        </p:nvSpPr>
        <p:spPr>
          <a:xfrm>
            <a:off x="1828800" y="2916238"/>
            <a:ext cx="838200" cy="0"/>
          </a:xfrm>
          <a:prstGeom prst="line">
            <a:avLst/>
          </a:prstGeom>
          <a:ln w="28575" cap="flat" cmpd="sng">
            <a:solidFill>
              <a:srgbClr val="FF3300"/>
            </a:solidFill>
            <a:prstDash val="dash"/>
            <a:headEnd type="none" w="med" len="med"/>
            <a:tailEnd type="none" w="med" len="med"/>
          </a:ln>
        </p:spPr>
      </p:sp>
      <p:sp>
        <p:nvSpPr>
          <p:cNvPr id="48141" name="Line 13"/>
          <p:cNvSpPr/>
          <p:nvPr/>
        </p:nvSpPr>
        <p:spPr>
          <a:xfrm>
            <a:off x="2667000" y="2916238"/>
            <a:ext cx="0" cy="381000"/>
          </a:xfrm>
          <a:prstGeom prst="line">
            <a:avLst/>
          </a:prstGeom>
          <a:ln w="28575" cap="flat" cmpd="sng">
            <a:solidFill>
              <a:srgbClr val="FF3300"/>
            </a:solidFill>
            <a:prstDash val="dash"/>
            <a:headEnd type="none" w="med" len="med"/>
            <a:tailEnd type="none" w="med" len="med"/>
          </a:ln>
        </p:spPr>
      </p:sp>
      <p:sp>
        <p:nvSpPr>
          <p:cNvPr id="48142" name="Line 14"/>
          <p:cNvSpPr/>
          <p:nvPr/>
        </p:nvSpPr>
        <p:spPr>
          <a:xfrm>
            <a:off x="2667000" y="3297238"/>
            <a:ext cx="1143000" cy="0"/>
          </a:xfrm>
          <a:prstGeom prst="line">
            <a:avLst/>
          </a:prstGeom>
          <a:ln w="28575" cap="flat" cmpd="sng">
            <a:solidFill>
              <a:srgbClr val="FF3300"/>
            </a:solidFill>
            <a:prstDash val="dash"/>
            <a:headEnd type="none" w="med" len="med"/>
            <a:tailEnd type="none" w="med" len="med"/>
          </a:ln>
        </p:spPr>
      </p:sp>
      <p:graphicFrame>
        <p:nvGraphicFramePr>
          <p:cNvPr id="48143" name="Object 15"/>
          <p:cNvGraphicFramePr>
            <a:graphicFrameLocks noChangeAspect="1"/>
          </p:cNvGraphicFramePr>
          <p:nvPr/>
        </p:nvGraphicFramePr>
        <p:xfrm>
          <a:off x="4997450" y="2393950"/>
          <a:ext cx="2319338" cy="1568450"/>
        </p:xfrm>
        <a:graphic>
          <a:graphicData uri="http://schemas.openxmlformats.org/presentationml/2006/ole">
            <mc:AlternateContent xmlns:mc="http://schemas.openxmlformats.org/markup-compatibility/2006">
              <mc:Choice xmlns:v="urn:schemas-microsoft-com:vml" Requires="v">
                <p:oleObj spid="_x0000_s3108" name="" r:id="rId3" imgW="1358900" imgH="914400" progId="Equation.3">
                  <p:embed/>
                </p:oleObj>
              </mc:Choice>
              <mc:Fallback>
                <p:oleObj name="" r:id="rId3" imgW="1358900" imgH="914400" progId="Equation.3">
                  <p:embed/>
                  <p:pic>
                    <p:nvPicPr>
                      <p:cNvPr id="0" name="图片 3107"/>
                      <p:cNvPicPr/>
                      <p:nvPr/>
                    </p:nvPicPr>
                    <p:blipFill>
                      <a:blip r:embed="rId4"/>
                      <a:stretch>
                        <a:fillRect/>
                      </a:stretch>
                    </p:blipFill>
                    <p:spPr>
                      <a:xfrm>
                        <a:off x="4997450" y="2393950"/>
                        <a:ext cx="2319338" cy="1568450"/>
                      </a:xfrm>
                      <a:prstGeom prst="rect">
                        <a:avLst/>
                      </a:prstGeom>
                      <a:noFill/>
                      <a:ln w="38100">
                        <a:noFill/>
                        <a:miter/>
                      </a:ln>
                    </p:spPr>
                  </p:pic>
                </p:oleObj>
              </mc:Fallback>
            </mc:AlternateContent>
          </a:graphicData>
        </a:graphic>
      </p:graphicFrame>
      <p:sp>
        <p:nvSpPr>
          <p:cNvPr id="48144" name="Line 16"/>
          <p:cNvSpPr/>
          <p:nvPr/>
        </p:nvSpPr>
        <p:spPr>
          <a:xfrm>
            <a:off x="5181600" y="2774950"/>
            <a:ext cx="228600" cy="0"/>
          </a:xfrm>
          <a:prstGeom prst="line">
            <a:avLst/>
          </a:prstGeom>
          <a:ln w="28575" cap="flat" cmpd="sng">
            <a:solidFill>
              <a:srgbClr val="FF3300"/>
            </a:solidFill>
            <a:prstDash val="dash"/>
            <a:headEnd type="none" w="med" len="med"/>
            <a:tailEnd type="none" w="med" len="med"/>
          </a:ln>
        </p:spPr>
      </p:sp>
      <p:sp>
        <p:nvSpPr>
          <p:cNvPr id="48145" name="Line 17"/>
          <p:cNvSpPr/>
          <p:nvPr/>
        </p:nvSpPr>
        <p:spPr>
          <a:xfrm>
            <a:off x="5410200" y="2774950"/>
            <a:ext cx="0" cy="762000"/>
          </a:xfrm>
          <a:prstGeom prst="line">
            <a:avLst/>
          </a:prstGeom>
          <a:ln w="28575" cap="flat" cmpd="sng">
            <a:solidFill>
              <a:srgbClr val="FF3300"/>
            </a:solidFill>
            <a:prstDash val="dash"/>
            <a:headEnd type="none" w="med" len="med"/>
            <a:tailEnd type="none" w="med" len="med"/>
          </a:ln>
        </p:spPr>
      </p:sp>
      <p:sp>
        <p:nvSpPr>
          <p:cNvPr id="48146" name="Line 18"/>
          <p:cNvSpPr/>
          <p:nvPr/>
        </p:nvSpPr>
        <p:spPr>
          <a:xfrm>
            <a:off x="5410200" y="3536950"/>
            <a:ext cx="1447800" cy="0"/>
          </a:xfrm>
          <a:prstGeom prst="line">
            <a:avLst/>
          </a:prstGeom>
          <a:ln w="28575" cap="flat" cmpd="sng">
            <a:solidFill>
              <a:srgbClr val="FF3300"/>
            </a:solidFill>
            <a:prstDash val="dash"/>
            <a:headEnd type="none" w="med" len="med"/>
            <a:tailEnd type="none" w="med" len="med"/>
          </a:ln>
        </p:spPr>
      </p:sp>
      <p:sp>
        <p:nvSpPr>
          <p:cNvPr id="48147" name="Line 19"/>
          <p:cNvSpPr/>
          <p:nvPr/>
        </p:nvSpPr>
        <p:spPr>
          <a:xfrm>
            <a:off x="6858000" y="3536950"/>
            <a:ext cx="0" cy="304800"/>
          </a:xfrm>
          <a:prstGeom prst="line">
            <a:avLst/>
          </a:prstGeom>
          <a:ln w="28575" cap="flat" cmpd="sng">
            <a:solidFill>
              <a:srgbClr val="FF3300"/>
            </a:solidFill>
            <a:prstDash val="dash"/>
            <a:headEnd type="none" w="med" len="med"/>
            <a:tailEnd type="none" w="med" len="med"/>
          </a:ln>
        </p:spPr>
      </p:sp>
      <p:sp>
        <p:nvSpPr>
          <p:cNvPr id="48148" name="Line 20"/>
          <p:cNvSpPr/>
          <p:nvPr/>
        </p:nvSpPr>
        <p:spPr>
          <a:xfrm>
            <a:off x="6858000" y="3841750"/>
            <a:ext cx="304800" cy="0"/>
          </a:xfrm>
          <a:prstGeom prst="line">
            <a:avLst/>
          </a:prstGeom>
          <a:ln w="28575" cap="flat" cmpd="sng">
            <a:solidFill>
              <a:srgbClr val="FF3300"/>
            </a:solidFill>
            <a:prstDash val="dash"/>
            <a:headEnd type="none" w="med" len="med"/>
            <a:tailEnd type="none" w="med" len="med"/>
          </a:ln>
        </p:spPr>
      </p:sp>
      <p:grpSp>
        <p:nvGrpSpPr>
          <p:cNvPr id="48149" name="Group 21"/>
          <p:cNvGrpSpPr/>
          <p:nvPr/>
        </p:nvGrpSpPr>
        <p:grpSpPr>
          <a:xfrm>
            <a:off x="5181600" y="2393950"/>
            <a:ext cx="1981200" cy="1524000"/>
            <a:chOff x="3360" y="1584"/>
            <a:chExt cx="1248" cy="960"/>
          </a:xfrm>
        </p:grpSpPr>
        <p:sp>
          <p:nvSpPr>
            <p:cNvPr id="16428" name="Line 22"/>
            <p:cNvSpPr/>
            <p:nvPr/>
          </p:nvSpPr>
          <p:spPr>
            <a:xfrm flipH="1">
              <a:off x="3360" y="1680"/>
              <a:ext cx="1248" cy="864"/>
            </a:xfrm>
            <a:prstGeom prst="line">
              <a:avLst/>
            </a:prstGeom>
            <a:ln w="38100" cap="flat" cmpd="sng">
              <a:solidFill>
                <a:srgbClr val="FF3300"/>
              </a:solidFill>
              <a:prstDash val="solid"/>
              <a:headEnd type="none" w="med" len="med"/>
              <a:tailEnd type="none" w="med" len="med"/>
            </a:ln>
          </p:spPr>
        </p:sp>
        <p:sp>
          <p:nvSpPr>
            <p:cNvPr id="16429" name="Line 23"/>
            <p:cNvSpPr/>
            <p:nvPr/>
          </p:nvSpPr>
          <p:spPr>
            <a:xfrm>
              <a:off x="3360" y="1584"/>
              <a:ext cx="1248" cy="960"/>
            </a:xfrm>
            <a:prstGeom prst="line">
              <a:avLst/>
            </a:prstGeom>
            <a:ln w="38100" cap="flat" cmpd="sng">
              <a:solidFill>
                <a:srgbClr val="FF3300"/>
              </a:solidFill>
              <a:prstDash val="solid"/>
              <a:headEnd type="none" w="med" len="med"/>
              <a:tailEnd type="none" w="med" len="med"/>
            </a:ln>
          </p:spPr>
        </p:sp>
      </p:grpSp>
      <p:graphicFrame>
        <p:nvGraphicFramePr>
          <p:cNvPr id="48152" name="Object 24"/>
          <p:cNvGraphicFramePr>
            <a:graphicFrameLocks noChangeAspect="1"/>
          </p:cNvGraphicFramePr>
          <p:nvPr/>
        </p:nvGraphicFramePr>
        <p:xfrm>
          <a:off x="1489075" y="4516438"/>
          <a:ext cx="2514600" cy="1960562"/>
        </p:xfrm>
        <a:graphic>
          <a:graphicData uri="http://schemas.openxmlformats.org/presentationml/2006/ole">
            <mc:AlternateContent xmlns:mc="http://schemas.openxmlformats.org/markup-compatibility/2006">
              <mc:Choice xmlns:v="urn:schemas-microsoft-com:vml" Requires="v">
                <p:oleObj spid="_x0000_s3111" name="" r:id="rId5" imgW="1473200" imgH="1143000" progId="Equation.3">
                  <p:embed/>
                </p:oleObj>
              </mc:Choice>
              <mc:Fallback>
                <p:oleObj name="" r:id="rId5" imgW="1473200" imgH="1143000" progId="Equation.3">
                  <p:embed/>
                  <p:pic>
                    <p:nvPicPr>
                      <p:cNvPr id="0" name="图片 3110"/>
                      <p:cNvPicPr/>
                      <p:nvPr/>
                    </p:nvPicPr>
                    <p:blipFill>
                      <a:blip r:embed="rId6"/>
                      <a:stretch>
                        <a:fillRect/>
                      </a:stretch>
                    </p:blipFill>
                    <p:spPr>
                      <a:xfrm>
                        <a:off x="1489075" y="4516438"/>
                        <a:ext cx="2514600" cy="1960562"/>
                      </a:xfrm>
                      <a:prstGeom prst="rect">
                        <a:avLst/>
                      </a:prstGeom>
                      <a:noFill/>
                      <a:ln w="38100">
                        <a:noFill/>
                        <a:miter/>
                      </a:ln>
                    </p:spPr>
                  </p:pic>
                </p:oleObj>
              </mc:Fallback>
            </mc:AlternateContent>
          </a:graphicData>
        </a:graphic>
      </p:graphicFrame>
      <p:sp>
        <p:nvSpPr>
          <p:cNvPr id="48153" name="Line 25"/>
          <p:cNvSpPr/>
          <p:nvPr/>
        </p:nvSpPr>
        <p:spPr>
          <a:xfrm>
            <a:off x="1325563" y="4800600"/>
            <a:ext cx="457200" cy="0"/>
          </a:xfrm>
          <a:prstGeom prst="line">
            <a:avLst/>
          </a:prstGeom>
          <a:ln w="38100" cap="flat" cmpd="sng">
            <a:solidFill>
              <a:srgbClr val="00FF00"/>
            </a:solidFill>
            <a:prstDash val="solid"/>
            <a:headEnd type="none" w="med" len="med"/>
            <a:tailEnd type="none" w="med" len="med"/>
          </a:ln>
        </p:spPr>
      </p:sp>
      <p:sp>
        <p:nvSpPr>
          <p:cNvPr id="48154" name="Line 26"/>
          <p:cNvSpPr/>
          <p:nvPr/>
        </p:nvSpPr>
        <p:spPr>
          <a:xfrm>
            <a:off x="1782763" y="4800600"/>
            <a:ext cx="0" cy="381000"/>
          </a:xfrm>
          <a:prstGeom prst="line">
            <a:avLst/>
          </a:prstGeom>
          <a:ln w="38100" cap="flat" cmpd="sng">
            <a:solidFill>
              <a:srgbClr val="00FF00"/>
            </a:solidFill>
            <a:prstDash val="solid"/>
            <a:headEnd type="none" w="med" len="med"/>
            <a:tailEnd type="none" w="med" len="med"/>
          </a:ln>
        </p:spPr>
      </p:sp>
      <p:sp>
        <p:nvSpPr>
          <p:cNvPr id="48155" name="Line 27"/>
          <p:cNvSpPr/>
          <p:nvPr/>
        </p:nvSpPr>
        <p:spPr>
          <a:xfrm>
            <a:off x="1782763" y="5181600"/>
            <a:ext cx="381000" cy="0"/>
          </a:xfrm>
          <a:prstGeom prst="line">
            <a:avLst/>
          </a:prstGeom>
          <a:ln w="38100" cap="flat" cmpd="sng">
            <a:solidFill>
              <a:srgbClr val="00FF00"/>
            </a:solidFill>
            <a:prstDash val="solid"/>
            <a:headEnd type="none" w="med" len="med"/>
            <a:tailEnd type="none" w="med" len="med"/>
          </a:ln>
        </p:spPr>
      </p:sp>
      <p:sp>
        <p:nvSpPr>
          <p:cNvPr id="48156" name="Line 28"/>
          <p:cNvSpPr/>
          <p:nvPr/>
        </p:nvSpPr>
        <p:spPr>
          <a:xfrm>
            <a:off x="2163763" y="5181600"/>
            <a:ext cx="0" cy="533400"/>
          </a:xfrm>
          <a:prstGeom prst="line">
            <a:avLst/>
          </a:prstGeom>
          <a:ln w="38100" cap="flat" cmpd="sng">
            <a:solidFill>
              <a:srgbClr val="00FF00"/>
            </a:solidFill>
            <a:prstDash val="solid"/>
            <a:headEnd type="none" w="med" len="med"/>
            <a:tailEnd type="none" w="med" len="med"/>
          </a:ln>
        </p:spPr>
      </p:sp>
      <p:sp>
        <p:nvSpPr>
          <p:cNvPr id="48157" name="Line 29"/>
          <p:cNvSpPr/>
          <p:nvPr/>
        </p:nvSpPr>
        <p:spPr>
          <a:xfrm>
            <a:off x="2195513" y="5734050"/>
            <a:ext cx="1905000" cy="0"/>
          </a:xfrm>
          <a:prstGeom prst="line">
            <a:avLst/>
          </a:prstGeom>
          <a:ln w="38100" cap="flat" cmpd="sng">
            <a:solidFill>
              <a:srgbClr val="00FF00"/>
            </a:solidFill>
            <a:prstDash val="solid"/>
            <a:headEnd type="none" w="med" len="med"/>
            <a:tailEnd type="none" w="med" len="med"/>
          </a:ln>
        </p:spPr>
      </p:sp>
      <p:graphicFrame>
        <p:nvGraphicFramePr>
          <p:cNvPr id="48158" name="Object 30"/>
          <p:cNvGraphicFramePr>
            <a:graphicFrameLocks noChangeAspect="1"/>
          </p:cNvGraphicFramePr>
          <p:nvPr/>
        </p:nvGraphicFramePr>
        <p:xfrm>
          <a:off x="4992688" y="4508500"/>
          <a:ext cx="2514600" cy="1960563"/>
        </p:xfrm>
        <a:graphic>
          <a:graphicData uri="http://schemas.openxmlformats.org/presentationml/2006/ole">
            <mc:AlternateContent xmlns:mc="http://schemas.openxmlformats.org/markup-compatibility/2006">
              <mc:Choice xmlns:v="urn:schemas-microsoft-com:vml" Requires="v">
                <p:oleObj spid="_x0000_s3110" name="" r:id="rId7" imgW="1473200" imgH="1143000" progId="Equation.3">
                  <p:embed/>
                </p:oleObj>
              </mc:Choice>
              <mc:Fallback>
                <p:oleObj name="" r:id="rId7" imgW="1473200" imgH="1143000" progId="Equation.3">
                  <p:embed/>
                  <p:pic>
                    <p:nvPicPr>
                      <p:cNvPr id="0" name="图片 3109"/>
                      <p:cNvPicPr/>
                      <p:nvPr/>
                    </p:nvPicPr>
                    <p:blipFill>
                      <a:blip r:embed="rId8"/>
                      <a:stretch>
                        <a:fillRect/>
                      </a:stretch>
                    </p:blipFill>
                    <p:spPr>
                      <a:xfrm>
                        <a:off x="4992688" y="4508500"/>
                        <a:ext cx="2514600" cy="1960563"/>
                      </a:xfrm>
                      <a:prstGeom prst="rect">
                        <a:avLst/>
                      </a:prstGeom>
                      <a:noFill/>
                      <a:ln w="38100">
                        <a:noFill/>
                        <a:miter/>
                      </a:ln>
                    </p:spPr>
                  </p:pic>
                </p:oleObj>
              </mc:Fallback>
            </mc:AlternateContent>
          </a:graphicData>
        </a:graphic>
      </p:graphicFrame>
      <p:sp>
        <p:nvSpPr>
          <p:cNvPr id="48159" name="Line 31"/>
          <p:cNvSpPr/>
          <p:nvPr/>
        </p:nvSpPr>
        <p:spPr>
          <a:xfrm>
            <a:off x="5076825" y="4797425"/>
            <a:ext cx="1087438" cy="3175"/>
          </a:xfrm>
          <a:prstGeom prst="line">
            <a:avLst/>
          </a:prstGeom>
          <a:ln w="38100" cap="flat" cmpd="sng">
            <a:solidFill>
              <a:srgbClr val="00FF00"/>
            </a:solidFill>
            <a:prstDash val="solid"/>
            <a:headEnd type="none" w="med" len="med"/>
            <a:tailEnd type="none" w="med" len="med"/>
          </a:ln>
        </p:spPr>
      </p:sp>
      <p:sp>
        <p:nvSpPr>
          <p:cNvPr id="48160" name="Line 32"/>
          <p:cNvSpPr/>
          <p:nvPr/>
        </p:nvSpPr>
        <p:spPr>
          <a:xfrm>
            <a:off x="6164263" y="4800600"/>
            <a:ext cx="0" cy="381000"/>
          </a:xfrm>
          <a:prstGeom prst="line">
            <a:avLst/>
          </a:prstGeom>
          <a:ln w="38100" cap="flat" cmpd="sng">
            <a:solidFill>
              <a:srgbClr val="00FF00"/>
            </a:solidFill>
            <a:prstDash val="solid"/>
            <a:headEnd type="none" w="med" len="med"/>
            <a:tailEnd type="none" w="med" len="med"/>
          </a:ln>
        </p:spPr>
      </p:sp>
      <p:sp>
        <p:nvSpPr>
          <p:cNvPr id="48161" name="Line 33"/>
          <p:cNvSpPr/>
          <p:nvPr/>
        </p:nvSpPr>
        <p:spPr>
          <a:xfrm flipH="1">
            <a:off x="5707063" y="5181600"/>
            <a:ext cx="457200" cy="0"/>
          </a:xfrm>
          <a:prstGeom prst="line">
            <a:avLst/>
          </a:prstGeom>
          <a:ln w="38100" cap="flat" cmpd="sng">
            <a:solidFill>
              <a:srgbClr val="00FF00"/>
            </a:solidFill>
            <a:prstDash val="solid"/>
            <a:headEnd type="none" w="med" len="med"/>
            <a:tailEnd type="none" w="med" len="med"/>
          </a:ln>
        </p:spPr>
      </p:sp>
      <p:sp>
        <p:nvSpPr>
          <p:cNvPr id="48162" name="Line 34"/>
          <p:cNvSpPr/>
          <p:nvPr/>
        </p:nvSpPr>
        <p:spPr>
          <a:xfrm>
            <a:off x="5707063" y="5181600"/>
            <a:ext cx="0" cy="457200"/>
          </a:xfrm>
          <a:prstGeom prst="line">
            <a:avLst/>
          </a:prstGeom>
          <a:ln w="38100" cap="flat" cmpd="sng">
            <a:solidFill>
              <a:srgbClr val="00FF00"/>
            </a:solidFill>
            <a:prstDash val="solid"/>
            <a:headEnd type="none" w="med" len="med"/>
            <a:tailEnd type="none" w="med" len="med"/>
          </a:ln>
        </p:spPr>
      </p:sp>
      <p:sp>
        <p:nvSpPr>
          <p:cNvPr id="48163" name="Line 35"/>
          <p:cNvSpPr/>
          <p:nvPr/>
        </p:nvSpPr>
        <p:spPr>
          <a:xfrm>
            <a:off x="1371600" y="4797425"/>
            <a:ext cx="838200" cy="0"/>
          </a:xfrm>
          <a:prstGeom prst="line">
            <a:avLst/>
          </a:prstGeom>
          <a:ln w="28575" cap="flat" cmpd="sng">
            <a:solidFill>
              <a:srgbClr val="FF3300"/>
            </a:solidFill>
            <a:prstDash val="dash"/>
            <a:headEnd type="none" w="med" len="med"/>
            <a:tailEnd type="none" w="med" len="med"/>
          </a:ln>
        </p:spPr>
      </p:sp>
      <p:sp>
        <p:nvSpPr>
          <p:cNvPr id="48164" name="Line 36"/>
          <p:cNvSpPr/>
          <p:nvPr/>
        </p:nvSpPr>
        <p:spPr>
          <a:xfrm>
            <a:off x="2195513" y="4797425"/>
            <a:ext cx="14287" cy="917575"/>
          </a:xfrm>
          <a:prstGeom prst="line">
            <a:avLst/>
          </a:prstGeom>
          <a:ln w="28575" cap="flat" cmpd="sng">
            <a:solidFill>
              <a:srgbClr val="FF3300"/>
            </a:solidFill>
            <a:prstDash val="dash"/>
            <a:headEnd type="none" w="med" len="med"/>
            <a:tailEnd type="none" w="med" len="med"/>
          </a:ln>
        </p:spPr>
      </p:sp>
      <p:sp>
        <p:nvSpPr>
          <p:cNvPr id="48165" name="Line 37"/>
          <p:cNvSpPr/>
          <p:nvPr/>
        </p:nvSpPr>
        <p:spPr>
          <a:xfrm>
            <a:off x="2209800" y="5638800"/>
            <a:ext cx="1828800" cy="0"/>
          </a:xfrm>
          <a:prstGeom prst="line">
            <a:avLst/>
          </a:prstGeom>
          <a:ln w="28575" cap="flat" cmpd="sng">
            <a:solidFill>
              <a:srgbClr val="FF3300"/>
            </a:solidFill>
            <a:prstDash val="dash"/>
            <a:headEnd type="none" w="med" len="med"/>
            <a:tailEnd type="none" w="med" len="med"/>
          </a:ln>
        </p:spPr>
      </p:sp>
      <p:sp>
        <p:nvSpPr>
          <p:cNvPr id="48166" name="Line 38"/>
          <p:cNvSpPr/>
          <p:nvPr/>
        </p:nvSpPr>
        <p:spPr>
          <a:xfrm>
            <a:off x="5715000" y="5638800"/>
            <a:ext cx="1377950" cy="22225"/>
          </a:xfrm>
          <a:prstGeom prst="line">
            <a:avLst/>
          </a:prstGeom>
          <a:ln w="38100" cap="flat" cmpd="sng">
            <a:solidFill>
              <a:srgbClr val="00FF00"/>
            </a:solidFill>
            <a:prstDash val="solid"/>
            <a:headEnd type="none" w="med" len="med"/>
            <a:tailEnd type="none" w="med" len="med"/>
          </a:ln>
        </p:spPr>
      </p:sp>
      <p:sp>
        <p:nvSpPr>
          <p:cNvPr id="48167" name="Line 39"/>
          <p:cNvSpPr/>
          <p:nvPr/>
        </p:nvSpPr>
        <p:spPr>
          <a:xfrm>
            <a:off x="7092950" y="5661025"/>
            <a:ext cx="0" cy="381000"/>
          </a:xfrm>
          <a:prstGeom prst="line">
            <a:avLst/>
          </a:prstGeom>
          <a:ln w="38100" cap="flat" cmpd="sng">
            <a:solidFill>
              <a:srgbClr val="00FF00"/>
            </a:solidFill>
            <a:prstDash val="solid"/>
            <a:headEnd type="none" w="med" len="med"/>
            <a:tailEnd type="none" w="med" len="med"/>
          </a:ln>
        </p:spPr>
      </p:sp>
      <p:sp>
        <p:nvSpPr>
          <p:cNvPr id="48168" name="Line 40"/>
          <p:cNvSpPr/>
          <p:nvPr/>
        </p:nvSpPr>
        <p:spPr>
          <a:xfrm>
            <a:off x="7092950" y="6021388"/>
            <a:ext cx="431800" cy="0"/>
          </a:xfrm>
          <a:prstGeom prst="line">
            <a:avLst/>
          </a:prstGeom>
          <a:ln w="38100" cap="flat" cmpd="sng">
            <a:solidFill>
              <a:srgbClr val="00FF00"/>
            </a:solidFill>
            <a:prstDash val="solid"/>
            <a:headEnd type="none" w="med" len="med"/>
            <a:tailEnd type="none" w="med" len="med"/>
          </a:ln>
        </p:spPr>
      </p:sp>
      <p:grpSp>
        <p:nvGrpSpPr>
          <p:cNvPr id="48169" name="Group 41"/>
          <p:cNvGrpSpPr/>
          <p:nvPr/>
        </p:nvGrpSpPr>
        <p:grpSpPr>
          <a:xfrm>
            <a:off x="1676400" y="4724400"/>
            <a:ext cx="1981200" cy="1524000"/>
            <a:chOff x="3360" y="1584"/>
            <a:chExt cx="1248" cy="960"/>
          </a:xfrm>
        </p:grpSpPr>
        <p:sp>
          <p:nvSpPr>
            <p:cNvPr id="16426" name="Line 42"/>
            <p:cNvSpPr/>
            <p:nvPr/>
          </p:nvSpPr>
          <p:spPr>
            <a:xfrm flipH="1">
              <a:off x="3360" y="1680"/>
              <a:ext cx="1248" cy="864"/>
            </a:xfrm>
            <a:prstGeom prst="line">
              <a:avLst/>
            </a:prstGeom>
            <a:ln w="38100" cap="flat" cmpd="sng">
              <a:solidFill>
                <a:srgbClr val="FF3300"/>
              </a:solidFill>
              <a:prstDash val="solid"/>
              <a:headEnd type="none" w="med" len="med"/>
              <a:tailEnd type="none" w="med" len="med"/>
            </a:ln>
          </p:spPr>
        </p:sp>
        <p:sp>
          <p:nvSpPr>
            <p:cNvPr id="16427" name="Line 43"/>
            <p:cNvSpPr/>
            <p:nvPr/>
          </p:nvSpPr>
          <p:spPr>
            <a:xfrm>
              <a:off x="3360" y="1584"/>
              <a:ext cx="1248" cy="960"/>
            </a:xfrm>
            <a:prstGeom prst="line">
              <a:avLst/>
            </a:prstGeom>
            <a:ln w="38100" cap="flat" cmpd="sng">
              <a:solidFill>
                <a:srgbClr val="FF3300"/>
              </a:solidFill>
              <a:prstDash val="solid"/>
              <a:headEnd type="none" w="med" len="med"/>
              <a:tailEnd type="none" w="med" len="med"/>
            </a:ln>
          </p:spPr>
        </p:sp>
      </p:grpSp>
      <p:grpSp>
        <p:nvGrpSpPr>
          <p:cNvPr id="48172" name="Group 44"/>
          <p:cNvGrpSpPr/>
          <p:nvPr/>
        </p:nvGrpSpPr>
        <p:grpSpPr>
          <a:xfrm>
            <a:off x="5410200" y="4648200"/>
            <a:ext cx="1981200" cy="1524000"/>
            <a:chOff x="3360" y="1584"/>
            <a:chExt cx="1248" cy="960"/>
          </a:xfrm>
        </p:grpSpPr>
        <p:sp>
          <p:nvSpPr>
            <p:cNvPr id="16424" name="Line 45"/>
            <p:cNvSpPr/>
            <p:nvPr/>
          </p:nvSpPr>
          <p:spPr>
            <a:xfrm flipH="1">
              <a:off x="3360" y="1680"/>
              <a:ext cx="1248" cy="864"/>
            </a:xfrm>
            <a:prstGeom prst="line">
              <a:avLst/>
            </a:prstGeom>
            <a:ln w="38100" cap="flat" cmpd="sng">
              <a:solidFill>
                <a:srgbClr val="FF3300"/>
              </a:solidFill>
              <a:prstDash val="solid"/>
              <a:headEnd type="none" w="med" len="med"/>
              <a:tailEnd type="none" w="med" len="med"/>
            </a:ln>
          </p:spPr>
        </p:sp>
        <p:sp>
          <p:nvSpPr>
            <p:cNvPr id="16425" name="Line 46"/>
            <p:cNvSpPr/>
            <p:nvPr/>
          </p:nvSpPr>
          <p:spPr>
            <a:xfrm>
              <a:off x="3360" y="1584"/>
              <a:ext cx="1248" cy="960"/>
            </a:xfrm>
            <a:prstGeom prst="line">
              <a:avLst/>
            </a:prstGeom>
            <a:ln w="38100" cap="flat" cmpd="sng">
              <a:solidFill>
                <a:srgbClr val="FF33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left)">
                                      <p:cBhvr>
                                        <p:cTn id="7" dur="500"/>
                                        <p:tgtEl>
                                          <p:spTgt spid="48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wipe(left)">
                                      <p:cBhvr>
                                        <p:cTn id="12" dur="500"/>
                                        <p:tgtEl>
                                          <p:spTgt spid="481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8135"/>
                                        </p:tgtEl>
                                        <p:attrNameLst>
                                          <p:attrName>style.visibility</p:attrName>
                                        </p:attrNameLst>
                                      </p:cBhvr>
                                      <p:to>
                                        <p:strVal val="visible"/>
                                      </p:to>
                                    </p:set>
                                    <p:animEffect transition="in" filter="wipe(left)">
                                      <p:cBhvr>
                                        <p:cTn id="16" dur="500"/>
                                        <p:tgtEl>
                                          <p:spTgt spid="481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6"/>
                                        </p:tgtEl>
                                        <p:attrNameLst>
                                          <p:attrName>style.visibility</p:attrName>
                                        </p:attrNameLst>
                                      </p:cBhvr>
                                      <p:to>
                                        <p:strVal val="visible"/>
                                      </p:to>
                                    </p:set>
                                    <p:animEffect transition="in" filter="wipe(left)">
                                      <p:cBhvr>
                                        <p:cTn id="21" dur="500"/>
                                        <p:tgtEl>
                                          <p:spTgt spid="481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7"/>
                                        </p:tgtEl>
                                        <p:attrNameLst>
                                          <p:attrName>style.visibility</p:attrName>
                                        </p:attrNameLst>
                                      </p:cBhvr>
                                      <p:to>
                                        <p:strVal val="visible"/>
                                      </p:to>
                                    </p:set>
                                    <p:animEffect transition="in" filter="blinds(horizontal)">
                                      <p:cBhvr>
                                        <p:cTn id="26" dur="500"/>
                                        <p:tgtEl>
                                          <p:spTgt spid="481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8138"/>
                                        </p:tgtEl>
                                        <p:attrNameLst>
                                          <p:attrName>style.visibility</p:attrName>
                                        </p:attrNameLst>
                                      </p:cBhvr>
                                      <p:to>
                                        <p:strVal val="visible"/>
                                      </p:to>
                                    </p:set>
                                    <p:animEffect transition="in" filter="wipe(left)">
                                      <p:cBhvr>
                                        <p:cTn id="31" dur="500"/>
                                        <p:tgtEl>
                                          <p:spTgt spid="48138"/>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48139"/>
                                        </p:tgtEl>
                                        <p:attrNameLst>
                                          <p:attrName>style.visibility</p:attrName>
                                        </p:attrNameLst>
                                      </p:cBhvr>
                                      <p:to>
                                        <p:strVal val="visible"/>
                                      </p:to>
                                    </p:set>
                                    <p:animEffect transition="in" filter="wipe(up)">
                                      <p:cBhvr>
                                        <p:cTn id="35" dur="500"/>
                                        <p:tgtEl>
                                          <p:spTgt spid="48139"/>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48140"/>
                                        </p:tgtEl>
                                        <p:attrNameLst>
                                          <p:attrName>style.visibility</p:attrName>
                                        </p:attrNameLst>
                                      </p:cBhvr>
                                      <p:to>
                                        <p:strVal val="visible"/>
                                      </p:to>
                                    </p:set>
                                    <p:animEffect transition="in" filter="wipe(left)">
                                      <p:cBhvr>
                                        <p:cTn id="39" dur="500"/>
                                        <p:tgtEl>
                                          <p:spTgt spid="48140"/>
                                        </p:tgtEl>
                                      </p:cBhvr>
                                    </p:animEffect>
                                  </p:childTnLst>
                                </p:cTn>
                              </p:par>
                            </p:childTnLst>
                          </p:cTn>
                        </p:par>
                        <p:par>
                          <p:cTn id="40" fill="hold">
                            <p:stCondLst>
                              <p:cond delay="1500"/>
                            </p:stCondLst>
                            <p:childTnLst>
                              <p:par>
                                <p:cTn id="41" presetID="22" presetClass="entr" presetSubtype="1" fill="hold" nodeType="afterEffect">
                                  <p:stCondLst>
                                    <p:cond delay="0"/>
                                  </p:stCondLst>
                                  <p:childTnLst>
                                    <p:set>
                                      <p:cBhvr>
                                        <p:cTn id="42" dur="1" fill="hold">
                                          <p:stCondLst>
                                            <p:cond delay="0"/>
                                          </p:stCondLst>
                                        </p:cTn>
                                        <p:tgtEl>
                                          <p:spTgt spid="48141"/>
                                        </p:tgtEl>
                                        <p:attrNameLst>
                                          <p:attrName>style.visibility</p:attrName>
                                        </p:attrNameLst>
                                      </p:cBhvr>
                                      <p:to>
                                        <p:strVal val="visible"/>
                                      </p:to>
                                    </p:set>
                                    <p:animEffect transition="in" filter="wipe(up)">
                                      <p:cBhvr>
                                        <p:cTn id="43" dur="500"/>
                                        <p:tgtEl>
                                          <p:spTgt spid="48141"/>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48142"/>
                                        </p:tgtEl>
                                        <p:attrNameLst>
                                          <p:attrName>style.visibility</p:attrName>
                                        </p:attrNameLst>
                                      </p:cBhvr>
                                      <p:to>
                                        <p:strVal val="visible"/>
                                      </p:to>
                                    </p:set>
                                    <p:animEffect transition="in" filter="wipe(left)">
                                      <p:cBhvr>
                                        <p:cTn id="47" dur="500"/>
                                        <p:tgtEl>
                                          <p:spTgt spid="4814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8143"/>
                                        </p:tgtEl>
                                        <p:attrNameLst>
                                          <p:attrName>style.visibility</p:attrName>
                                        </p:attrNameLst>
                                      </p:cBhvr>
                                      <p:to>
                                        <p:strVal val="visible"/>
                                      </p:to>
                                    </p:set>
                                    <p:animEffect transition="in" filter="blinds(horizontal)">
                                      <p:cBhvr>
                                        <p:cTn id="52" dur="500"/>
                                        <p:tgtEl>
                                          <p:spTgt spid="481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8144"/>
                                        </p:tgtEl>
                                        <p:attrNameLst>
                                          <p:attrName>style.visibility</p:attrName>
                                        </p:attrNameLst>
                                      </p:cBhvr>
                                      <p:to>
                                        <p:strVal val="visible"/>
                                      </p:to>
                                    </p:set>
                                    <p:animEffect transition="in" filter="wipe(left)">
                                      <p:cBhvr>
                                        <p:cTn id="57" dur="500"/>
                                        <p:tgtEl>
                                          <p:spTgt spid="48144"/>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48145"/>
                                        </p:tgtEl>
                                        <p:attrNameLst>
                                          <p:attrName>style.visibility</p:attrName>
                                        </p:attrNameLst>
                                      </p:cBhvr>
                                      <p:to>
                                        <p:strVal val="visible"/>
                                      </p:to>
                                    </p:set>
                                    <p:animEffect transition="in" filter="wipe(up)">
                                      <p:cBhvr>
                                        <p:cTn id="61" dur="500"/>
                                        <p:tgtEl>
                                          <p:spTgt spid="48145"/>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48146"/>
                                        </p:tgtEl>
                                        <p:attrNameLst>
                                          <p:attrName>style.visibility</p:attrName>
                                        </p:attrNameLst>
                                      </p:cBhvr>
                                      <p:to>
                                        <p:strVal val="visible"/>
                                      </p:to>
                                    </p:set>
                                    <p:animEffect transition="in" filter="wipe(left)">
                                      <p:cBhvr>
                                        <p:cTn id="65" dur="500"/>
                                        <p:tgtEl>
                                          <p:spTgt spid="48146"/>
                                        </p:tgtEl>
                                      </p:cBhvr>
                                    </p:animEffec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48147"/>
                                        </p:tgtEl>
                                        <p:attrNameLst>
                                          <p:attrName>style.visibility</p:attrName>
                                        </p:attrNameLst>
                                      </p:cBhvr>
                                      <p:to>
                                        <p:strVal val="visible"/>
                                      </p:to>
                                    </p:set>
                                    <p:animEffect transition="in" filter="wipe(up)">
                                      <p:cBhvr>
                                        <p:cTn id="69" dur="500"/>
                                        <p:tgtEl>
                                          <p:spTgt spid="48147"/>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48148"/>
                                        </p:tgtEl>
                                        <p:attrNameLst>
                                          <p:attrName>style.visibility</p:attrName>
                                        </p:attrNameLst>
                                      </p:cBhvr>
                                      <p:to>
                                        <p:strVal val="visible"/>
                                      </p:to>
                                    </p:set>
                                    <p:animEffect transition="in" filter="wipe(left)">
                                      <p:cBhvr>
                                        <p:cTn id="73" dur="500"/>
                                        <p:tgtEl>
                                          <p:spTgt spid="48148"/>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37" fill="hold" nodeType="clickEffect">
                                  <p:stCondLst>
                                    <p:cond delay="0"/>
                                  </p:stCondLst>
                                  <p:childTnLst>
                                    <p:set>
                                      <p:cBhvr>
                                        <p:cTn id="77" dur="1" fill="hold">
                                          <p:stCondLst>
                                            <p:cond delay="0"/>
                                          </p:stCondLst>
                                        </p:cTn>
                                        <p:tgtEl>
                                          <p:spTgt spid="48149"/>
                                        </p:tgtEl>
                                        <p:attrNameLst>
                                          <p:attrName>style.visibility</p:attrName>
                                        </p:attrNameLst>
                                      </p:cBhvr>
                                      <p:to>
                                        <p:strVal val="visible"/>
                                      </p:to>
                                    </p:set>
                                    <p:animEffect transition="in" filter="barn(outVertical)">
                                      <p:cBhvr>
                                        <p:cTn id="78" dur="500"/>
                                        <p:tgtEl>
                                          <p:spTgt spid="4814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48152"/>
                                        </p:tgtEl>
                                        <p:attrNameLst>
                                          <p:attrName>style.visibility</p:attrName>
                                        </p:attrNameLst>
                                      </p:cBhvr>
                                      <p:to>
                                        <p:strVal val="visible"/>
                                      </p:to>
                                    </p:set>
                                    <p:animEffect transition="in" filter="blinds(horizontal)">
                                      <p:cBhvr>
                                        <p:cTn id="83" dur="500"/>
                                        <p:tgtEl>
                                          <p:spTgt spid="4815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8153"/>
                                        </p:tgtEl>
                                        <p:attrNameLst>
                                          <p:attrName>style.visibility</p:attrName>
                                        </p:attrNameLst>
                                      </p:cBhvr>
                                      <p:to>
                                        <p:strVal val="visible"/>
                                      </p:to>
                                    </p:set>
                                    <p:animEffect transition="in" filter="wipe(left)">
                                      <p:cBhvr>
                                        <p:cTn id="88" dur="500"/>
                                        <p:tgtEl>
                                          <p:spTgt spid="48153"/>
                                        </p:tgtEl>
                                      </p:cBhvr>
                                    </p:animEffec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48154"/>
                                        </p:tgtEl>
                                        <p:attrNameLst>
                                          <p:attrName>style.visibility</p:attrName>
                                        </p:attrNameLst>
                                      </p:cBhvr>
                                      <p:to>
                                        <p:strVal val="visible"/>
                                      </p:to>
                                    </p:set>
                                    <p:animEffect transition="in" filter="wipe(up)">
                                      <p:cBhvr>
                                        <p:cTn id="92" dur="500"/>
                                        <p:tgtEl>
                                          <p:spTgt spid="48154"/>
                                        </p:tgtEl>
                                      </p:cBhvr>
                                    </p:animEffect>
                                  </p:childTnLst>
                                </p:cTn>
                              </p:par>
                            </p:childTnLst>
                          </p:cTn>
                        </p:par>
                        <p:par>
                          <p:cTn id="93" fill="hold">
                            <p:stCondLst>
                              <p:cond delay="1000"/>
                            </p:stCondLst>
                            <p:childTnLst>
                              <p:par>
                                <p:cTn id="94" presetID="22" presetClass="entr" presetSubtype="8" fill="hold" nodeType="afterEffect">
                                  <p:stCondLst>
                                    <p:cond delay="0"/>
                                  </p:stCondLst>
                                  <p:childTnLst>
                                    <p:set>
                                      <p:cBhvr>
                                        <p:cTn id="95" dur="1" fill="hold">
                                          <p:stCondLst>
                                            <p:cond delay="0"/>
                                          </p:stCondLst>
                                        </p:cTn>
                                        <p:tgtEl>
                                          <p:spTgt spid="48155"/>
                                        </p:tgtEl>
                                        <p:attrNameLst>
                                          <p:attrName>style.visibility</p:attrName>
                                        </p:attrNameLst>
                                      </p:cBhvr>
                                      <p:to>
                                        <p:strVal val="visible"/>
                                      </p:to>
                                    </p:set>
                                    <p:animEffect transition="in" filter="wipe(left)">
                                      <p:cBhvr>
                                        <p:cTn id="96" dur="500"/>
                                        <p:tgtEl>
                                          <p:spTgt spid="48155"/>
                                        </p:tgtEl>
                                      </p:cBhvr>
                                    </p:animEffect>
                                  </p:childTnLst>
                                </p:cTn>
                              </p:par>
                            </p:childTnLst>
                          </p:cTn>
                        </p:par>
                        <p:par>
                          <p:cTn id="97" fill="hold">
                            <p:stCondLst>
                              <p:cond delay="1500"/>
                            </p:stCondLst>
                            <p:childTnLst>
                              <p:par>
                                <p:cTn id="98" presetID="22" presetClass="entr" presetSubtype="1" fill="hold" nodeType="afterEffect">
                                  <p:stCondLst>
                                    <p:cond delay="0"/>
                                  </p:stCondLst>
                                  <p:childTnLst>
                                    <p:set>
                                      <p:cBhvr>
                                        <p:cTn id="99" dur="1" fill="hold">
                                          <p:stCondLst>
                                            <p:cond delay="0"/>
                                          </p:stCondLst>
                                        </p:cTn>
                                        <p:tgtEl>
                                          <p:spTgt spid="48156"/>
                                        </p:tgtEl>
                                        <p:attrNameLst>
                                          <p:attrName>style.visibility</p:attrName>
                                        </p:attrNameLst>
                                      </p:cBhvr>
                                      <p:to>
                                        <p:strVal val="visible"/>
                                      </p:to>
                                    </p:set>
                                    <p:animEffect transition="in" filter="wipe(up)">
                                      <p:cBhvr>
                                        <p:cTn id="100" dur="500"/>
                                        <p:tgtEl>
                                          <p:spTgt spid="48156"/>
                                        </p:tgtEl>
                                      </p:cBhvr>
                                    </p:animEffect>
                                  </p:childTnLst>
                                </p:cTn>
                              </p:par>
                            </p:childTnLst>
                          </p:cTn>
                        </p:par>
                        <p:par>
                          <p:cTn id="101" fill="hold">
                            <p:stCondLst>
                              <p:cond delay="2000"/>
                            </p:stCondLst>
                            <p:childTnLst>
                              <p:par>
                                <p:cTn id="102" presetID="22" presetClass="entr" presetSubtype="8" fill="hold" nodeType="afterEffect">
                                  <p:stCondLst>
                                    <p:cond delay="0"/>
                                  </p:stCondLst>
                                  <p:childTnLst>
                                    <p:set>
                                      <p:cBhvr>
                                        <p:cTn id="103" dur="1" fill="hold">
                                          <p:stCondLst>
                                            <p:cond delay="0"/>
                                          </p:stCondLst>
                                        </p:cTn>
                                        <p:tgtEl>
                                          <p:spTgt spid="48157"/>
                                        </p:tgtEl>
                                        <p:attrNameLst>
                                          <p:attrName>style.visibility</p:attrName>
                                        </p:attrNameLst>
                                      </p:cBhvr>
                                      <p:to>
                                        <p:strVal val="visible"/>
                                      </p:to>
                                    </p:set>
                                    <p:animEffect transition="in" filter="wipe(left)">
                                      <p:cBhvr>
                                        <p:cTn id="104" dur="500"/>
                                        <p:tgtEl>
                                          <p:spTgt spid="4815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8163"/>
                                        </p:tgtEl>
                                        <p:attrNameLst>
                                          <p:attrName>style.visibility</p:attrName>
                                        </p:attrNameLst>
                                      </p:cBhvr>
                                      <p:to>
                                        <p:strVal val="visible"/>
                                      </p:to>
                                    </p:set>
                                    <p:animEffect transition="in" filter="wipe(left)">
                                      <p:cBhvr>
                                        <p:cTn id="109" dur="500"/>
                                        <p:tgtEl>
                                          <p:spTgt spid="48163"/>
                                        </p:tgtEl>
                                      </p:cBhvr>
                                    </p:animEffect>
                                  </p:childTnLst>
                                </p:cTn>
                              </p:par>
                            </p:childTnLst>
                          </p:cTn>
                        </p:par>
                        <p:par>
                          <p:cTn id="110" fill="hold">
                            <p:stCondLst>
                              <p:cond delay="500"/>
                            </p:stCondLst>
                            <p:childTnLst>
                              <p:par>
                                <p:cTn id="111" presetID="22" presetClass="entr" presetSubtype="1" fill="hold" nodeType="afterEffect">
                                  <p:stCondLst>
                                    <p:cond delay="0"/>
                                  </p:stCondLst>
                                  <p:childTnLst>
                                    <p:set>
                                      <p:cBhvr>
                                        <p:cTn id="112" dur="1" fill="hold">
                                          <p:stCondLst>
                                            <p:cond delay="0"/>
                                          </p:stCondLst>
                                        </p:cTn>
                                        <p:tgtEl>
                                          <p:spTgt spid="48164"/>
                                        </p:tgtEl>
                                        <p:attrNameLst>
                                          <p:attrName>style.visibility</p:attrName>
                                        </p:attrNameLst>
                                      </p:cBhvr>
                                      <p:to>
                                        <p:strVal val="visible"/>
                                      </p:to>
                                    </p:set>
                                    <p:animEffect transition="in" filter="wipe(up)">
                                      <p:cBhvr>
                                        <p:cTn id="113" dur="500"/>
                                        <p:tgtEl>
                                          <p:spTgt spid="48164"/>
                                        </p:tgtEl>
                                      </p:cBhvr>
                                    </p:animEffect>
                                  </p:childTnLst>
                                </p:cTn>
                              </p:par>
                            </p:childTnLst>
                          </p:cTn>
                        </p:par>
                        <p:par>
                          <p:cTn id="114" fill="hold">
                            <p:stCondLst>
                              <p:cond delay="1000"/>
                            </p:stCondLst>
                            <p:childTnLst>
                              <p:par>
                                <p:cTn id="115" presetID="22" presetClass="entr" presetSubtype="8" fill="hold" nodeType="afterEffect">
                                  <p:stCondLst>
                                    <p:cond delay="0"/>
                                  </p:stCondLst>
                                  <p:childTnLst>
                                    <p:set>
                                      <p:cBhvr>
                                        <p:cTn id="116" dur="1" fill="hold">
                                          <p:stCondLst>
                                            <p:cond delay="0"/>
                                          </p:stCondLst>
                                        </p:cTn>
                                        <p:tgtEl>
                                          <p:spTgt spid="48165"/>
                                        </p:tgtEl>
                                        <p:attrNameLst>
                                          <p:attrName>style.visibility</p:attrName>
                                        </p:attrNameLst>
                                      </p:cBhvr>
                                      <p:to>
                                        <p:strVal val="visible"/>
                                      </p:to>
                                    </p:set>
                                    <p:animEffect transition="in" filter="wipe(left)">
                                      <p:cBhvr>
                                        <p:cTn id="117" dur="500"/>
                                        <p:tgtEl>
                                          <p:spTgt spid="48165"/>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37" fill="hold" nodeType="clickEffect">
                                  <p:stCondLst>
                                    <p:cond delay="0"/>
                                  </p:stCondLst>
                                  <p:childTnLst>
                                    <p:set>
                                      <p:cBhvr>
                                        <p:cTn id="121" dur="1" fill="hold">
                                          <p:stCondLst>
                                            <p:cond delay="0"/>
                                          </p:stCondLst>
                                        </p:cTn>
                                        <p:tgtEl>
                                          <p:spTgt spid="48169"/>
                                        </p:tgtEl>
                                        <p:attrNameLst>
                                          <p:attrName>style.visibility</p:attrName>
                                        </p:attrNameLst>
                                      </p:cBhvr>
                                      <p:to>
                                        <p:strVal val="visible"/>
                                      </p:to>
                                    </p:set>
                                    <p:animEffect transition="in" filter="barn(outVertical)">
                                      <p:cBhvr>
                                        <p:cTn id="122" dur="500"/>
                                        <p:tgtEl>
                                          <p:spTgt spid="4816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48158"/>
                                        </p:tgtEl>
                                        <p:attrNameLst>
                                          <p:attrName>style.visibility</p:attrName>
                                        </p:attrNameLst>
                                      </p:cBhvr>
                                      <p:to>
                                        <p:strVal val="visible"/>
                                      </p:to>
                                    </p:set>
                                    <p:animEffect transition="in" filter="blinds(horizontal)">
                                      <p:cBhvr>
                                        <p:cTn id="127" dur="500"/>
                                        <p:tgtEl>
                                          <p:spTgt spid="4815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8159"/>
                                        </p:tgtEl>
                                        <p:attrNameLst>
                                          <p:attrName>style.visibility</p:attrName>
                                        </p:attrNameLst>
                                      </p:cBhvr>
                                      <p:to>
                                        <p:strVal val="visible"/>
                                      </p:to>
                                    </p:set>
                                    <p:animEffect transition="in" filter="wipe(left)">
                                      <p:cBhvr>
                                        <p:cTn id="132" dur="500"/>
                                        <p:tgtEl>
                                          <p:spTgt spid="48159"/>
                                        </p:tgtEl>
                                      </p:cBhvr>
                                    </p:animEffect>
                                  </p:childTnLst>
                                </p:cTn>
                              </p:par>
                            </p:childTnLst>
                          </p:cTn>
                        </p:par>
                        <p:par>
                          <p:cTn id="133" fill="hold">
                            <p:stCondLst>
                              <p:cond delay="500"/>
                            </p:stCondLst>
                            <p:childTnLst>
                              <p:par>
                                <p:cTn id="134" presetID="22" presetClass="entr" presetSubtype="1" fill="hold" nodeType="afterEffect">
                                  <p:stCondLst>
                                    <p:cond delay="0"/>
                                  </p:stCondLst>
                                  <p:childTnLst>
                                    <p:set>
                                      <p:cBhvr>
                                        <p:cTn id="135" dur="1" fill="hold">
                                          <p:stCondLst>
                                            <p:cond delay="0"/>
                                          </p:stCondLst>
                                        </p:cTn>
                                        <p:tgtEl>
                                          <p:spTgt spid="48160"/>
                                        </p:tgtEl>
                                        <p:attrNameLst>
                                          <p:attrName>style.visibility</p:attrName>
                                        </p:attrNameLst>
                                      </p:cBhvr>
                                      <p:to>
                                        <p:strVal val="visible"/>
                                      </p:to>
                                    </p:set>
                                    <p:animEffect transition="in" filter="wipe(up)">
                                      <p:cBhvr>
                                        <p:cTn id="136" dur="500"/>
                                        <p:tgtEl>
                                          <p:spTgt spid="48160"/>
                                        </p:tgtEl>
                                      </p:cBhvr>
                                    </p:animEffect>
                                  </p:childTnLst>
                                </p:cTn>
                              </p:par>
                            </p:childTnLst>
                          </p:cTn>
                        </p:par>
                        <p:par>
                          <p:cTn id="137" fill="hold">
                            <p:stCondLst>
                              <p:cond delay="1000"/>
                            </p:stCondLst>
                            <p:childTnLst>
                              <p:par>
                                <p:cTn id="138" presetID="22" presetClass="entr" presetSubtype="2" fill="hold" nodeType="afterEffect">
                                  <p:stCondLst>
                                    <p:cond delay="0"/>
                                  </p:stCondLst>
                                  <p:childTnLst>
                                    <p:set>
                                      <p:cBhvr>
                                        <p:cTn id="139" dur="1" fill="hold">
                                          <p:stCondLst>
                                            <p:cond delay="0"/>
                                          </p:stCondLst>
                                        </p:cTn>
                                        <p:tgtEl>
                                          <p:spTgt spid="48161"/>
                                        </p:tgtEl>
                                        <p:attrNameLst>
                                          <p:attrName>style.visibility</p:attrName>
                                        </p:attrNameLst>
                                      </p:cBhvr>
                                      <p:to>
                                        <p:strVal val="visible"/>
                                      </p:to>
                                    </p:set>
                                    <p:animEffect transition="in" filter="wipe(right)">
                                      <p:cBhvr>
                                        <p:cTn id="140" dur="500"/>
                                        <p:tgtEl>
                                          <p:spTgt spid="48161"/>
                                        </p:tgtEl>
                                      </p:cBhvr>
                                    </p:animEffect>
                                  </p:childTnLst>
                                </p:cTn>
                              </p:par>
                            </p:childTnLst>
                          </p:cTn>
                        </p:par>
                        <p:par>
                          <p:cTn id="141" fill="hold">
                            <p:stCondLst>
                              <p:cond delay="1500"/>
                            </p:stCondLst>
                            <p:childTnLst>
                              <p:par>
                                <p:cTn id="142" presetID="22" presetClass="entr" presetSubtype="1" fill="hold" nodeType="afterEffect">
                                  <p:stCondLst>
                                    <p:cond delay="0"/>
                                  </p:stCondLst>
                                  <p:childTnLst>
                                    <p:set>
                                      <p:cBhvr>
                                        <p:cTn id="143" dur="1" fill="hold">
                                          <p:stCondLst>
                                            <p:cond delay="0"/>
                                          </p:stCondLst>
                                        </p:cTn>
                                        <p:tgtEl>
                                          <p:spTgt spid="48162"/>
                                        </p:tgtEl>
                                        <p:attrNameLst>
                                          <p:attrName>style.visibility</p:attrName>
                                        </p:attrNameLst>
                                      </p:cBhvr>
                                      <p:to>
                                        <p:strVal val="visible"/>
                                      </p:to>
                                    </p:set>
                                    <p:animEffect transition="in" filter="wipe(up)">
                                      <p:cBhvr>
                                        <p:cTn id="144" dur="500"/>
                                        <p:tgtEl>
                                          <p:spTgt spid="48162"/>
                                        </p:tgtEl>
                                      </p:cBhvr>
                                    </p:animEffect>
                                  </p:childTnLst>
                                </p:cTn>
                              </p:par>
                            </p:childTnLst>
                          </p:cTn>
                        </p:par>
                        <p:par>
                          <p:cTn id="145" fill="hold">
                            <p:stCondLst>
                              <p:cond delay="2000"/>
                            </p:stCondLst>
                            <p:childTnLst>
                              <p:par>
                                <p:cTn id="146" presetID="22" presetClass="entr" presetSubtype="1" fill="hold" nodeType="afterEffect">
                                  <p:stCondLst>
                                    <p:cond delay="0"/>
                                  </p:stCondLst>
                                  <p:childTnLst>
                                    <p:set>
                                      <p:cBhvr>
                                        <p:cTn id="147" dur="1" fill="hold">
                                          <p:stCondLst>
                                            <p:cond delay="0"/>
                                          </p:stCondLst>
                                        </p:cTn>
                                        <p:tgtEl>
                                          <p:spTgt spid="48166"/>
                                        </p:tgtEl>
                                        <p:attrNameLst>
                                          <p:attrName>style.visibility</p:attrName>
                                        </p:attrNameLst>
                                      </p:cBhvr>
                                      <p:to>
                                        <p:strVal val="visible"/>
                                      </p:to>
                                    </p:set>
                                    <p:animEffect transition="in" filter="wipe(up)">
                                      <p:cBhvr>
                                        <p:cTn id="148" dur="500"/>
                                        <p:tgtEl>
                                          <p:spTgt spid="48166"/>
                                        </p:tgtEl>
                                      </p:cBhvr>
                                    </p:animEffect>
                                  </p:childTnLst>
                                </p:cTn>
                              </p:par>
                            </p:childTnLst>
                          </p:cTn>
                        </p:par>
                        <p:par>
                          <p:cTn id="149" fill="hold">
                            <p:stCondLst>
                              <p:cond delay="2500"/>
                            </p:stCondLst>
                            <p:childTnLst>
                              <p:par>
                                <p:cTn id="150" presetID="22" presetClass="entr" presetSubtype="1" fill="hold" nodeType="afterEffect">
                                  <p:stCondLst>
                                    <p:cond delay="0"/>
                                  </p:stCondLst>
                                  <p:childTnLst>
                                    <p:set>
                                      <p:cBhvr>
                                        <p:cTn id="151" dur="1" fill="hold">
                                          <p:stCondLst>
                                            <p:cond delay="0"/>
                                          </p:stCondLst>
                                        </p:cTn>
                                        <p:tgtEl>
                                          <p:spTgt spid="48167"/>
                                        </p:tgtEl>
                                        <p:attrNameLst>
                                          <p:attrName>style.visibility</p:attrName>
                                        </p:attrNameLst>
                                      </p:cBhvr>
                                      <p:to>
                                        <p:strVal val="visible"/>
                                      </p:to>
                                    </p:set>
                                    <p:animEffect transition="in" filter="wipe(up)">
                                      <p:cBhvr>
                                        <p:cTn id="152" dur="500"/>
                                        <p:tgtEl>
                                          <p:spTgt spid="48167"/>
                                        </p:tgtEl>
                                      </p:cBhvr>
                                    </p:animEffect>
                                  </p:childTnLst>
                                </p:cTn>
                              </p:par>
                            </p:childTnLst>
                          </p:cTn>
                        </p:par>
                        <p:par>
                          <p:cTn id="153" fill="hold">
                            <p:stCondLst>
                              <p:cond delay="3000"/>
                            </p:stCondLst>
                            <p:childTnLst>
                              <p:par>
                                <p:cTn id="154" presetID="22" presetClass="entr" presetSubtype="1" fill="hold" nodeType="afterEffect">
                                  <p:stCondLst>
                                    <p:cond delay="0"/>
                                  </p:stCondLst>
                                  <p:childTnLst>
                                    <p:set>
                                      <p:cBhvr>
                                        <p:cTn id="155" dur="1" fill="hold">
                                          <p:stCondLst>
                                            <p:cond delay="0"/>
                                          </p:stCondLst>
                                        </p:cTn>
                                        <p:tgtEl>
                                          <p:spTgt spid="48168"/>
                                        </p:tgtEl>
                                        <p:attrNameLst>
                                          <p:attrName>style.visibility</p:attrName>
                                        </p:attrNameLst>
                                      </p:cBhvr>
                                      <p:to>
                                        <p:strVal val="visible"/>
                                      </p:to>
                                    </p:set>
                                    <p:animEffect transition="in" filter="wipe(up)">
                                      <p:cBhvr>
                                        <p:cTn id="156" dur="500"/>
                                        <p:tgtEl>
                                          <p:spTgt spid="48168"/>
                                        </p:tgtEl>
                                      </p:cBhvr>
                                    </p:animEffect>
                                  </p:childTnLst>
                                </p:cTn>
                              </p:par>
                            </p:childTnLst>
                          </p:cTn>
                        </p:par>
                      </p:childTnLst>
                    </p:cTn>
                  </p:par>
                  <p:par>
                    <p:cTn id="157" fill="hold">
                      <p:stCondLst>
                        <p:cond delay="indefinite"/>
                      </p:stCondLst>
                      <p:childTnLst>
                        <p:par>
                          <p:cTn id="158" fill="hold">
                            <p:stCondLst>
                              <p:cond delay="0"/>
                            </p:stCondLst>
                            <p:childTnLst>
                              <p:par>
                                <p:cTn id="159" presetID="16" presetClass="entr" presetSubtype="37" fill="hold" nodeType="clickEffect">
                                  <p:stCondLst>
                                    <p:cond delay="0"/>
                                  </p:stCondLst>
                                  <p:childTnLst>
                                    <p:set>
                                      <p:cBhvr>
                                        <p:cTn id="160" dur="1" fill="hold">
                                          <p:stCondLst>
                                            <p:cond delay="0"/>
                                          </p:stCondLst>
                                        </p:cTn>
                                        <p:tgtEl>
                                          <p:spTgt spid="48172"/>
                                        </p:tgtEl>
                                        <p:attrNameLst>
                                          <p:attrName>style.visibility</p:attrName>
                                        </p:attrNameLst>
                                      </p:cBhvr>
                                      <p:to>
                                        <p:strVal val="visible"/>
                                      </p:to>
                                    </p:set>
                                    <p:animEffect transition="in" filter="barn(outVertical)">
                                      <p:cBhvr>
                                        <p:cTn id="161" dur="500"/>
                                        <p:tgtEl>
                                          <p:spTgt spid="4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4" grpId="0"/>
      <p:bldP spid="48135" grpId="0"/>
      <p:bldP spid="481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7411" name="Rectangle 3"/>
          <p:cNvSpPr>
            <a:spLocks noGrp="1"/>
          </p:cNvSpPr>
          <p:nvPr>
            <p:ph idx="1"/>
          </p:nvPr>
        </p:nvSpPr>
        <p:spPr>
          <a:ln/>
        </p:spPr>
        <p:txBody>
          <a:bodyPr vert="horz" wrap="square" lIns="91440" tIns="45720" rIns="91440" bIns="45720" anchor="t"/>
          <a:p>
            <a:pPr eaLnBrk="1" hangingPunct="1">
              <a:buNone/>
            </a:pPr>
            <a:r>
              <a:rPr lang="zh-CN" altLang="en-US" dirty="0">
                <a:solidFill>
                  <a:srgbClr val="FF3300"/>
                </a:solidFill>
              </a:rPr>
              <a:t>注：</a:t>
            </a:r>
            <a:r>
              <a:rPr lang="zh-CN" altLang="en-US" dirty="0"/>
              <a:t>对线性方程组求解实际上是将增广矩阵化为行阶梯形矩阵或行最简形矩阵</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8435" name="Text Box 4"/>
          <p:cNvSpPr txBox="1"/>
          <p:nvPr/>
        </p:nvSpPr>
        <p:spPr>
          <a:xfrm>
            <a:off x="609600" y="533400"/>
            <a:ext cx="2809875" cy="457200"/>
          </a:xfrm>
          <a:prstGeom prst="rect">
            <a:avLst/>
          </a:prstGeom>
          <a:noFill/>
          <a:ln w="9525">
            <a:noFill/>
          </a:ln>
        </p:spPr>
        <p:txBody>
          <a:bodyPr>
            <a:spAutoFit/>
          </a:bodyPr>
          <a:p>
            <a:pPr eaLnBrk="1" hangingPunct="1"/>
            <a:r>
              <a:rPr lang="zh-CN" altLang="en-US" sz="2400" b="1" u="sng" dirty="0">
                <a:solidFill>
                  <a:srgbClr val="FF0000"/>
                </a:solidFill>
                <a:latin typeface="Times New Roman" panose="02020603050405020304" pitchFamily="18" charset="0"/>
              </a:rPr>
              <a:t>行最简形矩阵：</a:t>
            </a:r>
            <a:endParaRPr lang="zh-CN" altLang="en-US" sz="2400" b="1" u="sng" dirty="0">
              <a:solidFill>
                <a:srgbClr val="FF0000"/>
              </a:solidFill>
              <a:latin typeface="Times New Roman" panose="02020603050405020304" pitchFamily="18" charset="0"/>
            </a:endParaRPr>
          </a:p>
        </p:txBody>
      </p:sp>
      <p:sp>
        <p:nvSpPr>
          <p:cNvPr id="49157" name="Text Box 5"/>
          <p:cNvSpPr txBox="1"/>
          <p:nvPr/>
        </p:nvSpPr>
        <p:spPr>
          <a:xfrm>
            <a:off x="779463" y="1219200"/>
            <a:ext cx="4224337"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a:t>
            </a:r>
            <a:r>
              <a:rPr lang="zh-CN" altLang="en-US" sz="2400" b="1" dirty="0">
                <a:latin typeface="Times New Roman" panose="02020603050405020304" pitchFamily="18" charset="0"/>
              </a:rPr>
              <a:t>是一个行阶梯形矩阵；</a:t>
            </a:r>
            <a:endParaRPr lang="zh-CN" altLang="en-US" sz="2400" b="1" dirty="0">
              <a:latin typeface="Times New Roman" panose="02020603050405020304" pitchFamily="18" charset="0"/>
            </a:endParaRPr>
          </a:p>
        </p:txBody>
      </p:sp>
      <p:sp>
        <p:nvSpPr>
          <p:cNvPr id="49158" name="Text Box 6"/>
          <p:cNvSpPr txBox="1"/>
          <p:nvPr/>
        </p:nvSpPr>
        <p:spPr>
          <a:xfrm>
            <a:off x="762000" y="1863725"/>
            <a:ext cx="8124825"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a:t>
            </a:r>
            <a:r>
              <a:rPr lang="zh-CN" altLang="en-US" sz="2400" b="1" dirty="0">
                <a:latin typeface="Times New Roman" panose="02020603050405020304" pitchFamily="18" charset="0"/>
              </a:rPr>
              <a:t>每行第一个非零元为1，且该元素所在的列的其它元素</a:t>
            </a:r>
            <a:endParaRPr lang="zh-CN" altLang="en-US" sz="2400" b="1" dirty="0">
              <a:latin typeface="Times New Roman" panose="02020603050405020304" pitchFamily="18" charset="0"/>
            </a:endParaRPr>
          </a:p>
        </p:txBody>
      </p:sp>
      <p:sp>
        <p:nvSpPr>
          <p:cNvPr id="49159" name="Text Box 7">
            <a:hlinkClick r:id="" action="ppaction://noaction"/>
          </p:cNvPr>
          <p:cNvSpPr txBox="1"/>
          <p:nvPr/>
        </p:nvSpPr>
        <p:spPr>
          <a:xfrm>
            <a:off x="1476375" y="2276475"/>
            <a:ext cx="2470150"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都为0.</a:t>
            </a:r>
            <a:endParaRPr lang="zh-CN" altLang="en-US" sz="2400" b="1" dirty="0">
              <a:latin typeface="Times New Roman" panose="02020603050405020304" pitchFamily="18" charset="0"/>
            </a:endParaRPr>
          </a:p>
        </p:txBody>
      </p:sp>
      <p:graphicFrame>
        <p:nvGraphicFramePr>
          <p:cNvPr id="49160" name="Object 8"/>
          <p:cNvGraphicFramePr>
            <a:graphicFrameLocks noChangeAspect="1"/>
          </p:cNvGraphicFramePr>
          <p:nvPr/>
        </p:nvGraphicFramePr>
        <p:xfrm>
          <a:off x="2916238" y="3071813"/>
          <a:ext cx="2489200" cy="1941512"/>
        </p:xfrm>
        <a:graphic>
          <a:graphicData uri="http://schemas.openxmlformats.org/presentationml/2006/ole">
            <mc:AlternateContent xmlns:mc="http://schemas.openxmlformats.org/markup-compatibility/2006">
              <mc:Choice xmlns:v="urn:schemas-microsoft-com:vml" Requires="v">
                <p:oleObj spid="_x0000_s3134" name="" r:id="rId1" imgW="1473200" imgH="1143000" progId="Equation.3">
                  <p:embed/>
                </p:oleObj>
              </mc:Choice>
              <mc:Fallback>
                <p:oleObj name="" r:id="rId1" imgW="1473200" imgH="1143000" progId="Equation.3">
                  <p:embed/>
                  <p:pic>
                    <p:nvPicPr>
                      <p:cNvPr id="0" name="图片 3133"/>
                      <p:cNvPicPr/>
                      <p:nvPr/>
                    </p:nvPicPr>
                    <p:blipFill>
                      <a:blip r:embed="rId2"/>
                      <a:stretch>
                        <a:fillRect/>
                      </a:stretch>
                    </p:blipFill>
                    <p:spPr>
                      <a:xfrm>
                        <a:off x="2916238" y="3071813"/>
                        <a:ext cx="2489200" cy="1941512"/>
                      </a:xfrm>
                      <a:prstGeom prst="rect">
                        <a:avLst/>
                      </a:prstGeom>
                      <a:noFill/>
                      <a:ln w="38100">
                        <a:noFill/>
                        <a:miter/>
                      </a:ln>
                    </p:spPr>
                  </p:pic>
                </p:oleObj>
              </mc:Fallback>
            </mc:AlternateContent>
          </a:graphicData>
        </a:graphic>
      </p:graphicFrame>
      <p:sp>
        <p:nvSpPr>
          <p:cNvPr id="49161" name="Line 9"/>
          <p:cNvSpPr/>
          <p:nvPr/>
        </p:nvSpPr>
        <p:spPr>
          <a:xfrm>
            <a:off x="3048000" y="3408363"/>
            <a:ext cx="228600" cy="0"/>
          </a:xfrm>
          <a:prstGeom prst="line">
            <a:avLst/>
          </a:prstGeom>
          <a:ln w="28575" cap="flat" cmpd="sng">
            <a:solidFill>
              <a:srgbClr val="FF3300"/>
            </a:solidFill>
            <a:prstDash val="dash"/>
            <a:headEnd type="none" w="med" len="med"/>
            <a:tailEnd type="none" w="med" len="med"/>
          </a:ln>
        </p:spPr>
      </p:sp>
      <p:sp>
        <p:nvSpPr>
          <p:cNvPr id="49162" name="Line 10"/>
          <p:cNvSpPr/>
          <p:nvPr/>
        </p:nvSpPr>
        <p:spPr>
          <a:xfrm>
            <a:off x="3276600" y="3408363"/>
            <a:ext cx="0" cy="381000"/>
          </a:xfrm>
          <a:prstGeom prst="line">
            <a:avLst/>
          </a:prstGeom>
          <a:ln w="28575" cap="flat" cmpd="sng">
            <a:solidFill>
              <a:srgbClr val="FF3300"/>
            </a:solidFill>
            <a:prstDash val="dash"/>
            <a:headEnd type="none" w="med" len="med"/>
            <a:tailEnd type="none" w="med" len="med"/>
          </a:ln>
        </p:spPr>
      </p:sp>
      <p:sp>
        <p:nvSpPr>
          <p:cNvPr id="49163" name="Line 11"/>
          <p:cNvSpPr/>
          <p:nvPr/>
        </p:nvSpPr>
        <p:spPr>
          <a:xfrm>
            <a:off x="3276600" y="3789363"/>
            <a:ext cx="838200" cy="0"/>
          </a:xfrm>
          <a:prstGeom prst="line">
            <a:avLst/>
          </a:prstGeom>
          <a:ln w="28575" cap="flat" cmpd="sng">
            <a:solidFill>
              <a:srgbClr val="FF3300"/>
            </a:solidFill>
            <a:prstDash val="dash"/>
            <a:headEnd type="none" w="med" len="med"/>
            <a:tailEnd type="none" w="med" len="med"/>
          </a:ln>
        </p:spPr>
      </p:sp>
      <p:sp>
        <p:nvSpPr>
          <p:cNvPr id="49164" name="Line 12"/>
          <p:cNvSpPr/>
          <p:nvPr/>
        </p:nvSpPr>
        <p:spPr>
          <a:xfrm>
            <a:off x="4114800" y="3789363"/>
            <a:ext cx="0" cy="381000"/>
          </a:xfrm>
          <a:prstGeom prst="line">
            <a:avLst/>
          </a:prstGeom>
          <a:ln w="57150" cap="flat" cmpd="sng">
            <a:solidFill>
              <a:srgbClr val="FF3300"/>
            </a:solidFill>
            <a:prstDash val="solid"/>
            <a:headEnd type="none" w="med" len="med"/>
            <a:tailEnd type="none" w="med" len="med"/>
          </a:ln>
        </p:spPr>
      </p:sp>
      <p:sp>
        <p:nvSpPr>
          <p:cNvPr id="49165" name="Line 13"/>
          <p:cNvSpPr/>
          <p:nvPr/>
        </p:nvSpPr>
        <p:spPr>
          <a:xfrm>
            <a:off x="4114800" y="4170363"/>
            <a:ext cx="1143000" cy="0"/>
          </a:xfrm>
          <a:prstGeom prst="line">
            <a:avLst/>
          </a:prstGeom>
          <a:ln w="28575" cap="flat" cmpd="sng">
            <a:solidFill>
              <a:srgbClr val="FF3300"/>
            </a:solidFill>
            <a:prstDash val="dash"/>
            <a:headEnd type="none" w="med" len="med"/>
            <a:tailEnd type="none" w="med" len="med"/>
          </a:ln>
        </p:spPr>
      </p:sp>
      <p:sp>
        <p:nvSpPr>
          <p:cNvPr id="49166" name="Oval 14"/>
          <p:cNvSpPr/>
          <p:nvPr/>
        </p:nvSpPr>
        <p:spPr>
          <a:xfrm>
            <a:off x="2971800" y="3068638"/>
            <a:ext cx="304800" cy="304800"/>
          </a:xfrm>
          <a:prstGeom prst="ellipse">
            <a:avLst/>
          </a:prstGeom>
          <a:noFill/>
          <a:ln w="9525" cap="flat" cmpd="sng">
            <a:solidFill>
              <a:srgbClr val="FF3300"/>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49167" name="Oval 15"/>
          <p:cNvSpPr/>
          <p:nvPr/>
        </p:nvSpPr>
        <p:spPr>
          <a:xfrm>
            <a:off x="3352800" y="3463925"/>
            <a:ext cx="304800" cy="304800"/>
          </a:xfrm>
          <a:prstGeom prst="ellipse">
            <a:avLst/>
          </a:prstGeom>
          <a:noFill/>
          <a:ln w="9525" cap="flat" cmpd="sng">
            <a:solidFill>
              <a:srgbClr val="FF3300"/>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49168" name="Oval 16"/>
          <p:cNvSpPr/>
          <p:nvPr/>
        </p:nvSpPr>
        <p:spPr>
          <a:xfrm>
            <a:off x="4140200" y="3860800"/>
            <a:ext cx="304800" cy="304800"/>
          </a:xfrm>
          <a:prstGeom prst="ellipse">
            <a:avLst/>
          </a:prstGeom>
          <a:noFill/>
          <a:ln w="9525" cap="flat" cmpd="sng">
            <a:solidFill>
              <a:srgbClr val="FF3300"/>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nvGrpSpPr>
          <p:cNvPr id="49169" name="Group 17"/>
          <p:cNvGrpSpPr/>
          <p:nvPr/>
        </p:nvGrpSpPr>
        <p:grpSpPr>
          <a:xfrm>
            <a:off x="755650" y="4941888"/>
            <a:ext cx="7705725" cy="809625"/>
            <a:chOff x="657" y="3339"/>
            <a:chExt cx="4854" cy="510"/>
          </a:xfrm>
        </p:grpSpPr>
        <p:grpSp>
          <p:nvGrpSpPr>
            <p:cNvPr id="18449" name="Group 18"/>
            <p:cNvGrpSpPr/>
            <p:nvPr/>
          </p:nvGrpSpPr>
          <p:grpSpPr>
            <a:xfrm>
              <a:off x="999" y="3339"/>
              <a:ext cx="4512" cy="510"/>
              <a:chOff x="1090" y="3646"/>
              <a:chExt cx="4512" cy="510"/>
            </a:xfrm>
          </p:grpSpPr>
          <p:sp>
            <p:nvSpPr>
              <p:cNvPr id="18451" name="Text Box 19"/>
              <p:cNvSpPr txBox="1"/>
              <p:nvPr/>
            </p:nvSpPr>
            <p:spPr>
              <a:xfrm>
                <a:off x="1090" y="3800"/>
                <a:ext cx="726"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矩阵 </a:t>
                </a:r>
                <a:r>
                  <a:rPr lang="en-US" altLang="zh-CN" sz="2400" b="1" i="1" dirty="0">
                    <a:latin typeface="Times New Roman" panose="02020603050405020304" pitchFamily="18" charset="0"/>
                  </a:rPr>
                  <a:t>A </a:t>
                </a:r>
                <a:endParaRPr lang="en-US" altLang="zh-CN" sz="2400" b="1" i="1" dirty="0">
                  <a:latin typeface="Times New Roman" panose="02020603050405020304" pitchFamily="18" charset="0"/>
                </a:endParaRPr>
              </a:p>
            </p:txBody>
          </p:sp>
          <p:sp>
            <p:nvSpPr>
              <p:cNvPr id="18452" name="Freeform 20"/>
              <p:cNvSpPr/>
              <p:nvPr/>
            </p:nvSpPr>
            <p:spPr>
              <a:xfrm>
                <a:off x="1830" y="3896"/>
                <a:ext cx="882" cy="58"/>
              </a:xfrm>
              <a:custGeom>
                <a:avLst/>
                <a:gdLst/>
                <a:ahLst/>
                <a:cxnLst>
                  <a:cxn ang="0">
                    <a:pos x="0" y="58"/>
                  </a:cxn>
                  <a:cxn ang="0">
                    <a:pos x="294" y="0"/>
                  </a:cxn>
                  <a:cxn ang="0">
                    <a:pos x="630" y="58"/>
                  </a:cxn>
                  <a:cxn ang="0">
                    <a:pos x="882"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9525" cap="flat" cmpd="sng">
                <a:solidFill>
                  <a:srgbClr val="FF3300">
                    <a:alpha val="100000"/>
                  </a:srgbClr>
                </a:solidFill>
                <a:prstDash val="solid"/>
                <a:round/>
                <a:headEnd type="none" w="med" len="med"/>
                <a:tailEnd type="none" w="med" len="med"/>
              </a:ln>
            </p:spPr>
            <p:txBody>
              <a:bodyPr/>
              <a:p>
                <a:endParaRPr lang="zh-CN" altLang="en-US"/>
              </a:p>
            </p:txBody>
          </p:sp>
          <p:sp>
            <p:nvSpPr>
              <p:cNvPr id="18453" name="Text Box 21"/>
              <p:cNvSpPr txBox="1"/>
              <p:nvPr/>
            </p:nvSpPr>
            <p:spPr>
              <a:xfrm>
                <a:off x="2702" y="3790"/>
                <a:ext cx="2900" cy="288"/>
              </a:xfrm>
              <a:prstGeom prst="rect">
                <a:avLst/>
              </a:prstGeom>
              <a:noFill/>
              <a:ln w="9525">
                <a:noFill/>
              </a:ln>
            </p:spPr>
            <p:txBody>
              <a:bodyPr>
                <a:spAutoFit/>
              </a:bodyPr>
              <a:p>
                <a:pPr eaLnBrk="1" hangingPunct="1"/>
                <a:r>
                  <a:rPr lang="zh-CN" altLang="en-US" sz="2400" b="1" dirty="0">
                    <a:latin typeface="Times New Roman" panose="02020603050405020304" pitchFamily="18" charset="0"/>
                  </a:rPr>
                  <a:t>行阶梯形矩阵和行最简形矩阵；</a:t>
                </a:r>
                <a:endParaRPr lang="en-US" altLang="zh-CN" sz="2400" b="1" i="1" dirty="0">
                  <a:latin typeface="Times New Roman" panose="02020603050405020304" pitchFamily="18" charset="0"/>
                </a:endParaRPr>
              </a:p>
            </p:txBody>
          </p:sp>
          <p:sp>
            <p:nvSpPr>
              <p:cNvPr id="18454" name="Text Box 22"/>
              <p:cNvSpPr txBox="1"/>
              <p:nvPr/>
            </p:nvSpPr>
            <p:spPr>
              <a:xfrm>
                <a:off x="1934" y="3646"/>
                <a:ext cx="596" cy="250"/>
              </a:xfrm>
              <a:prstGeom prst="rect">
                <a:avLst/>
              </a:prstGeom>
              <a:noFill/>
              <a:ln w="9525">
                <a:noFill/>
              </a:ln>
            </p:spPr>
            <p:txBody>
              <a:bodyPr wrap="none">
                <a:spAutoFit/>
              </a:bodyPr>
              <a:p>
                <a:pPr eaLnBrk="1" hangingPunct="1"/>
                <a:r>
                  <a:rPr lang="zh-CN" altLang="en-US" sz="2000" b="1" dirty="0">
                    <a:solidFill>
                      <a:srgbClr val="FF3300"/>
                    </a:solidFill>
                    <a:latin typeface="Times New Roman" panose="02020603050405020304" pitchFamily="18" charset="0"/>
                  </a:rPr>
                  <a:t>有限次</a:t>
                </a:r>
                <a:endParaRPr lang="zh-CN" altLang="en-US" sz="2000" b="1" dirty="0">
                  <a:solidFill>
                    <a:srgbClr val="FF3300"/>
                  </a:solidFill>
                  <a:latin typeface="Times New Roman" panose="02020603050405020304" pitchFamily="18" charset="0"/>
                </a:endParaRPr>
              </a:p>
            </p:txBody>
          </p:sp>
          <p:sp>
            <p:nvSpPr>
              <p:cNvPr id="18455" name="Text Box 23"/>
              <p:cNvSpPr txBox="1"/>
              <p:nvPr/>
            </p:nvSpPr>
            <p:spPr>
              <a:xfrm>
                <a:off x="1810" y="3906"/>
                <a:ext cx="916" cy="250"/>
              </a:xfrm>
              <a:prstGeom prst="rect">
                <a:avLst/>
              </a:prstGeom>
              <a:noFill/>
              <a:ln w="9525">
                <a:noFill/>
              </a:ln>
            </p:spPr>
            <p:txBody>
              <a:bodyPr wrap="none">
                <a:spAutoFit/>
              </a:bodyPr>
              <a:p>
                <a:pPr eaLnBrk="1" hangingPunct="1"/>
                <a:r>
                  <a:rPr lang="zh-CN" altLang="en-US" sz="2000" b="1" dirty="0">
                    <a:solidFill>
                      <a:srgbClr val="FF3300"/>
                    </a:solidFill>
                    <a:latin typeface="Times New Roman" panose="02020603050405020304" pitchFamily="18" charset="0"/>
                  </a:rPr>
                  <a:t>初等</a:t>
                </a:r>
                <a:r>
                  <a:rPr lang="zh-CN" altLang="en-US" sz="2000" b="1" dirty="0">
                    <a:latin typeface="Times New Roman" panose="02020603050405020304" pitchFamily="18" charset="0"/>
                  </a:rPr>
                  <a:t>行</a:t>
                </a:r>
                <a:r>
                  <a:rPr lang="zh-CN" altLang="en-US" sz="2000" b="1" dirty="0">
                    <a:solidFill>
                      <a:srgbClr val="FF3300"/>
                    </a:solidFill>
                    <a:latin typeface="Times New Roman" panose="02020603050405020304" pitchFamily="18" charset="0"/>
                  </a:rPr>
                  <a:t>变换</a:t>
                </a:r>
                <a:endParaRPr lang="zh-CN" altLang="en-US" sz="2000" b="1" dirty="0">
                  <a:solidFill>
                    <a:srgbClr val="FF3300"/>
                  </a:solidFill>
                  <a:latin typeface="Times New Roman" panose="02020603050405020304" pitchFamily="18" charset="0"/>
                </a:endParaRPr>
              </a:p>
            </p:txBody>
          </p:sp>
        </p:grpSp>
        <p:sp>
          <p:nvSpPr>
            <p:cNvPr id="18450" name="Rectangle 24"/>
            <p:cNvSpPr/>
            <p:nvPr/>
          </p:nvSpPr>
          <p:spPr>
            <a:xfrm>
              <a:off x="657" y="3462"/>
              <a:ext cx="502" cy="288"/>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注：</a:t>
              </a:r>
              <a:endParaRPr lang="zh-CN" altLang="en-US" sz="2400" b="1" dirty="0">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left)">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wipe(left)">
                                      <p:cBhvr>
                                        <p:cTn id="12" dur="500"/>
                                        <p:tgtEl>
                                          <p:spTgt spid="4915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159"/>
                                        </p:tgtEl>
                                        <p:attrNameLst>
                                          <p:attrName>style.visibility</p:attrName>
                                        </p:attrNameLst>
                                      </p:cBhvr>
                                      <p:to>
                                        <p:strVal val="visible"/>
                                      </p:to>
                                    </p:set>
                                    <p:animEffect transition="in" filter="wipe(left)">
                                      <p:cBhvr>
                                        <p:cTn id="16" dur="500"/>
                                        <p:tgtEl>
                                          <p:spTgt spid="491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160"/>
                                        </p:tgtEl>
                                        <p:attrNameLst>
                                          <p:attrName>style.visibility</p:attrName>
                                        </p:attrNameLst>
                                      </p:cBhvr>
                                      <p:to>
                                        <p:strVal val="visible"/>
                                      </p:to>
                                    </p:set>
                                    <p:animEffect transition="in" filter="blinds(horizontal)">
                                      <p:cBhvr>
                                        <p:cTn id="21" dur="500"/>
                                        <p:tgtEl>
                                          <p:spTgt spid="491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9161"/>
                                        </p:tgtEl>
                                        <p:attrNameLst>
                                          <p:attrName>style.visibility</p:attrName>
                                        </p:attrNameLst>
                                      </p:cBhvr>
                                      <p:to>
                                        <p:strVal val="visible"/>
                                      </p:to>
                                    </p:set>
                                    <p:animEffect transition="in" filter="wipe(left)">
                                      <p:cBhvr>
                                        <p:cTn id="26" dur="500"/>
                                        <p:tgtEl>
                                          <p:spTgt spid="49161"/>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9162"/>
                                        </p:tgtEl>
                                        <p:attrNameLst>
                                          <p:attrName>style.visibility</p:attrName>
                                        </p:attrNameLst>
                                      </p:cBhvr>
                                      <p:to>
                                        <p:strVal val="visible"/>
                                      </p:to>
                                    </p:set>
                                    <p:animEffect transition="in" filter="wipe(up)">
                                      <p:cBhvr>
                                        <p:cTn id="30" dur="500"/>
                                        <p:tgtEl>
                                          <p:spTgt spid="4916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9163"/>
                                        </p:tgtEl>
                                        <p:attrNameLst>
                                          <p:attrName>style.visibility</p:attrName>
                                        </p:attrNameLst>
                                      </p:cBhvr>
                                      <p:to>
                                        <p:strVal val="visible"/>
                                      </p:to>
                                    </p:set>
                                    <p:animEffect transition="in" filter="wipe(left)">
                                      <p:cBhvr>
                                        <p:cTn id="34" dur="500"/>
                                        <p:tgtEl>
                                          <p:spTgt spid="49163"/>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49164"/>
                                        </p:tgtEl>
                                        <p:attrNameLst>
                                          <p:attrName>style.visibility</p:attrName>
                                        </p:attrNameLst>
                                      </p:cBhvr>
                                      <p:to>
                                        <p:strVal val="visible"/>
                                      </p:to>
                                    </p:set>
                                    <p:animEffect transition="in" filter="wipe(up)">
                                      <p:cBhvr>
                                        <p:cTn id="38" dur="500"/>
                                        <p:tgtEl>
                                          <p:spTgt spid="49164"/>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49165"/>
                                        </p:tgtEl>
                                        <p:attrNameLst>
                                          <p:attrName>style.visibility</p:attrName>
                                        </p:attrNameLst>
                                      </p:cBhvr>
                                      <p:to>
                                        <p:strVal val="visible"/>
                                      </p:to>
                                    </p:set>
                                    <p:animEffect transition="in" filter="wipe(left)">
                                      <p:cBhvr>
                                        <p:cTn id="42" dur="500"/>
                                        <p:tgtEl>
                                          <p:spTgt spid="49165"/>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49166"/>
                                        </p:tgtEl>
                                        <p:attrNameLst>
                                          <p:attrName>style.visibility</p:attrName>
                                        </p:attrNameLst>
                                      </p:cBhvr>
                                      <p:to>
                                        <p:strVal val="visible"/>
                                      </p:to>
                                    </p:set>
                                    <p:anim calcmode="lin" valueType="num">
                                      <p:cBhvr>
                                        <p:cTn id="47" dur="500" fill="hold"/>
                                        <p:tgtEl>
                                          <p:spTgt spid="49166"/>
                                        </p:tgtEl>
                                        <p:attrNameLst>
                                          <p:attrName>ppt_w</p:attrName>
                                        </p:attrNameLst>
                                      </p:cBhvr>
                                      <p:tavLst>
                                        <p:tav tm="0">
                                          <p:val>
                                            <p:fltVal val="0.000000"/>
                                          </p:val>
                                        </p:tav>
                                        <p:tav tm="100000">
                                          <p:val>
                                            <p:strVal val="#ppt_w"/>
                                          </p:val>
                                        </p:tav>
                                      </p:tavLst>
                                    </p:anim>
                                    <p:anim calcmode="lin" valueType="num">
                                      <p:cBhvr>
                                        <p:cTn id="48" dur="500" fill="hold"/>
                                        <p:tgtEl>
                                          <p:spTgt spid="49166"/>
                                        </p:tgtEl>
                                        <p:attrNameLst>
                                          <p:attrName>ppt_h</p:attrName>
                                        </p:attrNameLst>
                                      </p:cBhvr>
                                      <p:tavLst>
                                        <p:tav tm="0">
                                          <p:val>
                                            <p:fltVal val="0.000000"/>
                                          </p:val>
                                        </p:tav>
                                        <p:tav tm="100000">
                                          <p:val>
                                            <p:strVal val="#ppt_h"/>
                                          </p:val>
                                        </p:tav>
                                      </p:tavLst>
                                    </p:anim>
                                  </p:childTnLst>
                                </p:cTn>
                              </p:par>
                            </p:childTnLst>
                          </p:cTn>
                        </p:par>
                        <p:par>
                          <p:cTn id="49" fill="hold">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49167"/>
                                        </p:tgtEl>
                                        <p:attrNameLst>
                                          <p:attrName>style.visibility</p:attrName>
                                        </p:attrNameLst>
                                      </p:cBhvr>
                                      <p:to>
                                        <p:strVal val="visible"/>
                                      </p:to>
                                    </p:set>
                                    <p:anim calcmode="lin" valueType="num">
                                      <p:cBhvr>
                                        <p:cTn id="52" dur="500" fill="hold"/>
                                        <p:tgtEl>
                                          <p:spTgt spid="49167"/>
                                        </p:tgtEl>
                                        <p:attrNameLst>
                                          <p:attrName>ppt_w</p:attrName>
                                        </p:attrNameLst>
                                      </p:cBhvr>
                                      <p:tavLst>
                                        <p:tav tm="0">
                                          <p:val>
                                            <p:fltVal val="0.000000"/>
                                          </p:val>
                                        </p:tav>
                                        <p:tav tm="100000">
                                          <p:val>
                                            <p:strVal val="#ppt_w"/>
                                          </p:val>
                                        </p:tav>
                                      </p:tavLst>
                                    </p:anim>
                                    <p:anim calcmode="lin" valueType="num">
                                      <p:cBhvr>
                                        <p:cTn id="53" dur="500" fill="hold"/>
                                        <p:tgtEl>
                                          <p:spTgt spid="49167"/>
                                        </p:tgtEl>
                                        <p:attrNameLst>
                                          <p:attrName>ppt_h</p:attrName>
                                        </p:attrNameLst>
                                      </p:cBhvr>
                                      <p:tavLst>
                                        <p:tav tm="0">
                                          <p:val>
                                            <p:fltVal val="0.000000"/>
                                          </p:val>
                                        </p:tav>
                                        <p:tav tm="100000">
                                          <p:val>
                                            <p:strVal val="#ppt_h"/>
                                          </p:val>
                                        </p:tav>
                                      </p:tavLst>
                                    </p:anim>
                                  </p:childTnLst>
                                </p:cTn>
                              </p:par>
                            </p:childTnLst>
                          </p:cTn>
                        </p:par>
                        <p:par>
                          <p:cTn id="54" fill="hold">
                            <p:stCondLst>
                              <p:cond delay="1000"/>
                            </p:stCondLst>
                            <p:childTnLst>
                              <p:par>
                                <p:cTn id="55" presetID="23" presetClass="entr" presetSubtype="16" fill="hold" grpId="0" nodeType="afterEffect">
                                  <p:stCondLst>
                                    <p:cond delay="0"/>
                                  </p:stCondLst>
                                  <p:childTnLst>
                                    <p:set>
                                      <p:cBhvr>
                                        <p:cTn id="56" dur="1" fill="hold">
                                          <p:stCondLst>
                                            <p:cond delay="0"/>
                                          </p:stCondLst>
                                        </p:cTn>
                                        <p:tgtEl>
                                          <p:spTgt spid="49168"/>
                                        </p:tgtEl>
                                        <p:attrNameLst>
                                          <p:attrName>style.visibility</p:attrName>
                                        </p:attrNameLst>
                                      </p:cBhvr>
                                      <p:to>
                                        <p:strVal val="visible"/>
                                      </p:to>
                                    </p:set>
                                    <p:anim calcmode="lin" valueType="num">
                                      <p:cBhvr>
                                        <p:cTn id="57" dur="500" fill="hold"/>
                                        <p:tgtEl>
                                          <p:spTgt spid="49168"/>
                                        </p:tgtEl>
                                        <p:attrNameLst>
                                          <p:attrName>ppt_w</p:attrName>
                                        </p:attrNameLst>
                                      </p:cBhvr>
                                      <p:tavLst>
                                        <p:tav tm="0">
                                          <p:val>
                                            <p:fltVal val="0.000000"/>
                                          </p:val>
                                        </p:tav>
                                        <p:tav tm="100000">
                                          <p:val>
                                            <p:strVal val="#ppt_w"/>
                                          </p:val>
                                        </p:tav>
                                      </p:tavLst>
                                    </p:anim>
                                    <p:anim calcmode="lin" valueType="num">
                                      <p:cBhvr>
                                        <p:cTn id="58" dur="500" fill="hold"/>
                                        <p:tgtEl>
                                          <p:spTgt spid="49168"/>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9169"/>
                                        </p:tgtEl>
                                        <p:attrNameLst>
                                          <p:attrName>style.visibility</p:attrName>
                                        </p:attrNameLst>
                                      </p:cBhvr>
                                      <p:to>
                                        <p:strVal val="visible"/>
                                      </p:to>
                                    </p:set>
                                    <p:animEffect transition="in" filter="wipe(left)">
                                      <p:cBhvr>
                                        <p:cTn id="63" dur="500"/>
                                        <p:tgtEl>
                                          <p:spTgt spid="4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8" grpId="0"/>
      <p:bldP spid="49159" grpId="0"/>
      <p:bldP spid="49166" grpId="0" animBg="1"/>
      <p:bldP spid="49167" grpId="0" animBg="1"/>
      <p:bldP spid="491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0493" name="Text Box 13"/>
          <p:cNvSpPr txBox="1"/>
          <p:nvPr/>
        </p:nvSpPr>
        <p:spPr>
          <a:xfrm>
            <a:off x="152400" y="425450"/>
            <a:ext cx="6965950"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对行最简形矩阵施以初等列变换，可以变成</a:t>
            </a:r>
            <a:r>
              <a:rPr lang="zh-CN" altLang="en-US" sz="2400" b="1" u="sng" dirty="0">
                <a:solidFill>
                  <a:schemeClr val="accent2"/>
                </a:solidFill>
                <a:latin typeface="Times New Roman" panose="02020603050405020304" pitchFamily="18" charset="0"/>
              </a:rPr>
              <a:t>标准形</a:t>
            </a:r>
            <a:r>
              <a:rPr lang="zh-CN" altLang="en-US" sz="2400" b="1" dirty="0">
                <a:solidFill>
                  <a:schemeClr val="accent2"/>
                </a:solidFill>
                <a:latin typeface="Times New Roman" panose="02020603050405020304" pitchFamily="18" charset="0"/>
              </a:rPr>
              <a:t>.</a:t>
            </a:r>
            <a:endParaRPr lang="zh-CN" altLang="en-US" sz="2400" b="1" dirty="0">
              <a:latin typeface="Times New Roman" panose="02020603050405020304" pitchFamily="18" charset="0"/>
            </a:endParaRPr>
          </a:p>
        </p:txBody>
      </p:sp>
      <p:sp>
        <p:nvSpPr>
          <p:cNvPr id="20499" name="Text Box 19"/>
          <p:cNvSpPr txBox="1"/>
          <p:nvPr/>
        </p:nvSpPr>
        <p:spPr>
          <a:xfrm>
            <a:off x="7239000" y="404813"/>
            <a:ext cx="1004888"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如：</a:t>
            </a:r>
            <a:endParaRPr lang="zh-CN" altLang="en-US" sz="2400" b="1" dirty="0">
              <a:latin typeface="Times New Roman" panose="02020603050405020304" pitchFamily="18" charset="0"/>
            </a:endParaRPr>
          </a:p>
        </p:txBody>
      </p:sp>
      <p:graphicFrame>
        <p:nvGraphicFramePr>
          <p:cNvPr id="20500" name="Object 20"/>
          <p:cNvGraphicFramePr>
            <a:graphicFrameLocks noChangeAspect="1"/>
          </p:cNvGraphicFramePr>
          <p:nvPr/>
        </p:nvGraphicFramePr>
        <p:xfrm>
          <a:off x="849313" y="1014413"/>
          <a:ext cx="2882900" cy="1939925"/>
        </p:xfrm>
        <a:graphic>
          <a:graphicData uri="http://schemas.openxmlformats.org/presentationml/2006/ole">
            <mc:AlternateContent xmlns:mc="http://schemas.openxmlformats.org/markup-compatibility/2006">
              <mc:Choice xmlns:v="urn:schemas-microsoft-com:vml" Requires="v">
                <p:oleObj spid="_x0000_s3133" name="" r:id="rId1" imgW="1689100" imgH="1130300" progId="Equation.3">
                  <p:embed/>
                </p:oleObj>
              </mc:Choice>
              <mc:Fallback>
                <p:oleObj name="" r:id="rId1" imgW="1689100" imgH="1130300" progId="Equation.3">
                  <p:embed/>
                  <p:pic>
                    <p:nvPicPr>
                      <p:cNvPr id="0" name="图片 3132"/>
                      <p:cNvPicPr/>
                      <p:nvPr/>
                    </p:nvPicPr>
                    <p:blipFill>
                      <a:blip r:embed="rId2"/>
                      <a:stretch>
                        <a:fillRect/>
                      </a:stretch>
                    </p:blipFill>
                    <p:spPr>
                      <a:xfrm>
                        <a:off x="849313" y="1014413"/>
                        <a:ext cx="2882900" cy="1939925"/>
                      </a:xfrm>
                      <a:prstGeom prst="rect">
                        <a:avLst/>
                      </a:prstGeom>
                      <a:noFill/>
                      <a:ln w="38100">
                        <a:noFill/>
                        <a:miter/>
                      </a:ln>
                    </p:spPr>
                  </p:pic>
                </p:oleObj>
              </mc:Fallback>
            </mc:AlternateContent>
          </a:graphicData>
        </a:graphic>
      </p:graphicFrame>
      <p:sp>
        <p:nvSpPr>
          <p:cNvPr id="20501" name="Freeform 21"/>
          <p:cNvSpPr/>
          <p:nvPr/>
        </p:nvSpPr>
        <p:spPr>
          <a:xfrm>
            <a:off x="3963988" y="2116138"/>
            <a:ext cx="685800" cy="76200"/>
          </a:xfrm>
          <a:custGeom>
            <a:avLst/>
            <a:gdLst/>
            <a:ahLst/>
            <a:cxnLst>
              <a:cxn ang="0">
                <a:pos x="0" y="76200"/>
              </a:cxn>
              <a:cxn ang="0">
                <a:pos x="228600" y="0"/>
              </a:cxn>
              <a:cxn ang="0">
                <a:pos x="489857" y="76200"/>
              </a:cxn>
              <a:cxn ang="0">
                <a:pos x="6858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20502" name="Object 22"/>
          <p:cNvGraphicFramePr>
            <a:graphicFrameLocks noChangeAspect="1"/>
          </p:cNvGraphicFramePr>
          <p:nvPr/>
        </p:nvGraphicFramePr>
        <p:xfrm>
          <a:off x="3816350" y="1739900"/>
          <a:ext cx="908050" cy="412750"/>
        </p:xfrm>
        <a:graphic>
          <a:graphicData uri="http://schemas.openxmlformats.org/presentationml/2006/ole">
            <mc:AlternateContent xmlns:mc="http://schemas.openxmlformats.org/markup-compatibility/2006">
              <mc:Choice xmlns:v="urn:schemas-microsoft-com:vml" Requires="v">
                <p:oleObj spid="_x0000_s3135" name="" r:id="rId3" imgW="635000" imgH="254000" progId="Equation.3">
                  <p:embed/>
                </p:oleObj>
              </mc:Choice>
              <mc:Fallback>
                <p:oleObj name="" r:id="rId3" imgW="635000" imgH="254000" progId="Equation.3">
                  <p:embed/>
                  <p:pic>
                    <p:nvPicPr>
                      <p:cNvPr id="0" name="图片 3134"/>
                      <p:cNvPicPr/>
                      <p:nvPr/>
                    </p:nvPicPr>
                    <p:blipFill>
                      <a:blip r:embed="rId4"/>
                      <a:stretch>
                        <a:fillRect/>
                      </a:stretch>
                    </p:blipFill>
                    <p:spPr>
                      <a:xfrm>
                        <a:off x="3816350" y="1739900"/>
                        <a:ext cx="908050" cy="412750"/>
                      </a:xfrm>
                      <a:prstGeom prst="rect">
                        <a:avLst/>
                      </a:prstGeom>
                      <a:noFill/>
                      <a:ln w="38100">
                        <a:noFill/>
                        <a:miter/>
                      </a:ln>
                    </p:spPr>
                  </p:pic>
                </p:oleObj>
              </mc:Fallback>
            </mc:AlternateContent>
          </a:graphicData>
        </a:graphic>
      </p:graphicFrame>
      <p:graphicFrame>
        <p:nvGraphicFramePr>
          <p:cNvPr id="20503" name="Object 23"/>
          <p:cNvGraphicFramePr>
            <a:graphicFrameLocks noChangeAspect="1"/>
          </p:cNvGraphicFramePr>
          <p:nvPr/>
        </p:nvGraphicFramePr>
        <p:xfrm>
          <a:off x="4965700" y="1092200"/>
          <a:ext cx="2882900" cy="1938338"/>
        </p:xfrm>
        <a:graphic>
          <a:graphicData uri="http://schemas.openxmlformats.org/presentationml/2006/ole">
            <mc:AlternateContent xmlns:mc="http://schemas.openxmlformats.org/markup-compatibility/2006">
              <mc:Choice xmlns:v="urn:schemas-microsoft-com:vml" Requires="v">
                <p:oleObj spid="_x0000_s3136" name="" r:id="rId5" imgW="1689100" imgH="1130300" progId="Equation.3">
                  <p:embed/>
                </p:oleObj>
              </mc:Choice>
              <mc:Fallback>
                <p:oleObj name="" r:id="rId5" imgW="1689100" imgH="1130300" progId="Equation.3">
                  <p:embed/>
                  <p:pic>
                    <p:nvPicPr>
                      <p:cNvPr id="0" name="图片 3135"/>
                      <p:cNvPicPr/>
                      <p:nvPr/>
                    </p:nvPicPr>
                    <p:blipFill>
                      <a:blip r:embed="rId6"/>
                      <a:stretch>
                        <a:fillRect/>
                      </a:stretch>
                    </p:blipFill>
                    <p:spPr>
                      <a:xfrm>
                        <a:off x="4965700" y="1092200"/>
                        <a:ext cx="2882900" cy="1938338"/>
                      </a:xfrm>
                      <a:prstGeom prst="rect">
                        <a:avLst/>
                      </a:prstGeom>
                      <a:noFill/>
                      <a:ln w="38100">
                        <a:noFill/>
                        <a:miter/>
                      </a:ln>
                    </p:spPr>
                  </p:pic>
                </p:oleObj>
              </mc:Fallback>
            </mc:AlternateContent>
          </a:graphicData>
        </a:graphic>
      </p:graphicFrame>
      <p:sp>
        <p:nvSpPr>
          <p:cNvPr id="20504" name="Freeform 24"/>
          <p:cNvSpPr/>
          <p:nvPr/>
        </p:nvSpPr>
        <p:spPr>
          <a:xfrm>
            <a:off x="533400" y="3970338"/>
            <a:ext cx="1905000" cy="120650"/>
          </a:xfrm>
          <a:custGeom>
            <a:avLst/>
            <a:gdLst/>
            <a:ahLst/>
            <a:cxnLst>
              <a:cxn ang="0">
                <a:pos x="0" y="120650"/>
              </a:cxn>
              <a:cxn ang="0">
                <a:pos x="635000" y="0"/>
              </a:cxn>
              <a:cxn ang="0">
                <a:pos x="1360714" y="120650"/>
              </a:cxn>
              <a:cxn ang="0">
                <a:pos x="19050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20505" name="Object 25"/>
          <p:cNvGraphicFramePr>
            <a:graphicFrameLocks noChangeAspect="1"/>
          </p:cNvGraphicFramePr>
          <p:nvPr/>
        </p:nvGraphicFramePr>
        <p:xfrm>
          <a:off x="2568575" y="3036888"/>
          <a:ext cx="2384425" cy="1938337"/>
        </p:xfrm>
        <a:graphic>
          <a:graphicData uri="http://schemas.openxmlformats.org/presentationml/2006/ole">
            <mc:AlternateContent xmlns:mc="http://schemas.openxmlformats.org/markup-compatibility/2006">
              <mc:Choice xmlns:v="urn:schemas-microsoft-com:vml" Requires="v">
                <p:oleObj spid="_x0000_s3117" name="" r:id="rId7" imgW="1397000" imgH="1130300" progId="Equation.3">
                  <p:embed/>
                </p:oleObj>
              </mc:Choice>
              <mc:Fallback>
                <p:oleObj name="" r:id="rId7" imgW="1397000" imgH="1130300" progId="Equation.3">
                  <p:embed/>
                  <p:pic>
                    <p:nvPicPr>
                      <p:cNvPr id="0" name="图片 3116"/>
                      <p:cNvPicPr/>
                      <p:nvPr/>
                    </p:nvPicPr>
                    <p:blipFill>
                      <a:blip r:embed="rId8"/>
                      <a:stretch>
                        <a:fillRect/>
                      </a:stretch>
                    </p:blipFill>
                    <p:spPr>
                      <a:xfrm>
                        <a:off x="2568575" y="3036888"/>
                        <a:ext cx="2384425" cy="1938337"/>
                      </a:xfrm>
                      <a:prstGeom prst="rect">
                        <a:avLst/>
                      </a:prstGeom>
                      <a:noFill/>
                      <a:ln w="38100">
                        <a:noFill/>
                        <a:miter/>
                      </a:ln>
                    </p:spPr>
                  </p:pic>
                </p:oleObj>
              </mc:Fallback>
            </mc:AlternateContent>
          </a:graphicData>
        </a:graphic>
      </p:graphicFrame>
      <p:graphicFrame>
        <p:nvGraphicFramePr>
          <p:cNvPr id="20506" name="Object 26"/>
          <p:cNvGraphicFramePr>
            <a:graphicFrameLocks noChangeAspect="1"/>
          </p:cNvGraphicFramePr>
          <p:nvPr/>
        </p:nvGraphicFramePr>
        <p:xfrm>
          <a:off x="784225" y="3602038"/>
          <a:ext cx="1325563" cy="371475"/>
        </p:xfrm>
        <a:graphic>
          <a:graphicData uri="http://schemas.openxmlformats.org/presentationml/2006/ole">
            <mc:AlternateContent xmlns:mc="http://schemas.openxmlformats.org/markup-compatibility/2006">
              <mc:Choice xmlns:v="urn:schemas-microsoft-com:vml" Requires="v">
                <p:oleObj spid="_x0000_s3119" name="" r:id="rId9" imgW="774065" imgH="215900" progId="Equation.3">
                  <p:embed/>
                </p:oleObj>
              </mc:Choice>
              <mc:Fallback>
                <p:oleObj name="" r:id="rId9" imgW="774065" imgH="215900" progId="Equation.3">
                  <p:embed/>
                  <p:pic>
                    <p:nvPicPr>
                      <p:cNvPr id="0" name="图片 3118"/>
                      <p:cNvPicPr/>
                      <p:nvPr/>
                    </p:nvPicPr>
                    <p:blipFill>
                      <a:blip r:embed="rId10"/>
                      <a:stretch>
                        <a:fillRect/>
                      </a:stretch>
                    </p:blipFill>
                    <p:spPr>
                      <a:xfrm>
                        <a:off x="784225" y="3602038"/>
                        <a:ext cx="1325563" cy="371475"/>
                      </a:xfrm>
                      <a:prstGeom prst="rect">
                        <a:avLst/>
                      </a:prstGeom>
                      <a:noFill/>
                      <a:ln w="38100">
                        <a:noFill/>
                        <a:miter/>
                      </a:ln>
                    </p:spPr>
                  </p:pic>
                </p:oleObj>
              </mc:Fallback>
            </mc:AlternateContent>
          </a:graphicData>
        </a:graphic>
      </p:graphicFrame>
      <p:graphicFrame>
        <p:nvGraphicFramePr>
          <p:cNvPr id="20507" name="Object 27"/>
          <p:cNvGraphicFramePr>
            <a:graphicFrameLocks noChangeAspect="1"/>
          </p:cNvGraphicFramePr>
          <p:nvPr/>
        </p:nvGraphicFramePr>
        <p:xfrm>
          <a:off x="4046538" y="3043238"/>
          <a:ext cx="238125" cy="1897062"/>
        </p:xfrm>
        <a:graphic>
          <a:graphicData uri="http://schemas.openxmlformats.org/presentationml/2006/ole">
            <mc:AlternateContent xmlns:mc="http://schemas.openxmlformats.org/markup-compatibility/2006">
              <mc:Choice xmlns:v="urn:schemas-microsoft-com:vml" Requires="v">
                <p:oleObj spid="_x0000_s3114" name="" r:id="rId11" imgW="139700" imgH="1104900" progId="Equation.3">
                  <p:embed/>
                </p:oleObj>
              </mc:Choice>
              <mc:Fallback>
                <p:oleObj name="" r:id="rId11" imgW="139700" imgH="1104900" progId="Equation.3">
                  <p:embed/>
                  <p:pic>
                    <p:nvPicPr>
                      <p:cNvPr id="0" name="图片 3113"/>
                      <p:cNvPicPr/>
                      <p:nvPr/>
                    </p:nvPicPr>
                    <p:blipFill>
                      <a:blip r:embed="rId12"/>
                      <a:stretch>
                        <a:fillRect/>
                      </a:stretch>
                    </p:blipFill>
                    <p:spPr>
                      <a:xfrm>
                        <a:off x="4046538" y="3043238"/>
                        <a:ext cx="238125" cy="1897062"/>
                      </a:xfrm>
                      <a:prstGeom prst="rect">
                        <a:avLst/>
                      </a:prstGeom>
                      <a:noFill/>
                      <a:ln w="38100">
                        <a:noFill/>
                        <a:miter/>
                      </a:ln>
                    </p:spPr>
                  </p:pic>
                </p:oleObj>
              </mc:Fallback>
            </mc:AlternateContent>
          </a:graphicData>
        </a:graphic>
      </p:graphicFrame>
      <p:graphicFrame>
        <p:nvGraphicFramePr>
          <p:cNvPr id="20508" name="Object 28"/>
          <p:cNvGraphicFramePr>
            <a:graphicFrameLocks noChangeAspect="1"/>
          </p:cNvGraphicFramePr>
          <p:nvPr/>
        </p:nvGraphicFramePr>
        <p:xfrm>
          <a:off x="4478338" y="3043238"/>
          <a:ext cx="238125" cy="1897062"/>
        </p:xfrm>
        <a:graphic>
          <a:graphicData uri="http://schemas.openxmlformats.org/presentationml/2006/ole">
            <mc:AlternateContent xmlns:mc="http://schemas.openxmlformats.org/markup-compatibility/2006">
              <mc:Choice xmlns:v="urn:schemas-microsoft-com:vml" Requires="v">
                <p:oleObj spid="_x0000_s3112" name="" r:id="rId13" imgW="139700" imgH="1104900" progId="Equation.3">
                  <p:embed/>
                </p:oleObj>
              </mc:Choice>
              <mc:Fallback>
                <p:oleObj name="" r:id="rId13" imgW="139700" imgH="1104900" progId="Equation.3">
                  <p:embed/>
                  <p:pic>
                    <p:nvPicPr>
                      <p:cNvPr id="0" name="图片 3111"/>
                      <p:cNvPicPr/>
                      <p:nvPr/>
                    </p:nvPicPr>
                    <p:blipFill>
                      <a:blip r:embed="rId14"/>
                      <a:stretch>
                        <a:fillRect/>
                      </a:stretch>
                    </p:blipFill>
                    <p:spPr>
                      <a:xfrm>
                        <a:off x="4478338" y="3043238"/>
                        <a:ext cx="238125" cy="1897062"/>
                      </a:xfrm>
                      <a:prstGeom prst="rect">
                        <a:avLst/>
                      </a:prstGeom>
                      <a:noFill/>
                      <a:ln w="38100">
                        <a:noFill/>
                        <a:miter/>
                      </a:ln>
                    </p:spPr>
                  </p:pic>
                </p:oleObj>
              </mc:Fallback>
            </mc:AlternateContent>
          </a:graphicData>
        </a:graphic>
      </p:graphicFrame>
      <p:graphicFrame>
        <p:nvGraphicFramePr>
          <p:cNvPr id="20509" name="Object 29"/>
          <p:cNvGraphicFramePr>
            <a:graphicFrameLocks noChangeAspect="1"/>
          </p:cNvGraphicFramePr>
          <p:nvPr/>
        </p:nvGraphicFramePr>
        <p:xfrm>
          <a:off x="490538" y="4060825"/>
          <a:ext cx="1992312" cy="382588"/>
        </p:xfrm>
        <a:graphic>
          <a:graphicData uri="http://schemas.openxmlformats.org/presentationml/2006/ole">
            <mc:AlternateContent xmlns:mc="http://schemas.openxmlformats.org/markup-compatibility/2006">
              <mc:Choice xmlns:v="urn:schemas-microsoft-com:vml" Requires="v">
                <p:oleObj spid="_x0000_s3116" name="" r:id="rId15" imgW="1485265" imgH="254000" progId="Equation.3">
                  <p:embed/>
                </p:oleObj>
              </mc:Choice>
              <mc:Fallback>
                <p:oleObj name="" r:id="rId15" imgW="1485265" imgH="254000" progId="Equation.3">
                  <p:embed/>
                  <p:pic>
                    <p:nvPicPr>
                      <p:cNvPr id="0" name="图片 3115"/>
                      <p:cNvPicPr/>
                      <p:nvPr/>
                    </p:nvPicPr>
                    <p:blipFill>
                      <a:blip r:embed="rId16"/>
                      <a:stretch>
                        <a:fillRect/>
                      </a:stretch>
                    </p:blipFill>
                    <p:spPr>
                      <a:xfrm>
                        <a:off x="490538" y="4060825"/>
                        <a:ext cx="1992312" cy="382588"/>
                      </a:xfrm>
                      <a:prstGeom prst="rect">
                        <a:avLst/>
                      </a:prstGeom>
                      <a:noFill/>
                      <a:ln w="38100">
                        <a:noFill/>
                        <a:miter/>
                      </a:ln>
                    </p:spPr>
                  </p:pic>
                </p:oleObj>
              </mc:Fallback>
            </mc:AlternateContent>
          </a:graphicData>
        </a:graphic>
      </p:graphicFrame>
      <p:sp>
        <p:nvSpPr>
          <p:cNvPr id="20510" name="Text Box 30"/>
          <p:cNvSpPr txBox="1"/>
          <p:nvPr/>
        </p:nvSpPr>
        <p:spPr>
          <a:xfrm>
            <a:off x="5003800" y="3686175"/>
            <a:ext cx="692150" cy="457200"/>
          </a:xfrm>
          <a:prstGeom prst="rect">
            <a:avLst/>
          </a:prstGeom>
          <a:noFill/>
          <a:ln w="9525">
            <a:noFill/>
          </a:ln>
        </p:spPr>
        <p:txBody>
          <a:bodyPr wrap="none">
            <a:spAutoFit/>
          </a:bodyPr>
          <a:p>
            <a:pPr eaLnBrk="1" hangingPunct="1"/>
            <a:r>
              <a:rPr lang="en-US" altLang="zh-CN" sz="2400" b="1" i="1" dirty="0">
                <a:solidFill>
                  <a:srgbClr val="FF0000"/>
                </a:solidFill>
                <a:latin typeface="Times New Roman" panose="02020603050405020304" pitchFamily="18" charset="0"/>
              </a:rPr>
              <a:t>2.</a:t>
            </a:r>
            <a:r>
              <a:rPr lang="en-US" altLang="zh-CN" sz="2400" b="1" i="1" dirty="0">
                <a:latin typeface="Times New Roman" panose="02020603050405020304" pitchFamily="18" charset="0"/>
              </a:rPr>
              <a:t> A</a:t>
            </a:r>
            <a:endParaRPr lang="en-US" altLang="zh-CN" sz="2400" b="1" i="1" dirty="0">
              <a:latin typeface="Times New Roman" panose="02020603050405020304" pitchFamily="18" charset="0"/>
            </a:endParaRPr>
          </a:p>
        </p:txBody>
      </p:sp>
      <p:sp>
        <p:nvSpPr>
          <p:cNvPr id="20511" name="Freeform 31"/>
          <p:cNvSpPr/>
          <p:nvPr/>
        </p:nvSpPr>
        <p:spPr>
          <a:xfrm>
            <a:off x="5680075" y="3925888"/>
            <a:ext cx="1143000" cy="76200"/>
          </a:xfrm>
          <a:custGeom>
            <a:avLst/>
            <a:gdLst/>
            <a:ahLst/>
            <a:cxnLst>
              <a:cxn ang="0">
                <a:pos x="0" y="76200"/>
              </a:cxn>
              <a:cxn ang="0">
                <a:pos x="381000" y="0"/>
              </a:cxn>
              <a:cxn ang="0">
                <a:pos x="816429" y="76200"/>
              </a:cxn>
              <a:cxn ang="0">
                <a:pos x="11430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9525" cap="flat" cmpd="sng">
            <a:solidFill>
              <a:srgbClr val="FF3300">
                <a:alpha val="100000"/>
              </a:srgbClr>
            </a:solidFill>
            <a:prstDash val="solid"/>
            <a:round/>
            <a:headEnd type="none" w="med" len="med"/>
            <a:tailEnd type="none" w="med" len="med"/>
          </a:ln>
        </p:spPr>
        <p:txBody>
          <a:bodyPr/>
          <a:p>
            <a:endParaRPr lang="zh-CN" altLang="en-US"/>
          </a:p>
        </p:txBody>
      </p:sp>
      <p:sp>
        <p:nvSpPr>
          <p:cNvPr id="20512" name="Text Box 32"/>
          <p:cNvSpPr txBox="1"/>
          <p:nvPr/>
        </p:nvSpPr>
        <p:spPr>
          <a:xfrm>
            <a:off x="5797550" y="3517900"/>
            <a:ext cx="946150" cy="396875"/>
          </a:xfrm>
          <a:prstGeom prst="rect">
            <a:avLst/>
          </a:prstGeom>
          <a:noFill/>
          <a:ln w="9525">
            <a:noFill/>
          </a:ln>
        </p:spPr>
        <p:txBody>
          <a:bodyPr wrap="none">
            <a:spAutoFit/>
          </a:bodyPr>
          <a:p>
            <a:pPr eaLnBrk="1" hangingPunct="1"/>
            <a:r>
              <a:rPr lang="zh-CN" altLang="en-US" sz="2000" b="1" dirty="0">
                <a:solidFill>
                  <a:schemeClr val="accent2"/>
                </a:solidFill>
                <a:latin typeface="Times New Roman" panose="02020603050405020304" pitchFamily="18" charset="0"/>
              </a:rPr>
              <a:t>有限次</a:t>
            </a:r>
            <a:endParaRPr lang="zh-CN" altLang="en-US" sz="2000" b="1" dirty="0">
              <a:solidFill>
                <a:schemeClr val="accent2"/>
              </a:solidFill>
              <a:latin typeface="Times New Roman" panose="02020603050405020304" pitchFamily="18" charset="0"/>
            </a:endParaRPr>
          </a:p>
        </p:txBody>
      </p:sp>
      <p:sp>
        <p:nvSpPr>
          <p:cNvPr id="20513" name="Text Box 33"/>
          <p:cNvSpPr txBox="1"/>
          <p:nvPr/>
        </p:nvSpPr>
        <p:spPr>
          <a:xfrm>
            <a:off x="5680075" y="3975100"/>
            <a:ext cx="1200150" cy="396875"/>
          </a:xfrm>
          <a:prstGeom prst="rect">
            <a:avLst/>
          </a:prstGeom>
          <a:noFill/>
          <a:ln w="9525">
            <a:noFill/>
          </a:ln>
        </p:spPr>
        <p:txBody>
          <a:bodyPr wrap="none">
            <a:spAutoFit/>
          </a:bodyPr>
          <a:p>
            <a:pPr eaLnBrk="1" hangingPunct="1"/>
            <a:r>
              <a:rPr lang="zh-CN" altLang="en-US" sz="2000" b="1" dirty="0">
                <a:solidFill>
                  <a:schemeClr val="accent2"/>
                </a:solidFill>
                <a:latin typeface="Times New Roman" panose="02020603050405020304" pitchFamily="18" charset="0"/>
              </a:rPr>
              <a:t>初等变换</a:t>
            </a:r>
            <a:endParaRPr lang="zh-CN" altLang="en-US" sz="2000" b="1" dirty="0">
              <a:solidFill>
                <a:schemeClr val="accent2"/>
              </a:solidFill>
              <a:latin typeface="Times New Roman" panose="02020603050405020304" pitchFamily="18" charset="0"/>
            </a:endParaRPr>
          </a:p>
        </p:txBody>
      </p:sp>
      <p:graphicFrame>
        <p:nvGraphicFramePr>
          <p:cNvPr id="20514" name="Object 34"/>
          <p:cNvGraphicFramePr>
            <a:graphicFrameLocks noChangeAspect="1"/>
          </p:cNvGraphicFramePr>
          <p:nvPr/>
        </p:nvGraphicFramePr>
        <p:xfrm>
          <a:off x="6918325" y="3500438"/>
          <a:ext cx="1885950" cy="958850"/>
        </p:xfrm>
        <a:graphic>
          <a:graphicData uri="http://schemas.openxmlformats.org/presentationml/2006/ole">
            <mc:AlternateContent xmlns:mc="http://schemas.openxmlformats.org/markup-compatibility/2006">
              <mc:Choice xmlns:v="urn:schemas-microsoft-com:vml" Requires="v">
                <p:oleObj spid="_x0000_s3115" name="" r:id="rId17" imgW="1104900" imgH="558800" progId="Equation.3">
                  <p:embed/>
                </p:oleObj>
              </mc:Choice>
              <mc:Fallback>
                <p:oleObj name="" r:id="rId17" imgW="1104900" imgH="558800" progId="Equation.3">
                  <p:embed/>
                  <p:pic>
                    <p:nvPicPr>
                      <p:cNvPr id="0" name="图片 3114"/>
                      <p:cNvPicPr/>
                      <p:nvPr/>
                    </p:nvPicPr>
                    <p:blipFill>
                      <a:blip r:embed="rId18"/>
                      <a:stretch>
                        <a:fillRect/>
                      </a:stretch>
                    </p:blipFill>
                    <p:spPr>
                      <a:xfrm>
                        <a:off x="6918325" y="3500438"/>
                        <a:ext cx="1885950" cy="958850"/>
                      </a:xfrm>
                      <a:prstGeom prst="rect">
                        <a:avLst/>
                      </a:prstGeom>
                      <a:noFill/>
                      <a:ln w="38100">
                        <a:noFill/>
                        <a:miter/>
                      </a:ln>
                    </p:spPr>
                  </p:pic>
                </p:oleObj>
              </mc:Fallback>
            </mc:AlternateContent>
          </a:graphicData>
        </a:graphic>
      </p:graphicFrame>
      <p:grpSp>
        <p:nvGrpSpPr>
          <p:cNvPr id="20516" name="Group 36"/>
          <p:cNvGrpSpPr/>
          <p:nvPr/>
        </p:nvGrpSpPr>
        <p:grpSpPr>
          <a:xfrm>
            <a:off x="2484438" y="3268663"/>
            <a:ext cx="2438400" cy="1600200"/>
            <a:chOff x="3792" y="2592"/>
            <a:chExt cx="1536" cy="1008"/>
          </a:xfrm>
        </p:grpSpPr>
        <p:sp>
          <p:nvSpPr>
            <p:cNvPr id="19483" name="Line 37"/>
            <p:cNvSpPr/>
            <p:nvPr/>
          </p:nvSpPr>
          <p:spPr>
            <a:xfrm>
              <a:off x="3792" y="3312"/>
              <a:ext cx="1536" cy="0"/>
            </a:xfrm>
            <a:prstGeom prst="line">
              <a:avLst/>
            </a:prstGeom>
            <a:ln w="28575" cap="flat" cmpd="sng">
              <a:solidFill>
                <a:srgbClr val="FF0000"/>
              </a:solidFill>
              <a:prstDash val="dash"/>
              <a:headEnd type="none" w="med" len="med"/>
              <a:tailEnd type="none" w="med" len="med"/>
            </a:ln>
          </p:spPr>
        </p:sp>
        <p:sp>
          <p:nvSpPr>
            <p:cNvPr id="19484" name="Line 38"/>
            <p:cNvSpPr/>
            <p:nvPr/>
          </p:nvSpPr>
          <p:spPr>
            <a:xfrm>
              <a:off x="4752" y="2592"/>
              <a:ext cx="0" cy="1008"/>
            </a:xfrm>
            <a:prstGeom prst="line">
              <a:avLst/>
            </a:prstGeom>
            <a:ln w="28575" cap="flat" cmpd="sng">
              <a:solidFill>
                <a:srgbClr val="FF0000"/>
              </a:solidFill>
              <a:prstDash val="dash"/>
              <a:headEnd type="none" w="med" len="med"/>
              <a:tailEnd type="none" w="med" len="med"/>
            </a:ln>
          </p:spPr>
        </p:sp>
      </p:grpSp>
      <p:sp>
        <p:nvSpPr>
          <p:cNvPr id="20519" name="Text Box 39"/>
          <p:cNvSpPr txBox="1"/>
          <p:nvPr/>
        </p:nvSpPr>
        <p:spPr>
          <a:xfrm>
            <a:off x="341313" y="6067425"/>
            <a:ext cx="4114800" cy="457200"/>
          </a:xfrm>
          <a:prstGeom prst="rect">
            <a:avLst/>
          </a:prstGeom>
          <a:noFill/>
          <a:ln w="9525">
            <a:noFill/>
          </a:ln>
        </p:spPr>
        <p:txBody>
          <a:bodyPr wrap="none">
            <a:spAutoFit/>
          </a:bodyPr>
          <a:p>
            <a:pPr algn="ctr"/>
            <a:r>
              <a:rPr lang="en-US" altLang="zh-CN" sz="2400" b="1" dirty="0">
                <a:solidFill>
                  <a:srgbClr val="FF0000"/>
                </a:solidFill>
                <a:latin typeface="Times New Roman" panose="02020603050405020304" pitchFamily="18" charset="0"/>
              </a:rPr>
              <a:t>3.</a:t>
            </a:r>
            <a:r>
              <a:rPr lang="en-US" altLang="zh-CN" sz="2400" b="1" dirty="0">
                <a:solidFill>
                  <a:srgbClr val="9900CC"/>
                </a:solidFill>
                <a:latin typeface="Times New Roman" panose="02020603050405020304" pitchFamily="18" charset="0"/>
              </a:rPr>
              <a:t>  </a:t>
            </a:r>
            <a:r>
              <a:rPr lang="en-US" altLang="zh-CN" sz="2400" b="1" i="1" dirty="0">
                <a:latin typeface="Times New Roman" panose="02020603050405020304" pitchFamily="18" charset="0"/>
              </a:rPr>
              <a:t>n</a:t>
            </a:r>
            <a:r>
              <a:rPr lang="zh-CN" altLang="en-US" sz="2400" b="1" dirty="0">
                <a:latin typeface="Times New Roman" panose="02020603050405020304" pitchFamily="18" charset="0"/>
              </a:rPr>
              <a:t>阶可逆矩阵的标准形为</a:t>
            </a:r>
            <a:r>
              <a:rPr lang="en-US" altLang="zh-CN" sz="2400" b="1" i="1" dirty="0">
                <a:latin typeface="Times New Roman" panose="02020603050405020304" pitchFamily="18" charset="0"/>
              </a:rPr>
              <a:t>E</a:t>
            </a:r>
            <a:r>
              <a:rPr lang="en-US" altLang="zh-CN" sz="2400" b="1" baseline="-25000" dirty="0">
                <a:latin typeface="Times New Roman" panose="02020603050405020304" pitchFamily="18" charset="0"/>
              </a:rPr>
              <a:t>n</a:t>
            </a:r>
            <a:endParaRPr lang="en-US" altLang="zh-CN" sz="2400" b="1" dirty="0">
              <a:latin typeface="Times New Roman" panose="02020603050405020304" pitchFamily="18" charset="0"/>
            </a:endParaRPr>
          </a:p>
        </p:txBody>
      </p:sp>
      <p:sp>
        <p:nvSpPr>
          <p:cNvPr id="20520" name="Text Box 40"/>
          <p:cNvSpPr txBox="1"/>
          <p:nvPr/>
        </p:nvSpPr>
        <p:spPr>
          <a:xfrm>
            <a:off x="7500938" y="5013325"/>
            <a:ext cx="1174750" cy="457200"/>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标准形</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p:txBody>
      </p:sp>
      <p:sp>
        <p:nvSpPr>
          <p:cNvPr id="20521" name="Text Box 41"/>
          <p:cNvSpPr txBox="1"/>
          <p:nvPr/>
        </p:nvSpPr>
        <p:spPr>
          <a:xfrm>
            <a:off x="322263" y="5419725"/>
            <a:ext cx="8497887" cy="457200"/>
          </a:xfrm>
          <a:prstGeom prst="rect">
            <a:avLst/>
          </a:prstGeom>
          <a:noFill/>
          <a:ln w="9525">
            <a:noFill/>
          </a:ln>
        </p:spPr>
        <p:txBody>
          <a:bodyPr>
            <a:spAutoFit/>
          </a:bodyPr>
          <a:p>
            <a:pPr eaLnBrk="1" hangingPunct="1"/>
            <a:r>
              <a:rPr lang="en-US" altLang="zh-CN" sz="2400" b="1" dirty="0">
                <a:solidFill>
                  <a:srgbClr val="FF0000"/>
                </a:solidFill>
                <a:latin typeface="Times New Roman" panose="02020603050405020304" pitchFamily="18" charset="0"/>
              </a:rPr>
              <a:t>1.  </a:t>
            </a:r>
            <a:r>
              <a:rPr lang="zh-CN" altLang="en-US" sz="2400" b="1" dirty="0">
                <a:solidFill>
                  <a:srgbClr val="FF0000"/>
                </a:solidFill>
                <a:latin typeface="Times New Roman" panose="02020603050405020304" pitchFamily="18" charset="0"/>
              </a:rPr>
              <a:t>标准形的特点</a:t>
            </a:r>
            <a:r>
              <a:rPr lang="zh-CN" altLang="en-US" sz="2400" b="1" dirty="0">
                <a:latin typeface="Times New Roman" panose="02020603050405020304" pitchFamily="18" charset="0"/>
              </a:rPr>
              <a:t>：左上角是一个单位矩阵，其余元素全为</a:t>
            </a:r>
            <a:r>
              <a:rPr lang="en-US" altLang="zh-CN" sz="2400" b="1" dirty="0">
                <a:latin typeface="Times New Roman" panose="02020603050405020304" pitchFamily="18" charset="0"/>
              </a:rPr>
              <a:t>0.</a:t>
            </a:r>
            <a:endParaRPr lang="en-US" altLang="zh-CN" sz="2400" b="1" i="1" dirty="0">
              <a:latin typeface="Times New Roman" panose="02020603050405020304" pitchFamily="18" charset="0"/>
            </a:endParaRPr>
          </a:p>
        </p:txBody>
      </p:sp>
      <p:sp>
        <p:nvSpPr>
          <p:cNvPr id="20523" name="AutoShape 43"/>
          <p:cNvSpPr/>
          <p:nvPr/>
        </p:nvSpPr>
        <p:spPr>
          <a:xfrm>
            <a:off x="7956550" y="4365625"/>
            <a:ext cx="287338" cy="647700"/>
          </a:xfrm>
          <a:prstGeom prst="upArrow">
            <a:avLst>
              <a:gd name="adj1" fmla="val 50000"/>
              <a:gd name="adj2" fmla="val 56353"/>
            </a:avLst>
          </a:prstGeom>
          <a:solidFill>
            <a:schemeClr val="accent1"/>
          </a:solidFill>
          <a:ln w="9525" cap="flat" cmpd="sng">
            <a:solidFill>
              <a:schemeClr val="tx1"/>
            </a:solidFill>
            <a:prstDash val="solid"/>
            <a:miter/>
            <a:headEnd type="none" w="med" len="med"/>
            <a:tailEnd type="none" w="med" len="med"/>
          </a:ln>
        </p:spPr>
        <p:txBody>
          <a:bodyPr vert="eaVert" wrap="none" anchor="ctr"/>
          <a:p>
            <a:pPr eaLnBrk="1" hangingPunct="1"/>
            <a:endParaRPr lang="zh-CN" altLang="en-US" dirty="0">
              <a:latin typeface="Arial" panose="020B0604020202020204" pitchFamily="34" charset="0"/>
            </a:endParaRPr>
          </a:p>
        </p:txBody>
      </p:sp>
      <p:sp>
        <p:nvSpPr>
          <p:cNvPr id="20524" name="Text Box 44"/>
          <p:cNvSpPr txBox="1"/>
          <p:nvPr/>
        </p:nvSpPr>
        <p:spPr>
          <a:xfrm>
            <a:off x="395288" y="4772025"/>
            <a:ext cx="1223962" cy="457200"/>
          </a:xfrm>
          <a:prstGeom prst="rect">
            <a:avLst/>
          </a:prstGeom>
          <a:noFill/>
          <a:ln w="9525">
            <a:noFill/>
          </a:ln>
        </p:spPr>
        <p:txBody>
          <a:bodyPr>
            <a:spAutoFit/>
          </a:bodyPr>
          <a:p>
            <a:pPr eaLnBrk="1" hangingPunct="1">
              <a:spcBef>
                <a:spcPct val="50000"/>
              </a:spcBef>
            </a:pPr>
            <a:r>
              <a:rPr lang="zh-CN" altLang="en-US" sz="2400" b="1" dirty="0">
                <a:solidFill>
                  <a:srgbClr val="FF0000"/>
                </a:solidFill>
                <a:latin typeface="Times New Roman" panose="02020603050405020304" pitchFamily="18" charset="0"/>
              </a:rPr>
              <a:t>说明：</a:t>
            </a:r>
            <a:endParaRPr lang="en-US" altLang="zh-CN" sz="2400" b="1" dirty="0">
              <a:solidFill>
                <a:srgbClr val="FF0000"/>
              </a:solidFill>
              <a:latin typeface="Times New Roman" panose="02020603050405020304" pitchFamily="18" charset="0"/>
            </a:endParaRPr>
          </a:p>
        </p:txBody>
      </p:sp>
      <p:sp>
        <p:nvSpPr>
          <p:cNvPr id="19482" name="Rectangle 45"/>
          <p:cNvSpPr>
            <a:spLocks noGrp="1"/>
          </p:cNvSpPr>
          <p:nvPr>
            <p:ph type="title" idx="4294967295"/>
          </p:nvPr>
        </p:nvSpPr>
        <p:spPr>
          <a:ln/>
        </p:spPr>
        <p:txBody>
          <a:bodyPr vert="horz" wrap="square" lIns="91440" tIns="45720" rIns="91440" bIns="45720" anchor="b"/>
          <a:p>
            <a:pPr eaLnBrk="1" hangingPunct="1"/>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93"/>
                                        </p:tgtEl>
                                        <p:attrNameLst>
                                          <p:attrName>style.visibility</p:attrName>
                                        </p:attrNameLst>
                                      </p:cBhvr>
                                      <p:to>
                                        <p:strVal val="visible"/>
                                      </p:to>
                                    </p:set>
                                    <p:animEffect transition="in" filter="wipe(left)">
                                      <p:cBhvr>
                                        <p:cTn id="7" dur="500"/>
                                        <p:tgtEl>
                                          <p:spTgt spid="20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99"/>
                                        </p:tgtEl>
                                        <p:attrNameLst>
                                          <p:attrName>style.visibility</p:attrName>
                                        </p:attrNameLst>
                                      </p:cBhvr>
                                      <p:to>
                                        <p:strVal val="visible"/>
                                      </p:to>
                                    </p:set>
                                    <p:animEffect transition="in" filter="wipe(left)">
                                      <p:cBhvr>
                                        <p:cTn id="12" dur="500"/>
                                        <p:tgtEl>
                                          <p:spTgt spid="20499"/>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0500"/>
                                        </p:tgtEl>
                                        <p:attrNameLst>
                                          <p:attrName>style.visibility</p:attrName>
                                        </p:attrNameLst>
                                      </p:cBhvr>
                                      <p:to>
                                        <p:strVal val="visible"/>
                                      </p:to>
                                    </p:set>
                                    <p:animEffect transition="in" filter="checkerboard(across)">
                                      <p:cBhvr>
                                        <p:cTn id="16" dur="500"/>
                                        <p:tgtEl>
                                          <p:spTgt spid="205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501"/>
                                        </p:tgtEl>
                                        <p:attrNameLst>
                                          <p:attrName>style.visibility</p:attrName>
                                        </p:attrNameLst>
                                      </p:cBhvr>
                                      <p:to>
                                        <p:strVal val="visible"/>
                                      </p:to>
                                    </p:set>
                                    <p:animEffect transition="in" filter="wipe(left)">
                                      <p:cBhvr>
                                        <p:cTn id="21" dur="500"/>
                                        <p:tgtEl>
                                          <p:spTgt spid="2050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502"/>
                                        </p:tgtEl>
                                        <p:attrNameLst>
                                          <p:attrName>style.visibility</p:attrName>
                                        </p:attrNameLst>
                                      </p:cBhvr>
                                      <p:to>
                                        <p:strVal val="visible"/>
                                      </p:to>
                                    </p:set>
                                    <p:animEffect transition="in" filter="wipe(left)">
                                      <p:cBhvr>
                                        <p:cTn id="25" dur="500"/>
                                        <p:tgtEl>
                                          <p:spTgt spid="2050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0503"/>
                                        </p:tgtEl>
                                        <p:attrNameLst>
                                          <p:attrName>style.visibility</p:attrName>
                                        </p:attrNameLst>
                                      </p:cBhvr>
                                      <p:to>
                                        <p:strVal val="visible"/>
                                      </p:to>
                                    </p:set>
                                    <p:animEffect transition="in" filter="checkerboard(across)">
                                      <p:cBhvr>
                                        <p:cTn id="30" dur="500"/>
                                        <p:tgtEl>
                                          <p:spTgt spid="205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504"/>
                                        </p:tgtEl>
                                        <p:attrNameLst>
                                          <p:attrName>style.visibility</p:attrName>
                                        </p:attrNameLst>
                                      </p:cBhvr>
                                      <p:to>
                                        <p:strVal val="visible"/>
                                      </p:to>
                                    </p:set>
                                    <p:animEffect transition="in" filter="wipe(left)">
                                      <p:cBhvr>
                                        <p:cTn id="35" dur="500"/>
                                        <p:tgtEl>
                                          <p:spTgt spid="205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20506"/>
                                        </p:tgtEl>
                                        <p:attrNameLst>
                                          <p:attrName>style.visibility</p:attrName>
                                        </p:attrNameLst>
                                      </p:cBhvr>
                                      <p:to>
                                        <p:strVal val="visible"/>
                                      </p:to>
                                    </p:set>
                                    <p:animEffect transition="in" filter="wipe(right)">
                                      <p:cBhvr>
                                        <p:cTn id="40" dur="500"/>
                                        <p:tgtEl>
                                          <p:spTgt spid="20506"/>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5" fill="hold" nodeType="clickEffect">
                                  <p:stCondLst>
                                    <p:cond delay="0"/>
                                  </p:stCondLst>
                                  <p:childTnLst>
                                    <p:set>
                                      <p:cBhvr>
                                        <p:cTn id="44" dur="1" fill="hold">
                                          <p:stCondLst>
                                            <p:cond delay="0"/>
                                          </p:stCondLst>
                                        </p:cTn>
                                        <p:tgtEl>
                                          <p:spTgt spid="20505"/>
                                        </p:tgtEl>
                                        <p:attrNameLst>
                                          <p:attrName>style.visibility</p:attrName>
                                        </p:attrNameLst>
                                      </p:cBhvr>
                                      <p:to>
                                        <p:strVal val="visible"/>
                                      </p:to>
                                    </p:set>
                                    <p:animEffect transition="in" filter="checkerboard(down)">
                                      <p:cBhvr>
                                        <p:cTn id="45" dur="500"/>
                                        <p:tgtEl>
                                          <p:spTgt spid="205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0507"/>
                                        </p:tgtEl>
                                        <p:attrNameLst>
                                          <p:attrName>style.visibility</p:attrName>
                                        </p:attrNameLst>
                                      </p:cBhvr>
                                      <p:to>
                                        <p:strVal val="visible"/>
                                      </p:to>
                                    </p:set>
                                    <p:animEffect transition="in" filter="wipe(up)">
                                      <p:cBhvr>
                                        <p:cTn id="50" dur="500"/>
                                        <p:tgtEl>
                                          <p:spTgt spid="2050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0509"/>
                                        </p:tgtEl>
                                        <p:attrNameLst>
                                          <p:attrName>style.visibility</p:attrName>
                                        </p:attrNameLst>
                                      </p:cBhvr>
                                      <p:to>
                                        <p:strVal val="visible"/>
                                      </p:to>
                                    </p:set>
                                    <p:animEffect transition="in" filter="wipe(right)">
                                      <p:cBhvr>
                                        <p:cTn id="55" dur="500"/>
                                        <p:tgtEl>
                                          <p:spTgt spid="2050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0508"/>
                                        </p:tgtEl>
                                        <p:attrNameLst>
                                          <p:attrName>style.visibility</p:attrName>
                                        </p:attrNameLst>
                                      </p:cBhvr>
                                      <p:to>
                                        <p:strVal val="visible"/>
                                      </p:to>
                                    </p:set>
                                    <p:animEffect transition="in" filter="wipe(up)">
                                      <p:cBhvr>
                                        <p:cTn id="60" dur="500"/>
                                        <p:tgtEl>
                                          <p:spTgt spid="2050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0516"/>
                                        </p:tgtEl>
                                        <p:attrNameLst>
                                          <p:attrName>style.visibility</p:attrName>
                                        </p:attrNameLst>
                                      </p:cBhvr>
                                      <p:to>
                                        <p:strVal val="visible"/>
                                      </p:to>
                                    </p:set>
                                    <p:animEffect transition="in" filter="wipe(left)">
                                      <p:cBhvr>
                                        <p:cTn id="65" dur="500"/>
                                        <p:tgtEl>
                                          <p:spTgt spid="205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524"/>
                                        </p:tgtEl>
                                        <p:attrNameLst>
                                          <p:attrName>style.visibility</p:attrName>
                                        </p:attrNameLst>
                                      </p:cBhvr>
                                      <p:to>
                                        <p:strVal val="visible"/>
                                      </p:to>
                                    </p:set>
                                    <p:animEffect transition="in" filter="wipe(left)">
                                      <p:cBhvr>
                                        <p:cTn id="70" dur="500"/>
                                        <p:tgtEl>
                                          <p:spTgt spid="205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521"/>
                                        </p:tgtEl>
                                        <p:attrNameLst>
                                          <p:attrName>style.visibility</p:attrName>
                                        </p:attrNameLst>
                                      </p:cBhvr>
                                      <p:to>
                                        <p:strVal val="visible"/>
                                      </p:to>
                                    </p:set>
                                    <p:animEffect transition="in" filter="wipe(left)">
                                      <p:cBhvr>
                                        <p:cTn id="75" dur="500"/>
                                        <p:tgtEl>
                                          <p:spTgt spid="205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0510"/>
                                        </p:tgtEl>
                                        <p:attrNameLst>
                                          <p:attrName>style.visibility</p:attrName>
                                        </p:attrNameLst>
                                      </p:cBhvr>
                                      <p:to>
                                        <p:strVal val="visible"/>
                                      </p:to>
                                    </p:set>
                                    <p:animEffect transition="in" filter="wipe(left)">
                                      <p:cBhvr>
                                        <p:cTn id="80" dur="500"/>
                                        <p:tgtEl>
                                          <p:spTgt spid="20510"/>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0511"/>
                                        </p:tgtEl>
                                        <p:attrNameLst>
                                          <p:attrName>style.visibility</p:attrName>
                                        </p:attrNameLst>
                                      </p:cBhvr>
                                      <p:to>
                                        <p:strVal val="visible"/>
                                      </p:to>
                                    </p:set>
                                    <p:animEffect transition="in" filter="wipe(left)">
                                      <p:cBhvr>
                                        <p:cTn id="84" dur="500"/>
                                        <p:tgtEl>
                                          <p:spTgt spid="20511"/>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20512"/>
                                        </p:tgtEl>
                                        <p:attrNameLst>
                                          <p:attrName>style.visibility</p:attrName>
                                        </p:attrNameLst>
                                      </p:cBhvr>
                                      <p:to>
                                        <p:strVal val="visible"/>
                                      </p:to>
                                    </p:set>
                                    <p:animEffect transition="in" filter="wipe(left)">
                                      <p:cBhvr>
                                        <p:cTn id="88" dur="500"/>
                                        <p:tgtEl>
                                          <p:spTgt spid="20512"/>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20513"/>
                                        </p:tgtEl>
                                        <p:attrNameLst>
                                          <p:attrName>style.visibility</p:attrName>
                                        </p:attrNameLst>
                                      </p:cBhvr>
                                      <p:to>
                                        <p:strVal val="visible"/>
                                      </p:to>
                                    </p:set>
                                    <p:animEffect transition="in" filter="wipe(left)">
                                      <p:cBhvr>
                                        <p:cTn id="92" dur="500"/>
                                        <p:tgtEl>
                                          <p:spTgt spid="20513"/>
                                        </p:tgtEl>
                                      </p:cBhvr>
                                    </p:animEffect>
                                  </p:childTnLst>
                                </p:cTn>
                              </p:par>
                            </p:childTnLst>
                          </p:cTn>
                        </p:par>
                        <p:par>
                          <p:cTn id="93" fill="hold">
                            <p:stCondLst>
                              <p:cond delay="2000"/>
                            </p:stCondLst>
                            <p:childTnLst>
                              <p:par>
                                <p:cTn id="94" presetID="22" presetClass="entr" presetSubtype="8" fill="hold" nodeType="afterEffect">
                                  <p:stCondLst>
                                    <p:cond delay="0"/>
                                  </p:stCondLst>
                                  <p:childTnLst>
                                    <p:set>
                                      <p:cBhvr>
                                        <p:cTn id="95" dur="1" fill="hold">
                                          <p:stCondLst>
                                            <p:cond delay="0"/>
                                          </p:stCondLst>
                                        </p:cTn>
                                        <p:tgtEl>
                                          <p:spTgt spid="20514"/>
                                        </p:tgtEl>
                                        <p:attrNameLst>
                                          <p:attrName>style.visibility</p:attrName>
                                        </p:attrNameLst>
                                      </p:cBhvr>
                                      <p:to>
                                        <p:strVal val="visible"/>
                                      </p:to>
                                    </p:set>
                                    <p:animEffect transition="in" filter="wipe(left)">
                                      <p:cBhvr>
                                        <p:cTn id="96" dur="500"/>
                                        <p:tgtEl>
                                          <p:spTgt spid="20514"/>
                                        </p:tgtEl>
                                      </p:cBhvr>
                                    </p:animEffect>
                                  </p:childTnLst>
                                </p:cTn>
                              </p:par>
                            </p:childTnLst>
                          </p:cTn>
                        </p:par>
                        <p:par>
                          <p:cTn id="97" fill="hold">
                            <p:stCondLst>
                              <p:cond delay="2500"/>
                            </p:stCondLst>
                            <p:childTnLst>
                              <p:par>
                                <p:cTn id="98" presetID="22" presetClass="entr" presetSubtype="8" fill="hold" grpId="0" nodeType="afterEffect">
                                  <p:stCondLst>
                                    <p:cond delay="0"/>
                                  </p:stCondLst>
                                  <p:childTnLst>
                                    <p:set>
                                      <p:cBhvr>
                                        <p:cTn id="99" dur="1" fill="hold">
                                          <p:stCondLst>
                                            <p:cond delay="0"/>
                                          </p:stCondLst>
                                        </p:cTn>
                                        <p:tgtEl>
                                          <p:spTgt spid="20520"/>
                                        </p:tgtEl>
                                        <p:attrNameLst>
                                          <p:attrName>style.visibility</p:attrName>
                                        </p:attrNameLst>
                                      </p:cBhvr>
                                      <p:to>
                                        <p:strVal val="visible"/>
                                      </p:to>
                                    </p:set>
                                    <p:animEffect transition="in" filter="wipe(left)">
                                      <p:cBhvr>
                                        <p:cTn id="100" dur="500"/>
                                        <p:tgtEl>
                                          <p:spTgt spid="20520"/>
                                        </p:tgtEl>
                                      </p:cBhvr>
                                    </p:animEffect>
                                  </p:childTnLst>
                                </p:cTn>
                              </p:par>
                            </p:childTnLst>
                          </p:cTn>
                        </p:par>
                        <p:par>
                          <p:cTn id="101" fill="hold">
                            <p:stCondLst>
                              <p:cond delay="3000"/>
                            </p:stCondLst>
                            <p:childTnLst>
                              <p:par>
                                <p:cTn id="102" presetID="22" presetClass="entr" presetSubtype="4" fill="hold" grpId="0" nodeType="afterEffect">
                                  <p:stCondLst>
                                    <p:cond delay="0"/>
                                  </p:stCondLst>
                                  <p:childTnLst>
                                    <p:set>
                                      <p:cBhvr>
                                        <p:cTn id="103" dur="1" fill="hold">
                                          <p:stCondLst>
                                            <p:cond delay="0"/>
                                          </p:stCondLst>
                                        </p:cTn>
                                        <p:tgtEl>
                                          <p:spTgt spid="20523"/>
                                        </p:tgtEl>
                                        <p:attrNameLst>
                                          <p:attrName>style.visibility</p:attrName>
                                        </p:attrNameLst>
                                      </p:cBhvr>
                                      <p:to>
                                        <p:strVal val="visible"/>
                                      </p:to>
                                    </p:set>
                                    <p:animEffect transition="in" filter="wipe(down)">
                                      <p:cBhvr>
                                        <p:cTn id="104" dur="500"/>
                                        <p:tgtEl>
                                          <p:spTgt spid="2052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0519"/>
                                        </p:tgtEl>
                                        <p:attrNameLst>
                                          <p:attrName>style.visibility</p:attrName>
                                        </p:attrNameLst>
                                      </p:cBhvr>
                                      <p:to>
                                        <p:strVal val="visible"/>
                                      </p:to>
                                    </p:set>
                                    <p:animEffect transition="in" filter="wipe(left)">
                                      <p:cBhvr>
                                        <p:cTn id="109" dur="500"/>
                                        <p:tgtEl>
                                          <p:spTgt spid="20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9" grpId="0"/>
      <p:bldP spid="20510" grpId="0"/>
      <p:bldP spid="20512" grpId="0"/>
      <p:bldP spid="20513" grpId="0"/>
      <p:bldP spid="20519" grpId="0"/>
      <p:bldP spid="20520" grpId="0"/>
      <p:bldP spid="20521" grpId="0"/>
      <p:bldP spid="20523" grpId="0" animBg="1"/>
      <p:bldP spid="205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0483" name="Text Box 4"/>
          <p:cNvSpPr txBox="1"/>
          <p:nvPr/>
        </p:nvSpPr>
        <p:spPr>
          <a:xfrm>
            <a:off x="0" y="1917700"/>
            <a:ext cx="9036050" cy="461963"/>
          </a:xfrm>
          <a:prstGeom prst="rect">
            <a:avLst/>
          </a:prstGeom>
          <a:noFill/>
          <a:ln w="9525">
            <a:noFill/>
          </a:ln>
        </p:spPr>
        <p:txBody>
          <a:bodyPr>
            <a:spAutoFit/>
          </a:bodyPr>
          <a:p>
            <a:pPr eaLnBrk="1" hangingPunct="1">
              <a:spcBef>
                <a:spcPct val="50000"/>
              </a:spcBef>
            </a:pPr>
            <a:r>
              <a:rPr lang="zh-CN" altLang="en-US" sz="2400" b="1" dirty="0">
                <a:solidFill>
                  <a:srgbClr val="FF0000"/>
                </a:solidFill>
                <a:latin typeface="Times New Roman" panose="02020603050405020304" pitchFamily="18" charset="0"/>
              </a:rPr>
              <a:t>例</a:t>
            </a:r>
            <a:r>
              <a:rPr lang="en-US" altLang="zh-CN" sz="2400" b="1" dirty="0">
                <a:solidFill>
                  <a:srgbClr val="FF0000"/>
                </a:solidFill>
                <a:latin typeface="Times New Roman" panose="02020603050405020304" pitchFamily="18" charset="0"/>
              </a:rPr>
              <a:t>1</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把                                                     化成行最简形矩阵。</a:t>
            </a:r>
            <a:endParaRPr lang="en-US" altLang="zh-CN" sz="2400" b="1" dirty="0">
              <a:latin typeface="Times New Roman" panose="02020603050405020304" pitchFamily="18" charset="0"/>
            </a:endParaRPr>
          </a:p>
        </p:txBody>
      </p:sp>
      <p:graphicFrame>
        <p:nvGraphicFramePr>
          <p:cNvPr id="20484" name="Object 1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18" name="" r:id="rId1" imgW="114300" imgH="215900" progId="Equation.3">
                  <p:embed/>
                </p:oleObj>
              </mc:Choice>
              <mc:Fallback>
                <p:oleObj name="" r:id="rId1" imgW="114300" imgH="215900" progId="Equation.3">
                  <p:embed/>
                  <p:pic>
                    <p:nvPicPr>
                      <p:cNvPr id="0" name="图片 3117"/>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20485" name="Rectangle 36"/>
          <p:cNvSpPr>
            <a:spLocks noGrp="1"/>
          </p:cNvSpPr>
          <p:nvPr>
            <p:ph type="title" idx="4294967295"/>
          </p:nvPr>
        </p:nvSpPr>
        <p:spPr>
          <a:ln/>
        </p:spPr>
        <p:txBody>
          <a:bodyPr vert="horz" wrap="square" lIns="91440" tIns="45720" rIns="91440" bIns="45720" anchor="b"/>
          <a:p>
            <a:pPr eaLnBrk="1" hangingPunct="1"/>
            <a:r>
              <a:rPr lang="zh-CN" altLang="en-US" dirty="0"/>
              <a:t> </a:t>
            </a:r>
            <a:endParaRPr lang="zh-CN" altLang="en-US" dirty="0"/>
          </a:p>
        </p:txBody>
      </p:sp>
      <p:graphicFrame>
        <p:nvGraphicFramePr>
          <p:cNvPr id="12" name="Object 20"/>
          <p:cNvGraphicFramePr>
            <a:graphicFrameLocks noChangeAspect="1"/>
          </p:cNvGraphicFramePr>
          <p:nvPr/>
        </p:nvGraphicFramePr>
        <p:xfrm>
          <a:off x="1331913" y="1255713"/>
          <a:ext cx="3702050" cy="1785937"/>
        </p:xfrm>
        <a:graphic>
          <a:graphicData uri="http://schemas.openxmlformats.org/presentationml/2006/ole">
            <mc:AlternateContent xmlns:mc="http://schemas.openxmlformats.org/markup-compatibility/2006">
              <mc:Choice xmlns:v="urn:schemas-microsoft-com:vml" Requires="v">
                <p:oleObj spid="_x0000_s3113" name="" r:id="rId3" imgW="1905000" imgH="914400" progId="Equation.3">
                  <p:embed/>
                </p:oleObj>
              </mc:Choice>
              <mc:Fallback>
                <p:oleObj name="" r:id="rId3" imgW="1905000" imgH="914400" progId="Equation.3">
                  <p:embed/>
                  <p:pic>
                    <p:nvPicPr>
                      <p:cNvPr id="0" name="图片 3112"/>
                      <p:cNvPicPr/>
                      <p:nvPr/>
                    </p:nvPicPr>
                    <p:blipFill>
                      <a:blip r:embed="rId4"/>
                      <a:stretch>
                        <a:fillRect/>
                      </a:stretch>
                    </p:blipFill>
                    <p:spPr>
                      <a:xfrm>
                        <a:off x="1331913" y="1255713"/>
                        <a:ext cx="3702050" cy="17859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9874" name="Text Box 2"/>
          <p:cNvSpPr txBox="1"/>
          <p:nvPr/>
        </p:nvSpPr>
        <p:spPr>
          <a:xfrm>
            <a:off x="2195513" y="333375"/>
            <a:ext cx="3825875" cy="519113"/>
          </a:xfrm>
          <a:prstGeom prst="rect">
            <a:avLst/>
          </a:prstGeom>
          <a:noFill/>
          <a:ln w="9525">
            <a:noFill/>
          </a:ln>
        </p:spPr>
        <p:txBody>
          <a:bodyPr>
            <a:spAutoFit/>
          </a:bodyPr>
          <a:p>
            <a:pPr eaLnBrk="1" hangingPunct="1"/>
            <a:r>
              <a:rPr lang="en-US" altLang="zh-CN" sz="2800" b="1" dirty="0">
                <a:solidFill>
                  <a:srgbClr val="FF0000"/>
                </a:solidFill>
                <a:latin typeface="华文新魏" pitchFamily="2" charset="-122"/>
                <a:ea typeface="华文新魏" pitchFamily="2" charset="-122"/>
              </a:rPr>
              <a:t> </a:t>
            </a:r>
            <a:r>
              <a:rPr lang="zh-CN" altLang="en-US" sz="2800" b="1" dirty="0">
                <a:solidFill>
                  <a:srgbClr val="FF0000"/>
                </a:solidFill>
                <a:latin typeface="黑体" panose="02010609060101010101" pitchFamily="49" charset="-122"/>
                <a:ea typeface="黑体" panose="02010609060101010101" pitchFamily="49" charset="-122"/>
              </a:rPr>
              <a:t>初 等 矩 阵</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79875" name="Text Box 3"/>
          <p:cNvSpPr txBox="1"/>
          <p:nvPr/>
        </p:nvSpPr>
        <p:spPr>
          <a:xfrm>
            <a:off x="304800" y="1066800"/>
            <a:ext cx="2549525" cy="461963"/>
          </a:xfrm>
          <a:prstGeom prst="rect">
            <a:avLst/>
          </a:prstGeom>
          <a:noFill/>
          <a:ln w="9525">
            <a:noFill/>
          </a:ln>
        </p:spPr>
        <p:txBody>
          <a:bodyPr>
            <a:spAutoFit/>
          </a:bodyPr>
          <a:p>
            <a:pPr eaLnBrk="1" hangingPunct="1"/>
            <a:r>
              <a:rPr lang="zh-CN" altLang="en-US" sz="2400" b="1" dirty="0">
                <a:solidFill>
                  <a:srgbClr val="FF0000"/>
                </a:solidFill>
                <a:latin typeface="宋体" panose="02010600030101010101" pitchFamily="2" charset="-122"/>
              </a:rPr>
              <a:t>定义</a:t>
            </a:r>
            <a:r>
              <a:rPr lang="en-US" altLang="zh-CN" sz="2400" b="1" dirty="0">
                <a:solidFill>
                  <a:srgbClr val="FF0000"/>
                </a:solidFill>
                <a:latin typeface="宋体" panose="02010600030101010101" pitchFamily="2" charset="-122"/>
              </a:rPr>
              <a:t>2 </a:t>
            </a:r>
            <a:r>
              <a:rPr lang="zh-CN" altLang="en-US" sz="2400" b="1" dirty="0">
                <a:latin typeface="宋体" panose="02010600030101010101" pitchFamily="2" charset="-122"/>
              </a:rPr>
              <a:t>单位矩阵</a:t>
            </a:r>
            <a:endParaRPr lang="en-US" altLang="zh-CN" sz="2400" b="1" dirty="0">
              <a:latin typeface="宋体" panose="02010600030101010101" pitchFamily="2" charset="-122"/>
            </a:endParaRPr>
          </a:p>
        </p:txBody>
      </p:sp>
      <p:sp>
        <p:nvSpPr>
          <p:cNvPr id="79876" name="Rectangle 4"/>
          <p:cNvSpPr/>
          <p:nvPr/>
        </p:nvSpPr>
        <p:spPr>
          <a:xfrm flipH="1">
            <a:off x="2941638" y="1047750"/>
            <a:ext cx="682625" cy="461963"/>
          </a:xfrm>
          <a:prstGeom prst="rect">
            <a:avLst/>
          </a:prstGeom>
          <a:noFill/>
          <a:ln w="9525">
            <a:noFill/>
          </a:ln>
        </p:spPr>
        <p:txBody>
          <a:bodyPr>
            <a:spAutoFit/>
          </a:bodyPr>
          <a:p>
            <a:pPr eaLnBrk="1" hangingPunct="1"/>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E</a:t>
            </a:r>
            <a:endParaRPr lang="zh-CN" altLang="en-US" sz="2400" b="1" i="1" dirty="0">
              <a:latin typeface="Times New Roman" panose="02020603050405020304" pitchFamily="18" charset="0"/>
            </a:endParaRPr>
          </a:p>
        </p:txBody>
      </p:sp>
      <p:sp>
        <p:nvSpPr>
          <p:cNvPr id="79877" name="Rectangle 5"/>
          <p:cNvSpPr/>
          <p:nvPr/>
        </p:nvSpPr>
        <p:spPr>
          <a:xfrm>
            <a:off x="760413" y="1792288"/>
            <a:ext cx="3019425" cy="461962"/>
          </a:xfrm>
          <a:prstGeom prst="rect">
            <a:avLst/>
          </a:prstGeom>
          <a:noFill/>
          <a:ln w="9525">
            <a:noFill/>
          </a:ln>
        </p:spPr>
        <p:txBody>
          <a:bodyPr>
            <a:spAutoFit/>
          </a:bodyPr>
          <a:p>
            <a:pPr eaLnBrk="1" hangingPunct="1"/>
            <a:r>
              <a:rPr lang="zh-CN" altLang="en-US" sz="2400" b="1" dirty="0">
                <a:latin typeface="Times New Roman" panose="02020603050405020304" pitchFamily="18" charset="0"/>
              </a:rPr>
              <a:t>具有以下三种类型</a:t>
            </a:r>
            <a:endParaRPr lang="zh-CN" altLang="en-US" sz="2400" b="1" dirty="0">
              <a:latin typeface="Times New Roman" panose="02020603050405020304" pitchFamily="18" charset="0"/>
            </a:endParaRPr>
          </a:p>
        </p:txBody>
      </p:sp>
      <p:sp>
        <p:nvSpPr>
          <p:cNvPr id="79878" name="Rectangle 6"/>
          <p:cNvSpPr/>
          <p:nvPr/>
        </p:nvSpPr>
        <p:spPr>
          <a:xfrm>
            <a:off x="3681413" y="901700"/>
            <a:ext cx="1754187" cy="396875"/>
          </a:xfrm>
          <a:prstGeom prst="rect">
            <a:avLst/>
          </a:prstGeom>
          <a:noFill/>
          <a:ln w="9525">
            <a:noFill/>
          </a:ln>
        </p:spPr>
        <p:txBody>
          <a:bodyPr>
            <a:spAutoFit/>
          </a:bodyPr>
          <a:p>
            <a:pPr eaLnBrk="1" hangingPunct="1"/>
            <a:r>
              <a:rPr lang="zh-CN" altLang="en-US" sz="2000" b="1" dirty="0">
                <a:latin typeface="Times New Roman" panose="02020603050405020304" pitchFamily="18" charset="0"/>
              </a:rPr>
              <a:t>一次初等变换</a:t>
            </a:r>
            <a:endParaRPr lang="zh-CN" altLang="en-US" sz="2000" b="1" dirty="0">
              <a:latin typeface="Times New Roman" panose="02020603050405020304" pitchFamily="18" charset="0"/>
            </a:endParaRPr>
          </a:p>
        </p:txBody>
      </p:sp>
      <p:sp>
        <p:nvSpPr>
          <p:cNvPr id="79879" name="Text Box 7"/>
          <p:cNvSpPr txBox="1"/>
          <p:nvPr/>
        </p:nvSpPr>
        <p:spPr>
          <a:xfrm>
            <a:off x="760413" y="2562225"/>
            <a:ext cx="3533775" cy="461963"/>
          </a:xfrm>
          <a:prstGeom prst="rect">
            <a:avLst/>
          </a:prstGeom>
          <a:noFill/>
          <a:ln w="9525">
            <a:noFill/>
          </a:ln>
        </p:spPr>
        <p:txBody>
          <a:bodyPr>
            <a:spAutoFit/>
          </a:bodyPr>
          <a:p>
            <a:pPr eaLnBrk="1" hangingPunct="1"/>
            <a:r>
              <a:rPr lang="zh-CN" altLang="en-US" sz="2400" b="1" dirty="0">
                <a:solidFill>
                  <a:srgbClr val="0000FF"/>
                </a:solidFill>
                <a:latin typeface="黑体" panose="02010609060101010101" pitchFamily="49" charset="-122"/>
                <a:ea typeface="黑体" panose="02010609060101010101" pitchFamily="49" charset="-122"/>
              </a:rPr>
              <a:t>1.对调两行或对调两列</a:t>
            </a:r>
            <a:endParaRPr lang="zh-CN" altLang="en-US" sz="2400" b="1" dirty="0">
              <a:solidFill>
                <a:srgbClr val="0000FF"/>
              </a:solidFill>
              <a:latin typeface="黑体" panose="02010609060101010101" pitchFamily="49" charset="-122"/>
              <a:ea typeface="黑体" panose="02010609060101010101" pitchFamily="49" charset="-122"/>
            </a:endParaRPr>
          </a:p>
        </p:txBody>
      </p:sp>
      <p:sp>
        <p:nvSpPr>
          <p:cNvPr id="79893" name="AutoShape 21"/>
          <p:cNvSpPr/>
          <p:nvPr/>
        </p:nvSpPr>
        <p:spPr>
          <a:xfrm>
            <a:off x="3624263" y="1265238"/>
            <a:ext cx="2286000" cy="152400"/>
          </a:xfrm>
          <a:prstGeom prst="rightArrow">
            <a:avLst>
              <a:gd name="adj1" fmla="val 50000"/>
              <a:gd name="adj2" fmla="val 37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79895" name="Text Box 23"/>
          <p:cNvSpPr txBox="1"/>
          <p:nvPr/>
        </p:nvSpPr>
        <p:spPr>
          <a:xfrm>
            <a:off x="3965575" y="2576513"/>
            <a:ext cx="1439863" cy="457200"/>
          </a:xfrm>
          <a:prstGeom prst="rect">
            <a:avLst/>
          </a:prstGeom>
          <a:noFill/>
          <a:ln w="9525">
            <a:noFill/>
          </a:ln>
        </p:spPr>
        <p:txBody>
          <a:bodyPr>
            <a:spAutoFit/>
          </a:bodyPr>
          <a:p>
            <a:pPr eaLnBrk="1" hangingPunct="1">
              <a:spcBef>
                <a:spcPct val="50000"/>
              </a:spcBef>
            </a:pPr>
            <a:r>
              <a:rPr lang="en-US" altLang="zh-CN" sz="2400" b="1" i="1" dirty="0">
                <a:solidFill>
                  <a:srgbClr val="0000FF"/>
                </a:solidFill>
                <a:latin typeface="Times New Roman" panose="02020603050405020304" pitchFamily="18" charset="0"/>
              </a:rPr>
              <a:t>E </a:t>
            </a:r>
            <a:r>
              <a:rPr lang="en-US" altLang="zh-CN"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i , j</a:t>
            </a:r>
            <a:r>
              <a:rPr lang="en-US" altLang="zh-CN"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p:txBody>
      </p:sp>
      <p:sp>
        <p:nvSpPr>
          <p:cNvPr id="79905" name="Text Box 33"/>
          <p:cNvSpPr txBox="1"/>
          <p:nvPr/>
        </p:nvSpPr>
        <p:spPr>
          <a:xfrm>
            <a:off x="760413" y="3309938"/>
            <a:ext cx="4013200" cy="457200"/>
          </a:xfrm>
          <a:prstGeom prst="rect">
            <a:avLst/>
          </a:prstGeom>
          <a:noFill/>
          <a:ln w="9525">
            <a:noFill/>
          </a:ln>
        </p:spPr>
        <p:txBody>
          <a:bodyPr>
            <a:spAutoFit/>
          </a:bodyPr>
          <a:p>
            <a:pPr eaLnBrk="1" hangingPunct="1"/>
            <a:r>
              <a:rPr lang="zh-CN" altLang="en-US" sz="2400" b="1" dirty="0">
                <a:solidFill>
                  <a:srgbClr val="0000FF"/>
                </a:solidFill>
                <a:latin typeface="黑体" panose="02010609060101010101" pitchFamily="49" charset="-122"/>
                <a:ea typeface="黑体" panose="02010609060101010101" pitchFamily="49" charset="-122"/>
              </a:rPr>
              <a:t>2.以数</a:t>
            </a:r>
            <a:r>
              <a:rPr lang="en-US" altLang="zh-CN" sz="2400" b="1" i="1" dirty="0">
                <a:solidFill>
                  <a:srgbClr val="0000FF"/>
                </a:solidFill>
                <a:latin typeface="Times New Roman" panose="02020603050405020304" pitchFamily="18" charset="0"/>
                <a:ea typeface="黑体" panose="02010609060101010101" pitchFamily="49" charset="-122"/>
              </a:rPr>
              <a:t>k </a:t>
            </a:r>
            <a:r>
              <a:rPr lang="en-US" altLang="zh-CN"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sym typeface="Symbol" panose="05050102010706020507" pitchFamily="18" charset="2"/>
              </a:rPr>
              <a:t> 0)</a:t>
            </a:r>
            <a:r>
              <a:rPr lang="en-US" altLang="zh-CN" sz="2400" b="1" dirty="0">
                <a:solidFill>
                  <a:srgbClr val="0000FF"/>
                </a:solidFill>
                <a:latin typeface="Times New Roman" panose="02020603050405020304" pitchFamily="18" charset="0"/>
                <a:ea typeface="黑体" panose="02010609060101010101" pitchFamily="49" charset="-122"/>
              </a:rPr>
              <a:t> </a:t>
            </a:r>
            <a:r>
              <a:rPr lang="zh-CN" altLang="en-US" sz="2400" b="1" dirty="0">
                <a:solidFill>
                  <a:srgbClr val="0000FF"/>
                </a:solidFill>
                <a:latin typeface="黑体" panose="02010609060101010101" pitchFamily="49" charset="-122"/>
                <a:ea typeface="黑体" panose="02010609060101010101" pitchFamily="49" charset="-122"/>
              </a:rPr>
              <a:t>乘某行（列）</a:t>
            </a:r>
            <a:endParaRPr lang="zh-CN" altLang="en-US" sz="2400" b="1" dirty="0">
              <a:solidFill>
                <a:srgbClr val="0000FF"/>
              </a:solidFill>
              <a:latin typeface="黑体" panose="02010609060101010101" pitchFamily="49" charset="-122"/>
              <a:ea typeface="黑体" panose="02010609060101010101" pitchFamily="49" charset="-122"/>
            </a:endParaRPr>
          </a:p>
        </p:txBody>
      </p:sp>
      <p:sp>
        <p:nvSpPr>
          <p:cNvPr id="79906" name="Text Box 34"/>
          <p:cNvSpPr txBox="1"/>
          <p:nvPr/>
        </p:nvSpPr>
        <p:spPr>
          <a:xfrm>
            <a:off x="4486275" y="3273425"/>
            <a:ext cx="1439863" cy="457200"/>
          </a:xfrm>
          <a:prstGeom prst="rect">
            <a:avLst/>
          </a:prstGeom>
          <a:noFill/>
          <a:ln w="9525">
            <a:noFill/>
          </a:ln>
        </p:spPr>
        <p:txBody>
          <a:bodyPr>
            <a:spAutoFit/>
          </a:bodyPr>
          <a:p>
            <a:pPr eaLnBrk="1" hangingPunct="1">
              <a:spcBef>
                <a:spcPct val="50000"/>
              </a:spcBef>
            </a:pPr>
            <a:r>
              <a:rPr lang="en-US" altLang="zh-CN" sz="2400" b="1" i="1" dirty="0">
                <a:solidFill>
                  <a:srgbClr val="0000FF"/>
                </a:solidFill>
                <a:latin typeface="Times New Roman" panose="02020603050405020304" pitchFamily="18" charset="0"/>
              </a:rPr>
              <a:t>E </a:t>
            </a:r>
            <a:r>
              <a:rPr lang="en-US" altLang="zh-CN"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i </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k </a:t>
            </a:r>
            <a:r>
              <a:rPr lang="en-US" altLang="zh-CN"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p:txBody>
      </p:sp>
      <p:sp>
        <p:nvSpPr>
          <p:cNvPr id="79907" name="Text Box 35"/>
          <p:cNvSpPr txBox="1"/>
          <p:nvPr/>
        </p:nvSpPr>
        <p:spPr>
          <a:xfrm>
            <a:off x="760413" y="3876675"/>
            <a:ext cx="7348537" cy="457200"/>
          </a:xfrm>
          <a:prstGeom prst="rect">
            <a:avLst/>
          </a:prstGeom>
          <a:noFill/>
          <a:ln w="9525">
            <a:noFill/>
          </a:ln>
        </p:spPr>
        <p:txBody>
          <a:bodyPr>
            <a:spAutoFit/>
          </a:bodyPr>
          <a:p>
            <a:pPr eaLnBrk="1" hangingPunct="1"/>
            <a:r>
              <a:rPr lang="zh-CN" altLang="en-US" sz="2400" b="1" dirty="0">
                <a:solidFill>
                  <a:srgbClr val="0000FF"/>
                </a:solidFill>
                <a:latin typeface="黑体" panose="02010609060101010101" pitchFamily="49" charset="-122"/>
                <a:ea typeface="黑体" panose="02010609060101010101" pitchFamily="49" charset="-122"/>
              </a:rPr>
              <a:t>3.以数 </a:t>
            </a:r>
            <a:r>
              <a:rPr lang="en-US" altLang="zh-CN" sz="2400" b="1" i="1" dirty="0">
                <a:solidFill>
                  <a:srgbClr val="0000FF"/>
                </a:solidFill>
                <a:latin typeface="Times New Roman" panose="02020603050405020304" pitchFamily="18" charset="0"/>
                <a:ea typeface="黑体" panose="02010609060101010101" pitchFamily="49" charset="-122"/>
              </a:rPr>
              <a:t>k</a:t>
            </a:r>
            <a:r>
              <a:rPr lang="en-US" altLang="zh-CN" sz="2400" b="1" dirty="0">
                <a:solidFill>
                  <a:srgbClr val="0000FF"/>
                </a:solidFill>
                <a:latin typeface="Times New Roman" panose="02020603050405020304" pitchFamily="18" charset="0"/>
                <a:ea typeface="黑体" panose="02010609060101010101" pitchFamily="49" charset="-122"/>
              </a:rPr>
              <a:t> </a:t>
            </a:r>
            <a:r>
              <a:rPr lang="zh-CN" altLang="en-US" sz="2400" b="1" dirty="0">
                <a:solidFill>
                  <a:srgbClr val="0000FF"/>
                </a:solidFill>
                <a:latin typeface="黑体" panose="02010609060101010101" pitchFamily="49" charset="-122"/>
                <a:ea typeface="黑体" panose="02010609060101010101" pitchFamily="49" charset="-122"/>
              </a:rPr>
              <a:t>乘某行（列）加到另一行（列）上去</a:t>
            </a:r>
            <a:endParaRPr lang="en-US" altLang="zh-CN" sz="2400" b="1" dirty="0">
              <a:solidFill>
                <a:srgbClr val="0000FF"/>
              </a:solidFill>
              <a:latin typeface="黑体" panose="02010609060101010101" pitchFamily="49" charset="-122"/>
              <a:ea typeface="黑体" panose="02010609060101010101" pitchFamily="49" charset="-122"/>
            </a:endParaRPr>
          </a:p>
        </p:txBody>
      </p:sp>
      <p:sp>
        <p:nvSpPr>
          <p:cNvPr id="79908" name="Text Box 36"/>
          <p:cNvSpPr txBox="1"/>
          <p:nvPr/>
        </p:nvSpPr>
        <p:spPr>
          <a:xfrm>
            <a:off x="7112000" y="3833813"/>
            <a:ext cx="1655763" cy="457200"/>
          </a:xfrm>
          <a:prstGeom prst="rect">
            <a:avLst/>
          </a:prstGeom>
          <a:noFill/>
          <a:ln w="9525">
            <a:noFill/>
          </a:ln>
        </p:spPr>
        <p:txBody>
          <a:bodyPr>
            <a:spAutoFit/>
          </a:bodyPr>
          <a:p>
            <a:pPr eaLnBrk="1" hangingPunct="1">
              <a:spcBef>
                <a:spcPct val="50000"/>
              </a:spcBef>
            </a:pPr>
            <a:r>
              <a:rPr lang="en-US" altLang="zh-CN" sz="2400" b="1" i="1" dirty="0">
                <a:solidFill>
                  <a:srgbClr val="0000FF"/>
                </a:solidFill>
                <a:latin typeface="Times New Roman" panose="02020603050405020304" pitchFamily="18" charset="0"/>
              </a:rPr>
              <a:t>E </a:t>
            </a:r>
            <a:r>
              <a:rPr lang="en-US" altLang="zh-CN"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i j</a:t>
            </a:r>
            <a:r>
              <a:rPr lang="en-US" altLang="zh-CN"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k</a:t>
            </a:r>
            <a:r>
              <a:rPr lang="en-US" altLang="zh-CN"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p:txBody>
      </p:sp>
      <p:sp>
        <p:nvSpPr>
          <p:cNvPr id="17" name="Rectangle 5"/>
          <p:cNvSpPr/>
          <p:nvPr/>
        </p:nvSpPr>
        <p:spPr>
          <a:xfrm>
            <a:off x="6051550" y="1100138"/>
            <a:ext cx="1952625"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初等矩阵</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ppt_w</p:attrName>
                                        </p:attrNameLst>
                                      </p:cBhvr>
                                      <p:tavLst>
                                        <p:tav tm="0">
                                          <p:val>
                                            <p:fltVal val="0.000000"/>
                                          </p:val>
                                        </p:tav>
                                        <p:tav tm="100000">
                                          <p:val>
                                            <p:strVal val="#ppt_w"/>
                                          </p:val>
                                        </p:tav>
                                      </p:tavLst>
                                    </p:anim>
                                    <p:anim calcmode="lin" valueType="num">
                                      <p:cBhvr>
                                        <p:cTn id="8" dur="500" fill="hold"/>
                                        <p:tgtEl>
                                          <p:spTgt spid="79874"/>
                                        </p:tgtEl>
                                        <p:attrNameLst>
                                          <p:attrName>ppt_h</p:attrName>
                                        </p:attrNameLst>
                                      </p:cBhvr>
                                      <p:tavLst>
                                        <p:tav tm="0">
                                          <p:val>
                                            <p:fltVal val="0.000000"/>
                                          </p:val>
                                        </p:tav>
                                        <p:tav tm="100000">
                                          <p:val>
                                            <p:strVal val="#ppt_h"/>
                                          </p:val>
                                        </p:tav>
                                      </p:tavLst>
                                    </p:anim>
                                    <p:anim calcmode="lin" valueType="num">
                                      <p:cBhvr>
                                        <p:cTn id="9" dur="500" fill="hold"/>
                                        <p:tgtEl>
                                          <p:spTgt spid="79874"/>
                                        </p:tgtEl>
                                        <p:attrNameLst>
                                          <p:attrName>ppt_x</p:attrName>
                                        </p:attrNameLst>
                                      </p:cBhvr>
                                      <p:tavLst>
                                        <p:tav tm="0">
                                          <p:val>
                                            <p:fltVal val="0.500000"/>
                                          </p:val>
                                        </p:tav>
                                        <p:tav tm="100000">
                                          <p:val>
                                            <p:strVal val="#ppt_x"/>
                                          </p:val>
                                        </p:tav>
                                      </p:tavLst>
                                    </p:anim>
                                    <p:anim calcmode="lin" valueType="num">
                                      <p:cBhvr>
                                        <p:cTn id="10" dur="500" fill="hold"/>
                                        <p:tgtEl>
                                          <p:spTgt spid="79874"/>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9875"/>
                                        </p:tgtEl>
                                        <p:attrNameLst>
                                          <p:attrName>style.visibility</p:attrName>
                                        </p:attrNameLst>
                                      </p:cBhvr>
                                      <p:to>
                                        <p:strVal val="visible"/>
                                      </p:to>
                                    </p:set>
                                    <p:animEffect transition="in" filter="wipe(left)">
                                      <p:cBhvr>
                                        <p:cTn id="15" dur="500"/>
                                        <p:tgtEl>
                                          <p:spTgt spid="79875"/>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9877"/>
                                        </p:tgtEl>
                                        <p:attrNameLst>
                                          <p:attrName>style.visibility</p:attrName>
                                        </p:attrNameLst>
                                      </p:cBhvr>
                                      <p:to>
                                        <p:strVal val="visible"/>
                                      </p:to>
                                    </p:set>
                                    <p:animEffect transition="in" filter="wipe(left)">
                                      <p:cBhvr>
                                        <p:cTn id="19" dur="500"/>
                                        <p:tgtEl>
                                          <p:spTgt spid="7987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9876"/>
                                        </p:tgtEl>
                                        <p:attrNameLst>
                                          <p:attrName>style.visibility</p:attrName>
                                        </p:attrNameLst>
                                      </p:cBhvr>
                                      <p:to>
                                        <p:strVal val="visible"/>
                                      </p:to>
                                    </p:set>
                                    <p:animEffect transition="in" filter="wipe(left)">
                                      <p:cBhvr>
                                        <p:cTn id="24" dur="500"/>
                                        <p:tgtEl>
                                          <p:spTgt spid="79876"/>
                                        </p:tgtEl>
                                      </p:cBhvr>
                                    </p:animEffect>
                                  </p:childTnLst>
                                </p:cTn>
                              </p:par>
                            </p:childTnLst>
                          </p:cTn>
                        </p:par>
                        <p:par>
                          <p:cTn id="25" fill="hold">
                            <p:stCondLst>
                              <p:cond delay="500"/>
                            </p:stCondLst>
                            <p:childTnLst>
                              <p:par>
                                <p:cTn id="26" presetID="16" presetClass="entr" presetSubtype="42" fill="hold" grpId="0" nodeType="afterEffect">
                                  <p:stCondLst>
                                    <p:cond delay="0"/>
                                  </p:stCondLst>
                                  <p:childTnLst>
                                    <p:set>
                                      <p:cBhvr>
                                        <p:cTn id="27" dur="1" fill="hold">
                                          <p:stCondLst>
                                            <p:cond delay="0"/>
                                          </p:stCondLst>
                                        </p:cTn>
                                        <p:tgtEl>
                                          <p:spTgt spid="79893"/>
                                        </p:tgtEl>
                                        <p:attrNameLst>
                                          <p:attrName>style.visibility</p:attrName>
                                        </p:attrNameLst>
                                      </p:cBhvr>
                                      <p:to>
                                        <p:strVal val="visible"/>
                                      </p:to>
                                    </p:set>
                                    <p:animEffect transition="in" filter="barn(outHorizontal)">
                                      <p:cBhvr>
                                        <p:cTn id="28" dur="500"/>
                                        <p:tgtEl>
                                          <p:spTgt spid="79893"/>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79878"/>
                                        </p:tgtEl>
                                        <p:attrNameLst>
                                          <p:attrName>style.visibility</p:attrName>
                                        </p:attrNameLst>
                                      </p:cBhvr>
                                      <p:to>
                                        <p:strVal val="visible"/>
                                      </p:to>
                                    </p:set>
                                    <p:animEffect transition="in" filter="wipe(left)">
                                      <p:cBhvr>
                                        <p:cTn id="32" dur="500"/>
                                        <p:tgtEl>
                                          <p:spTgt spid="798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879"/>
                                        </p:tgtEl>
                                        <p:attrNameLst>
                                          <p:attrName>style.visibility</p:attrName>
                                        </p:attrNameLst>
                                      </p:cBhvr>
                                      <p:to>
                                        <p:strVal val="visible"/>
                                      </p:to>
                                    </p:set>
                                    <p:animEffect transition="in" filter="wipe(left)">
                                      <p:cBhvr>
                                        <p:cTn id="37" dur="500"/>
                                        <p:tgtEl>
                                          <p:spTgt spid="798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895"/>
                                        </p:tgtEl>
                                        <p:attrNameLst>
                                          <p:attrName>style.visibility</p:attrName>
                                        </p:attrNameLst>
                                      </p:cBhvr>
                                      <p:to>
                                        <p:strVal val="visible"/>
                                      </p:to>
                                    </p:set>
                                    <p:animEffect transition="in" filter="wipe(left)">
                                      <p:cBhvr>
                                        <p:cTn id="42" dur="500"/>
                                        <p:tgtEl>
                                          <p:spTgt spid="798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905"/>
                                        </p:tgtEl>
                                        <p:attrNameLst>
                                          <p:attrName>style.visibility</p:attrName>
                                        </p:attrNameLst>
                                      </p:cBhvr>
                                      <p:to>
                                        <p:strVal val="visible"/>
                                      </p:to>
                                    </p:set>
                                    <p:animEffect transition="in" filter="wipe(left)">
                                      <p:cBhvr>
                                        <p:cTn id="47" dur="500"/>
                                        <p:tgtEl>
                                          <p:spTgt spid="799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9906"/>
                                        </p:tgtEl>
                                        <p:attrNameLst>
                                          <p:attrName>style.visibility</p:attrName>
                                        </p:attrNameLst>
                                      </p:cBhvr>
                                      <p:to>
                                        <p:strVal val="visible"/>
                                      </p:to>
                                    </p:set>
                                    <p:animEffect transition="in" filter="wipe(left)">
                                      <p:cBhvr>
                                        <p:cTn id="52" dur="1000"/>
                                        <p:tgtEl>
                                          <p:spTgt spid="799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9907"/>
                                        </p:tgtEl>
                                        <p:attrNameLst>
                                          <p:attrName>style.visibility</p:attrName>
                                        </p:attrNameLst>
                                      </p:cBhvr>
                                      <p:to>
                                        <p:strVal val="visible"/>
                                      </p:to>
                                    </p:set>
                                    <p:animEffect transition="in" filter="wipe(left)">
                                      <p:cBhvr>
                                        <p:cTn id="57" dur="500"/>
                                        <p:tgtEl>
                                          <p:spTgt spid="799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908"/>
                                        </p:tgtEl>
                                        <p:attrNameLst>
                                          <p:attrName>style.visibility</p:attrName>
                                        </p:attrNameLst>
                                      </p:cBhvr>
                                      <p:to>
                                        <p:strVal val="visible"/>
                                      </p:to>
                                    </p:set>
                                    <p:animEffect transition="in" filter="wipe(left)">
                                      <p:cBhvr>
                                        <p:cTn id="62" dur="1000"/>
                                        <p:tgtEl>
                                          <p:spTgt spid="79908"/>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7" grpId="0"/>
      <p:bldP spid="79878" grpId="0"/>
      <p:bldP spid="79879" grpId="0"/>
      <p:bldP spid="79893" grpId="0" animBg="1"/>
      <p:bldP spid="79895" grpId="0"/>
      <p:bldP spid="79905" grpId="0"/>
      <p:bldP spid="79906" grpId="0"/>
      <p:bldP spid="79907" grpId="0"/>
      <p:bldP spid="79908"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82946" name="Text Box 2"/>
          <p:cNvSpPr txBox="1"/>
          <p:nvPr/>
        </p:nvSpPr>
        <p:spPr>
          <a:xfrm>
            <a:off x="215900" y="762000"/>
            <a:ext cx="1619250" cy="457200"/>
          </a:xfrm>
          <a:prstGeom prst="rect">
            <a:avLst/>
          </a:prstGeom>
          <a:noFill/>
          <a:ln w="9525">
            <a:noFill/>
          </a:ln>
        </p:spPr>
        <p:txBody>
          <a:bodyPr>
            <a:spAutoFit/>
          </a:bodyPr>
          <a:p>
            <a:pPr eaLnBrk="1" hangingPunct="1"/>
            <a:r>
              <a:rPr lang="en-US" altLang="zh-CN" sz="2400" b="1" dirty="0">
                <a:solidFill>
                  <a:srgbClr val="FF0000"/>
                </a:solidFill>
                <a:latin typeface="宋体" panose="02010600030101010101" pitchFamily="2" charset="-122"/>
              </a:rPr>
              <a:t>(1)</a:t>
            </a:r>
            <a:r>
              <a:rPr lang="zh-CN" altLang="en-US" sz="2400" b="1" dirty="0">
                <a:solidFill>
                  <a:srgbClr val="FF0000"/>
                </a:solidFill>
                <a:latin typeface="宋体" panose="02010600030101010101" pitchFamily="2" charset="-122"/>
              </a:rPr>
              <a:t>定理</a:t>
            </a:r>
            <a:r>
              <a:rPr lang="en-US" altLang="zh-CN" sz="2400" b="1" dirty="0">
                <a:solidFill>
                  <a:srgbClr val="FF0000"/>
                </a:solidFill>
                <a:latin typeface="宋体" panose="02010600030101010101" pitchFamily="2" charset="-122"/>
              </a:rPr>
              <a:t>2</a:t>
            </a:r>
            <a:endParaRPr lang="en-US" altLang="zh-CN" sz="2400" b="1" dirty="0">
              <a:solidFill>
                <a:srgbClr val="FF0000"/>
              </a:solidFill>
              <a:latin typeface="宋体" panose="02010600030101010101" pitchFamily="2" charset="-122"/>
            </a:endParaRPr>
          </a:p>
        </p:txBody>
      </p:sp>
      <p:grpSp>
        <p:nvGrpSpPr>
          <p:cNvPr id="82947" name="Group 3"/>
          <p:cNvGrpSpPr/>
          <p:nvPr/>
        </p:nvGrpSpPr>
        <p:grpSpPr>
          <a:xfrm>
            <a:off x="511175" y="3881438"/>
            <a:ext cx="5373688" cy="457200"/>
            <a:chOff x="48" y="1549"/>
            <a:chExt cx="3385" cy="288"/>
          </a:xfrm>
        </p:grpSpPr>
        <p:sp>
          <p:nvSpPr>
            <p:cNvPr id="22562" name="Text Box 4"/>
            <p:cNvSpPr txBox="1"/>
            <p:nvPr/>
          </p:nvSpPr>
          <p:spPr>
            <a:xfrm>
              <a:off x="48" y="1549"/>
              <a:ext cx="3385"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a:t>
              </a:r>
              <a:r>
                <a:rPr lang="zh-CN" altLang="en-US" sz="2400" b="1" dirty="0">
                  <a:latin typeface="Times New Roman" panose="02020603050405020304" pitchFamily="18" charset="0"/>
                </a:rPr>
                <a:t>）变换           的逆变换就是其本身，</a:t>
              </a:r>
              <a:endParaRPr lang="zh-CN" altLang="en-US" sz="2400" b="1" dirty="0">
                <a:latin typeface="Times New Roman" panose="02020603050405020304" pitchFamily="18" charset="0"/>
              </a:endParaRPr>
            </a:p>
          </p:txBody>
        </p:sp>
        <p:graphicFrame>
          <p:nvGraphicFramePr>
            <p:cNvPr id="22563" name="Object 5"/>
            <p:cNvGraphicFramePr>
              <a:graphicFrameLocks noChangeAspect="1"/>
            </p:cNvGraphicFramePr>
            <p:nvPr/>
          </p:nvGraphicFramePr>
          <p:xfrm>
            <a:off x="977" y="1571"/>
            <a:ext cx="504" cy="259"/>
          </p:xfrm>
          <a:graphic>
            <a:graphicData uri="http://schemas.openxmlformats.org/presentationml/2006/ole">
              <mc:AlternateContent xmlns:mc="http://schemas.openxmlformats.org/markup-compatibility/2006">
                <mc:Choice xmlns:v="urn:schemas-microsoft-com:vml" Requires="v">
                  <p:oleObj spid="_x0000_s3122" name="" r:id="rId1" imgW="622300" imgH="317500" progId="Equation.3">
                    <p:embed/>
                  </p:oleObj>
                </mc:Choice>
                <mc:Fallback>
                  <p:oleObj name="" r:id="rId1" imgW="622300" imgH="317500" progId="Equation.3">
                    <p:embed/>
                    <p:pic>
                      <p:nvPicPr>
                        <p:cNvPr id="0" name="图片 3121"/>
                        <p:cNvPicPr/>
                        <p:nvPr/>
                      </p:nvPicPr>
                      <p:blipFill>
                        <a:blip r:embed="rId2">
                          <a:clrChange>
                            <a:clrFrom>
                              <a:srgbClr val="000000"/>
                            </a:clrFrom>
                            <a:clrTo>
                              <a:srgbClr val="330066"/>
                            </a:clrTo>
                          </a:clrChange>
                        </a:blip>
                        <a:stretch>
                          <a:fillRect/>
                        </a:stretch>
                      </p:blipFill>
                      <p:spPr>
                        <a:xfrm>
                          <a:off x="977" y="1571"/>
                          <a:ext cx="504" cy="259"/>
                        </a:xfrm>
                        <a:prstGeom prst="rect">
                          <a:avLst/>
                        </a:prstGeom>
                        <a:noFill/>
                        <a:ln w="38100">
                          <a:noFill/>
                          <a:miter/>
                        </a:ln>
                      </p:spPr>
                    </p:pic>
                  </p:oleObj>
                </mc:Fallback>
              </mc:AlternateContent>
            </a:graphicData>
          </a:graphic>
        </p:graphicFrame>
      </p:grpSp>
      <p:grpSp>
        <p:nvGrpSpPr>
          <p:cNvPr id="82950" name="Group 6"/>
          <p:cNvGrpSpPr/>
          <p:nvPr/>
        </p:nvGrpSpPr>
        <p:grpSpPr>
          <a:xfrm>
            <a:off x="5921375" y="3860800"/>
            <a:ext cx="2411413" cy="457200"/>
            <a:chOff x="3456" y="1536"/>
            <a:chExt cx="1519" cy="288"/>
          </a:xfrm>
        </p:grpSpPr>
        <p:sp>
          <p:nvSpPr>
            <p:cNvPr id="22560" name="Text Box 7"/>
            <p:cNvSpPr txBox="1"/>
            <p:nvPr/>
          </p:nvSpPr>
          <p:spPr>
            <a:xfrm>
              <a:off x="3456" y="1536"/>
              <a:ext cx="308"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则</a:t>
              </a:r>
              <a:endParaRPr lang="zh-CN" altLang="en-US" sz="2400" b="1" dirty="0">
                <a:latin typeface="Times New Roman" panose="02020603050405020304" pitchFamily="18" charset="0"/>
              </a:endParaRPr>
            </a:p>
          </p:txBody>
        </p:sp>
        <p:graphicFrame>
          <p:nvGraphicFramePr>
            <p:cNvPr id="22561" name="Object 8"/>
            <p:cNvGraphicFramePr>
              <a:graphicFrameLocks noChangeAspect="1"/>
            </p:cNvGraphicFramePr>
            <p:nvPr/>
          </p:nvGraphicFramePr>
          <p:xfrm>
            <a:off x="3734" y="1552"/>
            <a:ext cx="1241" cy="259"/>
          </p:xfrm>
          <a:graphic>
            <a:graphicData uri="http://schemas.openxmlformats.org/presentationml/2006/ole">
              <mc:AlternateContent xmlns:mc="http://schemas.openxmlformats.org/markup-compatibility/2006">
                <mc:Choice xmlns:v="urn:schemas-microsoft-com:vml" Requires="v">
                  <p:oleObj spid="_x0000_s3123" name="" r:id="rId3" imgW="1536700" imgH="317500" progId="Equation.3">
                    <p:embed/>
                  </p:oleObj>
                </mc:Choice>
                <mc:Fallback>
                  <p:oleObj name="" r:id="rId3" imgW="1536700" imgH="317500" progId="Equation.3">
                    <p:embed/>
                    <p:pic>
                      <p:nvPicPr>
                        <p:cNvPr id="0" name="图片 3122"/>
                        <p:cNvPicPr/>
                        <p:nvPr/>
                      </p:nvPicPr>
                      <p:blipFill>
                        <a:blip r:embed="rId4">
                          <a:clrChange>
                            <a:clrFrom>
                              <a:srgbClr val="000000"/>
                            </a:clrFrom>
                            <a:clrTo>
                              <a:srgbClr val="330066"/>
                            </a:clrTo>
                          </a:clrChange>
                        </a:blip>
                        <a:stretch>
                          <a:fillRect/>
                        </a:stretch>
                      </p:blipFill>
                      <p:spPr>
                        <a:xfrm>
                          <a:off x="3734" y="1552"/>
                          <a:ext cx="1241" cy="259"/>
                        </a:xfrm>
                        <a:prstGeom prst="rect">
                          <a:avLst/>
                        </a:prstGeom>
                        <a:noFill/>
                        <a:ln w="38100">
                          <a:noFill/>
                          <a:miter/>
                        </a:ln>
                      </p:spPr>
                    </p:pic>
                  </p:oleObj>
                </mc:Fallback>
              </mc:AlternateContent>
            </a:graphicData>
          </a:graphic>
        </p:graphicFrame>
      </p:grpSp>
      <p:grpSp>
        <p:nvGrpSpPr>
          <p:cNvPr id="82953" name="Group 9"/>
          <p:cNvGrpSpPr/>
          <p:nvPr/>
        </p:nvGrpSpPr>
        <p:grpSpPr>
          <a:xfrm>
            <a:off x="511175" y="4491038"/>
            <a:ext cx="4772025" cy="692150"/>
            <a:chOff x="48" y="1816"/>
            <a:chExt cx="3006" cy="436"/>
          </a:xfrm>
        </p:grpSpPr>
        <p:sp>
          <p:nvSpPr>
            <p:cNvPr id="22557" name="Text Box 10"/>
            <p:cNvSpPr txBox="1"/>
            <p:nvPr/>
          </p:nvSpPr>
          <p:spPr>
            <a:xfrm>
              <a:off x="48" y="1909"/>
              <a:ext cx="3006"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a:t>
              </a:r>
              <a:r>
                <a:rPr lang="zh-CN" altLang="en-US" sz="2400" b="1" dirty="0">
                  <a:latin typeface="Times New Roman" panose="02020603050405020304" pitchFamily="18" charset="0"/>
                </a:rPr>
                <a:t>）变换         的逆变换是         ，</a:t>
              </a:r>
              <a:endParaRPr lang="zh-CN" altLang="en-US" sz="2400" b="1" dirty="0">
                <a:latin typeface="Times New Roman" panose="02020603050405020304" pitchFamily="18" charset="0"/>
              </a:endParaRPr>
            </a:p>
          </p:txBody>
        </p:sp>
        <p:graphicFrame>
          <p:nvGraphicFramePr>
            <p:cNvPr id="22558" name="Object 11"/>
            <p:cNvGraphicFramePr>
              <a:graphicFrameLocks noChangeAspect="1"/>
            </p:cNvGraphicFramePr>
            <p:nvPr/>
          </p:nvGraphicFramePr>
          <p:xfrm>
            <a:off x="998" y="1957"/>
            <a:ext cx="381" cy="246"/>
          </p:xfrm>
          <a:graphic>
            <a:graphicData uri="http://schemas.openxmlformats.org/presentationml/2006/ole">
              <mc:AlternateContent xmlns:mc="http://schemas.openxmlformats.org/markup-compatibility/2006">
                <mc:Choice xmlns:v="urn:schemas-microsoft-com:vml" Requires="v">
                  <p:oleObj spid="_x0000_s3120" name="" r:id="rId5" imgW="469900" imgH="304800" progId="Equation.3">
                    <p:embed/>
                  </p:oleObj>
                </mc:Choice>
                <mc:Fallback>
                  <p:oleObj name="" r:id="rId5" imgW="469900" imgH="304800" progId="Equation.3">
                    <p:embed/>
                    <p:pic>
                      <p:nvPicPr>
                        <p:cNvPr id="0" name="图片 3119"/>
                        <p:cNvPicPr/>
                        <p:nvPr/>
                      </p:nvPicPr>
                      <p:blipFill>
                        <a:blip r:embed="rId6">
                          <a:clrChange>
                            <a:clrFrom>
                              <a:srgbClr val="000000"/>
                            </a:clrFrom>
                            <a:clrTo>
                              <a:srgbClr val="330066"/>
                            </a:clrTo>
                          </a:clrChange>
                        </a:blip>
                        <a:stretch>
                          <a:fillRect/>
                        </a:stretch>
                      </p:blipFill>
                      <p:spPr>
                        <a:xfrm>
                          <a:off x="998" y="1957"/>
                          <a:ext cx="381" cy="246"/>
                        </a:xfrm>
                        <a:prstGeom prst="rect">
                          <a:avLst/>
                        </a:prstGeom>
                        <a:noFill/>
                        <a:ln w="38100">
                          <a:noFill/>
                          <a:miter/>
                        </a:ln>
                      </p:spPr>
                    </p:pic>
                  </p:oleObj>
                </mc:Fallback>
              </mc:AlternateContent>
            </a:graphicData>
          </a:graphic>
        </p:graphicFrame>
        <p:graphicFrame>
          <p:nvGraphicFramePr>
            <p:cNvPr id="22559" name="Object 12"/>
            <p:cNvGraphicFramePr>
              <a:graphicFrameLocks noChangeAspect="1"/>
            </p:cNvGraphicFramePr>
            <p:nvPr/>
          </p:nvGraphicFramePr>
          <p:xfrm>
            <a:off x="2365" y="1816"/>
            <a:ext cx="409" cy="436"/>
          </p:xfrm>
          <a:graphic>
            <a:graphicData uri="http://schemas.openxmlformats.org/presentationml/2006/ole">
              <mc:AlternateContent xmlns:mc="http://schemas.openxmlformats.org/markup-compatibility/2006">
                <mc:Choice xmlns:v="urn:schemas-microsoft-com:vml" Requires="v">
                  <p:oleObj spid="_x0000_s3121" name="" r:id="rId7" imgW="508000" imgH="546100" progId="Equation.3">
                    <p:embed/>
                  </p:oleObj>
                </mc:Choice>
                <mc:Fallback>
                  <p:oleObj name="" r:id="rId7" imgW="508000" imgH="546100" progId="Equation.3">
                    <p:embed/>
                    <p:pic>
                      <p:nvPicPr>
                        <p:cNvPr id="0" name="图片 3120"/>
                        <p:cNvPicPr/>
                        <p:nvPr/>
                      </p:nvPicPr>
                      <p:blipFill>
                        <a:blip r:embed="rId8">
                          <a:clrChange>
                            <a:clrFrom>
                              <a:srgbClr val="000000"/>
                            </a:clrFrom>
                            <a:clrTo>
                              <a:srgbClr val="330066"/>
                            </a:clrTo>
                          </a:clrChange>
                        </a:blip>
                        <a:stretch>
                          <a:fillRect/>
                        </a:stretch>
                      </p:blipFill>
                      <p:spPr>
                        <a:xfrm>
                          <a:off x="2365" y="1816"/>
                          <a:ext cx="409" cy="436"/>
                        </a:xfrm>
                        <a:prstGeom prst="rect">
                          <a:avLst/>
                        </a:prstGeom>
                        <a:noFill/>
                        <a:ln w="38100">
                          <a:noFill/>
                          <a:miter/>
                        </a:ln>
                      </p:spPr>
                    </p:pic>
                  </p:oleObj>
                </mc:Fallback>
              </mc:AlternateContent>
            </a:graphicData>
          </a:graphic>
        </p:graphicFrame>
      </p:grpSp>
      <p:grpSp>
        <p:nvGrpSpPr>
          <p:cNvPr id="82957" name="Group 13"/>
          <p:cNvGrpSpPr/>
          <p:nvPr/>
        </p:nvGrpSpPr>
        <p:grpSpPr>
          <a:xfrm>
            <a:off x="5235575" y="4483100"/>
            <a:ext cx="2819400" cy="779463"/>
            <a:chOff x="3024" y="1811"/>
            <a:chExt cx="1776" cy="491"/>
          </a:xfrm>
        </p:grpSpPr>
        <p:sp>
          <p:nvSpPr>
            <p:cNvPr id="22555" name="Text Box 14"/>
            <p:cNvSpPr txBox="1"/>
            <p:nvPr/>
          </p:nvSpPr>
          <p:spPr>
            <a:xfrm>
              <a:off x="3024" y="1909"/>
              <a:ext cx="308"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则</a:t>
              </a:r>
              <a:endParaRPr lang="zh-CN" altLang="en-US" sz="2400" b="1" dirty="0">
                <a:latin typeface="Times New Roman" panose="02020603050405020304" pitchFamily="18" charset="0"/>
              </a:endParaRPr>
            </a:p>
          </p:txBody>
        </p:sp>
        <p:graphicFrame>
          <p:nvGraphicFramePr>
            <p:cNvPr id="22556" name="Object 15"/>
            <p:cNvGraphicFramePr>
              <a:graphicFrameLocks noChangeAspect="1"/>
            </p:cNvGraphicFramePr>
            <p:nvPr/>
          </p:nvGraphicFramePr>
          <p:xfrm>
            <a:off x="3316" y="1811"/>
            <a:ext cx="1484" cy="491"/>
          </p:xfrm>
          <a:graphic>
            <a:graphicData uri="http://schemas.openxmlformats.org/presentationml/2006/ole">
              <mc:AlternateContent xmlns:mc="http://schemas.openxmlformats.org/markup-compatibility/2006">
                <mc:Choice xmlns:v="urn:schemas-microsoft-com:vml" Requires="v">
                  <p:oleObj spid="_x0000_s3131" name="" r:id="rId9" imgW="1841500" imgH="609600" progId="Equation.3">
                    <p:embed/>
                  </p:oleObj>
                </mc:Choice>
                <mc:Fallback>
                  <p:oleObj name="" r:id="rId9" imgW="1841500" imgH="609600" progId="Equation.3">
                    <p:embed/>
                    <p:pic>
                      <p:nvPicPr>
                        <p:cNvPr id="0" name="图片 3130"/>
                        <p:cNvPicPr/>
                        <p:nvPr/>
                      </p:nvPicPr>
                      <p:blipFill>
                        <a:blip r:embed="rId10">
                          <a:clrChange>
                            <a:clrFrom>
                              <a:srgbClr val="000000"/>
                            </a:clrFrom>
                            <a:clrTo>
                              <a:srgbClr val="330066"/>
                            </a:clrTo>
                          </a:clrChange>
                        </a:blip>
                        <a:stretch>
                          <a:fillRect/>
                        </a:stretch>
                      </p:blipFill>
                      <p:spPr>
                        <a:xfrm>
                          <a:off x="3316" y="1811"/>
                          <a:ext cx="1484" cy="491"/>
                        </a:xfrm>
                        <a:prstGeom prst="rect">
                          <a:avLst/>
                        </a:prstGeom>
                        <a:noFill/>
                        <a:ln w="38100">
                          <a:noFill/>
                          <a:miter/>
                        </a:ln>
                      </p:spPr>
                    </p:pic>
                  </p:oleObj>
                </mc:Fallback>
              </mc:AlternateContent>
            </a:graphicData>
          </a:graphic>
        </p:graphicFrame>
      </p:grpSp>
      <p:grpSp>
        <p:nvGrpSpPr>
          <p:cNvPr id="82960" name="Group 16"/>
          <p:cNvGrpSpPr/>
          <p:nvPr/>
        </p:nvGrpSpPr>
        <p:grpSpPr>
          <a:xfrm>
            <a:off x="468313" y="5308600"/>
            <a:ext cx="5541962" cy="487363"/>
            <a:chOff x="48" y="2256"/>
            <a:chExt cx="3491" cy="307"/>
          </a:xfrm>
        </p:grpSpPr>
        <p:sp>
          <p:nvSpPr>
            <p:cNvPr id="22552" name="Text Box 17"/>
            <p:cNvSpPr txBox="1"/>
            <p:nvPr/>
          </p:nvSpPr>
          <p:spPr>
            <a:xfrm>
              <a:off x="48" y="2256"/>
              <a:ext cx="3491"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iii</a:t>
              </a:r>
              <a:r>
                <a:rPr lang="zh-CN" altLang="en-US" sz="2400" b="1" dirty="0">
                  <a:latin typeface="Times New Roman" panose="02020603050405020304" pitchFamily="18" charset="0"/>
                </a:rPr>
                <a:t>）变换           的逆变换是                ，</a:t>
              </a:r>
              <a:endParaRPr lang="zh-CN" altLang="en-US" sz="2400" b="1" dirty="0">
                <a:latin typeface="Times New Roman" panose="02020603050405020304" pitchFamily="18" charset="0"/>
              </a:endParaRPr>
            </a:p>
          </p:txBody>
        </p:sp>
        <p:graphicFrame>
          <p:nvGraphicFramePr>
            <p:cNvPr id="22553" name="Object 18"/>
            <p:cNvGraphicFramePr>
              <a:graphicFrameLocks noChangeAspect="1"/>
            </p:cNvGraphicFramePr>
            <p:nvPr/>
          </p:nvGraphicFramePr>
          <p:xfrm>
            <a:off x="1008" y="2304"/>
            <a:ext cx="489" cy="259"/>
          </p:xfrm>
          <a:graphic>
            <a:graphicData uri="http://schemas.openxmlformats.org/presentationml/2006/ole">
              <mc:AlternateContent xmlns:mc="http://schemas.openxmlformats.org/markup-compatibility/2006">
                <mc:Choice xmlns:v="urn:schemas-microsoft-com:vml" Requires="v">
                  <p:oleObj spid="_x0000_s3130" name="" r:id="rId11" imgW="609600" imgH="317500" progId="Equation.3">
                    <p:embed/>
                  </p:oleObj>
                </mc:Choice>
                <mc:Fallback>
                  <p:oleObj name="" r:id="rId11" imgW="609600" imgH="317500" progId="Equation.3">
                    <p:embed/>
                    <p:pic>
                      <p:nvPicPr>
                        <p:cNvPr id="0" name="图片 3129"/>
                        <p:cNvPicPr/>
                        <p:nvPr/>
                      </p:nvPicPr>
                      <p:blipFill>
                        <a:blip r:embed="rId12">
                          <a:clrChange>
                            <a:clrFrom>
                              <a:srgbClr val="000000"/>
                            </a:clrFrom>
                            <a:clrTo>
                              <a:srgbClr val="330066"/>
                            </a:clrTo>
                          </a:clrChange>
                        </a:blip>
                        <a:stretch>
                          <a:fillRect/>
                        </a:stretch>
                      </p:blipFill>
                      <p:spPr>
                        <a:xfrm>
                          <a:off x="1008" y="2304"/>
                          <a:ext cx="489" cy="259"/>
                        </a:xfrm>
                        <a:prstGeom prst="rect">
                          <a:avLst/>
                        </a:prstGeom>
                        <a:noFill/>
                        <a:ln w="38100">
                          <a:noFill/>
                          <a:miter/>
                        </a:ln>
                      </p:spPr>
                    </p:pic>
                  </p:oleObj>
                </mc:Fallback>
              </mc:AlternateContent>
            </a:graphicData>
          </a:graphic>
        </p:graphicFrame>
        <p:graphicFrame>
          <p:nvGraphicFramePr>
            <p:cNvPr id="22554" name="Object 19"/>
            <p:cNvGraphicFramePr>
              <a:graphicFrameLocks noChangeAspect="1"/>
            </p:cNvGraphicFramePr>
            <p:nvPr/>
          </p:nvGraphicFramePr>
          <p:xfrm>
            <a:off x="2442" y="2304"/>
            <a:ext cx="733" cy="259"/>
          </p:xfrm>
          <a:graphic>
            <a:graphicData uri="http://schemas.openxmlformats.org/presentationml/2006/ole">
              <mc:AlternateContent xmlns:mc="http://schemas.openxmlformats.org/markup-compatibility/2006">
                <mc:Choice xmlns:v="urn:schemas-microsoft-com:vml" Requires="v">
                  <p:oleObj spid="_x0000_s3129" name="" r:id="rId13" imgW="914400" imgH="317500" progId="Equation.3">
                    <p:embed/>
                  </p:oleObj>
                </mc:Choice>
                <mc:Fallback>
                  <p:oleObj name="" r:id="rId13" imgW="914400" imgH="317500" progId="Equation.3">
                    <p:embed/>
                    <p:pic>
                      <p:nvPicPr>
                        <p:cNvPr id="0" name="图片 3128"/>
                        <p:cNvPicPr/>
                        <p:nvPr/>
                      </p:nvPicPr>
                      <p:blipFill>
                        <a:blip r:embed="rId14">
                          <a:clrChange>
                            <a:clrFrom>
                              <a:srgbClr val="000000"/>
                            </a:clrFrom>
                            <a:clrTo>
                              <a:srgbClr val="330066"/>
                            </a:clrTo>
                          </a:clrChange>
                        </a:blip>
                        <a:stretch>
                          <a:fillRect/>
                        </a:stretch>
                      </p:blipFill>
                      <p:spPr>
                        <a:xfrm>
                          <a:off x="2442" y="2304"/>
                          <a:ext cx="733" cy="259"/>
                        </a:xfrm>
                        <a:prstGeom prst="rect">
                          <a:avLst/>
                        </a:prstGeom>
                        <a:noFill/>
                        <a:ln w="38100">
                          <a:noFill/>
                          <a:miter/>
                        </a:ln>
                      </p:spPr>
                    </p:pic>
                  </p:oleObj>
                </mc:Fallback>
              </mc:AlternateContent>
            </a:graphicData>
          </a:graphic>
        </p:graphicFrame>
      </p:grpSp>
      <p:grpSp>
        <p:nvGrpSpPr>
          <p:cNvPr id="82964" name="Group 20"/>
          <p:cNvGrpSpPr/>
          <p:nvPr/>
        </p:nvGrpSpPr>
        <p:grpSpPr>
          <a:xfrm>
            <a:off x="5889625" y="5338763"/>
            <a:ext cx="2870200" cy="457200"/>
            <a:chOff x="3436" y="2275"/>
            <a:chExt cx="1808" cy="288"/>
          </a:xfrm>
        </p:grpSpPr>
        <p:graphicFrame>
          <p:nvGraphicFramePr>
            <p:cNvPr id="22550" name="Object 21"/>
            <p:cNvGraphicFramePr>
              <a:graphicFrameLocks noChangeAspect="1"/>
            </p:cNvGraphicFramePr>
            <p:nvPr/>
          </p:nvGraphicFramePr>
          <p:xfrm>
            <a:off x="3689" y="2317"/>
            <a:ext cx="1555" cy="246"/>
          </p:xfrm>
          <a:graphic>
            <a:graphicData uri="http://schemas.openxmlformats.org/presentationml/2006/ole">
              <mc:AlternateContent xmlns:mc="http://schemas.openxmlformats.org/markup-compatibility/2006">
                <mc:Choice xmlns:v="urn:schemas-microsoft-com:vml" Requires="v">
                  <p:oleObj spid="_x0000_s3125" name="" r:id="rId15" imgW="1930400" imgH="304800" progId="Equation.3">
                    <p:embed/>
                  </p:oleObj>
                </mc:Choice>
                <mc:Fallback>
                  <p:oleObj name="" r:id="rId15" imgW="1930400" imgH="304800" progId="Equation.3">
                    <p:embed/>
                    <p:pic>
                      <p:nvPicPr>
                        <p:cNvPr id="0" name="图片 3124"/>
                        <p:cNvPicPr/>
                        <p:nvPr/>
                      </p:nvPicPr>
                      <p:blipFill>
                        <a:blip r:embed="rId16">
                          <a:clrChange>
                            <a:clrFrom>
                              <a:srgbClr val="000000"/>
                            </a:clrFrom>
                            <a:clrTo>
                              <a:srgbClr val="330066"/>
                            </a:clrTo>
                          </a:clrChange>
                        </a:blip>
                        <a:stretch>
                          <a:fillRect/>
                        </a:stretch>
                      </p:blipFill>
                      <p:spPr>
                        <a:xfrm>
                          <a:off x="3689" y="2317"/>
                          <a:ext cx="1555" cy="246"/>
                        </a:xfrm>
                        <a:prstGeom prst="rect">
                          <a:avLst/>
                        </a:prstGeom>
                        <a:noFill/>
                        <a:ln w="38100">
                          <a:noFill/>
                          <a:miter/>
                        </a:ln>
                      </p:spPr>
                    </p:pic>
                  </p:oleObj>
                </mc:Fallback>
              </mc:AlternateContent>
            </a:graphicData>
          </a:graphic>
        </p:graphicFrame>
        <p:sp>
          <p:nvSpPr>
            <p:cNvPr id="22551" name="Text Box 22"/>
            <p:cNvSpPr txBox="1"/>
            <p:nvPr/>
          </p:nvSpPr>
          <p:spPr>
            <a:xfrm>
              <a:off x="3436" y="2275"/>
              <a:ext cx="308"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则</a:t>
              </a:r>
              <a:endParaRPr lang="zh-CN" altLang="en-US" sz="2400" b="1" dirty="0">
                <a:latin typeface="Times New Roman" panose="02020603050405020304" pitchFamily="18" charset="0"/>
              </a:endParaRPr>
            </a:p>
          </p:txBody>
        </p:sp>
      </p:grpSp>
      <p:grpSp>
        <p:nvGrpSpPr>
          <p:cNvPr id="82967" name="Group 23"/>
          <p:cNvGrpSpPr/>
          <p:nvPr/>
        </p:nvGrpSpPr>
        <p:grpSpPr>
          <a:xfrm>
            <a:off x="1547813" y="765175"/>
            <a:ext cx="6553200" cy="2303463"/>
            <a:chOff x="975" y="482"/>
            <a:chExt cx="4128" cy="1451"/>
          </a:xfrm>
        </p:grpSpPr>
        <p:sp>
          <p:nvSpPr>
            <p:cNvPr id="22542" name="Text Box 24"/>
            <p:cNvSpPr txBox="1"/>
            <p:nvPr/>
          </p:nvSpPr>
          <p:spPr>
            <a:xfrm>
              <a:off x="975" y="1645"/>
              <a:ext cx="3855"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ea typeface="黑体" panose="02010609060101010101" pitchFamily="49" charset="-122"/>
                </a:rPr>
                <a:t>相当于在</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的</a:t>
              </a:r>
              <a:r>
                <a:rPr lang="zh-CN" altLang="en-US" sz="2400" b="1" dirty="0">
                  <a:solidFill>
                    <a:srgbClr val="0000FF"/>
                  </a:solidFill>
                  <a:latin typeface="Times New Roman" panose="02020603050405020304" pitchFamily="18" charset="0"/>
                  <a:ea typeface="黑体" panose="02010609060101010101" pitchFamily="49" charset="-122"/>
                </a:rPr>
                <a:t>右边</a:t>
              </a:r>
              <a:r>
                <a:rPr lang="zh-CN" altLang="en-US" sz="2400" b="1" dirty="0">
                  <a:latin typeface="Times New Roman" panose="02020603050405020304" pitchFamily="18" charset="0"/>
                  <a:ea typeface="黑体" panose="02010609060101010101" pitchFamily="49" charset="-122"/>
                </a:rPr>
                <a:t>乘以相应的</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阶初等矩阵.</a:t>
              </a:r>
              <a:endParaRPr lang="zh-CN" altLang="en-US" sz="2400" b="1" dirty="0">
                <a:latin typeface="Times New Roman" panose="02020603050405020304" pitchFamily="18" charset="0"/>
                <a:ea typeface="黑体" panose="02010609060101010101" pitchFamily="49" charset="-122"/>
              </a:endParaRPr>
            </a:p>
          </p:txBody>
        </p:sp>
        <p:sp>
          <p:nvSpPr>
            <p:cNvPr id="22543" name="Text Box 25"/>
            <p:cNvSpPr txBox="1"/>
            <p:nvPr/>
          </p:nvSpPr>
          <p:spPr>
            <a:xfrm>
              <a:off x="975" y="877"/>
              <a:ext cx="4128" cy="288"/>
            </a:xfrm>
            <a:prstGeom prst="rect">
              <a:avLst/>
            </a:prstGeom>
            <a:noFill/>
            <a:ln w="9525">
              <a:noFill/>
            </a:ln>
          </p:spPr>
          <p:txBody>
            <a:bodyPr>
              <a:spAutoFit/>
            </a:bodyPr>
            <a:p>
              <a:pPr eaLnBrk="1" hangingPunct="1"/>
              <a:r>
                <a:rPr lang="zh-CN" altLang="en-US" sz="2400" b="1" dirty="0">
                  <a:latin typeface="Times New Roman" panose="02020603050405020304" pitchFamily="18" charset="0"/>
                  <a:ea typeface="黑体" panose="02010609060101010101" pitchFamily="49" charset="-122"/>
                </a:rPr>
                <a:t>相当于在</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的</a:t>
              </a:r>
              <a:r>
                <a:rPr lang="zh-CN" altLang="en-US" sz="2400" b="1" dirty="0">
                  <a:solidFill>
                    <a:schemeClr val="accent2"/>
                  </a:solidFill>
                  <a:latin typeface="Times New Roman" panose="02020603050405020304" pitchFamily="18" charset="0"/>
                  <a:ea typeface="黑体" panose="02010609060101010101" pitchFamily="49" charset="-122"/>
                </a:rPr>
                <a:t>左边</a:t>
              </a:r>
              <a:r>
                <a:rPr lang="zh-CN" altLang="en-US" sz="2400" b="1" dirty="0">
                  <a:latin typeface="Times New Roman" panose="02020603050405020304" pitchFamily="18" charset="0"/>
                  <a:ea typeface="黑体" panose="02010609060101010101" pitchFamily="49" charset="-122"/>
                </a:rPr>
                <a:t>乘以相应的</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阶初等矩阵；</a:t>
              </a:r>
              <a:endParaRPr lang="en-US" altLang="zh-CN" sz="2400" b="1" dirty="0">
                <a:latin typeface="Times New Roman" panose="02020603050405020304" pitchFamily="18" charset="0"/>
                <a:ea typeface="黑体" panose="02010609060101010101" pitchFamily="49" charset="-122"/>
              </a:endParaRPr>
            </a:p>
          </p:txBody>
        </p:sp>
        <p:grpSp>
          <p:nvGrpSpPr>
            <p:cNvPr id="22544" name="Group 26"/>
            <p:cNvGrpSpPr/>
            <p:nvPr/>
          </p:nvGrpSpPr>
          <p:grpSpPr>
            <a:xfrm>
              <a:off x="1020" y="1253"/>
              <a:ext cx="2815" cy="297"/>
              <a:chOff x="1200" y="1248"/>
              <a:chExt cx="2815" cy="297"/>
            </a:xfrm>
          </p:grpSpPr>
          <p:sp>
            <p:nvSpPr>
              <p:cNvPr id="22548" name="Text Box 27"/>
              <p:cNvSpPr txBox="1"/>
              <p:nvPr/>
            </p:nvSpPr>
            <p:spPr>
              <a:xfrm>
                <a:off x="1200" y="1248"/>
                <a:ext cx="2815"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ea typeface="黑体" panose="02010609060101010101" pitchFamily="49" charset="-122"/>
                  </a:rPr>
                  <a:t>对</a:t>
                </a:r>
                <a:r>
                  <a:rPr lang="zh-CN" altLang="en-US" sz="2400" b="1" dirty="0">
                    <a:latin typeface="Times New Roman" panose="02020603050405020304" pitchFamily="18" charset="0"/>
                  </a:rPr>
                  <a:t> </a:t>
                </a: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施行一次初等</a:t>
                </a:r>
                <a:r>
                  <a:rPr lang="zh-CN" altLang="en-US" sz="2400" b="1" dirty="0">
                    <a:solidFill>
                      <a:schemeClr val="accent2"/>
                    </a:solidFill>
                    <a:latin typeface="Times New Roman" panose="02020603050405020304" pitchFamily="18" charset="0"/>
                    <a:ea typeface="黑体" panose="02010609060101010101" pitchFamily="49" charset="-122"/>
                  </a:rPr>
                  <a:t>列变换</a:t>
                </a:r>
                <a:r>
                  <a:rPr lang="zh-CN" altLang="en-US" sz="24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graphicFrame>
            <p:nvGraphicFramePr>
              <p:cNvPr id="22549" name="Object 28"/>
              <p:cNvGraphicFramePr>
                <a:graphicFrameLocks noChangeAspect="1"/>
              </p:cNvGraphicFramePr>
              <p:nvPr/>
            </p:nvGraphicFramePr>
            <p:xfrm>
              <a:off x="1488" y="1248"/>
              <a:ext cx="528" cy="297"/>
            </p:xfrm>
            <a:graphic>
              <a:graphicData uri="http://schemas.openxmlformats.org/presentationml/2006/ole">
                <mc:AlternateContent xmlns:mc="http://schemas.openxmlformats.org/markup-compatibility/2006">
                  <mc:Choice xmlns:v="urn:schemas-microsoft-com:vml" Requires="v">
                    <p:oleObj spid="_x0000_s3127" name="" r:id="rId17" imgW="406400" imgH="228600" progId="Equation.3">
                      <p:embed/>
                    </p:oleObj>
                  </mc:Choice>
                  <mc:Fallback>
                    <p:oleObj name="" r:id="rId17" imgW="406400" imgH="228600" progId="Equation.3">
                      <p:embed/>
                      <p:pic>
                        <p:nvPicPr>
                          <p:cNvPr id="0" name="图片 3126"/>
                          <p:cNvPicPr/>
                          <p:nvPr/>
                        </p:nvPicPr>
                        <p:blipFill>
                          <a:blip r:embed="rId18"/>
                          <a:stretch>
                            <a:fillRect/>
                          </a:stretch>
                        </p:blipFill>
                        <p:spPr>
                          <a:xfrm>
                            <a:off x="1488" y="1248"/>
                            <a:ext cx="528" cy="297"/>
                          </a:xfrm>
                          <a:prstGeom prst="rect">
                            <a:avLst/>
                          </a:prstGeom>
                          <a:noFill/>
                          <a:ln w="38100">
                            <a:noFill/>
                            <a:miter/>
                          </a:ln>
                        </p:spPr>
                      </p:pic>
                    </p:oleObj>
                  </mc:Fallback>
                </mc:AlternateContent>
              </a:graphicData>
            </a:graphic>
          </p:graphicFrame>
        </p:grpSp>
        <p:grpSp>
          <p:nvGrpSpPr>
            <p:cNvPr id="22545" name="Group 29"/>
            <p:cNvGrpSpPr/>
            <p:nvPr/>
          </p:nvGrpSpPr>
          <p:grpSpPr>
            <a:xfrm>
              <a:off x="1020" y="482"/>
              <a:ext cx="2903" cy="297"/>
              <a:chOff x="1200" y="480"/>
              <a:chExt cx="2863" cy="297"/>
            </a:xfrm>
          </p:grpSpPr>
          <p:graphicFrame>
            <p:nvGraphicFramePr>
              <p:cNvPr id="22546" name="Object 30"/>
              <p:cNvGraphicFramePr>
                <a:graphicFrameLocks noChangeAspect="1"/>
              </p:cNvGraphicFramePr>
              <p:nvPr/>
            </p:nvGraphicFramePr>
            <p:xfrm>
              <a:off x="1536" y="480"/>
              <a:ext cx="528" cy="297"/>
            </p:xfrm>
            <a:graphic>
              <a:graphicData uri="http://schemas.openxmlformats.org/presentationml/2006/ole">
                <mc:AlternateContent xmlns:mc="http://schemas.openxmlformats.org/markup-compatibility/2006">
                  <mc:Choice xmlns:v="urn:schemas-microsoft-com:vml" Requires="v">
                    <p:oleObj spid="_x0000_s3126" name="" r:id="rId19" imgW="406400" imgH="228600" progId="Equation.3">
                      <p:embed/>
                    </p:oleObj>
                  </mc:Choice>
                  <mc:Fallback>
                    <p:oleObj name="" r:id="rId19" imgW="406400" imgH="228600" progId="Equation.3">
                      <p:embed/>
                      <p:pic>
                        <p:nvPicPr>
                          <p:cNvPr id="0" name="图片 3125"/>
                          <p:cNvPicPr/>
                          <p:nvPr/>
                        </p:nvPicPr>
                        <p:blipFill>
                          <a:blip r:embed="rId18"/>
                          <a:stretch>
                            <a:fillRect/>
                          </a:stretch>
                        </p:blipFill>
                        <p:spPr>
                          <a:xfrm>
                            <a:off x="1536" y="480"/>
                            <a:ext cx="528" cy="297"/>
                          </a:xfrm>
                          <a:prstGeom prst="rect">
                            <a:avLst/>
                          </a:prstGeom>
                          <a:noFill/>
                          <a:ln w="38100">
                            <a:noFill/>
                            <a:miter/>
                          </a:ln>
                        </p:spPr>
                      </p:pic>
                    </p:oleObj>
                  </mc:Fallback>
                </mc:AlternateContent>
              </a:graphicData>
            </a:graphic>
          </p:graphicFrame>
          <p:sp>
            <p:nvSpPr>
              <p:cNvPr id="22547" name="Rectangle 31"/>
              <p:cNvSpPr/>
              <p:nvPr/>
            </p:nvSpPr>
            <p:spPr>
              <a:xfrm>
                <a:off x="1200" y="480"/>
                <a:ext cx="2863" cy="288"/>
              </a:xfrm>
              <a:prstGeom prst="rect">
                <a:avLst/>
              </a:prstGeom>
              <a:noFill/>
              <a:ln w="9525">
                <a:noFill/>
              </a:ln>
            </p:spPr>
            <p:txBody>
              <a:bodyPr>
                <a:spAutoFit/>
              </a:bodyPr>
              <a:p>
                <a:pPr eaLnBrk="1" hangingPunct="1"/>
                <a:r>
                  <a:rPr lang="zh-CN" altLang="en-US" sz="2400" b="1" dirty="0">
                    <a:latin typeface="Times New Roman" panose="02020603050405020304" pitchFamily="18" charset="0"/>
                    <a:ea typeface="黑体" panose="02010609060101010101" pitchFamily="49" charset="-122"/>
                  </a:rPr>
                  <a:t>对       </a:t>
                </a:r>
                <a:r>
                  <a:rPr lang="en-US" altLang="zh-CN" sz="2400" b="1" i="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施行一次初等</a:t>
                </a:r>
                <a:r>
                  <a:rPr lang="zh-CN" altLang="en-US" sz="2400" b="1" dirty="0">
                    <a:solidFill>
                      <a:schemeClr val="accent2"/>
                    </a:solidFill>
                    <a:latin typeface="Times New Roman" panose="02020603050405020304" pitchFamily="18" charset="0"/>
                    <a:ea typeface="黑体" panose="02010609060101010101" pitchFamily="49" charset="-122"/>
                  </a:rPr>
                  <a:t>行变换</a:t>
                </a:r>
                <a:r>
                  <a:rPr lang="zh-CN" altLang="en-US" sz="24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grpSp>
      </p:grpSp>
      <p:sp>
        <p:nvSpPr>
          <p:cNvPr id="82976" name="Text Box 32"/>
          <p:cNvSpPr txBox="1"/>
          <p:nvPr/>
        </p:nvSpPr>
        <p:spPr>
          <a:xfrm>
            <a:off x="179388" y="115888"/>
            <a:ext cx="3313112" cy="457200"/>
          </a:xfrm>
          <a:prstGeom prst="rect">
            <a:avLst/>
          </a:prstGeom>
          <a:noFill/>
          <a:ln w="9525">
            <a:noFill/>
          </a:ln>
        </p:spPr>
        <p:txBody>
          <a:bodyPr>
            <a:spAutoFit/>
          </a:bodyPr>
          <a:p>
            <a:pPr eaLnBrk="1" hangingPunct="1">
              <a:spcBef>
                <a:spcPct val="50000"/>
              </a:spcBef>
            </a:pPr>
            <a:r>
              <a:rPr lang="zh-CN" altLang="en-US" sz="2400" b="1" dirty="0">
                <a:solidFill>
                  <a:srgbClr val="FF0000"/>
                </a:solidFill>
                <a:latin typeface="Times New Roman" panose="02020603050405020304" pitchFamily="18" charset="0"/>
              </a:rPr>
              <a:t>初等矩阵的性质：</a:t>
            </a:r>
            <a:endParaRPr lang="zh-CN" altLang="en-US" sz="2400" b="1" dirty="0">
              <a:solidFill>
                <a:srgbClr val="FF0000"/>
              </a:solidFill>
              <a:latin typeface="Times New Roman" panose="02020603050405020304" pitchFamily="18" charset="0"/>
            </a:endParaRPr>
          </a:p>
        </p:txBody>
      </p:sp>
      <p:sp>
        <p:nvSpPr>
          <p:cNvPr id="82977" name="Text Box 33"/>
          <p:cNvSpPr txBox="1"/>
          <p:nvPr/>
        </p:nvSpPr>
        <p:spPr>
          <a:xfrm>
            <a:off x="250825" y="3259138"/>
            <a:ext cx="6769100" cy="457200"/>
          </a:xfrm>
          <a:prstGeom prst="rect">
            <a:avLst/>
          </a:prstGeom>
          <a:noFill/>
          <a:ln w="9525">
            <a:noFill/>
          </a:ln>
        </p:spPr>
        <p:txBody>
          <a:bodyPr>
            <a:spAutoFit/>
          </a:bodyPr>
          <a:p>
            <a:pPr eaLnBrk="1" hangingPunct="1"/>
            <a:r>
              <a:rPr lang="en-US" altLang="zh-CN" sz="2400" b="1" dirty="0">
                <a:solidFill>
                  <a:srgbClr val="FF0000"/>
                </a:solidFill>
                <a:latin typeface="宋体" panose="02010600030101010101" pitchFamily="2" charset="-122"/>
              </a:rPr>
              <a:t>(2)</a:t>
            </a:r>
            <a:r>
              <a:rPr lang="zh-CN" altLang="en-US" sz="2400" b="1" dirty="0">
                <a:solidFill>
                  <a:srgbClr val="FF0000"/>
                </a:solidFill>
                <a:latin typeface="宋体" panose="02010600030101010101" pitchFamily="2" charset="-122"/>
              </a:rPr>
              <a:t>初等矩阵可逆，且逆矩阵仍为初等矩阵。</a:t>
            </a:r>
            <a:endParaRPr lang="zh-CN" altLang="en-US" sz="2400" b="1" dirty="0">
              <a:solidFill>
                <a:srgbClr val="FF0000"/>
              </a:solidFill>
              <a:latin typeface="宋体" panose="02010600030101010101" pitchFamily="2" charset="-122"/>
            </a:endParaRPr>
          </a:p>
        </p:txBody>
      </p:sp>
      <p:sp>
        <p:nvSpPr>
          <p:cNvPr id="82978" name="Text Box 34"/>
          <p:cNvSpPr txBox="1"/>
          <p:nvPr/>
        </p:nvSpPr>
        <p:spPr>
          <a:xfrm>
            <a:off x="323850" y="5949950"/>
            <a:ext cx="6769100" cy="457200"/>
          </a:xfrm>
          <a:prstGeom prst="rect">
            <a:avLst/>
          </a:prstGeom>
          <a:noFill/>
          <a:ln w="9525">
            <a:noFill/>
          </a:ln>
        </p:spPr>
        <p:txBody>
          <a:bodyPr>
            <a:spAutoFit/>
          </a:bodyPr>
          <a:p>
            <a:pPr eaLnBrk="1" hangingPunct="1"/>
            <a:r>
              <a:rPr lang="en-US" altLang="zh-CN" sz="2400" b="1" dirty="0">
                <a:solidFill>
                  <a:srgbClr val="FF0000"/>
                </a:solidFill>
                <a:latin typeface="宋体" panose="02010600030101010101" pitchFamily="2" charset="-122"/>
              </a:rPr>
              <a:t>(3)</a:t>
            </a:r>
            <a:r>
              <a:rPr lang="zh-CN" altLang="en-US" sz="2400" b="1" dirty="0">
                <a:solidFill>
                  <a:srgbClr val="FF0000"/>
                </a:solidFill>
                <a:latin typeface="宋体" panose="02010600030101010101" pitchFamily="2" charset="-122"/>
              </a:rPr>
              <a:t>初等矩阵的转置仍为初等矩阵。</a:t>
            </a:r>
            <a:endParaRPr lang="zh-CN" altLang="en-US" sz="24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76"/>
                                        </p:tgtEl>
                                        <p:attrNameLst>
                                          <p:attrName>style.visibility</p:attrName>
                                        </p:attrNameLst>
                                      </p:cBhvr>
                                      <p:to>
                                        <p:strVal val="visible"/>
                                      </p:to>
                                    </p:set>
                                    <p:animEffect transition="in" filter="wipe(left)">
                                      <p:cBhvr>
                                        <p:cTn id="7" dur="500"/>
                                        <p:tgtEl>
                                          <p:spTgt spid="829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6"/>
                                        </p:tgtEl>
                                        <p:attrNameLst>
                                          <p:attrName>style.visibility</p:attrName>
                                        </p:attrNameLst>
                                      </p:cBhvr>
                                      <p:to>
                                        <p:strVal val="visible"/>
                                      </p:to>
                                    </p:set>
                                    <p:animEffect transition="in" filter="wipe(left)">
                                      <p:cBhvr>
                                        <p:cTn id="12" dur="500"/>
                                        <p:tgtEl>
                                          <p:spTgt spid="829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2967"/>
                                        </p:tgtEl>
                                        <p:attrNameLst>
                                          <p:attrName>style.visibility</p:attrName>
                                        </p:attrNameLst>
                                      </p:cBhvr>
                                      <p:to>
                                        <p:strVal val="visible"/>
                                      </p:to>
                                    </p:set>
                                    <p:animEffect transition="in" filter="wipe(up)">
                                      <p:cBhvr>
                                        <p:cTn id="17" dur="500"/>
                                        <p:tgtEl>
                                          <p:spTgt spid="829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77"/>
                                        </p:tgtEl>
                                        <p:attrNameLst>
                                          <p:attrName>style.visibility</p:attrName>
                                        </p:attrNameLst>
                                      </p:cBhvr>
                                      <p:to>
                                        <p:strVal val="visible"/>
                                      </p:to>
                                    </p:set>
                                    <p:animEffect transition="in" filter="wipe(left)">
                                      <p:cBhvr>
                                        <p:cTn id="22" dur="500"/>
                                        <p:tgtEl>
                                          <p:spTgt spid="829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7"/>
                                        </p:tgtEl>
                                        <p:attrNameLst>
                                          <p:attrName>style.visibility</p:attrName>
                                        </p:attrNameLst>
                                      </p:cBhvr>
                                      <p:to>
                                        <p:strVal val="visible"/>
                                      </p:to>
                                    </p:set>
                                    <p:animEffect transition="in" filter="wipe(left)">
                                      <p:cBhvr>
                                        <p:cTn id="27" dur="500"/>
                                        <p:tgtEl>
                                          <p:spTgt spid="8294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82950"/>
                                        </p:tgtEl>
                                        <p:attrNameLst>
                                          <p:attrName>style.visibility</p:attrName>
                                        </p:attrNameLst>
                                      </p:cBhvr>
                                      <p:to>
                                        <p:strVal val="visible"/>
                                      </p:to>
                                    </p:set>
                                    <p:animEffect transition="in" filter="wipe(left)">
                                      <p:cBhvr>
                                        <p:cTn id="31" dur="500"/>
                                        <p:tgtEl>
                                          <p:spTgt spid="829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2953"/>
                                        </p:tgtEl>
                                        <p:attrNameLst>
                                          <p:attrName>style.visibility</p:attrName>
                                        </p:attrNameLst>
                                      </p:cBhvr>
                                      <p:to>
                                        <p:strVal val="visible"/>
                                      </p:to>
                                    </p:set>
                                    <p:animEffect transition="in" filter="wipe(left)">
                                      <p:cBhvr>
                                        <p:cTn id="36" dur="500"/>
                                        <p:tgtEl>
                                          <p:spTgt spid="8295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82957"/>
                                        </p:tgtEl>
                                        <p:attrNameLst>
                                          <p:attrName>style.visibility</p:attrName>
                                        </p:attrNameLst>
                                      </p:cBhvr>
                                      <p:to>
                                        <p:strVal val="visible"/>
                                      </p:to>
                                    </p:set>
                                    <p:animEffect transition="in" filter="wipe(left)">
                                      <p:cBhvr>
                                        <p:cTn id="40" dur="500"/>
                                        <p:tgtEl>
                                          <p:spTgt spid="8295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2960"/>
                                        </p:tgtEl>
                                        <p:attrNameLst>
                                          <p:attrName>style.visibility</p:attrName>
                                        </p:attrNameLst>
                                      </p:cBhvr>
                                      <p:to>
                                        <p:strVal val="visible"/>
                                      </p:to>
                                    </p:set>
                                    <p:animEffect transition="in" filter="wipe(left)">
                                      <p:cBhvr>
                                        <p:cTn id="45" dur="500"/>
                                        <p:tgtEl>
                                          <p:spTgt spid="82960"/>
                                        </p:tgtEl>
                                      </p:cBhvr>
                                    </p:animEffect>
                                  </p:childTnLst>
                                </p:cTn>
                              </p:par>
                            </p:childTnLst>
                          </p:cTn>
                        </p:par>
                        <p:par>
                          <p:cTn id="46" fill="hold">
                            <p:stCondLst>
                              <p:cond delay="500"/>
                            </p:stCondLst>
                            <p:childTnLst>
                              <p:par>
                                <p:cTn id="47" presetID="2" presetClass="entr" presetSubtype="4" fill="hold" nodeType="afterEffect">
                                  <p:stCondLst>
                                    <p:cond delay="0"/>
                                  </p:stCondLst>
                                  <p:childTnLst>
                                    <p:set>
                                      <p:cBhvr>
                                        <p:cTn id="48" dur="1" fill="hold">
                                          <p:stCondLst>
                                            <p:cond delay="0"/>
                                          </p:stCondLst>
                                        </p:cTn>
                                        <p:tgtEl>
                                          <p:spTgt spid="82964"/>
                                        </p:tgtEl>
                                        <p:attrNameLst>
                                          <p:attrName>style.visibility</p:attrName>
                                        </p:attrNameLst>
                                      </p:cBhvr>
                                      <p:to>
                                        <p:strVal val="visible"/>
                                      </p:to>
                                    </p:set>
                                    <p:anim calcmode="lin" valueType="num">
                                      <p:cBhvr additive="base">
                                        <p:cTn id="49" dur="500" fill="hold"/>
                                        <p:tgtEl>
                                          <p:spTgt spid="82964"/>
                                        </p:tgtEl>
                                        <p:attrNameLst>
                                          <p:attrName>ppt_x</p:attrName>
                                        </p:attrNameLst>
                                      </p:cBhvr>
                                      <p:tavLst>
                                        <p:tav tm="0">
                                          <p:val>
                                            <p:strVal val="#ppt_x"/>
                                          </p:val>
                                        </p:tav>
                                        <p:tav tm="100000">
                                          <p:val>
                                            <p:strVal val="#ppt_x"/>
                                          </p:val>
                                        </p:tav>
                                      </p:tavLst>
                                    </p:anim>
                                    <p:anim calcmode="lin" valueType="num">
                                      <p:cBhvr additive="base">
                                        <p:cTn id="50" dur="500" fill="hold"/>
                                        <p:tgtEl>
                                          <p:spTgt spid="8296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2978"/>
                                        </p:tgtEl>
                                        <p:attrNameLst>
                                          <p:attrName>style.visibility</p:attrName>
                                        </p:attrNameLst>
                                      </p:cBhvr>
                                      <p:to>
                                        <p:strVal val="visible"/>
                                      </p:to>
                                    </p:set>
                                    <p:animEffect transition="in" filter="wipe(left)">
                                      <p:cBhvr>
                                        <p:cTn id="55" dur="500"/>
                                        <p:tgtEl>
                                          <p:spTgt spid="8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76" grpId="0"/>
      <p:bldP spid="82977" grpId="0"/>
      <p:bldP spid="829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3555" name="Text Box 2"/>
          <p:cNvSpPr txBox="1"/>
          <p:nvPr/>
        </p:nvSpPr>
        <p:spPr>
          <a:xfrm>
            <a:off x="766763" y="366713"/>
            <a:ext cx="955675" cy="457200"/>
          </a:xfrm>
          <a:prstGeom prst="rect">
            <a:avLst/>
          </a:prstGeom>
          <a:noFill/>
          <a:ln w="9525">
            <a:noFill/>
          </a:ln>
        </p:spPr>
        <p:txBody>
          <a:bodyPr>
            <a:spAutoFit/>
          </a:bodyPr>
          <a:p>
            <a:pPr eaLnBrk="1" hangingPunct="1"/>
            <a:endParaRPr lang="en-US" altLang="zh-CN" sz="2400" b="1" dirty="0">
              <a:solidFill>
                <a:srgbClr val="FF0000"/>
              </a:solidFill>
              <a:latin typeface="宋体" panose="02010600030101010101" pitchFamily="2" charset="-122"/>
            </a:endParaRPr>
          </a:p>
        </p:txBody>
      </p:sp>
      <p:sp>
        <p:nvSpPr>
          <p:cNvPr id="23556" name="Rectangle 3"/>
          <p:cNvSpPr/>
          <p:nvPr/>
        </p:nvSpPr>
        <p:spPr>
          <a:xfrm>
            <a:off x="539750" y="717550"/>
            <a:ext cx="8291513" cy="1143000"/>
          </a:xfrm>
          <a:prstGeom prst="rect">
            <a:avLst/>
          </a:prstGeom>
          <a:noFill/>
          <a:ln w="9525">
            <a:noFill/>
          </a:ln>
        </p:spPr>
        <p:txBody>
          <a:bodyPr wrap="none" anchor="ctr"/>
          <a:p>
            <a:pPr algn="ctr" eaLnBrk="1" hangingPunct="1"/>
            <a:endParaRPr lang="zh-CN" altLang="en-US" sz="2400" dirty="0">
              <a:solidFill>
                <a:schemeClr val="accent2"/>
              </a:solidFill>
              <a:latin typeface="Times New Roman" panose="02020603050405020304" pitchFamily="18" charset="0"/>
            </a:endParaRPr>
          </a:p>
        </p:txBody>
      </p:sp>
      <p:grpSp>
        <p:nvGrpSpPr>
          <p:cNvPr id="78852" name="Group 4"/>
          <p:cNvGrpSpPr/>
          <p:nvPr/>
        </p:nvGrpSpPr>
        <p:grpSpPr>
          <a:xfrm>
            <a:off x="1017588" y="3824288"/>
            <a:ext cx="6119812" cy="696912"/>
            <a:chOff x="249" y="1812"/>
            <a:chExt cx="3855" cy="439"/>
          </a:xfrm>
        </p:grpSpPr>
        <p:sp>
          <p:nvSpPr>
            <p:cNvPr id="23567" name="Rectangle 5"/>
            <p:cNvSpPr/>
            <p:nvPr/>
          </p:nvSpPr>
          <p:spPr>
            <a:xfrm>
              <a:off x="249" y="1963"/>
              <a:ext cx="3855" cy="288"/>
            </a:xfrm>
            <a:prstGeom prst="rect">
              <a:avLst/>
            </a:prstGeom>
            <a:noFill/>
            <a:ln w="9525">
              <a:noFill/>
            </a:ln>
          </p:spPr>
          <p:txBody>
            <a:bodyPr>
              <a:spAutoFit/>
            </a:bodyPr>
            <a:p>
              <a:pPr eaLnBrk="1" hangingPunct="1"/>
              <a:r>
                <a:rPr lang="zh-CN" altLang="en-US" sz="2400" b="1" dirty="0">
                  <a:solidFill>
                    <a:srgbClr val="FF0000"/>
                  </a:solidFill>
                  <a:latin typeface="宋体" panose="02010600030101010101" pitchFamily="2" charset="-122"/>
                </a:rPr>
                <a:t>推论</a:t>
              </a:r>
              <a:r>
                <a:rPr lang="en-US" altLang="zh-CN" sz="2400" b="1" dirty="0">
                  <a:solidFill>
                    <a:srgbClr val="FF0000"/>
                  </a:solidFill>
                  <a:latin typeface="宋体" panose="02010600030101010101" pitchFamily="2" charset="-122"/>
                </a:rPr>
                <a:t>1 </a:t>
              </a:r>
              <a:r>
                <a:rPr lang="zh-CN" altLang="en-US" sz="2400" b="1" dirty="0">
                  <a:latin typeface="宋体" panose="02010600030101010101" pitchFamily="2" charset="-122"/>
                </a:rPr>
                <a:t>方阵 </a:t>
              </a:r>
              <a:r>
                <a:rPr lang="en-US" altLang="zh-CN" sz="2400" b="1" i="1" dirty="0">
                  <a:latin typeface="宋体" panose="02010600030101010101" pitchFamily="2" charset="-122"/>
                </a:rPr>
                <a:t>A</a:t>
              </a:r>
              <a:r>
                <a:rPr lang="en-US" altLang="zh-CN" sz="2400" b="1" dirty="0">
                  <a:latin typeface="宋体" panose="02010600030101010101" pitchFamily="2" charset="-122"/>
                </a:rPr>
                <a:t> </a:t>
              </a:r>
              <a:r>
                <a:rPr lang="zh-CN" altLang="en-US" sz="2400" b="1" dirty="0">
                  <a:latin typeface="宋体" panose="02010600030101010101" pitchFamily="2" charset="-122"/>
                </a:rPr>
                <a:t>可逆的充要条件是</a:t>
              </a:r>
              <a:r>
                <a:rPr lang="zh-CN" altLang="en-US" sz="2400" b="1" dirty="0">
                  <a:solidFill>
                    <a:srgbClr val="FF0000"/>
                  </a:solidFill>
                  <a:latin typeface="宋体" panose="02010600030101010101" pitchFamily="2" charset="-122"/>
                </a:rPr>
                <a:t> </a:t>
              </a:r>
              <a:endParaRPr lang="zh-CN" altLang="en-US" sz="2400" b="1" dirty="0">
                <a:solidFill>
                  <a:srgbClr val="FF0000"/>
                </a:solidFill>
                <a:latin typeface="宋体" panose="02010600030101010101" pitchFamily="2" charset="-122"/>
              </a:endParaRPr>
            </a:p>
          </p:txBody>
        </p:sp>
        <p:grpSp>
          <p:nvGrpSpPr>
            <p:cNvPr id="23568" name="Group 6"/>
            <p:cNvGrpSpPr/>
            <p:nvPr/>
          </p:nvGrpSpPr>
          <p:grpSpPr>
            <a:xfrm>
              <a:off x="3152" y="1812"/>
              <a:ext cx="779" cy="424"/>
              <a:chOff x="4010" y="1418"/>
              <a:chExt cx="779" cy="424"/>
            </a:xfrm>
          </p:grpSpPr>
          <p:sp>
            <p:nvSpPr>
              <p:cNvPr id="23569" name="Rectangle 7"/>
              <p:cNvSpPr/>
              <p:nvPr/>
            </p:nvSpPr>
            <p:spPr>
              <a:xfrm>
                <a:off x="4312" y="1418"/>
                <a:ext cx="292" cy="288"/>
              </a:xfrm>
              <a:prstGeom prst="rect">
                <a:avLst/>
              </a:prstGeom>
              <a:noFill/>
              <a:ln w="9525">
                <a:noFill/>
              </a:ln>
            </p:spPr>
            <p:txBody>
              <a:bodyPr>
                <a:spAutoFit/>
              </a:bodyPr>
              <a:p>
                <a:pPr eaLnBrk="1" hangingPunct="1"/>
                <a:r>
                  <a:rPr lang="en-US" altLang="zh-CN" sz="2400" b="1" dirty="0">
                    <a:solidFill>
                      <a:srgbClr val="FF0000"/>
                    </a:solidFill>
                    <a:latin typeface="Times New Roman" panose="02020603050405020304" pitchFamily="18" charset="0"/>
                  </a:rPr>
                  <a:t>r</a:t>
                </a:r>
                <a:endParaRPr lang="en-US" altLang="zh-CN" sz="2400" b="1" dirty="0">
                  <a:solidFill>
                    <a:srgbClr val="FF0000"/>
                  </a:solidFill>
                  <a:latin typeface="Times New Roman" panose="02020603050405020304" pitchFamily="18" charset="0"/>
                </a:endParaRPr>
              </a:p>
            </p:txBody>
          </p:sp>
          <p:graphicFrame>
            <p:nvGraphicFramePr>
              <p:cNvPr id="23570" name="Object 8"/>
              <p:cNvGraphicFramePr>
                <a:graphicFrameLocks noChangeAspect="1"/>
              </p:cNvGraphicFramePr>
              <p:nvPr/>
            </p:nvGraphicFramePr>
            <p:xfrm>
              <a:off x="4010" y="1602"/>
              <a:ext cx="221" cy="240"/>
            </p:xfrm>
            <a:graphic>
              <a:graphicData uri="http://schemas.openxmlformats.org/presentationml/2006/ole">
                <mc:AlternateContent xmlns:mc="http://schemas.openxmlformats.org/markup-compatibility/2006">
                  <mc:Choice xmlns:v="urn:schemas-microsoft-com:vml" Requires="v">
                    <p:oleObj spid="_x0000_s3128" name="" r:id="rId1" imgW="203200" imgH="215900" progId="Equation.3">
                      <p:embed/>
                    </p:oleObj>
                  </mc:Choice>
                  <mc:Fallback>
                    <p:oleObj name="" r:id="rId1" imgW="203200" imgH="215900" progId="Equation.3">
                      <p:embed/>
                      <p:pic>
                        <p:nvPicPr>
                          <p:cNvPr id="0" name="图片 3127"/>
                          <p:cNvPicPr/>
                          <p:nvPr/>
                        </p:nvPicPr>
                        <p:blipFill>
                          <a:blip r:embed="rId2">
                            <a:clrChange>
                              <a:clrFrom>
                                <a:srgbClr val="000000"/>
                              </a:clrFrom>
                              <a:clrTo>
                                <a:srgbClr val="FF0000"/>
                              </a:clrTo>
                            </a:clrChange>
                          </a:blip>
                          <a:stretch>
                            <a:fillRect/>
                          </a:stretch>
                        </p:blipFill>
                        <p:spPr>
                          <a:xfrm>
                            <a:off x="4010" y="1602"/>
                            <a:ext cx="221" cy="240"/>
                          </a:xfrm>
                          <a:prstGeom prst="rect">
                            <a:avLst/>
                          </a:prstGeom>
                          <a:noFill/>
                          <a:ln w="38100">
                            <a:noFill/>
                            <a:miter/>
                          </a:ln>
                        </p:spPr>
                      </p:pic>
                    </p:oleObj>
                  </mc:Fallback>
                </mc:AlternateContent>
              </a:graphicData>
            </a:graphic>
          </p:graphicFrame>
          <p:graphicFrame>
            <p:nvGraphicFramePr>
              <p:cNvPr id="23571" name="Object 9"/>
              <p:cNvGraphicFramePr>
                <a:graphicFrameLocks noChangeAspect="1"/>
              </p:cNvGraphicFramePr>
              <p:nvPr/>
            </p:nvGraphicFramePr>
            <p:xfrm>
              <a:off x="4567" y="1570"/>
              <a:ext cx="222" cy="240"/>
            </p:xfrm>
            <a:graphic>
              <a:graphicData uri="http://schemas.openxmlformats.org/presentationml/2006/ole">
                <mc:AlternateContent xmlns:mc="http://schemas.openxmlformats.org/markup-compatibility/2006">
                  <mc:Choice xmlns:v="urn:schemas-microsoft-com:vml" Requires="v">
                    <p:oleObj spid="_x0000_s3132" name="" r:id="rId3" imgW="203200" imgH="215900" progId="Equation.3">
                      <p:embed/>
                    </p:oleObj>
                  </mc:Choice>
                  <mc:Fallback>
                    <p:oleObj name="" r:id="rId3" imgW="203200" imgH="215900" progId="Equation.3">
                      <p:embed/>
                      <p:pic>
                        <p:nvPicPr>
                          <p:cNvPr id="0" name="图片 3131"/>
                          <p:cNvPicPr/>
                          <p:nvPr/>
                        </p:nvPicPr>
                        <p:blipFill>
                          <a:blip r:embed="rId4">
                            <a:clrChange>
                              <a:clrFrom>
                                <a:srgbClr val="000000"/>
                              </a:clrFrom>
                              <a:clrTo>
                                <a:srgbClr val="FF0000"/>
                              </a:clrTo>
                            </a:clrChange>
                          </a:blip>
                          <a:stretch>
                            <a:fillRect/>
                          </a:stretch>
                        </p:blipFill>
                        <p:spPr>
                          <a:xfrm>
                            <a:off x="4567" y="1570"/>
                            <a:ext cx="222" cy="240"/>
                          </a:xfrm>
                          <a:prstGeom prst="rect">
                            <a:avLst/>
                          </a:prstGeom>
                          <a:noFill/>
                          <a:ln w="38100">
                            <a:noFill/>
                            <a:miter/>
                          </a:ln>
                        </p:spPr>
                      </p:pic>
                    </p:oleObj>
                  </mc:Fallback>
                </mc:AlternateContent>
              </a:graphicData>
            </a:graphic>
          </p:graphicFrame>
          <p:sp>
            <p:nvSpPr>
              <p:cNvPr id="23572" name="Freeform 10"/>
              <p:cNvSpPr/>
              <p:nvPr/>
            </p:nvSpPr>
            <p:spPr>
              <a:xfrm>
                <a:off x="4241" y="1661"/>
                <a:ext cx="317" cy="91"/>
              </a:xfrm>
              <a:custGeom>
                <a:avLst/>
                <a:gdLst/>
                <a:ahLst/>
                <a:cxnLst>
                  <a:cxn ang="0">
                    <a:pos x="0" y="86"/>
                  </a:cxn>
                  <a:cxn ang="0">
                    <a:pos x="93" y="0"/>
                  </a:cxn>
                  <a:cxn ang="0">
                    <a:pos x="224" y="86"/>
                  </a:cxn>
                  <a:cxn ang="0">
                    <a:pos x="317" y="29"/>
                  </a:cxn>
                </a:cxnLst>
                <a:pathLst>
                  <a:path w="816" h="152">
                    <a:moveTo>
                      <a:pt x="0" y="144"/>
                    </a:moveTo>
                    <a:cubicBezTo>
                      <a:pt x="72" y="72"/>
                      <a:pt x="144" y="0"/>
                      <a:pt x="240" y="0"/>
                    </a:cubicBezTo>
                    <a:cubicBezTo>
                      <a:pt x="336" y="0"/>
                      <a:pt x="480" y="136"/>
                      <a:pt x="576" y="144"/>
                    </a:cubicBezTo>
                    <a:cubicBezTo>
                      <a:pt x="672" y="152"/>
                      <a:pt x="744" y="100"/>
                      <a:pt x="816" y="4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grpSp>
      <p:grpSp>
        <p:nvGrpSpPr>
          <p:cNvPr id="78987" name="Group 139"/>
          <p:cNvGrpSpPr/>
          <p:nvPr/>
        </p:nvGrpSpPr>
        <p:grpSpPr>
          <a:xfrm>
            <a:off x="766763" y="2230438"/>
            <a:ext cx="7296150" cy="1127125"/>
            <a:chOff x="159" y="482"/>
            <a:chExt cx="4596" cy="710"/>
          </a:xfrm>
        </p:grpSpPr>
        <p:sp>
          <p:nvSpPr>
            <p:cNvPr id="23559" name="Text Box 140"/>
            <p:cNvSpPr txBox="1"/>
            <p:nvPr/>
          </p:nvSpPr>
          <p:spPr>
            <a:xfrm>
              <a:off x="1247" y="482"/>
              <a:ext cx="1135" cy="288"/>
            </a:xfrm>
            <a:prstGeom prst="rect">
              <a:avLst/>
            </a:prstGeom>
            <a:noFill/>
            <a:ln w="9525">
              <a:noFill/>
            </a:ln>
          </p:spPr>
          <p:txBody>
            <a:bodyPr>
              <a:spAutoFit/>
            </a:bodyPr>
            <a:p>
              <a:pPr eaLnBrk="1" hangingPunct="1"/>
              <a:r>
                <a:rPr lang="zh-CN" altLang="en-US" sz="2400" b="1" dirty="0">
                  <a:latin typeface="Times New Roman" panose="02020603050405020304" pitchFamily="18" charset="0"/>
                  <a:ea typeface="黑体" panose="02010609060101010101" pitchFamily="49" charset="-122"/>
                </a:rPr>
                <a:t>方阵</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rPr>
                <a:t>可逆</a:t>
              </a:r>
              <a:endParaRPr lang="en-US" altLang="zh-CN" sz="2400" b="1" dirty="0">
                <a:latin typeface="Times New Roman" panose="02020603050405020304" pitchFamily="18" charset="0"/>
                <a:ea typeface="黑体" panose="02010609060101010101" pitchFamily="49" charset="-122"/>
              </a:endParaRPr>
            </a:p>
          </p:txBody>
        </p:sp>
        <p:graphicFrame>
          <p:nvGraphicFramePr>
            <p:cNvPr id="23560" name="Object 141"/>
            <p:cNvGraphicFramePr>
              <a:graphicFrameLocks noChangeAspect="1"/>
            </p:cNvGraphicFramePr>
            <p:nvPr/>
          </p:nvGraphicFramePr>
          <p:xfrm>
            <a:off x="2245" y="890"/>
            <a:ext cx="1098" cy="302"/>
          </p:xfrm>
          <a:graphic>
            <a:graphicData uri="http://schemas.openxmlformats.org/presentationml/2006/ole">
              <mc:AlternateContent xmlns:mc="http://schemas.openxmlformats.org/markup-compatibility/2006">
                <mc:Choice xmlns:v="urn:schemas-microsoft-com:vml" Requires="v">
                  <p:oleObj spid="_x0000_s3124" name="" r:id="rId5" imgW="1104900" imgH="304800" progId="Equation.3">
                    <p:embed/>
                  </p:oleObj>
                </mc:Choice>
                <mc:Fallback>
                  <p:oleObj name="" r:id="rId5" imgW="1104900" imgH="304800" progId="Equation.3">
                    <p:embed/>
                    <p:pic>
                      <p:nvPicPr>
                        <p:cNvPr id="0" name="图片 3123"/>
                        <p:cNvPicPr/>
                        <p:nvPr/>
                      </p:nvPicPr>
                      <p:blipFill>
                        <a:blip r:embed="rId6">
                          <a:clrChange>
                            <a:clrFrom>
                              <a:srgbClr val="000000"/>
                            </a:clrFrom>
                            <a:clrTo>
                              <a:srgbClr val="330066"/>
                            </a:clrTo>
                          </a:clrChange>
                        </a:blip>
                        <a:stretch>
                          <a:fillRect/>
                        </a:stretch>
                      </p:blipFill>
                      <p:spPr>
                        <a:xfrm>
                          <a:off x="2245" y="890"/>
                          <a:ext cx="1098" cy="302"/>
                        </a:xfrm>
                        <a:prstGeom prst="rect">
                          <a:avLst/>
                        </a:prstGeom>
                        <a:noFill/>
                        <a:ln w="38100">
                          <a:noFill/>
                          <a:miter/>
                        </a:ln>
                      </p:spPr>
                    </p:pic>
                  </p:oleObj>
                </mc:Fallback>
              </mc:AlternateContent>
            </a:graphicData>
          </a:graphic>
        </p:graphicFrame>
        <p:grpSp>
          <p:nvGrpSpPr>
            <p:cNvPr id="23561" name="Group 142"/>
            <p:cNvGrpSpPr/>
            <p:nvPr/>
          </p:nvGrpSpPr>
          <p:grpSpPr>
            <a:xfrm>
              <a:off x="3424" y="890"/>
              <a:ext cx="1331" cy="294"/>
              <a:chOff x="86" y="2826"/>
              <a:chExt cx="1321" cy="294"/>
            </a:xfrm>
          </p:grpSpPr>
          <p:sp>
            <p:nvSpPr>
              <p:cNvPr id="23565" name="Text Box 143"/>
              <p:cNvSpPr txBox="1"/>
              <p:nvPr/>
            </p:nvSpPr>
            <p:spPr>
              <a:xfrm>
                <a:off x="86" y="2826"/>
                <a:ext cx="307"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ea typeface="黑体" panose="02010609060101010101" pitchFamily="49" charset="-122"/>
                  </a:rPr>
                  <a:t>使</a:t>
                </a:r>
                <a:endParaRPr lang="zh-CN" altLang="en-US" sz="2400" b="1" dirty="0">
                  <a:latin typeface="Times New Roman" panose="02020603050405020304" pitchFamily="18" charset="0"/>
                  <a:ea typeface="黑体" panose="02010609060101010101" pitchFamily="49" charset="-122"/>
                </a:endParaRPr>
              </a:p>
            </p:txBody>
          </p:sp>
          <p:graphicFrame>
            <p:nvGraphicFramePr>
              <p:cNvPr id="23566" name="Object 144"/>
              <p:cNvGraphicFramePr>
                <a:graphicFrameLocks noChangeAspect="1"/>
              </p:cNvGraphicFramePr>
              <p:nvPr/>
            </p:nvGraphicFramePr>
            <p:xfrm>
              <a:off x="384" y="2874"/>
              <a:ext cx="1023" cy="246"/>
            </p:xfrm>
            <a:graphic>
              <a:graphicData uri="http://schemas.openxmlformats.org/presentationml/2006/ole">
                <mc:AlternateContent xmlns:mc="http://schemas.openxmlformats.org/markup-compatibility/2006">
                  <mc:Choice xmlns:v="urn:schemas-microsoft-com:vml" Requires="v">
                    <p:oleObj spid="_x0000_s3145" name="" r:id="rId7" imgW="1270000" imgH="304800" progId="Equation.3">
                      <p:embed/>
                    </p:oleObj>
                  </mc:Choice>
                  <mc:Fallback>
                    <p:oleObj name="" r:id="rId7" imgW="1270000" imgH="304800" progId="Equation.3">
                      <p:embed/>
                      <p:pic>
                        <p:nvPicPr>
                          <p:cNvPr id="0" name="图片 3144"/>
                          <p:cNvPicPr/>
                          <p:nvPr/>
                        </p:nvPicPr>
                        <p:blipFill>
                          <a:blip r:embed="rId8">
                            <a:clrChange>
                              <a:clrFrom>
                                <a:srgbClr val="000000"/>
                              </a:clrFrom>
                              <a:clrTo>
                                <a:srgbClr val="330066"/>
                              </a:clrTo>
                            </a:clrChange>
                          </a:blip>
                          <a:stretch>
                            <a:fillRect/>
                          </a:stretch>
                        </p:blipFill>
                        <p:spPr>
                          <a:xfrm>
                            <a:off x="384" y="2874"/>
                            <a:ext cx="1023" cy="246"/>
                          </a:xfrm>
                          <a:prstGeom prst="rect">
                            <a:avLst/>
                          </a:prstGeom>
                          <a:noFill/>
                          <a:ln w="38100">
                            <a:noFill/>
                            <a:miter/>
                          </a:ln>
                        </p:spPr>
                      </p:pic>
                    </p:oleObj>
                  </mc:Fallback>
                </mc:AlternateContent>
              </a:graphicData>
            </a:graphic>
          </p:graphicFrame>
        </p:grpSp>
        <p:sp>
          <p:nvSpPr>
            <p:cNvPr id="23562" name="Text Box 145"/>
            <p:cNvSpPr txBox="1"/>
            <p:nvPr/>
          </p:nvSpPr>
          <p:spPr>
            <a:xfrm>
              <a:off x="159" y="511"/>
              <a:ext cx="1043" cy="288"/>
            </a:xfrm>
            <a:prstGeom prst="rect">
              <a:avLst/>
            </a:prstGeom>
            <a:noFill/>
            <a:ln w="9525">
              <a:noFill/>
            </a:ln>
          </p:spPr>
          <p:txBody>
            <a:bodyPr>
              <a:spAutoFit/>
            </a:bodyPr>
            <a:p>
              <a:pPr eaLnBrk="1" hangingPunct="1">
                <a:spcBef>
                  <a:spcPct val="50000"/>
                </a:spcBef>
              </a:pPr>
              <a:r>
                <a:rPr lang="en-US" altLang="zh-CN" sz="2400" b="1"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定理 </a:t>
              </a:r>
              <a:r>
                <a:rPr lang="en-US" altLang="zh-CN" sz="2400" b="1" dirty="0">
                  <a:solidFill>
                    <a:srgbClr val="FF0000"/>
                  </a:solidFill>
                  <a:latin typeface="Times New Roman" panose="02020603050405020304" pitchFamily="18" charset="0"/>
                </a:rPr>
                <a:t>3</a:t>
              </a:r>
              <a:endParaRPr lang="en-US" altLang="zh-CN" sz="2400" b="1" dirty="0">
                <a:solidFill>
                  <a:srgbClr val="FF0000"/>
                </a:solidFill>
                <a:latin typeface="Times New Roman" panose="02020603050405020304" pitchFamily="18" charset="0"/>
              </a:endParaRPr>
            </a:p>
          </p:txBody>
        </p:sp>
        <p:sp>
          <p:nvSpPr>
            <p:cNvPr id="23563" name="AutoShape 146"/>
            <p:cNvSpPr/>
            <p:nvPr/>
          </p:nvSpPr>
          <p:spPr>
            <a:xfrm>
              <a:off x="2426" y="506"/>
              <a:ext cx="589" cy="182"/>
            </a:xfrm>
            <a:prstGeom prst="leftRightArrow">
              <a:avLst>
                <a:gd name="adj1" fmla="val 50000"/>
                <a:gd name="adj2" fmla="val 64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23564" name="Rectangle 147"/>
            <p:cNvSpPr/>
            <p:nvPr/>
          </p:nvSpPr>
          <p:spPr>
            <a:xfrm>
              <a:off x="340" y="890"/>
              <a:ext cx="1844"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ea typeface="黑体" panose="02010609060101010101" pitchFamily="49" charset="-122"/>
                </a:rPr>
                <a:t>存在有限个初等矩阵</a:t>
              </a:r>
              <a:endParaRPr lang="zh-CN" altLang="en-US" sz="2400" b="1" dirty="0">
                <a:latin typeface="Times New Roman" panose="020206030504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987"/>
                                        </p:tgtEl>
                                        <p:attrNameLst>
                                          <p:attrName>style.visibility</p:attrName>
                                        </p:attrNameLst>
                                      </p:cBhvr>
                                      <p:to>
                                        <p:strVal val="visible"/>
                                      </p:to>
                                    </p:set>
                                    <p:animEffect transition="in" filter="wipe(up)">
                                      <p:cBhvr>
                                        <p:cTn id="7" dur="500"/>
                                        <p:tgtEl>
                                          <p:spTgt spid="78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wipe(left)">
                                      <p:cBhvr>
                                        <p:cTn id="1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171" name="Text Box 3"/>
          <p:cNvSpPr txBox="1"/>
          <p:nvPr/>
        </p:nvSpPr>
        <p:spPr>
          <a:xfrm>
            <a:off x="152400" y="441325"/>
            <a:ext cx="11430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②÷2</a:t>
            </a:r>
            <a:endParaRPr lang="zh-CN" altLang="en-US" sz="2000" dirty="0">
              <a:latin typeface="Times New Roman" panose="02020603050405020304" pitchFamily="18" charset="0"/>
            </a:endParaRPr>
          </a:p>
        </p:txBody>
      </p:sp>
      <p:sp>
        <p:nvSpPr>
          <p:cNvPr id="7172" name="Text Box 4"/>
          <p:cNvSpPr txBox="1"/>
          <p:nvPr/>
        </p:nvSpPr>
        <p:spPr>
          <a:xfrm>
            <a:off x="152400" y="746125"/>
            <a:ext cx="10668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③+5②</a:t>
            </a:r>
            <a:endParaRPr lang="zh-CN" altLang="en-US" sz="2000" dirty="0">
              <a:latin typeface="Times New Roman" panose="02020603050405020304" pitchFamily="18" charset="0"/>
            </a:endParaRPr>
          </a:p>
        </p:txBody>
      </p:sp>
      <p:sp>
        <p:nvSpPr>
          <p:cNvPr id="7173" name="Text Box 5"/>
          <p:cNvSpPr txBox="1"/>
          <p:nvPr/>
        </p:nvSpPr>
        <p:spPr>
          <a:xfrm>
            <a:off x="152400" y="1143000"/>
            <a:ext cx="11430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④－3②</a:t>
            </a:r>
            <a:endParaRPr lang="zh-CN" altLang="en-US" sz="2000" dirty="0">
              <a:latin typeface="Times New Roman" panose="02020603050405020304" pitchFamily="18" charset="0"/>
            </a:endParaRPr>
          </a:p>
        </p:txBody>
      </p:sp>
      <p:graphicFrame>
        <p:nvGraphicFramePr>
          <p:cNvPr id="7174" name="Object 6"/>
          <p:cNvGraphicFramePr>
            <a:graphicFrameLocks noChangeAspect="1"/>
          </p:cNvGraphicFramePr>
          <p:nvPr/>
        </p:nvGraphicFramePr>
        <p:xfrm>
          <a:off x="1295400" y="349250"/>
          <a:ext cx="325438" cy="1563688"/>
        </p:xfrm>
        <a:graphic>
          <a:graphicData uri="http://schemas.openxmlformats.org/presentationml/2006/ole">
            <mc:AlternateContent xmlns:mc="http://schemas.openxmlformats.org/markup-compatibility/2006">
              <mc:Choice xmlns:v="urn:schemas-microsoft-com:vml" Requires="v">
                <p:oleObj spid="_x0000_s3101" name="" r:id="rId1" imgW="190500" imgH="914400" progId="Equation.3">
                  <p:embed/>
                </p:oleObj>
              </mc:Choice>
              <mc:Fallback>
                <p:oleObj name="" r:id="rId1" imgW="190500" imgH="914400" progId="Equation.3">
                  <p:embed/>
                  <p:pic>
                    <p:nvPicPr>
                      <p:cNvPr id="0" name="图片 3100"/>
                      <p:cNvPicPr/>
                      <p:nvPr/>
                    </p:nvPicPr>
                    <p:blipFill>
                      <a:blip r:embed="rId2"/>
                      <a:stretch>
                        <a:fillRect/>
                      </a:stretch>
                    </p:blipFill>
                    <p:spPr>
                      <a:xfrm>
                        <a:off x="1295400" y="349250"/>
                        <a:ext cx="325438" cy="1563688"/>
                      </a:xfrm>
                      <a:prstGeom prst="rect">
                        <a:avLst/>
                      </a:prstGeom>
                      <a:noFill/>
                      <a:ln w="38100">
                        <a:noFill/>
                        <a:miter/>
                      </a:ln>
                    </p:spPr>
                  </p:pic>
                </p:oleObj>
              </mc:Fallback>
            </mc:AlternateContent>
          </a:graphicData>
        </a:graphic>
      </p:graphicFrame>
      <p:graphicFrame>
        <p:nvGraphicFramePr>
          <p:cNvPr id="7175" name="Object 7"/>
          <p:cNvGraphicFramePr>
            <a:graphicFrameLocks noChangeAspect="1"/>
          </p:cNvGraphicFramePr>
          <p:nvPr/>
        </p:nvGraphicFramePr>
        <p:xfrm>
          <a:off x="2014538" y="769938"/>
          <a:ext cx="2060575" cy="392112"/>
        </p:xfrm>
        <a:graphic>
          <a:graphicData uri="http://schemas.openxmlformats.org/presentationml/2006/ole">
            <mc:AlternateContent xmlns:mc="http://schemas.openxmlformats.org/markup-compatibility/2006">
              <mc:Choice xmlns:v="urn:schemas-microsoft-com:vml" Requires="v">
                <p:oleObj spid="_x0000_s3103" name="" r:id="rId3" imgW="1206500" imgH="228600" progId="Equation.3">
                  <p:embed/>
                </p:oleObj>
              </mc:Choice>
              <mc:Fallback>
                <p:oleObj name="" r:id="rId3" imgW="1206500" imgH="228600" progId="Equation.3">
                  <p:embed/>
                  <p:pic>
                    <p:nvPicPr>
                      <p:cNvPr id="0" name="图片 3102"/>
                      <p:cNvPicPr/>
                      <p:nvPr/>
                    </p:nvPicPr>
                    <p:blipFill>
                      <a:blip r:embed="rId4"/>
                      <a:stretch>
                        <a:fillRect/>
                      </a:stretch>
                    </p:blipFill>
                    <p:spPr>
                      <a:xfrm>
                        <a:off x="2014538" y="769938"/>
                        <a:ext cx="2060575" cy="392112"/>
                      </a:xfrm>
                      <a:prstGeom prst="rect">
                        <a:avLst/>
                      </a:prstGeom>
                      <a:noFill/>
                      <a:ln w="38100">
                        <a:noFill/>
                        <a:miter/>
                      </a:ln>
                    </p:spPr>
                  </p:pic>
                </p:oleObj>
              </mc:Fallback>
            </mc:AlternateContent>
          </a:graphicData>
        </a:graphic>
      </p:graphicFrame>
      <p:graphicFrame>
        <p:nvGraphicFramePr>
          <p:cNvPr id="7176" name="Object 8"/>
          <p:cNvGraphicFramePr>
            <a:graphicFrameLocks noChangeAspect="1"/>
          </p:cNvGraphicFramePr>
          <p:nvPr/>
        </p:nvGraphicFramePr>
        <p:xfrm>
          <a:off x="3124200" y="1166813"/>
          <a:ext cx="1084263" cy="369887"/>
        </p:xfrm>
        <a:graphic>
          <a:graphicData uri="http://schemas.openxmlformats.org/presentationml/2006/ole">
            <mc:AlternateContent xmlns:mc="http://schemas.openxmlformats.org/markup-compatibility/2006">
              <mc:Choice xmlns:v="urn:schemas-microsoft-com:vml" Requires="v">
                <p:oleObj spid="_x0000_s3102" name="" r:id="rId5" imgW="634365" imgH="215900" progId="Equation.3">
                  <p:embed/>
                </p:oleObj>
              </mc:Choice>
              <mc:Fallback>
                <p:oleObj name="" r:id="rId5" imgW="634365" imgH="215900" progId="Equation.3">
                  <p:embed/>
                  <p:pic>
                    <p:nvPicPr>
                      <p:cNvPr id="0" name="图片 3101"/>
                      <p:cNvPicPr/>
                      <p:nvPr/>
                    </p:nvPicPr>
                    <p:blipFill>
                      <a:blip r:embed="rId6"/>
                      <a:stretch>
                        <a:fillRect/>
                      </a:stretch>
                    </p:blipFill>
                    <p:spPr>
                      <a:xfrm>
                        <a:off x="3124200" y="1166813"/>
                        <a:ext cx="1084263" cy="369887"/>
                      </a:xfrm>
                      <a:prstGeom prst="rect">
                        <a:avLst/>
                      </a:prstGeom>
                      <a:noFill/>
                      <a:ln w="38100">
                        <a:noFill/>
                        <a:miter/>
                      </a:ln>
                    </p:spPr>
                  </p:pic>
                </p:oleObj>
              </mc:Fallback>
            </mc:AlternateContent>
          </a:graphicData>
        </a:graphic>
      </p:graphicFrame>
      <p:graphicFrame>
        <p:nvGraphicFramePr>
          <p:cNvPr id="7177" name="Object 9"/>
          <p:cNvGraphicFramePr>
            <a:graphicFrameLocks noChangeAspect="1"/>
          </p:cNvGraphicFramePr>
          <p:nvPr/>
        </p:nvGraphicFramePr>
        <p:xfrm>
          <a:off x="3265488" y="1557338"/>
          <a:ext cx="954087" cy="371475"/>
        </p:xfrm>
        <a:graphic>
          <a:graphicData uri="http://schemas.openxmlformats.org/presentationml/2006/ole">
            <mc:AlternateContent xmlns:mc="http://schemas.openxmlformats.org/markup-compatibility/2006">
              <mc:Choice xmlns:v="urn:schemas-microsoft-com:vml" Requires="v">
                <p:oleObj spid="_x0000_s3098" name="" r:id="rId7" imgW="558800" imgH="215900" progId="Equation.3">
                  <p:embed/>
                </p:oleObj>
              </mc:Choice>
              <mc:Fallback>
                <p:oleObj name="" r:id="rId7" imgW="558800" imgH="215900" progId="Equation.3">
                  <p:embed/>
                  <p:pic>
                    <p:nvPicPr>
                      <p:cNvPr id="0" name="图片 3097"/>
                      <p:cNvPicPr/>
                      <p:nvPr/>
                    </p:nvPicPr>
                    <p:blipFill>
                      <a:blip r:embed="rId8"/>
                      <a:stretch>
                        <a:fillRect/>
                      </a:stretch>
                    </p:blipFill>
                    <p:spPr>
                      <a:xfrm>
                        <a:off x="3265488" y="1557338"/>
                        <a:ext cx="954087" cy="371475"/>
                      </a:xfrm>
                      <a:prstGeom prst="rect">
                        <a:avLst/>
                      </a:prstGeom>
                      <a:noFill/>
                      <a:ln w="38100">
                        <a:noFill/>
                        <a:miter/>
                      </a:ln>
                    </p:spPr>
                  </p:pic>
                </p:oleObj>
              </mc:Fallback>
            </mc:AlternateContent>
          </a:graphicData>
        </a:graphic>
      </p:graphicFrame>
      <p:graphicFrame>
        <p:nvGraphicFramePr>
          <p:cNvPr id="7178" name="Object 10"/>
          <p:cNvGraphicFramePr>
            <a:graphicFrameLocks noChangeAspect="1"/>
          </p:cNvGraphicFramePr>
          <p:nvPr/>
        </p:nvGraphicFramePr>
        <p:xfrm>
          <a:off x="1446213" y="393700"/>
          <a:ext cx="2690812" cy="392113"/>
        </p:xfrm>
        <a:graphic>
          <a:graphicData uri="http://schemas.openxmlformats.org/presentationml/2006/ole">
            <mc:AlternateContent xmlns:mc="http://schemas.openxmlformats.org/markup-compatibility/2006">
              <mc:Choice xmlns:v="urn:schemas-microsoft-com:vml" Requires="v">
                <p:oleObj spid="_x0000_s3106" name="" r:id="rId9" imgW="1574800" imgH="228600" progId="Equation.3">
                  <p:embed/>
                </p:oleObj>
              </mc:Choice>
              <mc:Fallback>
                <p:oleObj name="" r:id="rId9" imgW="1574800" imgH="228600" progId="Equation.3">
                  <p:embed/>
                  <p:pic>
                    <p:nvPicPr>
                      <p:cNvPr id="0" name="图片 3105"/>
                      <p:cNvPicPr/>
                      <p:nvPr/>
                    </p:nvPicPr>
                    <p:blipFill>
                      <a:blip r:embed="rId10"/>
                      <a:stretch>
                        <a:fillRect/>
                      </a:stretch>
                    </p:blipFill>
                    <p:spPr>
                      <a:xfrm>
                        <a:off x="1446213" y="393700"/>
                        <a:ext cx="2690812" cy="392113"/>
                      </a:xfrm>
                      <a:prstGeom prst="rect">
                        <a:avLst/>
                      </a:prstGeom>
                      <a:noFill/>
                      <a:ln w="38100">
                        <a:noFill/>
                        <a:miter/>
                      </a:ln>
                    </p:spPr>
                  </p:pic>
                </p:oleObj>
              </mc:Fallback>
            </mc:AlternateContent>
          </a:graphicData>
        </a:graphic>
      </p:graphicFrame>
      <p:grpSp>
        <p:nvGrpSpPr>
          <p:cNvPr id="7291" name="Group 123"/>
          <p:cNvGrpSpPr/>
          <p:nvPr/>
        </p:nvGrpSpPr>
        <p:grpSpPr>
          <a:xfrm>
            <a:off x="4419600" y="333375"/>
            <a:ext cx="454025" cy="1595438"/>
            <a:chOff x="2928" y="109"/>
            <a:chExt cx="286" cy="1005"/>
          </a:xfrm>
        </p:grpSpPr>
        <p:sp>
          <p:nvSpPr>
            <p:cNvPr id="6214" name="Text Box 11"/>
            <p:cNvSpPr txBox="1"/>
            <p:nvPr/>
          </p:nvSpPr>
          <p:spPr>
            <a:xfrm>
              <a:off x="2938" y="10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①</a:t>
              </a:r>
              <a:endParaRPr lang="zh-CN" altLang="en-US" sz="2000" dirty="0">
                <a:latin typeface="Times New Roman" panose="02020603050405020304" pitchFamily="18" charset="0"/>
              </a:endParaRPr>
            </a:p>
          </p:txBody>
        </p:sp>
        <p:sp>
          <p:nvSpPr>
            <p:cNvPr id="6215" name="Text Box 12"/>
            <p:cNvSpPr txBox="1"/>
            <p:nvPr/>
          </p:nvSpPr>
          <p:spPr>
            <a:xfrm>
              <a:off x="2928" y="34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②</a:t>
              </a:r>
              <a:endParaRPr lang="zh-CN" altLang="en-US" sz="2000" dirty="0">
                <a:latin typeface="Times New Roman" panose="02020603050405020304" pitchFamily="18" charset="0"/>
              </a:endParaRPr>
            </a:p>
          </p:txBody>
        </p:sp>
        <p:sp>
          <p:nvSpPr>
            <p:cNvPr id="6216" name="Text Box 13"/>
            <p:cNvSpPr txBox="1"/>
            <p:nvPr/>
          </p:nvSpPr>
          <p:spPr>
            <a:xfrm>
              <a:off x="2938" y="62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6217" name="Text Box 14"/>
            <p:cNvSpPr txBox="1"/>
            <p:nvPr/>
          </p:nvSpPr>
          <p:spPr>
            <a:xfrm>
              <a:off x="2938" y="86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grpSp>
        <p:nvGrpSpPr>
          <p:cNvPr id="7296" name="Group 128"/>
          <p:cNvGrpSpPr/>
          <p:nvPr/>
        </p:nvGrpSpPr>
        <p:grpSpPr>
          <a:xfrm>
            <a:off x="6858000" y="685800"/>
            <a:ext cx="971550" cy="457200"/>
            <a:chOff x="4848" y="536"/>
            <a:chExt cx="612" cy="288"/>
          </a:xfrm>
        </p:grpSpPr>
        <p:sp>
          <p:nvSpPr>
            <p:cNvPr id="6212" name="Text Box 15"/>
            <p:cNvSpPr txBox="1"/>
            <p:nvPr/>
          </p:nvSpPr>
          <p:spPr>
            <a:xfrm>
              <a:off x="4848" y="536"/>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6213" name="Object 16"/>
            <p:cNvGraphicFramePr>
              <a:graphicFrameLocks noChangeAspect="1"/>
            </p:cNvGraphicFramePr>
            <p:nvPr/>
          </p:nvGraphicFramePr>
          <p:xfrm>
            <a:off x="5088" y="570"/>
            <a:ext cx="219" cy="246"/>
          </p:xfrm>
          <a:graphic>
            <a:graphicData uri="http://schemas.openxmlformats.org/presentationml/2006/ole">
              <mc:AlternateContent xmlns:mc="http://schemas.openxmlformats.org/markup-compatibility/2006">
                <mc:Choice xmlns:v="urn:schemas-microsoft-com:vml" Requires="v">
                  <p:oleObj spid="_x0000_s3104" name="" r:id="rId11" imgW="203200" imgH="228600" progId="Equation.3">
                    <p:embed/>
                  </p:oleObj>
                </mc:Choice>
                <mc:Fallback>
                  <p:oleObj name="" r:id="rId11" imgW="203200" imgH="228600" progId="Equation.3">
                    <p:embed/>
                    <p:pic>
                      <p:nvPicPr>
                        <p:cNvPr id="0" name="图片 3103"/>
                        <p:cNvPicPr/>
                        <p:nvPr/>
                      </p:nvPicPr>
                      <p:blipFill>
                        <a:blip r:embed="rId12"/>
                        <a:stretch>
                          <a:fillRect/>
                        </a:stretch>
                      </p:blipFill>
                      <p:spPr>
                        <a:xfrm>
                          <a:off x="5088" y="570"/>
                          <a:ext cx="219" cy="246"/>
                        </a:xfrm>
                        <a:prstGeom prst="rect">
                          <a:avLst/>
                        </a:prstGeom>
                        <a:noFill/>
                        <a:ln w="38100">
                          <a:noFill/>
                          <a:miter/>
                        </a:ln>
                      </p:spPr>
                    </p:pic>
                  </p:oleObj>
                </mc:Fallback>
              </mc:AlternateContent>
            </a:graphicData>
          </a:graphic>
        </p:graphicFrame>
      </p:grpSp>
      <p:graphicFrame>
        <p:nvGraphicFramePr>
          <p:cNvPr id="7190" name="Object 22"/>
          <p:cNvGraphicFramePr>
            <a:graphicFrameLocks noChangeAspect="1"/>
          </p:cNvGraphicFramePr>
          <p:nvPr/>
        </p:nvGraphicFramePr>
        <p:xfrm>
          <a:off x="1295400" y="2060575"/>
          <a:ext cx="325438" cy="1563688"/>
        </p:xfrm>
        <a:graphic>
          <a:graphicData uri="http://schemas.openxmlformats.org/presentationml/2006/ole">
            <mc:AlternateContent xmlns:mc="http://schemas.openxmlformats.org/markup-compatibility/2006">
              <mc:Choice xmlns:v="urn:schemas-microsoft-com:vml" Requires="v">
                <p:oleObj spid="_x0000_s3107" name="" r:id="rId13" imgW="190500" imgH="914400" progId="Equation.3">
                  <p:embed/>
                </p:oleObj>
              </mc:Choice>
              <mc:Fallback>
                <p:oleObj name="" r:id="rId13" imgW="190500" imgH="914400" progId="Equation.3">
                  <p:embed/>
                  <p:pic>
                    <p:nvPicPr>
                      <p:cNvPr id="0" name="图片 3106"/>
                      <p:cNvPicPr/>
                      <p:nvPr/>
                    </p:nvPicPr>
                    <p:blipFill>
                      <a:blip r:embed="rId14"/>
                      <a:stretch>
                        <a:fillRect/>
                      </a:stretch>
                    </p:blipFill>
                    <p:spPr>
                      <a:xfrm>
                        <a:off x="1295400" y="2060575"/>
                        <a:ext cx="325438" cy="1563688"/>
                      </a:xfrm>
                      <a:prstGeom prst="rect">
                        <a:avLst/>
                      </a:prstGeom>
                      <a:noFill/>
                      <a:ln w="38100">
                        <a:noFill/>
                        <a:miter/>
                      </a:ln>
                    </p:spPr>
                  </p:pic>
                </p:oleObj>
              </mc:Fallback>
            </mc:AlternateContent>
          </a:graphicData>
        </a:graphic>
      </p:graphicFrame>
      <p:graphicFrame>
        <p:nvGraphicFramePr>
          <p:cNvPr id="7191" name="Object 23"/>
          <p:cNvGraphicFramePr>
            <a:graphicFrameLocks noChangeAspect="1"/>
          </p:cNvGraphicFramePr>
          <p:nvPr/>
        </p:nvGraphicFramePr>
        <p:xfrm>
          <a:off x="1998663" y="2425700"/>
          <a:ext cx="2127250" cy="392113"/>
        </p:xfrm>
        <a:graphic>
          <a:graphicData uri="http://schemas.openxmlformats.org/presentationml/2006/ole">
            <mc:AlternateContent xmlns:mc="http://schemas.openxmlformats.org/markup-compatibility/2006">
              <mc:Choice xmlns:v="urn:schemas-microsoft-com:vml" Requires="v">
                <p:oleObj spid="_x0000_s3097" name="" r:id="rId15" imgW="1244600" imgH="228600" progId="Equation.3">
                  <p:embed/>
                </p:oleObj>
              </mc:Choice>
              <mc:Fallback>
                <p:oleObj name="" r:id="rId15" imgW="1244600" imgH="228600" progId="Equation.3">
                  <p:embed/>
                  <p:pic>
                    <p:nvPicPr>
                      <p:cNvPr id="0" name="图片 3096"/>
                      <p:cNvPicPr/>
                      <p:nvPr/>
                    </p:nvPicPr>
                    <p:blipFill>
                      <a:blip r:embed="rId16"/>
                      <a:stretch>
                        <a:fillRect/>
                      </a:stretch>
                    </p:blipFill>
                    <p:spPr>
                      <a:xfrm>
                        <a:off x="1998663" y="2425700"/>
                        <a:ext cx="2127250" cy="392113"/>
                      </a:xfrm>
                      <a:prstGeom prst="rect">
                        <a:avLst/>
                      </a:prstGeom>
                      <a:noFill/>
                      <a:ln w="38100">
                        <a:noFill/>
                        <a:miter/>
                      </a:ln>
                    </p:spPr>
                  </p:pic>
                </p:oleObj>
              </mc:Fallback>
            </mc:AlternateContent>
          </a:graphicData>
        </a:graphic>
      </p:graphicFrame>
      <p:graphicFrame>
        <p:nvGraphicFramePr>
          <p:cNvPr id="7192" name="Object 24"/>
          <p:cNvGraphicFramePr>
            <a:graphicFrameLocks noChangeAspect="1"/>
          </p:cNvGraphicFramePr>
          <p:nvPr/>
        </p:nvGraphicFramePr>
        <p:xfrm>
          <a:off x="3182938" y="3214688"/>
          <a:ext cx="1084262" cy="369887"/>
        </p:xfrm>
        <a:graphic>
          <a:graphicData uri="http://schemas.openxmlformats.org/presentationml/2006/ole">
            <mc:AlternateContent xmlns:mc="http://schemas.openxmlformats.org/markup-compatibility/2006">
              <mc:Choice xmlns:v="urn:schemas-microsoft-com:vml" Requires="v">
                <p:oleObj spid="_x0000_s3099" name="" r:id="rId17" imgW="634365" imgH="215900" progId="Equation.3">
                  <p:embed/>
                </p:oleObj>
              </mc:Choice>
              <mc:Fallback>
                <p:oleObj name="" r:id="rId17" imgW="634365" imgH="215900" progId="Equation.3">
                  <p:embed/>
                  <p:pic>
                    <p:nvPicPr>
                      <p:cNvPr id="0" name="图片 3098"/>
                      <p:cNvPicPr/>
                      <p:nvPr/>
                    </p:nvPicPr>
                    <p:blipFill>
                      <a:blip r:embed="rId18"/>
                      <a:stretch>
                        <a:fillRect/>
                      </a:stretch>
                    </p:blipFill>
                    <p:spPr>
                      <a:xfrm>
                        <a:off x="3182938" y="3214688"/>
                        <a:ext cx="1084262" cy="369887"/>
                      </a:xfrm>
                      <a:prstGeom prst="rect">
                        <a:avLst/>
                      </a:prstGeom>
                      <a:noFill/>
                      <a:ln w="38100">
                        <a:noFill/>
                        <a:miter/>
                      </a:ln>
                    </p:spPr>
                  </p:pic>
                </p:oleObj>
              </mc:Fallback>
            </mc:AlternateContent>
          </a:graphicData>
        </a:graphic>
      </p:graphicFrame>
      <p:graphicFrame>
        <p:nvGraphicFramePr>
          <p:cNvPr id="7193" name="Object 25"/>
          <p:cNvGraphicFramePr>
            <a:graphicFrameLocks noChangeAspect="1"/>
          </p:cNvGraphicFramePr>
          <p:nvPr/>
        </p:nvGraphicFramePr>
        <p:xfrm>
          <a:off x="3203575" y="2822575"/>
          <a:ext cx="954088" cy="371475"/>
        </p:xfrm>
        <a:graphic>
          <a:graphicData uri="http://schemas.openxmlformats.org/presentationml/2006/ole">
            <mc:AlternateContent xmlns:mc="http://schemas.openxmlformats.org/markup-compatibility/2006">
              <mc:Choice xmlns:v="urn:schemas-microsoft-com:vml" Requires="v">
                <p:oleObj spid="_x0000_s3100" name="" r:id="rId19" imgW="558800" imgH="215900" progId="Equation.3">
                  <p:embed/>
                </p:oleObj>
              </mc:Choice>
              <mc:Fallback>
                <p:oleObj name="" r:id="rId19" imgW="558800" imgH="215900" progId="Equation.3">
                  <p:embed/>
                  <p:pic>
                    <p:nvPicPr>
                      <p:cNvPr id="0" name="图片 3099"/>
                      <p:cNvPicPr/>
                      <p:nvPr/>
                    </p:nvPicPr>
                    <p:blipFill>
                      <a:blip r:embed="rId20"/>
                      <a:stretch>
                        <a:fillRect/>
                      </a:stretch>
                    </p:blipFill>
                    <p:spPr>
                      <a:xfrm>
                        <a:off x="3203575" y="2822575"/>
                        <a:ext cx="954088" cy="371475"/>
                      </a:xfrm>
                      <a:prstGeom prst="rect">
                        <a:avLst/>
                      </a:prstGeom>
                      <a:noFill/>
                      <a:ln w="38100">
                        <a:noFill/>
                        <a:miter/>
                      </a:ln>
                    </p:spPr>
                  </p:pic>
                </p:oleObj>
              </mc:Fallback>
            </mc:AlternateContent>
          </a:graphicData>
        </a:graphic>
      </p:graphicFrame>
      <p:graphicFrame>
        <p:nvGraphicFramePr>
          <p:cNvPr id="7194" name="Object 26"/>
          <p:cNvGraphicFramePr>
            <a:graphicFrameLocks noChangeAspect="1"/>
          </p:cNvGraphicFramePr>
          <p:nvPr/>
        </p:nvGraphicFramePr>
        <p:xfrm>
          <a:off x="1446213" y="2049463"/>
          <a:ext cx="2690812" cy="392112"/>
        </p:xfrm>
        <a:graphic>
          <a:graphicData uri="http://schemas.openxmlformats.org/presentationml/2006/ole">
            <mc:AlternateContent xmlns:mc="http://schemas.openxmlformats.org/markup-compatibility/2006">
              <mc:Choice xmlns:v="urn:schemas-microsoft-com:vml" Requires="v">
                <p:oleObj spid="_x0000_s3105" name="" r:id="rId21" imgW="1574800" imgH="228600" progId="Equation.3">
                  <p:embed/>
                </p:oleObj>
              </mc:Choice>
              <mc:Fallback>
                <p:oleObj name="" r:id="rId21" imgW="1574800" imgH="228600" progId="Equation.3">
                  <p:embed/>
                  <p:pic>
                    <p:nvPicPr>
                      <p:cNvPr id="0" name="图片 3104"/>
                      <p:cNvPicPr/>
                      <p:nvPr/>
                    </p:nvPicPr>
                    <p:blipFill>
                      <a:blip r:embed="rId22"/>
                      <a:stretch>
                        <a:fillRect/>
                      </a:stretch>
                    </p:blipFill>
                    <p:spPr>
                      <a:xfrm>
                        <a:off x="1446213" y="2049463"/>
                        <a:ext cx="2690812" cy="392112"/>
                      </a:xfrm>
                      <a:prstGeom prst="rect">
                        <a:avLst/>
                      </a:prstGeom>
                      <a:noFill/>
                      <a:ln w="38100">
                        <a:noFill/>
                        <a:miter/>
                      </a:ln>
                    </p:spPr>
                  </p:pic>
                </p:oleObj>
              </mc:Fallback>
            </mc:AlternateContent>
          </a:graphicData>
        </a:graphic>
      </p:graphicFrame>
      <p:grpSp>
        <p:nvGrpSpPr>
          <p:cNvPr id="7292" name="Group 124"/>
          <p:cNvGrpSpPr/>
          <p:nvPr/>
        </p:nvGrpSpPr>
        <p:grpSpPr>
          <a:xfrm>
            <a:off x="4419600" y="1989138"/>
            <a:ext cx="454025" cy="1595437"/>
            <a:chOff x="2928" y="1203"/>
            <a:chExt cx="286" cy="1005"/>
          </a:xfrm>
        </p:grpSpPr>
        <p:sp>
          <p:nvSpPr>
            <p:cNvPr id="6208" name="Text Box 27"/>
            <p:cNvSpPr txBox="1"/>
            <p:nvPr/>
          </p:nvSpPr>
          <p:spPr>
            <a:xfrm>
              <a:off x="2938" y="1203"/>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①</a:t>
              </a:r>
              <a:endParaRPr lang="zh-CN" altLang="en-US" sz="2000" dirty="0">
                <a:latin typeface="Times New Roman" panose="02020603050405020304" pitchFamily="18" charset="0"/>
              </a:endParaRPr>
            </a:p>
          </p:txBody>
        </p:sp>
        <p:sp>
          <p:nvSpPr>
            <p:cNvPr id="6209" name="Text Box 28"/>
            <p:cNvSpPr txBox="1"/>
            <p:nvPr/>
          </p:nvSpPr>
          <p:spPr>
            <a:xfrm>
              <a:off x="2928" y="1443"/>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②</a:t>
              </a:r>
              <a:endParaRPr lang="zh-CN" altLang="en-US" sz="2000" dirty="0">
                <a:latin typeface="Times New Roman" panose="02020603050405020304" pitchFamily="18" charset="0"/>
              </a:endParaRPr>
            </a:p>
          </p:txBody>
        </p:sp>
        <p:sp>
          <p:nvSpPr>
            <p:cNvPr id="6210" name="Text Box 29"/>
            <p:cNvSpPr txBox="1"/>
            <p:nvPr/>
          </p:nvSpPr>
          <p:spPr>
            <a:xfrm>
              <a:off x="2938" y="1718"/>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6211" name="Text Box 30"/>
            <p:cNvSpPr txBox="1"/>
            <p:nvPr/>
          </p:nvSpPr>
          <p:spPr>
            <a:xfrm>
              <a:off x="2938" y="1958"/>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grpSp>
        <p:nvGrpSpPr>
          <p:cNvPr id="7297" name="Group 129"/>
          <p:cNvGrpSpPr/>
          <p:nvPr/>
        </p:nvGrpSpPr>
        <p:grpSpPr>
          <a:xfrm>
            <a:off x="6781800" y="2452688"/>
            <a:ext cx="971550" cy="457200"/>
            <a:chOff x="4272" y="1545"/>
            <a:chExt cx="612" cy="288"/>
          </a:xfrm>
        </p:grpSpPr>
        <p:sp>
          <p:nvSpPr>
            <p:cNvPr id="6206" name="Text Box 31"/>
            <p:cNvSpPr txBox="1"/>
            <p:nvPr/>
          </p:nvSpPr>
          <p:spPr>
            <a:xfrm>
              <a:off x="4272" y="1545"/>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6207" name="Object 32"/>
            <p:cNvGraphicFramePr>
              <a:graphicFrameLocks noChangeAspect="1"/>
            </p:cNvGraphicFramePr>
            <p:nvPr/>
          </p:nvGraphicFramePr>
          <p:xfrm>
            <a:off x="4504" y="1593"/>
            <a:ext cx="220" cy="232"/>
          </p:xfrm>
          <a:graphic>
            <a:graphicData uri="http://schemas.openxmlformats.org/presentationml/2006/ole">
              <mc:AlternateContent xmlns:mc="http://schemas.openxmlformats.org/markup-compatibility/2006">
                <mc:Choice xmlns:v="urn:schemas-microsoft-com:vml" Requires="v">
                  <p:oleObj spid="_x0000_s3110" name="" r:id="rId23" imgW="203200" imgH="215900" progId="Equation.3">
                    <p:embed/>
                  </p:oleObj>
                </mc:Choice>
                <mc:Fallback>
                  <p:oleObj name="" r:id="rId23" imgW="203200" imgH="215900" progId="Equation.3">
                    <p:embed/>
                    <p:pic>
                      <p:nvPicPr>
                        <p:cNvPr id="0" name="图片 3109"/>
                        <p:cNvPicPr/>
                        <p:nvPr/>
                      </p:nvPicPr>
                      <p:blipFill>
                        <a:blip r:embed="rId24"/>
                        <a:stretch>
                          <a:fillRect/>
                        </a:stretch>
                      </p:blipFill>
                      <p:spPr>
                        <a:xfrm>
                          <a:off x="4504" y="1593"/>
                          <a:ext cx="220" cy="232"/>
                        </a:xfrm>
                        <a:prstGeom prst="rect">
                          <a:avLst/>
                        </a:prstGeom>
                        <a:noFill/>
                        <a:ln w="38100">
                          <a:noFill/>
                          <a:miter/>
                        </a:ln>
                      </p:spPr>
                    </p:pic>
                  </p:oleObj>
                </mc:Fallback>
              </mc:AlternateContent>
            </a:graphicData>
          </a:graphic>
        </p:graphicFrame>
      </p:grpSp>
      <p:grpSp>
        <p:nvGrpSpPr>
          <p:cNvPr id="7203" name="Group 35"/>
          <p:cNvGrpSpPr/>
          <p:nvPr/>
        </p:nvGrpSpPr>
        <p:grpSpPr>
          <a:xfrm>
            <a:off x="152400" y="2422525"/>
            <a:ext cx="1093788" cy="396875"/>
            <a:chOff x="396" y="2064"/>
            <a:chExt cx="620" cy="250"/>
          </a:xfrm>
        </p:grpSpPr>
        <p:sp>
          <p:nvSpPr>
            <p:cNvPr id="6203" name="Line 20"/>
            <p:cNvSpPr/>
            <p:nvPr/>
          </p:nvSpPr>
          <p:spPr>
            <a:xfrm>
              <a:off x="624" y="2208"/>
              <a:ext cx="192" cy="0"/>
            </a:xfrm>
            <a:prstGeom prst="line">
              <a:avLst/>
            </a:prstGeom>
            <a:ln w="19050" cap="flat" cmpd="sng">
              <a:solidFill>
                <a:schemeClr val="tx1"/>
              </a:solidFill>
              <a:prstDash val="solid"/>
              <a:headEnd type="triangle" w="med" len="med"/>
              <a:tailEnd type="triangle" w="med" len="med"/>
            </a:ln>
          </p:spPr>
        </p:sp>
        <p:sp>
          <p:nvSpPr>
            <p:cNvPr id="6204" name="Text Box 33"/>
            <p:cNvSpPr txBox="1"/>
            <p:nvPr/>
          </p:nvSpPr>
          <p:spPr>
            <a:xfrm>
              <a:off x="396" y="2064"/>
              <a:ext cx="248"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6205" name="Text Box 34"/>
            <p:cNvSpPr txBox="1"/>
            <p:nvPr/>
          </p:nvSpPr>
          <p:spPr>
            <a:xfrm>
              <a:off x="768" y="2064"/>
              <a:ext cx="248"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sp>
        <p:nvSpPr>
          <p:cNvPr id="7206" name="Text Box 38"/>
          <p:cNvSpPr txBox="1"/>
          <p:nvPr/>
        </p:nvSpPr>
        <p:spPr>
          <a:xfrm>
            <a:off x="152400" y="2803525"/>
            <a:ext cx="12192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④－2③</a:t>
            </a:r>
            <a:endParaRPr lang="zh-CN" altLang="en-US" sz="2000" dirty="0">
              <a:latin typeface="Times New Roman" panose="02020603050405020304" pitchFamily="18" charset="0"/>
            </a:endParaRPr>
          </a:p>
        </p:txBody>
      </p:sp>
      <p:graphicFrame>
        <p:nvGraphicFramePr>
          <p:cNvPr id="7207" name="Object 39"/>
          <p:cNvGraphicFramePr>
            <a:graphicFrameLocks noChangeAspect="1"/>
          </p:cNvGraphicFramePr>
          <p:nvPr/>
        </p:nvGraphicFramePr>
        <p:xfrm>
          <a:off x="2987675" y="3279775"/>
          <a:ext cx="1236663" cy="303213"/>
        </p:xfrm>
        <a:graphic>
          <a:graphicData uri="http://schemas.openxmlformats.org/presentationml/2006/ole">
            <mc:AlternateContent xmlns:mc="http://schemas.openxmlformats.org/markup-compatibility/2006">
              <mc:Choice xmlns:v="urn:schemas-microsoft-com:vml" Requires="v">
                <p:oleObj spid="_x0000_s3117" name="" r:id="rId25" imgW="723265" imgH="177800" progId="Equation.3">
                  <p:embed/>
                </p:oleObj>
              </mc:Choice>
              <mc:Fallback>
                <p:oleObj name="" r:id="rId25" imgW="723265" imgH="177800" progId="Equation.3">
                  <p:embed/>
                  <p:pic>
                    <p:nvPicPr>
                      <p:cNvPr id="0" name="图片 3116"/>
                      <p:cNvPicPr/>
                      <p:nvPr/>
                    </p:nvPicPr>
                    <p:blipFill>
                      <a:blip r:embed="rId26"/>
                      <a:stretch>
                        <a:fillRect/>
                      </a:stretch>
                    </p:blipFill>
                    <p:spPr>
                      <a:xfrm>
                        <a:off x="2987675" y="3279775"/>
                        <a:ext cx="1236663" cy="303213"/>
                      </a:xfrm>
                      <a:prstGeom prst="rect">
                        <a:avLst/>
                      </a:prstGeom>
                      <a:solidFill>
                        <a:srgbClr val="FFFFCC"/>
                      </a:solidFill>
                      <a:ln w="38100">
                        <a:noFill/>
                        <a:miter/>
                      </a:ln>
                    </p:spPr>
                  </p:pic>
                </p:oleObj>
              </mc:Fallback>
            </mc:AlternateContent>
          </a:graphicData>
        </a:graphic>
      </p:graphicFrame>
      <p:graphicFrame>
        <p:nvGraphicFramePr>
          <p:cNvPr id="7209" name="Object 41"/>
          <p:cNvGraphicFramePr>
            <a:graphicFrameLocks noChangeAspect="1"/>
          </p:cNvGraphicFramePr>
          <p:nvPr/>
        </p:nvGraphicFramePr>
        <p:xfrm>
          <a:off x="1295400" y="3773488"/>
          <a:ext cx="325438" cy="1563687"/>
        </p:xfrm>
        <a:graphic>
          <a:graphicData uri="http://schemas.openxmlformats.org/presentationml/2006/ole">
            <mc:AlternateContent xmlns:mc="http://schemas.openxmlformats.org/markup-compatibility/2006">
              <mc:Choice xmlns:v="urn:schemas-microsoft-com:vml" Requires="v">
                <p:oleObj spid="_x0000_s3113" name="" r:id="rId27" imgW="190500" imgH="914400" progId="Equation.3">
                  <p:embed/>
                </p:oleObj>
              </mc:Choice>
              <mc:Fallback>
                <p:oleObj name="" r:id="rId27" imgW="190500" imgH="914400" progId="Equation.3">
                  <p:embed/>
                  <p:pic>
                    <p:nvPicPr>
                      <p:cNvPr id="0" name="图片 3112"/>
                      <p:cNvPicPr/>
                      <p:nvPr/>
                    </p:nvPicPr>
                    <p:blipFill>
                      <a:blip r:embed="rId28"/>
                      <a:stretch>
                        <a:fillRect/>
                      </a:stretch>
                    </p:blipFill>
                    <p:spPr>
                      <a:xfrm>
                        <a:off x="1295400" y="3773488"/>
                        <a:ext cx="325438" cy="1563687"/>
                      </a:xfrm>
                      <a:prstGeom prst="rect">
                        <a:avLst/>
                      </a:prstGeom>
                      <a:noFill/>
                      <a:ln w="38100">
                        <a:noFill/>
                        <a:miter/>
                      </a:ln>
                    </p:spPr>
                  </p:pic>
                </p:oleObj>
              </mc:Fallback>
            </mc:AlternateContent>
          </a:graphicData>
        </a:graphic>
      </p:graphicFrame>
      <p:sp>
        <p:nvSpPr>
          <p:cNvPr id="7210" name="Text Box 42"/>
          <p:cNvSpPr txBox="1"/>
          <p:nvPr/>
        </p:nvSpPr>
        <p:spPr>
          <a:xfrm>
            <a:off x="228600" y="4098925"/>
            <a:ext cx="9906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①－②</a:t>
            </a:r>
            <a:endParaRPr lang="zh-CN" altLang="en-US" sz="2000" dirty="0">
              <a:latin typeface="Times New Roman" panose="02020603050405020304" pitchFamily="18" charset="0"/>
            </a:endParaRPr>
          </a:p>
        </p:txBody>
      </p:sp>
      <p:graphicFrame>
        <p:nvGraphicFramePr>
          <p:cNvPr id="7211" name="Object 43"/>
          <p:cNvGraphicFramePr>
            <a:graphicFrameLocks noChangeAspect="1"/>
          </p:cNvGraphicFramePr>
          <p:nvPr/>
        </p:nvGraphicFramePr>
        <p:xfrm>
          <a:off x="1651000" y="3736975"/>
          <a:ext cx="2257425" cy="392113"/>
        </p:xfrm>
        <a:graphic>
          <a:graphicData uri="http://schemas.openxmlformats.org/presentationml/2006/ole">
            <mc:AlternateContent xmlns:mc="http://schemas.openxmlformats.org/markup-compatibility/2006">
              <mc:Choice xmlns:v="urn:schemas-microsoft-com:vml" Requires="v">
                <p:oleObj spid="_x0000_s3116" name="" r:id="rId29" imgW="1320800" imgH="228600" progId="Equation.3">
                  <p:embed/>
                </p:oleObj>
              </mc:Choice>
              <mc:Fallback>
                <p:oleObj name="" r:id="rId29" imgW="1320800" imgH="228600" progId="Equation.3">
                  <p:embed/>
                  <p:pic>
                    <p:nvPicPr>
                      <p:cNvPr id="0" name="图片 3115"/>
                      <p:cNvPicPr/>
                      <p:nvPr/>
                    </p:nvPicPr>
                    <p:blipFill>
                      <a:blip r:embed="rId30"/>
                      <a:stretch>
                        <a:fillRect/>
                      </a:stretch>
                    </p:blipFill>
                    <p:spPr>
                      <a:xfrm>
                        <a:off x="1651000" y="3736975"/>
                        <a:ext cx="2257425" cy="392113"/>
                      </a:xfrm>
                      <a:prstGeom prst="rect">
                        <a:avLst/>
                      </a:prstGeom>
                      <a:noFill/>
                      <a:ln w="38100">
                        <a:noFill/>
                        <a:miter/>
                      </a:ln>
                    </p:spPr>
                  </p:pic>
                </p:oleObj>
              </mc:Fallback>
            </mc:AlternateContent>
          </a:graphicData>
        </a:graphic>
      </p:graphicFrame>
      <p:sp>
        <p:nvSpPr>
          <p:cNvPr id="7212" name="Text Box 44"/>
          <p:cNvSpPr txBox="1"/>
          <p:nvPr/>
        </p:nvSpPr>
        <p:spPr>
          <a:xfrm>
            <a:off x="228600" y="4495800"/>
            <a:ext cx="1066800" cy="396875"/>
          </a:xfrm>
          <a:prstGeom prst="rect">
            <a:avLst/>
          </a:prstGeom>
          <a:noFill/>
          <a:ln w="9525">
            <a:noFill/>
          </a:ln>
        </p:spPr>
        <p:txBody>
          <a:bodyPr>
            <a:spAutoFit/>
          </a:bodyPr>
          <a:p>
            <a:pPr eaLnBrk="1" hangingPunct="1"/>
            <a:r>
              <a:rPr lang="zh-CN" altLang="en-US" sz="2000" dirty="0">
                <a:latin typeface="Times New Roman" panose="02020603050405020304" pitchFamily="18" charset="0"/>
              </a:rPr>
              <a:t>②－③</a:t>
            </a:r>
            <a:endParaRPr lang="zh-CN" altLang="en-US" sz="2000" dirty="0">
              <a:latin typeface="Times New Roman" panose="02020603050405020304" pitchFamily="18" charset="0"/>
            </a:endParaRPr>
          </a:p>
        </p:txBody>
      </p:sp>
      <p:graphicFrame>
        <p:nvGraphicFramePr>
          <p:cNvPr id="7213" name="Object 45"/>
          <p:cNvGraphicFramePr>
            <a:graphicFrameLocks noChangeAspect="1"/>
          </p:cNvGraphicFramePr>
          <p:nvPr/>
        </p:nvGraphicFramePr>
        <p:xfrm>
          <a:off x="2151063" y="4106863"/>
          <a:ext cx="1757362" cy="392112"/>
        </p:xfrm>
        <a:graphic>
          <a:graphicData uri="http://schemas.openxmlformats.org/presentationml/2006/ole">
            <mc:AlternateContent xmlns:mc="http://schemas.openxmlformats.org/markup-compatibility/2006">
              <mc:Choice xmlns:v="urn:schemas-microsoft-com:vml" Requires="v">
                <p:oleObj spid="_x0000_s3108" name="" r:id="rId31" imgW="1028700" imgH="228600" progId="Equation.3">
                  <p:embed/>
                </p:oleObj>
              </mc:Choice>
              <mc:Fallback>
                <p:oleObj name="" r:id="rId31" imgW="1028700" imgH="228600" progId="Equation.3">
                  <p:embed/>
                  <p:pic>
                    <p:nvPicPr>
                      <p:cNvPr id="0" name="图片 3107"/>
                      <p:cNvPicPr/>
                      <p:nvPr/>
                    </p:nvPicPr>
                    <p:blipFill>
                      <a:blip r:embed="rId32"/>
                      <a:stretch>
                        <a:fillRect/>
                      </a:stretch>
                    </p:blipFill>
                    <p:spPr>
                      <a:xfrm>
                        <a:off x="2151063" y="4106863"/>
                        <a:ext cx="1757362" cy="392112"/>
                      </a:xfrm>
                      <a:prstGeom prst="rect">
                        <a:avLst/>
                      </a:prstGeom>
                      <a:noFill/>
                      <a:ln w="38100">
                        <a:noFill/>
                        <a:miter/>
                      </a:ln>
                    </p:spPr>
                  </p:pic>
                </p:oleObj>
              </mc:Fallback>
            </mc:AlternateContent>
          </a:graphicData>
        </a:graphic>
      </p:graphicFrame>
      <p:graphicFrame>
        <p:nvGraphicFramePr>
          <p:cNvPr id="7214" name="Object 46"/>
          <p:cNvGraphicFramePr>
            <a:graphicFrameLocks noChangeAspect="1"/>
          </p:cNvGraphicFramePr>
          <p:nvPr/>
        </p:nvGraphicFramePr>
        <p:xfrm>
          <a:off x="3114675" y="4498975"/>
          <a:ext cx="952500" cy="371475"/>
        </p:xfrm>
        <a:graphic>
          <a:graphicData uri="http://schemas.openxmlformats.org/presentationml/2006/ole">
            <mc:AlternateContent xmlns:mc="http://schemas.openxmlformats.org/markup-compatibility/2006">
              <mc:Choice xmlns:v="urn:schemas-microsoft-com:vml" Requires="v">
                <p:oleObj spid="_x0000_s3120" name="" r:id="rId33" imgW="558800" imgH="215900" progId="Equation.3">
                  <p:embed/>
                </p:oleObj>
              </mc:Choice>
              <mc:Fallback>
                <p:oleObj name="" r:id="rId33" imgW="558800" imgH="215900" progId="Equation.3">
                  <p:embed/>
                  <p:pic>
                    <p:nvPicPr>
                      <p:cNvPr id="0" name="图片 3119"/>
                      <p:cNvPicPr/>
                      <p:nvPr/>
                    </p:nvPicPr>
                    <p:blipFill>
                      <a:blip r:embed="rId34"/>
                      <a:stretch>
                        <a:fillRect/>
                      </a:stretch>
                    </p:blipFill>
                    <p:spPr>
                      <a:xfrm>
                        <a:off x="3114675" y="4498975"/>
                        <a:ext cx="952500" cy="371475"/>
                      </a:xfrm>
                      <a:prstGeom prst="rect">
                        <a:avLst/>
                      </a:prstGeom>
                      <a:noFill/>
                      <a:ln w="38100">
                        <a:noFill/>
                        <a:miter/>
                      </a:ln>
                    </p:spPr>
                  </p:pic>
                </p:oleObj>
              </mc:Fallback>
            </mc:AlternateContent>
          </a:graphicData>
        </a:graphic>
      </p:graphicFrame>
      <p:graphicFrame>
        <p:nvGraphicFramePr>
          <p:cNvPr id="7215" name="Object 47"/>
          <p:cNvGraphicFramePr>
            <a:graphicFrameLocks noChangeAspect="1"/>
          </p:cNvGraphicFramePr>
          <p:nvPr/>
        </p:nvGraphicFramePr>
        <p:xfrm>
          <a:off x="3286125" y="4881563"/>
          <a:ext cx="650875" cy="303212"/>
        </p:xfrm>
        <a:graphic>
          <a:graphicData uri="http://schemas.openxmlformats.org/presentationml/2006/ole">
            <mc:AlternateContent xmlns:mc="http://schemas.openxmlformats.org/markup-compatibility/2006">
              <mc:Choice xmlns:v="urn:schemas-microsoft-com:vml" Requires="v">
                <p:oleObj spid="_x0000_s3119" name="" r:id="rId35" imgW="380365" imgH="177800" progId="Equation.3">
                  <p:embed/>
                </p:oleObj>
              </mc:Choice>
              <mc:Fallback>
                <p:oleObj name="" r:id="rId35" imgW="380365" imgH="177800" progId="Equation.3">
                  <p:embed/>
                  <p:pic>
                    <p:nvPicPr>
                      <p:cNvPr id="0" name="图片 3118"/>
                      <p:cNvPicPr/>
                      <p:nvPr/>
                    </p:nvPicPr>
                    <p:blipFill>
                      <a:blip r:embed="rId36"/>
                      <a:stretch>
                        <a:fillRect/>
                      </a:stretch>
                    </p:blipFill>
                    <p:spPr>
                      <a:xfrm>
                        <a:off x="3286125" y="4881563"/>
                        <a:ext cx="650875" cy="303212"/>
                      </a:xfrm>
                      <a:prstGeom prst="rect">
                        <a:avLst/>
                      </a:prstGeom>
                      <a:noFill/>
                      <a:ln w="38100">
                        <a:noFill/>
                        <a:miter/>
                      </a:ln>
                    </p:spPr>
                  </p:pic>
                </p:oleObj>
              </mc:Fallback>
            </mc:AlternateContent>
          </a:graphicData>
        </a:graphic>
      </p:graphicFrame>
      <p:grpSp>
        <p:nvGrpSpPr>
          <p:cNvPr id="7293" name="Group 125"/>
          <p:cNvGrpSpPr/>
          <p:nvPr/>
        </p:nvGrpSpPr>
        <p:grpSpPr>
          <a:xfrm>
            <a:off x="4422775" y="3665538"/>
            <a:ext cx="454025" cy="1595437"/>
            <a:chOff x="2930" y="2259"/>
            <a:chExt cx="286" cy="1005"/>
          </a:xfrm>
        </p:grpSpPr>
        <p:sp>
          <p:nvSpPr>
            <p:cNvPr id="6199" name="Text Box 48"/>
            <p:cNvSpPr txBox="1"/>
            <p:nvPr/>
          </p:nvSpPr>
          <p:spPr>
            <a:xfrm>
              <a:off x="2940" y="225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①</a:t>
              </a:r>
              <a:endParaRPr lang="zh-CN" altLang="en-US" sz="2000" dirty="0">
                <a:latin typeface="Times New Roman" panose="02020603050405020304" pitchFamily="18" charset="0"/>
              </a:endParaRPr>
            </a:p>
          </p:txBody>
        </p:sp>
        <p:sp>
          <p:nvSpPr>
            <p:cNvPr id="6200" name="Text Box 49"/>
            <p:cNvSpPr txBox="1"/>
            <p:nvPr/>
          </p:nvSpPr>
          <p:spPr>
            <a:xfrm>
              <a:off x="2930" y="249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②</a:t>
              </a:r>
              <a:endParaRPr lang="zh-CN" altLang="en-US" sz="2000" dirty="0">
                <a:latin typeface="Times New Roman" panose="02020603050405020304" pitchFamily="18" charset="0"/>
              </a:endParaRPr>
            </a:p>
          </p:txBody>
        </p:sp>
        <p:sp>
          <p:nvSpPr>
            <p:cNvPr id="6201" name="Text Box 50"/>
            <p:cNvSpPr txBox="1"/>
            <p:nvPr/>
          </p:nvSpPr>
          <p:spPr>
            <a:xfrm>
              <a:off x="2940" y="277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6202" name="Text Box 51"/>
            <p:cNvSpPr txBox="1"/>
            <p:nvPr/>
          </p:nvSpPr>
          <p:spPr>
            <a:xfrm>
              <a:off x="2940" y="301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grpSp>
        <p:nvGrpSpPr>
          <p:cNvPr id="7298" name="Group 130"/>
          <p:cNvGrpSpPr/>
          <p:nvPr/>
        </p:nvGrpSpPr>
        <p:grpSpPr>
          <a:xfrm>
            <a:off x="6724650" y="4110038"/>
            <a:ext cx="971550" cy="457200"/>
            <a:chOff x="4236" y="2589"/>
            <a:chExt cx="612" cy="288"/>
          </a:xfrm>
        </p:grpSpPr>
        <p:sp>
          <p:nvSpPr>
            <p:cNvPr id="6197" name="Text Box 52"/>
            <p:cNvSpPr txBox="1"/>
            <p:nvPr/>
          </p:nvSpPr>
          <p:spPr>
            <a:xfrm>
              <a:off x="4236" y="2589"/>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6198" name="Object 53"/>
            <p:cNvGraphicFramePr>
              <a:graphicFrameLocks noChangeAspect="1"/>
            </p:cNvGraphicFramePr>
            <p:nvPr/>
          </p:nvGraphicFramePr>
          <p:xfrm>
            <a:off x="4469" y="2630"/>
            <a:ext cx="219" cy="246"/>
          </p:xfrm>
          <a:graphic>
            <a:graphicData uri="http://schemas.openxmlformats.org/presentationml/2006/ole">
              <mc:AlternateContent xmlns:mc="http://schemas.openxmlformats.org/markup-compatibility/2006">
                <mc:Choice xmlns:v="urn:schemas-microsoft-com:vml" Requires="v">
                  <p:oleObj spid="_x0000_s3109" name="" r:id="rId37" imgW="203200" imgH="228600" progId="Equation.3">
                    <p:embed/>
                  </p:oleObj>
                </mc:Choice>
                <mc:Fallback>
                  <p:oleObj name="" r:id="rId37" imgW="203200" imgH="228600" progId="Equation.3">
                    <p:embed/>
                    <p:pic>
                      <p:nvPicPr>
                        <p:cNvPr id="0" name="图片 3108"/>
                        <p:cNvPicPr/>
                        <p:nvPr/>
                      </p:nvPicPr>
                      <p:blipFill>
                        <a:blip r:embed="rId38"/>
                        <a:stretch>
                          <a:fillRect/>
                        </a:stretch>
                      </p:blipFill>
                      <p:spPr>
                        <a:xfrm>
                          <a:off x="4469" y="2630"/>
                          <a:ext cx="219" cy="246"/>
                        </a:xfrm>
                        <a:prstGeom prst="rect">
                          <a:avLst/>
                        </a:prstGeom>
                        <a:noFill/>
                        <a:ln w="38100">
                          <a:noFill/>
                          <a:miter/>
                        </a:ln>
                      </p:spPr>
                    </p:pic>
                  </p:oleObj>
                </mc:Fallback>
              </mc:AlternateContent>
            </a:graphicData>
          </a:graphic>
        </p:graphicFrame>
      </p:grpSp>
      <p:sp>
        <p:nvSpPr>
          <p:cNvPr id="7222" name="Text Box 54"/>
          <p:cNvSpPr txBox="1"/>
          <p:nvPr/>
        </p:nvSpPr>
        <p:spPr>
          <a:xfrm>
            <a:off x="1042988" y="5664200"/>
            <a:ext cx="709612"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ndParaRPr>
          </a:p>
        </p:txBody>
      </p:sp>
      <p:graphicFrame>
        <p:nvGraphicFramePr>
          <p:cNvPr id="7223" name="Object 55"/>
          <p:cNvGraphicFramePr>
            <a:graphicFrameLocks noChangeAspect="1"/>
          </p:cNvGraphicFramePr>
          <p:nvPr/>
        </p:nvGraphicFramePr>
        <p:xfrm>
          <a:off x="2519363" y="5410200"/>
          <a:ext cx="1281112" cy="392113"/>
        </p:xfrm>
        <a:graphic>
          <a:graphicData uri="http://schemas.openxmlformats.org/presentationml/2006/ole">
            <mc:AlternateContent xmlns:mc="http://schemas.openxmlformats.org/markup-compatibility/2006">
              <mc:Choice xmlns:v="urn:schemas-microsoft-com:vml" Requires="v">
                <p:oleObj spid="_x0000_s3111" name="" r:id="rId39" imgW="749300" imgH="228600" progId="Equation.3">
                  <p:embed/>
                </p:oleObj>
              </mc:Choice>
              <mc:Fallback>
                <p:oleObj name="" r:id="rId39" imgW="749300" imgH="228600" progId="Equation.3">
                  <p:embed/>
                  <p:pic>
                    <p:nvPicPr>
                      <p:cNvPr id="0" name="图片 3110"/>
                      <p:cNvPicPr/>
                      <p:nvPr/>
                    </p:nvPicPr>
                    <p:blipFill>
                      <a:blip r:embed="rId40"/>
                      <a:stretch>
                        <a:fillRect/>
                      </a:stretch>
                    </p:blipFill>
                    <p:spPr>
                      <a:xfrm>
                        <a:off x="2519363" y="5410200"/>
                        <a:ext cx="1281112" cy="392113"/>
                      </a:xfrm>
                      <a:prstGeom prst="rect">
                        <a:avLst/>
                      </a:prstGeom>
                      <a:noFill/>
                      <a:ln w="38100">
                        <a:noFill/>
                        <a:miter/>
                      </a:ln>
                    </p:spPr>
                  </p:pic>
                </p:oleObj>
              </mc:Fallback>
            </mc:AlternateContent>
          </a:graphicData>
        </a:graphic>
      </p:graphicFrame>
      <p:graphicFrame>
        <p:nvGraphicFramePr>
          <p:cNvPr id="7224" name="Object 56"/>
          <p:cNvGraphicFramePr>
            <a:graphicFrameLocks noChangeAspect="1"/>
          </p:cNvGraphicFramePr>
          <p:nvPr/>
        </p:nvGraphicFramePr>
        <p:xfrm>
          <a:off x="2524125" y="5781675"/>
          <a:ext cx="1303338" cy="392113"/>
        </p:xfrm>
        <a:graphic>
          <a:graphicData uri="http://schemas.openxmlformats.org/presentationml/2006/ole">
            <mc:AlternateContent xmlns:mc="http://schemas.openxmlformats.org/markup-compatibility/2006">
              <mc:Choice xmlns:v="urn:schemas-microsoft-com:vml" Requires="v">
                <p:oleObj spid="_x0000_s3112" name="" r:id="rId41" imgW="761365" imgH="228600" progId="Equation.3">
                  <p:embed/>
                </p:oleObj>
              </mc:Choice>
              <mc:Fallback>
                <p:oleObj name="" r:id="rId41" imgW="761365" imgH="228600" progId="Equation.3">
                  <p:embed/>
                  <p:pic>
                    <p:nvPicPr>
                      <p:cNvPr id="0" name="图片 3111"/>
                      <p:cNvPicPr/>
                      <p:nvPr/>
                    </p:nvPicPr>
                    <p:blipFill>
                      <a:blip r:embed="rId42"/>
                      <a:stretch>
                        <a:fillRect/>
                      </a:stretch>
                    </p:blipFill>
                    <p:spPr>
                      <a:xfrm>
                        <a:off x="2524125" y="5781675"/>
                        <a:ext cx="1303338" cy="392113"/>
                      </a:xfrm>
                      <a:prstGeom prst="rect">
                        <a:avLst/>
                      </a:prstGeom>
                      <a:noFill/>
                      <a:ln w="38100">
                        <a:noFill/>
                        <a:miter/>
                      </a:ln>
                    </p:spPr>
                  </p:pic>
                </p:oleObj>
              </mc:Fallback>
            </mc:AlternateContent>
          </a:graphicData>
        </a:graphic>
      </p:graphicFrame>
      <p:graphicFrame>
        <p:nvGraphicFramePr>
          <p:cNvPr id="7225" name="Object 57"/>
          <p:cNvGraphicFramePr>
            <a:graphicFrameLocks noChangeAspect="1"/>
          </p:cNvGraphicFramePr>
          <p:nvPr/>
        </p:nvGraphicFramePr>
        <p:xfrm>
          <a:off x="2505075" y="6181725"/>
          <a:ext cx="952500" cy="371475"/>
        </p:xfrm>
        <a:graphic>
          <a:graphicData uri="http://schemas.openxmlformats.org/presentationml/2006/ole">
            <mc:AlternateContent xmlns:mc="http://schemas.openxmlformats.org/markup-compatibility/2006">
              <mc:Choice xmlns:v="urn:schemas-microsoft-com:vml" Requires="v">
                <p:oleObj spid="_x0000_s3114" name="" r:id="rId43" imgW="558800" imgH="215900" progId="Equation.3">
                  <p:embed/>
                </p:oleObj>
              </mc:Choice>
              <mc:Fallback>
                <p:oleObj name="" r:id="rId43" imgW="558800" imgH="215900" progId="Equation.3">
                  <p:embed/>
                  <p:pic>
                    <p:nvPicPr>
                      <p:cNvPr id="0" name="图片 3113"/>
                      <p:cNvPicPr/>
                      <p:nvPr/>
                    </p:nvPicPr>
                    <p:blipFill>
                      <a:blip r:embed="rId44"/>
                      <a:stretch>
                        <a:fillRect/>
                      </a:stretch>
                    </p:blipFill>
                    <p:spPr>
                      <a:xfrm>
                        <a:off x="2505075" y="6181725"/>
                        <a:ext cx="952500" cy="371475"/>
                      </a:xfrm>
                      <a:prstGeom prst="rect">
                        <a:avLst/>
                      </a:prstGeom>
                      <a:noFill/>
                      <a:ln w="38100">
                        <a:noFill/>
                        <a:miter/>
                      </a:ln>
                    </p:spPr>
                  </p:pic>
                </p:oleObj>
              </mc:Fallback>
            </mc:AlternateContent>
          </a:graphicData>
        </a:graphic>
      </p:graphicFrame>
      <p:graphicFrame>
        <p:nvGraphicFramePr>
          <p:cNvPr id="7226" name="Object 58"/>
          <p:cNvGraphicFramePr>
            <a:graphicFrameLocks noChangeAspect="1"/>
          </p:cNvGraphicFramePr>
          <p:nvPr/>
        </p:nvGraphicFramePr>
        <p:xfrm>
          <a:off x="2265363" y="5337175"/>
          <a:ext cx="325437" cy="1216025"/>
        </p:xfrm>
        <a:graphic>
          <a:graphicData uri="http://schemas.openxmlformats.org/presentationml/2006/ole">
            <mc:AlternateContent xmlns:mc="http://schemas.openxmlformats.org/markup-compatibility/2006">
              <mc:Choice xmlns:v="urn:schemas-microsoft-com:vml" Requires="v">
                <p:oleObj spid="_x0000_s3115" name="" r:id="rId45" imgW="190500" imgH="711200" progId="Equation.3">
                  <p:embed/>
                </p:oleObj>
              </mc:Choice>
              <mc:Fallback>
                <p:oleObj name="" r:id="rId45" imgW="190500" imgH="711200" progId="Equation.3">
                  <p:embed/>
                  <p:pic>
                    <p:nvPicPr>
                      <p:cNvPr id="0" name="图片 3114"/>
                      <p:cNvPicPr/>
                      <p:nvPr/>
                    </p:nvPicPr>
                    <p:blipFill>
                      <a:blip r:embed="rId46"/>
                      <a:stretch>
                        <a:fillRect/>
                      </a:stretch>
                    </p:blipFill>
                    <p:spPr>
                      <a:xfrm>
                        <a:off x="2265363" y="5337175"/>
                        <a:ext cx="325437" cy="1216025"/>
                      </a:xfrm>
                      <a:prstGeom prst="rect">
                        <a:avLst/>
                      </a:prstGeom>
                      <a:noFill/>
                      <a:ln w="38100">
                        <a:noFill/>
                        <a:miter/>
                      </a:ln>
                    </p:spPr>
                  </p:pic>
                </p:oleObj>
              </mc:Fallback>
            </mc:AlternateContent>
          </a:graphicData>
        </a:graphic>
      </p:graphicFrame>
      <p:sp>
        <p:nvSpPr>
          <p:cNvPr id="7300" name="Line 132"/>
          <p:cNvSpPr/>
          <p:nvPr/>
        </p:nvSpPr>
        <p:spPr>
          <a:xfrm>
            <a:off x="228600" y="4495800"/>
            <a:ext cx="1066800" cy="0"/>
          </a:xfrm>
          <a:prstGeom prst="line">
            <a:avLst/>
          </a:prstGeom>
          <a:ln w="28575" cap="flat" cmpd="sng">
            <a:solidFill>
              <a:srgbClr val="FF3300"/>
            </a:solidFill>
            <a:prstDash val="solid"/>
            <a:headEnd type="none" w="med" len="med"/>
            <a:tailEnd type="triangle" w="med" len="med"/>
          </a:ln>
        </p:spPr>
      </p:sp>
      <p:sp>
        <p:nvSpPr>
          <p:cNvPr id="7301" name="Line 133"/>
          <p:cNvSpPr/>
          <p:nvPr/>
        </p:nvSpPr>
        <p:spPr>
          <a:xfrm>
            <a:off x="152400" y="1143000"/>
            <a:ext cx="1066800" cy="0"/>
          </a:xfrm>
          <a:prstGeom prst="line">
            <a:avLst/>
          </a:prstGeom>
          <a:ln w="28575" cap="flat" cmpd="sng">
            <a:solidFill>
              <a:srgbClr val="FF3300"/>
            </a:solidFill>
            <a:prstDash val="solid"/>
            <a:headEnd type="none" w="med" len="med"/>
            <a:tailEnd type="triangle" w="med" len="med"/>
          </a:ln>
        </p:spPr>
      </p:sp>
      <p:sp>
        <p:nvSpPr>
          <p:cNvPr id="7302" name="Line 134"/>
          <p:cNvSpPr/>
          <p:nvPr/>
        </p:nvSpPr>
        <p:spPr>
          <a:xfrm>
            <a:off x="152400" y="2819400"/>
            <a:ext cx="1066800" cy="0"/>
          </a:xfrm>
          <a:prstGeom prst="line">
            <a:avLst/>
          </a:prstGeom>
          <a:ln w="28575" cap="flat" cmpd="sng">
            <a:solidFill>
              <a:srgbClr val="FF3300"/>
            </a:solidFill>
            <a:prstDash val="solid"/>
            <a:headEnd type="none" w="med" len="med"/>
            <a:tailEnd type="triangle" w="med" len="med"/>
          </a:ln>
        </p:spPr>
      </p:sp>
      <p:grpSp>
        <p:nvGrpSpPr>
          <p:cNvPr id="6184" name="Group 147"/>
          <p:cNvGrpSpPr/>
          <p:nvPr/>
        </p:nvGrpSpPr>
        <p:grpSpPr>
          <a:xfrm>
            <a:off x="4859338" y="5084763"/>
            <a:ext cx="3578225" cy="1611312"/>
            <a:chOff x="3074" y="3209"/>
            <a:chExt cx="2254" cy="1015"/>
          </a:xfrm>
        </p:grpSpPr>
        <p:graphicFrame>
          <p:nvGraphicFramePr>
            <p:cNvPr id="6185" name="Object 136"/>
            <p:cNvGraphicFramePr>
              <a:graphicFrameLocks noChangeAspect="1"/>
            </p:cNvGraphicFramePr>
            <p:nvPr/>
          </p:nvGraphicFramePr>
          <p:xfrm>
            <a:off x="3074" y="3219"/>
            <a:ext cx="205" cy="985"/>
          </p:xfrm>
          <a:graphic>
            <a:graphicData uri="http://schemas.openxmlformats.org/presentationml/2006/ole">
              <mc:AlternateContent xmlns:mc="http://schemas.openxmlformats.org/markup-compatibility/2006">
                <mc:Choice xmlns:v="urn:schemas-microsoft-com:vml" Requires="v">
                  <p:oleObj spid="_x0000_s3118" name="" r:id="rId47" imgW="190500" imgH="914400" progId="Equation.3">
                    <p:embed/>
                  </p:oleObj>
                </mc:Choice>
                <mc:Fallback>
                  <p:oleObj name="" r:id="rId47" imgW="190500" imgH="914400" progId="Equation.3">
                    <p:embed/>
                    <p:pic>
                      <p:nvPicPr>
                        <p:cNvPr id="0" name="图片 3117"/>
                        <p:cNvPicPr/>
                        <p:nvPr/>
                      </p:nvPicPr>
                      <p:blipFill>
                        <a:blip r:embed="rId48"/>
                        <a:stretch>
                          <a:fillRect/>
                        </a:stretch>
                      </p:blipFill>
                      <p:spPr>
                        <a:xfrm>
                          <a:off x="3074" y="3219"/>
                          <a:ext cx="205" cy="985"/>
                        </a:xfrm>
                        <a:prstGeom prst="rect">
                          <a:avLst/>
                        </a:prstGeom>
                        <a:noFill/>
                        <a:ln w="38100">
                          <a:noFill/>
                          <a:miter/>
                        </a:ln>
                      </p:spPr>
                    </p:pic>
                  </p:oleObj>
                </mc:Fallback>
              </mc:AlternateContent>
            </a:graphicData>
          </a:graphic>
        </p:graphicFrame>
        <p:grpSp>
          <p:nvGrpSpPr>
            <p:cNvPr id="6186" name="Group 146"/>
            <p:cNvGrpSpPr/>
            <p:nvPr/>
          </p:nvGrpSpPr>
          <p:grpSpPr>
            <a:xfrm>
              <a:off x="3168" y="3209"/>
              <a:ext cx="2160" cy="1015"/>
              <a:chOff x="3168" y="3209"/>
              <a:chExt cx="2160" cy="1015"/>
            </a:xfrm>
          </p:grpSpPr>
          <p:sp>
            <p:nvSpPr>
              <p:cNvPr id="6187" name="Rectangle 135"/>
              <p:cNvSpPr/>
              <p:nvPr/>
            </p:nvSpPr>
            <p:spPr>
              <a:xfrm>
                <a:off x="3292" y="3684"/>
                <a:ext cx="480" cy="528"/>
              </a:xfrm>
              <a:prstGeom prst="rect">
                <a:avLst/>
              </a:prstGeom>
              <a:solidFill>
                <a:srgbClr val="CCFFFF"/>
              </a:solidFill>
              <a:ln w="9525">
                <a:noFill/>
              </a:ln>
            </p:spPr>
            <p:txBody>
              <a:bodyPr wrap="none" anchor="ctr"/>
              <a:p>
                <a:pPr eaLnBrk="1" hangingPunct="1"/>
                <a:endParaRPr lang="zh-CN" altLang="en-US" dirty="0">
                  <a:latin typeface="Arial" panose="020B0604020202020204" pitchFamily="34" charset="0"/>
                </a:endParaRPr>
              </a:p>
            </p:txBody>
          </p:sp>
          <p:graphicFrame>
            <p:nvGraphicFramePr>
              <p:cNvPr id="6188" name="Object 137"/>
              <p:cNvGraphicFramePr>
                <a:graphicFrameLocks noChangeAspect="1"/>
              </p:cNvGraphicFramePr>
              <p:nvPr/>
            </p:nvGraphicFramePr>
            <p:xfrm>
              <a:off x="3448" y="3487"/>
              <a:ext cx="1380" cy="247"/>
            </p:xfrm>
            <a:graphic>
              <a:graphicData uri="http://schemas.openxmlformats.org/presentationml/2006/ole">
                <mc:AlternateContent xmlns:mc="http://schemas.openxmlformats.org/markup-compatibility/2006">
                  <mc:Choice xmlns:v="urn:schemas-microsoft-com:vml" Requires="v">
                    <p:oleObj spid="_x0000_s3091" name="" r:id="rId49" imgW="1282700" imgH="228600" progId="Equation.3">
                      <p:embed/>
                    </p:oleObj>
                  </mc:Choice>
                  <mc:Fallback>
                    <p:oleObj name="" r:id="rId49" imgW="1282700" imgH="228600" progId="Equation.3">
                      <p:embed/>
                      <p:pic>
                        <p:nvPicPr>
                          <p:cNvPr id="0" name="图片 3090"/>
                          <p:cNvPicPr/>
                          <p:nvPr/>
                        </p:nvPicPr>
                        <p:blipFill>
                          <a:blip r:embed="rId50"/>
                          <a:stretch>
                            <a:fillRect/>
                          </a:stretch>
                        </p:blipFill>
                        <p:spPr>
                          <a:xfrm>
                            <a:off x="3448" y="3487"/>
                            <a:ext cx="1380" cy="247"/>
                          </a:xfrm>
                          <a:prstGeom prst="rect">
                            <a:avLst/>
                          </a:prstGeom>
                          <a:solidFill>
                            <a:srgbClr val="CCFFFF"/>
                          </a:solidFill>
                          <a:ln w="38100">
                            <a:noFill/>
                            <a:miter/>
                          </a:ln>
                        </p:spPr>
                      </p:pic>
                    </p:oleObj>
                  </mc:Fallback>
                </mc:AlternateContent>
              </a:graphicData>
            </a:graphic>
          </p:graphicFrame>
          <p:graphicFrame>
            <p:nvGraphicFramePr>
              <p:cNvPr id="6189" name="Object 138"/>
              <p:cNvGraphicFramePr>
                <a:graphicFrameLocks noChangeAspect="1"/>
              </p:cNvGraphicFramePr>
              <p:nvPr/>
            </p:nvGraphicFramePr>
            <p:xfrm>
              <a:off x="3320" y="3727"/>
              <a:ext cx="1600" cy="247"/>
            </p:xfrm>
            <a:graphic>
              <a:graphicData uri="http://schemas.openxmlformats.org/presentationml/2006/ole">
                <mc:AlternateContent xmlns:mc="http://schemas.openxmlformats.org/markup-compatibility/2006">
                  <mc:Choice xmlns:v="urn:schemas-microsoft-com:vml" Requires="v">
                    <p:oleObj spid="_x0000_s3094" name="" r:id="rId51" imgW="1485900" imgH="228600" progId="Equation.3">
                      <p:embed/>
                    </p:oleObj>
                  </mc:Choice>
                  <mc:Fallback>
                    <p:oleObj name="" r:id="rId51" imgW="1485900" imgH="228600" progId="Equation.3">
                      <p:embed/>
                      <p:pic>
                        <p:nvPicPr>
                          <p:cNvPr id="0" name="图片 3093"/>
                          <p:cNvPicPr/>
                          <p:nvPr/>
                        </p:nvPicPr>
                        <p:blipFill>
                          <a:blip r:embed="rId52"/>
                          <a:stretch>
                            <a:fillRect/>
                          </a:stretch>
                        </p:blipFill>
                        <p:spPr>
                          <a:xfrm>
                            <a:off x="3320" y="3727"/>
                            <a:ext cx="1600" cy="247"/>
                          </a:xfrm>
                          <a:prstGeom prst="rect">
                            <a:avLst/>
                          </a:prstGeom>
                          <a:solidFill>
                            <a:srgbClr val="CCFFFF"/>
                          </a:solidFill>
                          <a:ln w="38100">
                            <a:noFill/>
                            <a:miter/>
                          </a:ln>
                        </p:spPr>
                      </p:pic>
                    </p:oleObj>
                  </mc:Fallback>
                </mc:AlternateContent>
              </a:graphicData>
            </a:graphic>
          </p:graphicFrame>
          <p:graphicFrame>
            <p:nvGraphicFramePr>
              <p:cNvPr id="6190" name="Object 139"/>
              <p:cNvGraphicFramePr>
                <a:graphicFrameLocks noChangeAspect="1"/>
              </p:cNvGraphicFramePr>
              <p:nvPr/>
            </p:nvGraphicFramePr>
            <p:xfrm>
              <a:off x="3464" y="3977"/>
              <a:ext cx="1475" cy="247"/>
            </p:xfrm>
            <a:graphic>
              <a:graphicData uri="http://schemas.openxmlformats.org/presentationml/2006/ole">
                <mc:AlternateContent xmlns:mc="http://schemas.openxmlformats.org/markup-compatibility/2006">
                  <mc:Choice xmlns:v="urn:schemas-microsoft-com:vml" Requires="v">
                    <p:oleObj spid="_x0000_s3086" name="" r:id="rId53" imgW="1371600" imgH="228600" progId="Equation.3">
                      <p:embed/>
                    </p:oleObj>
                  </mc:Choice>
                  <mc:Fallback>
                    <p:oleObj name="" r:id="rId53" imgW="1371600" imgH="228600" progId="Equation.3">
                      <p:embed/>
                      <p:pic>
                        <p:nvPicPr>
                          <p:cNvPr id="0" name="图片 3085"/>
                          <p:cNvPicPr/>
                          <p:nvPr/>
                        </p:nvPicPr>
                        <p:blipFill>
                          <a:blip r:embed="rId54"/>
                          <a:stretch>
                            <a:fillRect/>
                          </a:stretch>
                        </p:blipFill>
                        <p:spPr>
                          <a:xfrm>
                            <a:off x="3464" y="3977"/>
                            <a:ext cx="1475" cy="247"/>
                          </a:xfrm>
                          <a:prstGeom prst="rect">
                            <a:avLst/>
                          </a:prstGeom>
                          <a:solidFill>
                            <a:srgbClr val="CCFFFF"/>
                          </a:solidFill>
                          <a:ln w="38100">
                            <a:noFill/>
                            <a:miter/>
                          </a:ln>
                        </p:spPr>
                      </p:pic>
                    </p:oleObj>
                  </mc:Fallback>
                </mc:AlternateContent>
              </a:graphicData>
            </a:graphic>
          </p:graphicFrame>
          <p:graphicFrame>
            <p:nvGraphicFramePr>
              <p:cNvPr id="6191" name="Object 140"/>
              <p:cNvGraphicFramePr>
                <a:graphicFrameLocks noChangeAspect="1"/>
              </p:cNvGraphicFramePr>
              <p:nvPr/>
            </p:nvGraphicFramePr>
            <p:xfrm>
              <a:off x="3168" y="3247"/>
              <a:ext cx="1696" cy="247"/>
            </p:xfrm>
            <a:graphic>
              <a:graphicData uri="http://schemas.openxmlformats.org/presentationml/2006/ole">
                <mc:AlternateContent xmlns:mc="http://schemas.openxmlformats.org/markup-compatibility/2006">
                  <mc:Choice xmlns:v="urn:schemas-microsoft-com:vml" Requires="v">
                    <p:oleObj spid="_x0000_s3092" name="" r:id="rId55" imgW="1574800" imgH="228600" progId="Equation.3">
                      <p:embed/>
                    </p:oleObj>
                  </mc:Choice>
                  <mc:Fallback>
                    <p:oleObj name="" r:id="rId55" imgW="1574800" imgH="228600" progId="Equation.3">
                      <p:embed/>
                      <p:pic>
                        <p:nvPicPr>
                          <p:cNvPr id="0" name="图片 3091"/>
                          <p:cNvPicPr/>
                          <p:nvPr/>
                        </p:nvPicPr>
                        <p:blipFill>
                          <a:blip r:embed="rId56"/>
                          <a:stretch>
                            <a:fillRect/>
                          </a:stretch>
                        </p:blipFill>
                        <p:spPr>
                          <a:xfrm>
                            <a:off x="3168" y="3247"/>
                            <a:ext cx="1696" cy="247"/>
                          </a:xfrm>
                          <a:prstGeom prst="rect">
                            <a:avLst/>
                          </a:prstGeom>
                          <a:solidFill>
                            <a:srgbClr val="CCFFFF"/>
                          </a:solidFill>
                          <a:ln w="38100">
                            <a:noFill/>
                            <a:miter/>
                          </a:ln>
                        </p:spPr>
                      </p:pic>
                    </p:oleObj>
                  </mc:Fallback>
                </mc:AlternateContent>
              </a:graphicData>
            </a:graphic>
          </p:graphicFrame>
          <p:grpSp>
            <p:nvGrpSpPr>
              <p:cNvPr id="6192" name="Group 141"/>
              <p:cNvGrpSpPr/>
              <p:nvPr/>
            </p:nvGrpSpPr>
            <p:grpSpPr>
              <a:xfrm>
                <a:off x="5032" y="3209"/>
                <a:ext cx="296" cy="1005"/>
                <a:chOff x="2892" y="2933"/>
                <a:chExt cx="296" cy="1005"/>
              </a:xfrm>
            </p:grpSpPr>
            <p:sp>
              <p:nvSpPr>
                <p:cNvPr id="6193" name="Text Box 142"/>
                <p:cNvSpPr txBox="1"/>
                <p:nvPr/>
              </p:nvSpPr>
              <p:spPr>
                <a:xfrm>
                  <a:off x="2892" y="2933"/>
                  <a:ext cx="276" cy="250"/>
                </a:xfrm>
                <a:prstGeom prst="rect">
                  <a:avLst/>
                </a:prstGeom>
                <a:solidFill>
                  <a:srgbClr val="CCFFFF"/>
                </a:solidFill>
                <a:ln w="9525">
                  <a:noFill/>
                </a:ln>
              </p:spPr>
              <p:txBody>
                <a:bodyPr wrap="none">
                  <a:spAutoFit/>
                </a:bodyPr>
                <a:p>
                  <a:pPr eaLnBrk="1" hangingPunct="1"/>
                  <a:r>
                    <a:rPr lang="zh-CN" altLang="en-US" sz="2000" dirty="0">
                      <a:latin typeface="Times New Roman" panose="02020603050405020304" pitchFamily="18" charset="0"/>
                    </a:rPr>
                    <a:t>①</a:t>
                  </a:r>
                  <a:endParaRPr lang="zh-CN" altLang="en-US" sz="2000" dirty="0">
                    <a:latin typeface="Times New Roman" panose="02020603050405020304" pitchFamily="18" charset="0"/>
                  </a:endParaRPr>
                </a:p>
              </p:txBody>
            </p:sp>
            <p:sp>
              <p:nvSpPr>
                <p:cNvPr id="6194" name="Text Box 143"/>
                <p:cNvSpPr txBox="1"/>
                <p:nvPr/>
              </p:nvSpPr>
              <p:spPr>
                <a:xfrm>
                  <a:off x="2902" y="3173"/>
                  <a:ext cx="276" cy="250"/>
                </a:xfrm>
                <a:prstGeom prst="rect">
                  <a:avLst/>
                </a:prstGeom>
                <a:solidFill>
                  <a:srgbClr val="CCFFFF"/>
                </a:solidFill>
                <a:ln w="9525">
                  <a:noFill/>
                </a:ln>
              </p:spPr>
              <p:txBody>
                <a:bodyPr wrap="none">
                  <a:spAutoFit/>
                </a:bodyPr>
                <a:p>
                  <a:pPr eaLnBrk="1" hangingPunct="1"/>
                  <a:r>
                    <a:rPr lang="zh-CN" altLang="en-US" sz="2000" dirty="0">
                      <a:latin typeface="Times New Roman" panose="02020603050405020304" pitchFamily="18" charset="0"/>
                    </a:rPr>
                    <a:t>②</a:t>
                  </a:r>
                  <a:endParaRPr lang="zh-CN" altLang="en-US" sz="2000" dirty="0">
                    <a:latin typeface="Times New Roman" panose="02020603050405020304" pitchFamily="18" charset="0"/>
                  </a:endParaRPr>
                </a:p>
              </p:txBody>
            </p:sp>
            <p:sp>
              <p:nvSpPr>
                <p:cNvPr id="6195" name="Text Box 144"/>
                <p:cNvSpPr txBox="1"/>
                <p:nvPr/>
              </p:nvSpPr>
              <p:spPr>
                <a:xfrm>
                  <a:off x="2912" y="3448"/>
                  <a:ext cx="276" cy="250"/>
                </a:xfrm>
                <a:prstGeom prst="rect">
                  <a:avLst/>
                </a:prstGeom>
                <a:solidFill>
                  <a:srgbClr val="CCFFFF"/>
                </a:solid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6196" name="Text Box 145"/>
                <p:cNvSpPr txBox="1"/>
                <p:nvPr/>
              </p:nvSpPr>
              <p:spPr>
                <a:xfrm>
                  <a:off x="2912" y="3688"/>
                  <a:ext cx="276" cy="250"/>
                </a:xfrm>
                <a:prstGeom prst="rect">
                  <a:avLst/>
                </a:prstGeom>
                <a:solidFill>
                  <a:srgbClr val="CCFFFF"/>
                </a:solid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301"/>
                                        </p:tgtEl>
                                        <p:attrNameLst>
                                          <p:attrName>style.visibility</p:attrName>
                                        </p:attrNameLst>
                                      </p:cBhvr>
                                      <p:to>
                                        <p:strVal val="visible"/>
                                      </p:to>
                                    </p:set>
                                    <p:anim calcmode="lin" valueType="num">
                                      <p:cBhvr>
                                        <p:cTn id="7" dur="500" fill="hold"/>
                                        <p:tgtEl>
                                          <p:spTgt spid="7301"/>
                                        </p:tgtEl>
                                        <p:attrNameLst>
                                          <p:attrName>ppt_x</p:attrName>
                                        </p:attrNameLst>
                                      </p:cBhvr>
                                      <p:tavLst>
                                        <p:tav tm="0">
                                          <p:val>
                                            <p:strVal val="#ppt_x-#ppt_w/2"/>
                                          </p:val>
                                        </p:tav>
                                        <p:tav tm="100000">
                                          <p:val>
                                            <p:strVal val="#ppt_x"/>
                                          </p:val>
                                        </p:tav>
                                      </p:tavLst>
                                    </p:anim>
                                    <p:anim calcmode="lin" valueType="num">
                                      <p:cBhvr>
                                        <p:cTn id="8" dur="500" fill="hold"/>
                                        <p:tgtEl>
                                          <p:spTgt spid="7301"/>
                                        </p:tgtEl>
                                        <p:attrNameLst>
                                          <p:attrName>ppt_y</p:attrName>
                                        </p:attrNameLst>
                                      </p:cBhvr>
                                      <p:tavLst>
                                        <p:tav tm="0">
                                          <p:val>
                                            <p:strVal val="#ppt_y"/>
                                          </p:val>
                                        </p:tav>
                                        <p:tav tm="100000">
                                          <p:val>
                                            <p:strVal val="#ppt_y"/>
                                          </p:val>
                                        </p:tav>
                                      </p:tavLst>
                                    </p:anim>
                                    <p:anim calcmode="lin" valueType="num">
                                      <p:cBhvr>
                                        <p:cTn id="9" dur="500" fill="hold"/>
                                        <p:tgtEl>
                                          <p:spTgt spid="7301"/>
                                        </p:tgtEl>
                                        <p:attrNameLst>
                                          <p:attrName>ppt_w</p:attrName>
                                        </p:attrNameLst>
                                      </p:cBhvr>
                                      <p:tavLst>
                                        <p:tav tm="0">
                                          <p:val>
                                            <p:fltVal val="0.000000"/>
                                          </p:val>
                                        </p:tav>
                                        <p:tav tm="100000">
                                          <p:val>
                                            <p:strVal val="#ppt_w"/>
                                          </p:val>
                                        </p:tav>
                                      </p:tavLst>
                                    </p:anim>
                                    <p:anim calcmode="lin" valueType="num">
                                      <p:cBhvr>
                                        <p:cTn id="10" dur="500" fill="hold"/>
                                        <p:tgtEl>
                                          <p:spTgt spid="730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wipe(up)">
                                      <p:cBhvr>
                                        <p:cTn id="14" dur="500"/>
                                        <p:tgtEl>
                                          <p:spTgt spid="717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178"/>
                                        </p:tgtEl>
                                        <p:attrNameLst>
                                          <p:attrName>style.visibility</p:attrName>
                                        </p:attrNameLst>
                                      </p:cBhvr>
                                      <p:to>
                                        <p:strVal val="visible"/>
                                      </p:to>
                                    </p:set>
                                    <p:animEffect transition="in" filter="wipe(left)">
                                      <p:cBhvr>
                                        <p:cTn id="19" dur="500"/>
                                        <p:tgtEl>
                                          <p:spTgt spid="717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171"/>
                                        </p:tgtEl>
                                        <p:attrNameLst>
                                          <p:attrName>style.visibility</p:attrName>
                                        </p:attrNameLst>
                                      </p:cBhvr>
                                      <p:to>
                                        <p:strVal val="visible"/>
                                      </p:to>
                                    </p:set>
                                    <p:animEffect transition="in" filter="wipe(left)">
                                      <p:cBhvr>
                                        <p:cTn id="24" dur="500"/>
                                        <p:tgtEl>
                                          <p:spTgt spid="71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175"/>
                                        </p:tgtEl>
                                        <p:attrNameLst>
                                          <p:attrName>style.visibility</p:attrName>
                                        </p:attrNameLst>
                                      </p:cBhvr>
                                      <p:to>
                                        <p:strVal val="visible"/>
                                      </p:to>
                                    </p:set>
                                    <p:animEffect transition="in" filter="wipe(left)">
                                      <p:cBhvr>
                                        <p:cTn id="29" dur="500"/>
                                        <p:tgtEl>
                                          <p:spTgt spid="71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7172"/>
                                        </p:tgtEl>
                                        <p:attrNameLst>
                                          <p:attrName>style.visibility</p:attrName>
                                        </p:attrNameLst>
                                      </p:cBhvr>
                                      <p:to>
                                        <p:strVal val="visible"/>
                                      </p:to>
                                    </p:set>
                                    <p:animEffect transition="in" filter="wipe(right)">
                                      <p:cBhvr>
                                        <p:cTn id="34" dur="500"/>
                                        <p:tgtEl>
                                          <p:spTgt spid="717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76"/>
                                        </p:tgtEl>
                                        <p:attrNameLst>
                                          <p:attrName>style.visibility</p:attrName>
                                        </p:attrNameLst>
                                      </p:cBhvr>
                                      <p:to>
                                        <p:strVal val="visible"/>
                                      </p:to>
                                    </p:set>
                                    <p:animEffect transition="in" filter="wipe(left)">
                                      <p:cBhvr>
                                        <p:cTn id="39" dur="500"/>
                                        <p:tgtEl>
                                          <p:spTgt spid="717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7173"/>
                                        </p:tgtEl>
                                        <p:attrNameLst>
                                          <p:attrName>style.visibility</p:attrName>
                                        </p:attrNameLst>
                                      </p:cBhvr>
                                      <p:to>
                                        <p:strVal val="visible"/>
                                      </p:to>
                                    </p:set>
                                    <p:animEffect transition="in" filter="wipe(right)">
                                      <p:cBhvr>
                                        <p:cTn id="44" dur="500"/>
                                        <p:tgtEl>
                                          <p:spTgt spid="71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177"/>
                                        </p:tgtEl>
                                        <p:attrNameLst>
                                          <p:attrName>style.visibility</p:attrName>
                                        </p:attrNameLst>
                                      </p:cBhvr>
                                      <p:to>
                                        <p:strVal val="visible"/>
                                      </p:to>
                                    </p:set>
                                    <p:animEffect transition="in" filter="wipe(left)">
                                      <p:cBhvr>
                                        <p:cTn id="49" dur="500"/>
                                        <p:tgtEl>
                                          <p:spTgt spid="7177"/>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7291"/>
                                        </p:tgtEl>
                                        <p:attrNameLst>
                                          <p:attrName>style.visibility</p:attrName>
                                        </p:attrNameLst>
                                      </p:cBhvr>
                                      <p:to>
                                        <p:strVal val="visible"/>
                                      </p:to>
                                    </p:set>
                                    <p:animEffect transition="in" filter="wipe(up)">
                                      <p:cBhvr>
                                        <p:cTn id="53" dur="500"/>
                                        <p:tgtEl>
                                          <p:spTgt spid="7291"/>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7296"/>
                                        </p:tgtEl>
                                        <p:attrNameLst>
                                          <p:attrName>style.visibility</p:attrName>
                                        </p:attrNameLst>
                                      </p:cBhvr>
                                      <p:to>
                                        <p:strVal val="visible"/>
                                      </p:to>
                                    </p:set>
                                    <p:animEffect transition="in" filter="wipe(left)">
                                      <p:cBhvr>
                                        <p:cTn id="57" dur="500"/>
                                        <p:tgtEl>
                                          <p:spTgt spid="7296"/>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8" fill="hold" nodeType="clickEffect">
                                  <p:stCondLst>
                                    <p:cond delay="0"/>
                                  </p:stCondLst>
                                  <p:childTnLst>
                                    <p:set>
                                      <p:cBhvr>
                                        <p:cTn id="61" dur="1" fill="hold">
                                          <p:stCondLst>
                                            <p:cond delay="0"/>
                                          </p:stCondLst>
                                        </p:cTn>
                                        <p:tgtEl>
                                          <p:spTgt spid="7302"/>
                                        </p:tgtEl>
                                        <p:attrNameLst>
                                          <p:attrName>style.visibility</p:attrName>
                                        </p:attrNameLst>
                                      </p:cBhvr>
                                      <p:to>
                                        <p:strVal val="visible"/>
                                      </p:to>
                                    </p:set>
                                    <p:anim calcmode="lin" valueType="num">
                                      <p:cBhvr>
                                        <p:cTn id="62" dur="500" fill="hold"/>
                                        <p:tgtEl>
                                          <p:spTgt spid="7302"/>
                                        </p:tgtEl>
                                        <p:attrNameLst>
                                          <p:attrName>ppt_x</p:attrName>
                                        </p:attrNameLst>
                                      </p:cBhvr>
                                      <p:tavLst>
                                        <p:tav tm="0">
                                          <p:val>
                                            <p:strVal val="#ppt_x-#ppt_w/2"/>
                                          </p:val>
                                        </p:tav>
                                        <p:tav tm="100000">
                                          <p:val>
                                            <p:strVal val="#ppt_x"/>
                                          </p:val>
                                        </p:tav>
                                      </p:tavLst>
                                    </p:anim>
                                    <p:anim calcmode="lin" valueType="num">
                                      <p:cBhvr>
                                        <p:cTn id="63" dur="500" fill="hold"/>
                                        <p:tgtEl>
                                          <p:spTgt spid="7302"/>
                                        </p:tgtEl>
                                        <p:attrNameLst>
                                          <p:attrName>ppt_y</p:attrName>
                                        </p:attrNameLst>
                                      </p:cBhvr>
                                      <p:tavLst>
                                        <p:tav tm="0">
                                          <p:val>
                                            <p:strVal val="#ppt_y"/>
                                          </p:val>
                                        </p:tav>
                                        <p:tav tm="100000">
                                          <p:val>
                                            <p:strVal val="#ppt_y"/>
                                          </p:val>
                                        </p:tav>
                                      </p:tavLst>
                                    </p:anim>
                                    <p:anim calcmode="lin" valueType="num">
                                      <p:cBhvr>
                                        <p:cTn id="64" dur="500" fill="hold"/>
                                        <p:tgtEl>
                                          <p:spTgt spid="7302"/>
                                        </p:tgtEl>
                                        <p:attrNameLst>
                                          <p:attrName>ppt_w</p:attrName>
                                        </p:attrNameLst>
                                      </p:cBhvr>
                                      <p:tavLst>
                                        <p:tav tm="0">
                                          <p:val>
                                            <p:fltVal val="0.000000"/>
                                          </p:val>
                                        </p:tav>
                                        <p:tav tm="100000">
                                          <p:val>
                                            <p:strVal val="#ppt_w"/>
                                          </p:val>
                                        </p:tav>
                                      </p:tavLst>
                                    </p:anim>
                                    <p:anim calcmode="lin" valueType="num">
                                      <p:cBhvr>
                                        <p:cTn id="65" dur="500" fill="hold"/>
                                        <p:tgtEl>
                                          <p:spTgt spid="7302"/>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7190"/>
                                        </p:tgtEl>
                                        <p:attrNameLst>
                                          <p:attrName>style.visibility</p:attrName>
                                        </p:attrNameLst>
                                      </p:cBhvr>
                                      <p:to>
                                        <p:strVal val="visible"/>
                                      </p:to>
                                    </p:set>
                                    <p:animEffect transition="in" filter="wipe(up)">
                                      <p:cBhvr>
                                        <p:cTn id="70" dur="500"/>
                                        <p:tgtEl>
                                          <p:spTgt spid="719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194"/>
                                        </p:tgtEl>
                                        <p:attrNameLst>
                                          <p:attrName>style.visibility</p:attrName>
                                        </p:attrNameLst>
                                      </p:cBhvr>
                                      <p:to>
                                        <p:strVal val="visible"/>
                                      </p:to>
                                    </p:set>
                                    <p:animEffect transition="in" filter="wipe(left)">
                                      <p:cBhvr>
                                        <p:cTn id="75" dur="500"/>
                                        <p:tgtEl>
                                          <p:spTgt spid="719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191"/>
                                        </p:tgtEl>
                                        <p:attrNameLst>
                                          <p:attrName>style.visibility</p:attrName>
                                        </p:attrNameLst>
                                      </p:cBhvr>
                                      <p:to>
                                        <p:strVal val="visible"/>
                                      </p:to>
                                    </p:set>
                                    <p:animEffect transition="in" filter="wipe(left)">
                                      <p:cBhvr>
                                        <p:cTn id="80" dur="500"/>
                                        <p:tgtEl>
                                          <p:spTgt spid="719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203"/>
                                        </p:tgtEl>
                                        <p:attrNameLst>
                                          <p:attrName>style.visibility</p:attrName>
                                        </p:attrNameLst>
                                      </p:cBhvr>
                                      <p:to>
                                        <p:strVal val="visible"/>
                                      </p:to>
                                    </p:set>
                                    <p:animEffect transition="in" filter="wipe(left)">
                                      <p:cBhvr>
                                        <p:cTn id="85" dur="500"/>
                                        <p:tgtEl>
                                          <p:spTgt spid="720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193"/>
                                        </p:tgtEl>
                                        <p:attrNameLst>
                                          <p:attrName>style.visibility</p:attrName>
                                        </p:attrNameLst>
                                      </p:cBhvr>
                                      <p:to>
                                        <p:strVal val="visible"/>
                                      </p:to>
                                    </p:set>
                                    <p:animEffect transition="in" filter="wipe(left)">
                                      <p:cBhvr>
                                        <p:cTn id="90" dur="500"/>
                                        <p:tgtEl>
                                          <p:spTgt spid="719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192"/>
                                        </p:tgtEl>
                                        <p:attrNameLst>
                                          <p:attrName>style.visibility</p:attrName>
                                        </p:attrNameLst>
                                      </p:cBhvr>
                                      <p:to>
                                        <p:strVal val="visible"/>
                                      </p:to>
                                    </p:set>
                                    <p:animEffect transition="in" filter="wipe(left)">
                                      <p:cBhvr>
                                        <p:cTn id="95" dur="500"/>
                                        <p:tgtEl>
                                          <p:spTgt spid="719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0" nodeType="clickEffect">
                                  <p:stCondLst>
                                    <p:cond delay="0"/>
                                  </p:stCondLst>
                                  <p:childTnLst>
                                    <p:set>
                                      <p:cBhvr>
                                        <p:cTn id="99" dur="1" fill="hold">
                                          <p:stCondLst>
                                            <p:cond delay="0"/>
                                          </p:stCondLst>
                                        </p:cTn>
                                        <p:tgtEl>
                                          <p:spTgt spid="7206"/>
                                        </p:tgtEl>
                                        <p:attrNameLst>
                                          <p:attrName>style.visibility</p:attrName>
                                        </p:attrNameLst>
                                      </p:cBhvr>
                                      <p:to>
                                        <p:strVal val="visible"/>
                                      </p:to>
                                    </p:set>
                                    <p:animEffect transition="in" filter="wipe(right)">
                                      <p:cBhvr>
                                        <p:cTn id="100" dur="500"/>
                                        <p:tgtEl>
                                          <p:spTgt spid="720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7207"/>
                                        </p:tgtEl>
                                        <p:attrNameLst>
                                          <p:attrName>style.visibility</p:attrName>
                                        </p:attrNameLst>
                                      </p:cBhvr>
                                      <p:to>
                                        <p:strVal val="visible"/>
                                      </p:to>
                                    </p:set>
                                    <p:animEffect transition="in" filter="wipe(left)">
                                      <p:cBhvr>
                                        <p:cTn id="105" dur="500"/>
                                        <p:tgtEl>
                                          <p:spTgt spid="7207"/>
                                        </p:tgtEl>
                                      </p:cBhvr>
                                    </p:animEffect>
                                  </p:childTnLst>
                                </p:cTn>
                              </p:par>
                            </p:childTnLst>
                          </p:cTn>
                        </p:par>
                        <p:par>
                          <p:cTn id="106" fill="hold">
                            <p:stCondLst>
                              <p:cond delay="500"/>
                            </p:stCondLst>
                            <p:childTnLst>
                              <p:par>
                                <p:cTn id="107" presetID="22" presetClass="entr" presetSubtype="1" fill="hold" nodeType="afterEffect">
                                  <p:stCondLst>
                                    <p:cond delay="0"/>
                                  </p:stCondLst>
                                  <p:childTnLst>
                                    <p:set>
                                      <p:cBhvr>
                                        <p:cTn id="108" dur="1" fill="hold">
                                          <p:stCondLst>
                                            <p:cond delay="0"/>
                                          </p:stCondLst>
                                        </p:cTn>
                                        <p:tgtEl>
                                          <p:spTgt spid="7292"/>
                                        </p:tgtEl>
                                        <p:attrNameLst>
                                          <p:attrName>style.visibility</p:attrName>
                                        </p:attrNameLst>
                                      </p:cBhvr>
                                      <p:to>
                                        <p:strVal val="visible"/>
                                      </p:to>
                                    </p:set>
                                    <p:animEffect transition="in" filter="wipe(up)">
                                      <p:cBhvr>
                                        <p:cTn id="109" dur="500"/>
                                        <p:tgtEl>
                                          <p:spTgt spid="7292"/>
                                        </p:tgtEl>
                                      </p:cBhvr>
                                    </p:animEffect>
                                  </p:childTnLst>
                                </p:cTn>
                              </p:par>
                            </p:childTnLst>
                          </p:cTn>
                        </p:par>
                        <p:par>
                          <p:cTn id="110" fill="hold">
                            <p:stCondLst>
                              <p:cond delay="1000"/>
                            </p:stCondLst>
                            <p:childTnLst>
                              <p:par>
                                <p:cTn id="111" presetID="22" presetClass="entr" presetSubtype="8" fill="hold" nodeType="afterEffect">
                                  <p:stCondLst>
                                    <p:cond delay="0"/>
                                  </p:stCondLst>
                                  <p:childTnLst>
                                    <p:set>
                                      <p:cBhvr>
                                        <p:cTn id="112" dur="1" fill="hold">
                                          <p:stCondLst>
                                            <p:cond delay="0"/>
                                          </p:stCondLst>
                                        </p:cTn>
                                        <p:tgtEl>
                                          <p:spTgt spid="7297"/>
                                        </p:tgtEl>
                                        <p:attrNameLst>
                                          <p:attrName>style.visibility</p:attrName>
                                        </p:attrNameLst>
                                      </p:cBhvr>
                                      <p:to>
                                        <p:strVal val="visible"/>
                                      </p:to>
                                    </p:set>
                                    <p:animEffect transition="in" filter="wipe(left)">
                                      <p:cBhvr>
                                        <p:cTn id="113" dur="500"/>
                                        <p:tgtEl>
                                          <p:spTgt spid="7297"/>
                                        </p:tgtEl>
                                      </p:cBhvr>
                                    </p:animEffect>
                                  </p:childTnLst>
                                </p:cTn>
                              </p:par>
                            </p:childTnLst>
                          </p:cTn>
                        </p:par>
                      </p:childTnLst>
                    </p:cTn>
                  </p:par>
                  <p:par>
                    <p:cTn id="114" fill="hold">
                      <p:stCondLst>
                        <p:cond delay="indefinite"/>
                      </p:stCondLst>
                      <p:childTnLst>
                        <p:par>
                          <p:cTn id="115" fill="hold">
                            <p:stCondLst>
                              <p:cond delay="0"/>
                            </p:stCondLst>
                            <p:childTnLst>
                              <p:par>
                                <p:cTn id="116" presetID="17" presetClass="entr" presetSubtype="8" fill="hold" nodeType="clickEffect">
                                  <p:stCondLst>
                                    <p:cond delay="0"/>
                                  </p:stCondLst>
                                  <p:childTnLst>
                                    <p:set>
                                      <p:cBhvr>
                                        <p:cTn id="117" dur="1" fill="hold">
                                          <p:stCondLst>
                                            <p:cond delay="0"/>
                                          </p:stCondLst>
                                        </p:cTn>
                                        <p:tgtEl>
                                          <p:spTgt spid="7300"/>
                                        </p:tgtEl>
                                        <p:attrNameLst>
                                          <p:attrName>style.visibility</p:attrName>
                                        </p:attrNameLst>
                                      </p:cBhvr>
                                      <p:to>
                                        <p:strVal val="visible"/>
                                      </p:to>
                                    </p:set>
                                    <p:anim calcmode="lin" valueType="num">
                                      <p:cBhvr>
                                        <p:cTn id="118" dur="500" fill="hold"/>
                                        <p:tgtEl>
                                          <p:spTgt spid="7300"/>
                                        </p:tgtEl>
                                        <p:attrNameLst>
                                          <p:attrName>ppt_x</p:attrName>
                                        </p:attrNameLst>
                                      </p:cBhvr>
                                      <p:tavLst>
                                        <p:tav tm="0">
                                          <p:val>
                                            <p:strVal val="#ppt_x-#ppt_w/2"/>
                                          </p:val>
                                        </p:tav>
                                        <p:tav tm="100000">
                                          <p:val>
                                            <p:strVal val="#ppt_x"/>
                                          </p:val>
                                        </p:tav>
                                      </p:tavLst>
                                    </p:anim>
                                    <p:anim calcmode="lin" valueType="num">
                                      <p:cBhvr>
                                        <p:cTn id="119" dur="500" fill="hold"/>
                                        <p:tgtEl>
                                          <p:spTgt spid="7300"/>
                                        </p:tgtEl>
                                        <p:attrNameLst>
                                          <p:attrName>ppt_y</p:attrName>
                                        </p:attrNameLst>
                                      </p:cBhvr>
                                      <p:tavLst>
                                        <p:tav tm="0">
                                          <p:val>
                                            <p:strVal val="#ppt_y"/>
                                          </p:val>
                                        </p:tav>
                                        <p:tav tm="100000">
                                          <p:val>
                                            <p:strVal val="#ppt_y"/>
                                          </p:val>
                                        </p:tav>
                                      </p:tavLst>
                                    </p:anim>
                                    <p:anim calcmode="lin" valueType="num">
                                      <p:cBhvr>
                                        <p:cTn id="120" dur="500" fill="hold"/>
                                        <p:tgtEl>
                                          <p:spTgt spid="7300"/>
                                        </p:tgtEl>
                                        <p:attrNameLst>
                                          <p:attrName>ppt_w</p:attrName>
                                        </p:attrNameLst>
                                      </p:cBhvr>
                                      <p:tavLst>
                                        <p:tav tm="0">
                                          <p:val>
                                            <p:fltVal val="0.000000"/>
                                          </p:val>
                                        </p:tav>
                                        <p:tav tm="100000">
                                          <p:val>
                                            <p:strVal val="#ppt_w"/>
                                          </p:val>
                                        </p:tav>
                                      </p:tavLst>
                                    </p:anim>
                                    <p:anim calcmode="lin" valueType="num">
                                      <p:cBhvr>
                                        <p:cTn id="121" dur="500" fill="hold"/>
                                        <p:tgtEl>
                                          <p:spTgt spid="7300"/>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7209"/>
                                        </p:tgtEl>
                                        <p:attrNameLst>
                                          <p:attrName>style.visibility</p:attrName>
                                        </p:attrNameLst>
                                      </p:cBhvr>
                                      <p:to>
                                        <p:strVal val="visible"/>
                                      </p:to>
                                    </p:set>
                                    <p:animEffect transition="in" filter="wipe(up)">
                                      <p:cBhvr>
                                        <p:cTn id="126" dur="500"/>
                                        <p:tgtEl>
                                          <p:spTgt spid="720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7214"/>
                                        </p:tgtEl>
                                        <p:attrNameLst>
                                          <p:attrName>style.visibility</p:attrName>
                                        </p:attrNameLst>
                                      </p:cBhvr>
                                      <p:to>
                                        <p:strVal val="visible"/>
                                      </p:to>
                                    </p:set>
                                    <p:animEffect transition="in" filter="wipe(left)">
                                      <p:cBhvr>
                                        <p:cTn id="131" dur="500"/>
                                        <p:tgtEl>
                                          <p:spTgt spid="7214"/>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7215"/>
                                        </p:tgtEl>
                                        <p:attrNameLst>
                                          <p:attrName>style.visibility</p:attrName>
                                        </p:attrNameLst>
                                      </p:cBhvr>
                                      <p:to>
                                        <p:strVal val="visible"/>
                                      </p:to>
                                    </p:set>
                                    <p:animEffect transition="in" filter="wipe(left)">
                                      <p:cBhvr>
                                        <p:cTn id="136" dur="500"/>
                                        <p:tgtEl>
                                          <p:spTgt spid="721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2" fill="hold" grpId="0" nodeType="clickEffect">
                                  <p:stCondLst>
                                    <p:cond delay="0"/>
                                  </p:stCondLst>
                                  <p:childTnLst>
                                    <p:set>
                                      <p:cBhvr>
                                        <p:cTn id="140" dur="1" fill="hold">
                                          <p:stCondLst>
                                            <p:cond delay="0"/>
                                          </p:stCondLst>
                                        </p:cTn>
                                        <p:tgtEl>
                                          <p:spTgt spid="7210"/>
                                        </p:tgtEl>
                                        <p:attrNameLst>
                                          <p:attrName>style.visibility</p:attrName>
                                        </p:attrNameLst>
                                      </p:cBhvr>
                                      <p:to>
                                        <p:strVal val="visible"/>
                                      </p:to>
                                    </p:set>
                                    <p:animEffect transition="in" filter="wipe(right)">
                                      <p:cBhvr>
                                        <p:cTn id="141" dur="500"/>
                                        <p:tgtEl>
                                          <p:spTgt spid="721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7211"/>
                                        </p:tgtEl>
                                        <p:attrNameLst>
                                          <p:attrName>style.visibility</p:attrName>
                                        </p:attrNameLst>
                                      </p:cBhvr>
                                      <p:to>
                                        <p:strVal val="visible"/>
                                      </p:to>
                                    </p:set>
                                    <p:animEffect transition="in" filter="wipe(left)">
                                      <p:cBhvr>
                                        <p:cTn id="146" dur="500"/>
                                        <p:tgtEl>
                                          <p:spTgt spid="721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grpId="0" nodeType="clickEffect">
                                  <p:stCondLst>
                                    <p:cond delay="0"/>
                                  </p:stCondLst>
                                  <p:childTnLst>
                                    <p:set>
                                      <p:cBhvr>
                                        <p:cTn id="150" dur="1" fill="hold">
                                          <p:stCondLst>
                                            <p:cond delay="0"/>
                                          </p:stCondLst>
                                        </p:cTn>
                                        <p:tgtEl>
                                          <p:spTgt spid="7212"/>
                                        </p:tgtEl>
                                        <p:attrNameLst>
                                          <p:attrName>style.visibility</p:attrName>
                                        </p:attrNameLst>
                                      </p:cBhvr>
                                      <p:to>
                                        <p:strVal val="visible"/>
                                      </p:to>
                                    </p:set>
                                    <p:animEffect transition="in" filter="wipe(right)">
                                      <p:cBhvr>
                                        <p:cTn id="151" dur="500"/>
                                        <p:tgtEl>
                                          <p:spTgt spid="721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7213"/>
                                        </p:tgtEl>
                                        <p:attrNameLst>
                                          <p:attrName>style.visibility</p:attrName>
                                        </p:attrNameLst>
                                      </p:cBhvr>
                                      <p:to>
                                        <p:strVal val="visible"/>
                                      </p:to>
                                    </p:set>
                                    <p:animEffect transition="in" filter="wipe(left)">
                                      <p:cBhvr>
                                        <p:cTn id="156" dur="500"/>
                                        <p:tgtEl>
                                          <p:spTgt spid="7213"/>
                                        </p:tgtEl>
                                      </p:cBhvr>
                                    </p:animEffect>
                                  </p:childTnLst>
                                </p:cTn>
                              </p:par>
                            </p:childTnLst>
                          </p:cTn>
                        </p:par>
                        <p:par>
                          <p:cTn id="157" fill="hold">
                            <p:stCondLst>
                              <p:cond delay="500"/>
                            </p:stCondLst>
                            <p:childTnLst>
                              <p:par>
                                <p:cTn id="158" presetID="22" presetClass="entr" presetSubtype="1" fill="hold" nodeType="afterEffect">
                                  <p:stCondLst>
                                    <p:cond delay="0"/>
                                  </p:stCondLst>
                                  <p:childTnLst>
                                    <p:set>
                                      <p:cBhvr>
                                        <p:cTn id="159" dur="1" fill="hold">
                                          <p:stCondLst>
                                            <p:cond delay="0"/>
                                          </p:stCondLst>
                                        </p:cTn>
                                        <p:tgtEl>
                                          <p:spTgt spid="7293"/>
                                        </p:tgtEl>
                                        <p:attrNameLst>
                                          <p:attrName>style.visibility</p:attrName>
                                        </p:attrNameLst>
                                      </p:cBhvr>
                                      <p:to>
                                        <p:strVal val="visible"/>
                                      </p:to>
                                    </p:set>
                                    <p:animEffect transition="in" filter="wipe(up)">
                                      <p:cBhvr>
                                        <p:cTn id="160" dur="500"/>
                                        <p:tgtEl>
                                          <p:spTgt spid="7293"/>
                                        </p:tgtEl>
                                      </p:cBhvr>
                                    </p:animEffect>
                                  </p:childTnLst>
                                </p:cTn>
                              </p:par>
                            </p:childTnLst>
                          </p:cTn>
                        </p:par>
                        <p:par>
                          <p:cTn id="161" fill="hold">
                            <p:stCondLst>
                              <p:cond delay="1000"/>
                            </p:stCondLst>
                            <p:childTnLst>
                              <p:par>
                                <p:cTn id="162" presetID="22" presetClass="entr" presetSubtype="8" fill="hold" nodeType="afterEffect">
                                  <p:stCondLst>
                                    <p:cond delay="0"/>
                                  </p:stCondLst>
                                  <p:childTnLst>
                                    <p:set>
                                      <p:cBhvr>
                                        <p:cTn id="163" dur="1" fill="hold">
                                          <p:stCondLst>
                                            <p:cond delay="0"/>
                                          </p:stCondLst>
                                        </p:cTn>
                                        <p:tgtEl>
                                          <p:spTgt spid="7298"/>
                                        </p:tgtEl>
                                        <p:attrNameLst>
                                          <p:attrName>style.visibility</p:attrName>
                                        </p:attrNameLst>
                                      </p:cBhvr>
                                      <p:to>
                                        <p:strVal val="visible"/>
                                      </p:to>
                                    </p:set>
                                    <p:animEffect transition="in" filter="wipe(left)">
                                      <p:cBhvr>
                                        <p:cTn id="164" dur="500"/>
                                        <p:tgtEl>
                                          <p:spTgt spid="7298"/>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7222"/>
                                        </p:tgtEl>
                                        <p:attrNameLst>
                                          <p:attrName>style.visibility</p:attrName>
                                        </p:attrNameLst>
                                      </p:cBhvr>
                                      <p:to>
                                        <p:strVal val="visible"/>
                                      </p:to>
                                    </p:set>
                                    <p:animEffect transition="in" filter="wipe(left)">
                                      <p:cBhvr>
                                        <p:cTn id="169" dur="500"/>
                                        <p:tgtEl>
                                          <p:spTgt spid="7222"/>
                                        </p:tgtEl>
                                      </p:cBhvr>
                                    </p:animEffect>
                                  </p:childTnLst>
                                </p:cTn>
                              </p:par>
                            </p:childTnLst>
                          </p:cTn>
                        </p:par>
                        <p:par>
                          <p:cTn id="170" fill="hold">
                            <p:stCondLst>
                              <p:cond delay="500"/>
                            </p:stCondLst>
                            <p:childTnLst>
                              <p:par>
                                <p:cTn id="171" presetID="22" presetClass="entr" presetSubtype="8" fill="hold" nodeType="afterEffect">
                                  <p:stCondLst>
                                    <p:cond delay="0"/>
                                  </p:stCondLst>
                                  <p:childTnLst>
                                    <p:set>
                                      <p:cBhvr>
                                        <p:cTn id="172" dur="1" fill="hold">
                                          <p:stCondLst>
                                            <p:cond delay="0"/>
                                          </p:stCondLst>
                                        </p:cTn>
                                        <p:tgtEl>
                                          <p:spTgt spid="7226"/>
                                        </p:tgtEl>
                                        <p:attrNameLst>
                                          <p:attrName>style.visibility</p:attrName>
                                        </p:attrNameLst>
                                      </p:cBhvr>
                                      <p:to>
                                        <p:strVal val="visible"/>
                                      </p:to>
                                    </p:set>
                                    <p:animEffect transition="in" filter="wipe(left)">
                                      <p:cBhvr>
                                        <p:cTn id="173" dur="500"/>
                                        <p:tgtEl>
                                          <p:spTgt spid="7226"/>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7223"/>
                                        </p:tgtEl>
                                        <p:attrNameLst>
                                          <p:attrName>style.visibility</p:attrName>
                                        </p:attrNameLst>
                                      </p:cBhvr>
                                      <p:to>
                                        <p:strVal val="visible"/>
                                      </p:to>
                                    </p:set>
                                    <p:animEffect transition="in" filter="wipe(left)">
                                      <p:cBhvr>
                                        <p:cTn id="178" dur="500"/>
                                        <p:tgtEl>
                                          <p:spTgt spid="7223"/>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7224"/>
                                        </p:tgtEl>
                                        <p:attrNameLst>
                                          <p:attrName>style.visibility</p:attrName>
                                        </p:attrNameLst>
                                      </p:cBhvr>
                                      <p:to>
                                        <p:strVal val="visible"/>
                                      </p:to>
                                    </p:set>
                                    <p:animEffect transition="in" filter="wipe(left)">
                                      <p:cBhvr>
                                        <p:cTn id="183" dur="500"/>
                                        <p:tgtEl>
                                          <p:spTgt spid="7224"/>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7225"/>
                                        </p:tgtEl>
                                        <p:attrNameLst>
                                          <p:attrName>style.visibility</p:attrName>
                                        </p:attrNameLst>
                                      </p:cBhvr>
                                      <p:to>
                                        <p:strVal val="visible"/>
                                      </p:to>
                                    </p:set>
                                    <p:animEffect transition="in" filter="wipe(left)">
                                      <p:cBhvr>
                                        <p:cTn id="188" dur="500"/>
                                        <p:tgtEl>
                                          <p:spTgt spid="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173" grpId="0"/>
      <p:bldP spid="7206" grpId="0"/>
      <p:bldP spid="7210" grpId="0"/>
      <p:bldP spid="7212" grpId="0"/>
      <p:bldP spid="72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9635" name="Text Box 3"/>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grpSp>
        <p:nvGrpSpPr>
          <p:cNvPr id="69645" name="Group 13"/>
          <p:cNvGrpSpPr/>
          <p:nvPr/>
        </p:nvGrpSpPr>
        <p:grpSpPr>
          <a:xfrm>
            <a:off x="862013" y="2492375"/>
            <a:ext cx="7558087" cy="606425"/>
            <a:chOff x="340" y="1026"/>
            <a:chExt cx="4761" cy="382"/>
          </a:xfrm>
        </p:grpSpPr>
        <p:graphicFrame>
          <p:nvGraphicFramePr>
            <p:cNvPr id="24620" name="Object 7"/>
            <p:cNvGraphicFramePr>
              <a:graphicFrameLocks noChangeAspect="1"/>
            </p:cNvGraphicFramePr>
            <p:nvPr/>
          </p:nvGraphicFramePr>
          <p:xfrm>
            <a:off x="340" y="1026"/>
            <a:ext cx="685" cy="382"/>
          </p:xfrm>
          <a:graphic>
            <a:graphicData uri="http://schemas.openxmlformats.org/presentationml/2006/ole">
              <mc:AlternateContent xmlns:mc="http://schemas.openxmlformats.org/markup-compatibility/2006">
                <mc:Choice xmlns:v="urn:schemas-microsoft-com:vml" Requires="v">
                  <p:oleObj spid="_x0000_s3146" name="" r:id="rId1" imgW="545465" imgH="304800" progId="Equation.3">
                    <p:embed/>
                  </p:oleObj>
                </mc:Choice>
                <mc:Fallback>
                  <p:oleObj name="" r:id="rId1" imgW="545465" imgH="304800" progId="Equation.3">
                    <p:embed/>
                    <p:pic>
                      <p:nvPicPr>
                        <p:cNvPr id="0" name="图片 3145"/>
                        <p:cNvPicPr/>
                        <p:nvPr/>
                      </p:nvPicPr>
                      <p:blipFill>
                        <a:blip r:embed="rId2"/>
                        <a:stretch>
                          <a:fillRect/>
                        </a:stretch>
                      </p:blipFill>
                      <p:spPr>
                        <a:xfrm>
                          <a:off x="340" y="1026"/>
                          <a:ext cx="685" cy="382"/>
                        </a:xfrm>
                        <a:prstGeom prst="rect">
                          <a:avLst/>
                        </a:prstGeom>
                        <a:noFill/>
                        <a:ln w="38100">
                          <a:noFill/>
                          <a:miter/>
                        </a:ln>
                      </p:spPr>
                    </p:pic>
                  </p:oleObj>
                </mc:Fallback>
              </mc:AlternateContent>
            </a:graphicData>
          </a:graphic>
        </p:graphicFrame>
        <p:sp>
          <p:nvSpPr>
            <p:cNvPr id="24621" name="Rectangle 8"/>
            <p:cNvSpPr/>
            <p:nvPr/>
          </p:nvSpPr>
          <p:spPr>
            <a:xfrm>
              <a:off x="1020" y="1117"/>
              <a:ext cx="4081"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PA=B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grpSp>
        <p:nvGrpSpPr>
          <p:cNvPr id="69646" name="Group 14"/>
          <p:cNvGrpSpPr/>
          <p:nvPr/>
        </p:nvGrpSpPr>
        <p:grpSpPr>
          <a:xfrm>
            <a:off x="862013" y="3068638"/>
            <a:ext cx="7705725" cy="606425"/>
            <a:chOff x="340" y="1389"/>
            <a:chExt cx="4854" cy="382"/>
          </a:xfrm>
        </p:grpSpPr>
        <p:graphicFrame>
          <p:nvGraphicFramePr>
            <p:cNvPr id="24618" name="Object 9"/>
            <p:cNvGraphicFramePr>
              <a:graphicFrameLocks noChangeAspect="1"/>
            </p:cNvGraphicFramePr>
            <p:nvPr/>
          </p:nvGraphicFramePr>
          <p:xfrm>
            <a:off x="340" y="1389"/>
            <a:ext cx="749" cy="382"/>
          </p:xfrm>
          <a:graphic>
            <a:graphicData uri="http://schemas.openxmlformats.org/presentationml/2006/ole">
              <mc:AlternateContent xmlns:mc="http://schemas.openxmlformats.org/markup-compatibility/2006">
                <mc:Choice xmlns:v="urn:schemas-microsoft-com:vml" Requires="v">
                  <p:oleObj spid="_x0000_s3138" name="" r:id="rId3" imgW="596900" imgH="304800" progId="Equation.3">
                    <p:embed/>
                  </p:oleObj>
                </mc:Choice>
                <mc:Fallback>
                  <p:oleObj name="" r:id="rId3" imgW="596900" imgH="304800" progId="Equation.3">
                    <p:embed/>
                    <p:pic>
                      <p:nvPicPr>
                        <p:cNvPr id="0" name="图片 3137"/>
                        <p:cNvPicPr/>
                        <p:nvPr/>
                      </p:nvPicPr>
                      <p:blipFill>
                        <a:blip r:embed="rId4"/>
                        <a:stretch>
                          <a:fillRect/>
                        </a:stretch>
                      </p:blipFill>
                      <p:spPr>
                        <a:xfrm>
                          <a:off x="340" y="1389"/>
                          <a:ext cx="749" cy="382"/>
                        </a:xfrm>
                        <a:prstGeom prst="rect">
                          <a:avLst/>
                        </a:prstGeom>
                        <a:noFill/>
                        <a:ln w="38100">
                          <a:noFill/>
                          <a:miter/>
                        </a:ln>
                      </p:spPr>
                    </p:pic>
                  </p:oleObj>
                </mc:Fallback>
              </mc:AlternateContent>
            </a:graphicData>
          </a:graphic>
        </p:graphicFrame>
        <p:sp>
          <p:nvSpPr>
            <p:cNvPr id="24619" name="Rectangle 10"/>
            <p:cNvSpPr/>
            <p:nvPr/>
          </p:nvSpPr>
          <p:spPr>
            <a:xfrm>
              <a:off x="1111" y="1480"/>
              <a:ext cx="4083"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Q</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AQ=B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grpSp>
        <p:nvGrpSpPr>
          <p:cNvPr id="69647" name="Group 15"/>
          <p:cNvGrpSpPr/>
          <p:nvPr/>
        </p:nvGrpSpPr>
        <p:grpSpPr>
          <a:xfrm>
            <a:off x="896938" y="3703638"/>
            <a:ext cx="8247062" cy="1709737"/>
            <a:chOff x="362" y="1789"/>
            <a:chExt cx="5195" cy="1077"/>
          </a:xfrm>
        </p:grpSpPr>
        <p:graphicFrame>
          <p:nvGraphicFramePr>
            <p:cNvPr id="24616" name="Object 11"/>
            <p:cNvGraphicFramePr>
              <a:graphicFrameLocks noChangeAspect="1"/>
            </p:cNvGraphicFramePr>
            <p:nvPr/>
          </p:nvGraphicFramePr>
          <p:xfrm>
            <a:off x="362" y="1789"/>
            <a:ext cx="796" cy="398"/>
          </p:xfrm>
          <a:graphic>
            <a:graphicData uri="http://schemas.openxmlformats.org/presentationml/2006/ole">
              <mc:AlternateContent xmlns:mc="http://schemas.openxmlformats.org/markup-compatibility/2006">
                <mc:Choice xmlns:v="urn:schemas-microsoft-com:vml" Requires="v">
                  <p:oleObj spid="_x0000_s3144" name="" r:id="rId5" imgW="634365" imgH="317500" progId="Equation.3">
                    <p:embed/>
                  </p:oleObj>
                </mc:Choice>
                <mc:Fallback>
                  <p:oleObj name="" r:id="rId5" imgW="634365" imgH="317500" progId="Equation.3">
                    <p:embed/>
                    <p:pic>
                      <p:nvPicPr>
                        <p:cNvPr id="0" name="图片 3143"/>
                        <p:cNvPicPr/>
                        <p:nvPr/>
                      </p:nvPicPr>
                      <p:blipFill>
                        <a:blip r:embed="rId6"/>
                        <a:stretch>
                          <a:fillRect/>
                        </a:stretch>
                      </p:blipFill>
                      <p:spPr>
                        <a:xfrm>
                          <a:off x="362" y="1789"/>
                          <a:ext cx="796" cy="398"/>
                        </a:xfrm>
                        <a:prstGeom prst="rect">
                          <a:avLst/>
                        </a:prstGeom>
                        <a:noFill/>
                        <a:ln w="38100">
                          <a:noFill/>
                          <a:miter/>
                        </a:ln>
                      </p:spPr>
                    </p:pic>
                  </p:oleObj>
                </mc:Fallback>
              </mc:AlternateContent>
            </a:graphicData>
          </a:graphic>
        </p:graphicFrame>
        <p:sp>
          <p:nvSpPr>
            <p:cNvPr id="24617" name="Rectangle 12"/>
            <p:cNvSpPr/>
            <p:nvPr/>
          </p:nvSpPr>
          <p:spPr>
            <a:xfrm>
              <a:off x="1111" y="1888"/>
              <a:ext cx="4446" cy="978"/>
            </a:xfrm>
            <a:prstGeom prst="rect">
              <a:avLst/>
            </a:prstGeom>
            <a:noFill/>
            <a:ln w="9525">
              <a:noFill/>
            </a:ln>
          </p:spPr>
          <p:txBody>
            <a:bodyPr>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zh-CN" altLang="en-US" sz="2400" b="1" dirty="0">
                  <a:latin typeface="Times New Roman" panose="02020603050405020304" pitchFamily="18" charset="0"/>
                  <a:ea typeface="黑体" panose="02010609060101010101" pitchFamily="49" charset="-122"/>
                </a:rPr>
                <a:t>及</a:t>
              </a:r>
              <a:r>
                <a:rPr lang="en-US" altLang="zh-CN" sz="2400" b="1" i="1" dirty="0">
                  <a:latin typeface="Times New Roman" panose="02020603050405020304" pitchFamily="18" charset="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阶可逆矩</a:t>
              </a:r>
              <a:endParaRPr lang="zh-CN" altLang="en-US" sz="2400" b="1" dirty="0">
                <a:latin typeface="黑体" panose="02010609060101010101" pitchFamily="49" charset="-122"/>
                <a:ea typeface="黑体" panose="02010609060101010101" pitchFamily="49" charset="-122"/>
              </a:endParaRPr>
            </a:p>
            <a:p>
              <a:pPr eaLnBrk="1" hangingPunct="1"/>
              <a:endParaRPr lang="zh-CN" altLang="en-US" sz="2400" b="1" dirty="0">
                <a:latin typeface="黑体" panose="02010609060101010101" pitchFamily="49" charset="-122"/>
                <a:ea typeface="黑体" panose="02010609060101010101" pitchFamily="49" charset="-122"/>
              </a:endParaRPr>
            </a:p>
            <a:p>
              <a:pPr eaLnBrk="1" hangingPunct="1"/>
              <a:r>
                <a:rPr lang="zh-CN" altLang="en-US" sz="2400" b="1" dirty="0">
                  <a:latin typeface="黑体" panose="02010609060101010101" pitchFamily="49" charset="-122"/>
                  <a:ea typeface="黑体" panose="02010609060101010101" pitchFamily="49" charset="-122"/>
                </a:rPr>
                <a:t>阵</a:t>
              </a:r>
              <a:r>
                <a:rPr lang="en-US" altLang="zh-CN" sz="2400" b="1" i="1" dirty="0">
                  <a:latin typeface="Times New Roman" panose="02020603050405020304" pitchFamily="18" charset="0"/>
                  <a:ea typeface="黑体" panose="02010609060101010101" pitchFamily="49" charset="-122"/>
                </a:rPr>
                <a:t>Q,</a:t>
              </a:r>
              <a:r>
                <a:rPr lang="zh-CN" altLang="en-US" sz="2400" b="1" dirty="0">
                  <a:latin typeface="Arial" panose="020B0604020202020204" pitchFamily="34" charset="0"/>
                </a:rPr>
                <a:t>使</a:t>
              </a:r>
              <a:r>
                <a:rPr lang="zh-CN" altLang="en-US" b="1" dirty="0">
                  <a:latin typeface="Arial" panose="020B0604020202020204" pitchFamily="34" charset="0"/>
                </a:rPr>
                <a:t> </a:t>
              </a:r>
              <a:r>
                <a:rPr lang="en-US" altLang="zh-CN" sz="2400" b="1" i="1" dirty="0">
                  <a:latin typeface="Times New Roman" panose="02020603050405020304" pitchFamily="18" charset="0"/>
                  <a:ea typeface="黑体" panose="02010609060101010101" pitchFamily="49" charset="-122"/>
                </a:rPr>
                <a:t>PAQ=B.</a:t>
              </a:r>
              <a:endParaRPr lang="en-US" altLang="zh-CN" sz="2400" b="1" i="1" dirty="0">
                <a:latin typeface="Times New Roman" panose="02020603050405020304" pitchFamily="18" charset="0"/>
                <a:ea typeface="黑体" panose="02010609060101010101" pitchFamily="49" charset="-122"/>
              </a:endParaRPr>
            </a:p>
            <a:p>
              <a:pPr eaLnBrk="1" hangingPunct="1"/>
              <a:endParaRPr lang="en-US" altLang="zh-CN" sz="2400" b="1" i="1" dirty="0">
                <a:latin typeface="Times New Roman" panose="02020603050405020304" pitchFamily="18" charset="0"/>
                <a:ea typeface="黑体" panose="02010609060101010101" pitchFamily="49" charset="-122"/>
              </a:endParaRPr>
            </a:p>
          </p:txBody>
        </p:sp>
      </p:grpSp>
      <p:sp>
        <p:nvSpPr>
          <p:cNvPr id="69650" name="Text Box 18"/>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sp>
        <p:nvSpPr>
          <p:cNvPr id="69651" name="Text Box 19"/>
          <p:cNvSpPr txBox="1"/>
          <p:nvPr/>
        </p:nvSpPr>
        <p:spPr>
          <a:xfrm>
            <a:off x="1733550" y="1844675"/>
            <a:ext cx="4141788"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设</a:t>
            </a: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A,B</a:t>
            </a:r>
            <a:r>
              <a:rPr lang="zh-CN" altLang="en-US" sz="2400" b="1" dirty="0">
                <a:latin typeface="Times New Roman" panose="02020603050405020304" pitchFamily="18" charset="0"/>
              </a:rPr>
              <a:t>为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 </a:t>
            </a:r>
            <a:r>
              <a:rPr lang="zh-CN" altLang="en-US" sz="2400" b="1" dirty="0">
                <a:latin typeface="Times New Roman" panose="02020603050405020304" pitchFamily="18" charset="0"/>
                <a:ea typeface="黑体" panose="02010609060101010101" pitchFamily="49" charset="-122"/>
              </a:rPr>
              <a:t>矩阵 ，那么</a:t>
            </a:r>
            <a:endParaRPr lang="zh-CN" altLang="en-US" sz="2400" b="1" dirty="0">
              <a:latin typeface="Times New Roman" panose="02020603050405020304" pitchFamily="18" charset="0"/>
              <a:ea typeface="黑体" panose="02010609060101010101" pitchFamily="49" charset="-122"/>
            </a:endParaRPr>
          </a:p>
        </p:txBody>
      </p:sp>
      <p:grpSp>
        <p:nvGrpSpPr>
          <p:cNvPr id="69652" name="Group 20"/>
          <p:cNvGrpSpPr/>
          <p:nvPr/>
        </p:nvGrpSpPr>
        <p:grpSpPr>
          <a:xfrm>
            <a:off x="862013" y="2492375"/>
            <a:ext cx="7558087" cy="606425"/>
            <a:chOff x="340" y="1026"/>
            <a:chExt cx="4761" cy="382"/>
          </a:xfrm>
        </p:grpSpPr>
        <p:graphicFrame>
          <p:nvGraphicFramePr>
            <p:cNvPr id="24614" name="Object 21"/>
            <p:cNvGraphicFramePr>
              <a:graphicFrameLocks noChangeAspect="1"/>
            </p:cNvGraphicFramePr>
            <p:nvPr/>
          </p:nvGraphicFramePr>
          <p:xfrm>
            <a:off x="340" y="1026"/>
            <a:ext cx="685" cy="382"/>
          </p:xfrm>
          <a:graphic>
            <a:graphicData uri="http://schemas.openxmlformats.org/presentationml/2006/ole">
              <mc:AlternateContent xmlns:mc="http://schemas.openxmlformats.org/markup-compatibility/2006">
                <mc:Choice xmlns:v="urn:schemas-microsoft-com:vml" Requires="v">
                  <p:oleObj spid="_x0000_s3137" name="" r:id="rId7" imgW="545465" imgH="304800" progId="Equation.3">
                    <p:embed/>
                  </p:oleObj>
                </mc:Choice>
                <mc:Fallback>
                  <p:oleObj name="" r:id="rId7" imgW="545465" imgH="304800" progId="Equation.3">
                    <p:embed/>
                    <p:pic>
                      <p:nvPicPr>
                        <p:cNvPr id="0" name="图片 3136"/>
                        <p:cNvPicPr/>
                        <p:nvPr/>
                      </p:nvPicPr>
                      <p:blipFill>
                        <a:blip r:embed="rId2"/>
                        <a:stretch>
                          <a:fillRect/>
                        </a:stretch>
                      </p:blipFill>
                      <p:spPr>
                        <a:xfrm>
                          <a:off x="340" y="1026"/>
                          <a:ext cx="685" cy="382"/>
                        </a:xfrm>
                        <a:prstGeom prst="rect">
                          <a:avLst/>
                        </a:prstGeom>
                        <a:noFill/>
                        <a:ln w="38100">
                          <a:noFill/>
                          <a:miter/>
                        </a:ln>
                      </p:spPr>
                    </p:pic>
                  </p:oleObj>
                </mc:Fallback>
              </mc:AlternateContent>
            </a:graphicData>
          </a:graphic>
        </p:graphicFrame>
        <p:sp>
          <p:nvSpPr>
            <p:cNvPr id="24615" name="Rectangle 22"/>
            <p:cNvSpPr/>
            <p:nvPr/>
          </p:nvSpPr>
          <p:spPr>
            <a:xfrm>
              <a:off x="1020" y="1117"/>
              <a:ext cx="4081"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PA=B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sp>
        <p:nvSpPr>
          <p:cNvPr id="69655" name="Text Box 23"/>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grpSp>
        <p:nvGrpSpPr>
          <p:cNvPr id="69657" name="Group 25"/>
          <p:cNvGrpSpPr/>
          <p:nvPr/>
        </p:nvGrpSpPr>
        <p:grpSpPr>
          <a:xfrm>
            <a:off x="862013" y="3068638"/>
            <a:ext cx="7705725" cy="606425"/>
            <a:chOff x="340" y="1389"/>
            <a:chExt cx="4854" cy="382"/>
          </a:xfrm>
        </p:grpSpPr>
        <p:graphicFrame>
          <p:nvGraphicFramePr>
            <p:cNvPr id="24612" name="Object 26"/>
            <p:cNvGraphicFramePr>
              <a:graphicFrameLocks noChangeAspect="1"/>
            </p:cNvGraphicFramePr>
            <p:nvPr/>
          </p:nvGraphicFramePr>
          <p:xfrm>
            <a:off x="340" y="1389"/>
            <a:ext cx="749" cy="382"/>
          </p:xfrm>
          <a:graphic>
            <a:graphicData uri="http://schemas.openxmlformats.org/presentationml/2006/ole">
              <mc:AlternateContent xmlns:mc="http://schemas.openxmlformats.org/markup-compatibility/2006">
                <mc:Choice xmlns:v="urn:schemas-microsoft-com:vml" Requires="v">
                  <p:oleObj spid="_x0000_s3140" name="" r:id="rId8" imgW="596900" imgH="304800" progId="Equation.3">
                    <p:embed/>
                  </p:oleObj>
                </mc:Choice>
                <mc:Fallback>
                  <p:oleObj name="" r:id="rId8" imgW="596900" imgH="304800" progId="Equation.3">
                    <p:embed/>
                    <p:pic>
                      <p:nvPicPr>
                        <p:cNvPr id="0" name="图片 3139"/>
                        <p:cNvPicPr/>
                        <p:nvPr/>
                      </p:nvPicPr>
                      <p:blipFill>
                        <a:blip r:embed="rId4"/>
                        <a:stretch>
                          <a:fillRect/>
                        </a:stretch>
                      </p:blipFill>
                      <p:spPr>
                        <a:xfrm>
                          <a:off x="340" y="1389"/>
                          <a:ext cx="749" cy="382"/>
                        </a:xfrm>
                        <a:prstGeom prst="rect">
                          <a:avLst/>
                        </a:prstGeom>
                        <a:noFill/>
                        <a:ln w="38100">
                          <a:noFill/>
                          <a:miter/>
                        </a:ln>
                      </p:spPr>
                    </p:pic>
                  </p:oleObj>
                </mc:Fallback>
              </mc:AlternateContent>
            </a:graphicData>
          </a:graphic>
        </p:graphicFrame>
        <p:sp>
          <p:nvSpPr>
            <p:cNvPr id="24613" name="Rectangle 27"/>
            <p:cNvSpPr/>
            <p:nvPr/>
          </p:nvSpPr>
          <p:spPr>
            <a:xfrm>
              <a:off x="1111" y="1480"/>
              <a:ext cx="4083"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Q</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AQ=B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grpSp>
        <p:nvGrpSpPr>
          <p:cNvPr id="69660" name="Group 28"/>
          <p:cNvGrpSpPr/>
          <p:nvPr/>
        </p:nvGrpSpPr>
        <p:grpSpPr>
          <a:xfrm>
            <a:off x="862013" y="2492375"/>
            <a:ext cx="7558087" cy="606425"/>
            <a:chOff x="340" y="1026"/>
            <a:chExt cx="4761" cy="382"/>
          </a:xfrm>
        </p:grpSpPr>
        <p:graphicFrame>
          <p:nvGraphicFramePr>
            <p:cNvPr id="24610" name="Object 29"/>
            <p:cNvGraphicFramePr>
              <a:graphicFrameLocks noChangeAspect="1"/>
            </p:cNvGraphicFramePr>
            <p:nvPr/>
          </p:nvGraphicFramePr>
          <p:xfrm>
            <a:off x="340" y="1026"/>
            <a:ext cx="685" cy="382"/>
          </p:xfrm>
          <a:graphic>
            <a:graphicData uri="http://schemas.openxmlformats.org/presentationml/2006/ole">
              <mc:AlternateContent xmlns:mc="http://schemas.openxmlformats.org/markup-compatibility/2006">
                <mc:Choice xmlns:v="urn:schemas-microsoft-com:vml" Requires="v">
                  <p:oleObj spid="_x0000_s3139" name="" r:id="rId9" imgW="545465" imgH="304800" progId="Equation.3">
                    <p:embed/>
                  </p:oleObj>
                </mc:Choice>
                <mc:Fallback>
                  <p:oleObj name="" r:id="rId9" imgW="545465" imgH="304800" progId="Equation.3">
                    <p:embed/>
                    <p:pic>
                      <p:nvPicPr>
                        <p:cNvPr id="0" name="图片 3138"/>
                        <p:cNvPicPr/>
                        <p:nvPr/>
                      </p:nvPicPr>
                      <p:blipFill>
                        <a:blip r:embed="rId2"/>
                        <a:stretch>
                          <a:fillRect/>
                        </a:stretch>
                      </p:blipFill>
                      <p:spPr>
                        <a:xfrm>
                          <a:off x="340" y="1026"/>
                          <a:ext cx="685" cy="382"/>
                        </a:xfrm>
                        <a:prstGeom prst="rect">
                          <a:avLst/>
                        </a:prstGeom>
                        <a:noFill/>
                        <a:ln w="38100">
                          <a:noFill/>
                          <a:miter/>
                        </a:ln>
                      </p:spPr>
                    </p:pic>
                  </p:oleObj>
                </mc:Fallback>
              </mc:AlternateContent>
            </a:graphicData>
          </a:graphic>
        </p:graphicFrame>
        <p:sp>
          <p:nvSpPr>
            <p:cNvPr id="24611" name="Rectangle 30"/>
            <p:cNvSpPr/>
            <p:nvPr/>
          </p:nvSpPr>
          <p:spPr>
            <a:xfrm>
              <a:off x="1020" y="1117"/>
              <a:ext cx="4081"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PA=B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sp>
        <p:nvSpPr>
          <p:cNvPr id="69663" name="Text Box 31"/>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grpSp>
        <p:nvGrpSpPr>
          <p:cNvPr id="69665" name="Group 33"/>
          <p:cNvGrpSpPr/>
          <p:nvPr/>
        </p:nvGrpSpPr>
        <p:grpSpPr>
          <a:xfrm>
            <a:off x="896938" y="3703638"/>
            <a:ext cx="8247062" cy="1709737"/>
            <a:chOff x="362" y="1789"/>
            <a:chExt cx="5195" cy="1077"/>
          </a:xfrm>
        </p:grpSpPr>
        <p:graphicFrame>
          <p:nvGraphicFramePr>
            <p:cNvPr id="24608" name="Object 34"/>
            <p:cNvGraphicFramePr>
              <a:graphicFrameLocks noChangeAspect="1"/>
            </p:cNvGraphicFramePr>
            <p:nvPr/>
          </p:nvGraphicFramePr>
          <p:xfrm>
            <a:off x="362" y="1789"/>
            <a:ext cx="796" cy="398"/>
          </p:xfrm>
          <a:graphic>
            <a:graphicData uri="http://schemas.openxmlformats.org/presentationml/2006/ole">
              <mc:AlternateContent xmlns:mc="http://schemas.openxmlformats.org/markup-compatibility/2006">
                <mc:Choice xmlns:v="urn:schemas-microsoft-com:vml" Requires="v">
                  <p:oleObj spid="_x0000_s3141" name="" r:id="rId10" imgW="634365" imgH="317500" progId="Equation.3">
                    <p:embed/>
                  </p:oleObj>
                </mc:Choice>
                <mc:Fallback>
                  <p:oleObj name="" r:id="rId10" imgW="634365" imgH="317500" progId="Equation.3">
                    <p:embed/>
                    <p:pic>
                      <p:nvPicPr>
                        <p:cNvPr id="0" name="图片 3140"/>
                        <p:cNvPicPr/>
                        <p:nvPr/>
                      </p:nvPicPr>
                      <p:blipFill>
                        <a:blip r:embed="rId6"/>
                        <a:stretch>
                          <a:fillRect/>
                        </a:stretch>
                      </p:blipFill>
                      <p:spPr>
                        <a:xfrm>
                          <a:off x="362" y="1789"/>
                          <a:ext cx="796" cy="398"/>
                        </a:xfrm>
                        <a:prstGeom prst="rect">
                          <a:avLst/>
                        </a:prstGeom>
                        <a:noFill/>
                        <a:ln w="38100">
                          <a:noFill/>
                          <a:miter/>
                        </a:ln>
                      </p:spPr>
                    </p:pic>
                  </p:oleObj>
                </mc:Fallback>
              </mc:AlternateContent>
            </a:graphicData>
          </a:graphic>
        </p:graphicFrame>
        <p:sp>
          <p:nvSpPr>
            <p:cNvPr id="24609" name="Rectangle 35"/>
            <p:cNvSpPr/>
            <p:nvPr/>
          </p:nvSpPr>
          <p:spPr>
            <a:xfrm>
              <a:off x="1111" y="1888"/>
              <a:ext cx="4446" cy="978"/>
            </a:xfrm>
            <a:prstGeom prst="rect">
              <a:avLst/>
            </a:prstGeom>
            <a:noFill/>
            <a:ln w="9525">
              <a:noFill/>
            </a:ln>
          </p:spPr>
          <p:txBody>
            <a:bodyPr>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zh-CN" altLang="en-US" sz="2400" b="1" dirty="0">
                  <a:latin typeface="Times New Roman" panose="02020603050405020304" pitchFamily="18" charset="0"/>
                  <a:ea typeface="黑体" panose="02010609060101010101" pitchFamily="49" charset="-122"/>
                </a:rPr>
                <a:t>及</a:t>
              </a:r>
              <a:r>
                <a:rPr lang="en-US" altLang="zh-CN" sz="2400" b="1" i="1" dirty="0">
                  <a:latin typeface="Times New Roman" panose="02020603050405020304" pitchFamily="18" charset="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阶可逆矩</a:t>
              </a:r>
              <a:endParaRPr lang="zh-CN" altLang="en-US" sz="2400" b="1" dirty="0">
                <a:latin typeface="黑体" panose="02010609060101010101" pitchFamily="49" charset="-122"/>
                <a:ea typeface="黑体" panose="02010609060101010101" pitchFamily="49" charset="-122"/>
              </a:endParaRPr>
            </a:p>
            <a:p>
              <a:pPr eaLnBrk="1" hangingPunct="1"/>
              <a:endParaRPr lang="zh-CN" altLang="en-US" sz="2400" b="1" dirty="0">
                <a:latin typeface="黑体" panose="02010609060101010101" pitchFamily="49" charset="-122"/>
                <a:ea typeface="黑体" panose="02010609060101010101" pitchFamily="49" charset="-122"/>
              </a:endParaRPr>
            </a:p>
            <a:p>
              <a:pPr eaLnBrk="1" hangingPunct="1"/>
              <a:r>
                <a:rPr lang="zh-CN" altLang="en-US" sz="2400" b="1" dirty="0">
                  <a:latin typeface="黑体" panose="02010609060101010101" pitchFamily="49" charset="-122"/>
                  <a:ea typeface="黑体" panose="02010609060101010101" pitchFamily="49" charset="-122"/>
                </a:rPr>
                <a:t>阵</a:t>
              </a:r>
              <a:r>
                <a:rPr lang="en-US" altLang="zh-CN" sz="2400" b="1" i="1" dirty="0">
                  <a:latin typeface="Times New Roman" panose="02020603050405020304" pitchFamily="18" charset="0"/>
                  <a:ea typeface="黑体" panose="02010609060101010101" pitchFamily="49" charset="-122"/>
                </a:rPr>
                <a:t>Q,</a:t>
              </a:r>
              <a:r>
                <a:rPr lang="zh-CN" altLang="en-US" sz="2400" b="1" dirty="0">
                  <a:latin typeface="Arial" panose="020B0604020202020204" pitchFamily="34" charset="0"/>
                </a:rPr>
                <a:t>使</a:t>
              </a:r>
              <a:r>
                <a:rPr lang="zh-CN" altLang="en-US" b="1" dirty="0">
                  <a:latin typeface="Arial" panose="020B0604020202020204" pitchFamily="34" charset="0"/>
                </a:rPr>
                <a:t> </a:t>
              </a:r>
              <a:r>
                <a:rPr lang="en-US" altLang="zh-CN" sz="2400" b="1" i="1" dirty="0">
                  <a:latin typeface="Times New Roman" panose="02020603050405020304" pitchFamily="18" charset="0"/>
                  <a:ea typeface="黑体" panose="02010609060101010101" pitchFamily="49" charset="-122"/>
                </a:rPr>
                <a:t>PAQ=B.</a:t>
              </a:r>
              <a:endParaRPr lang="en-US" altLang="zh-CN" sz="2400" b="1" i="1" dirty="0">
                <a:latin typeface="Times New Roman" panose="02020603050405020304" pitchFamily="18" charset="0"/>
                <a:ea typeface="黑体" panose="02010609060101010101" pitchFamily="49" charset="-122"/>
              </a:endParaRPr>
            </a:p>
            <a:p>
              <a:pPr eaLnBrk="1" hangingPunct="1"/>
              <a:endParaRPr lang="en-US" altLang="zh-CN" sz="2400" b="1" i="1" dirty="0">
                <a:latin typeface="Times New Roman" panose="02020603050405020304" pitchFamily="18" charset="0"/>
                <a:ea typeface="黑体" panose="02010609060101010101" pitchFamily="49" charset="-122"/>
              </a:endParaRPr>
            </a:p>
          </p:txBody>
        </p:sp>
      </p:grpSp>
      <p:grpSp>
        <p:nvGrpSpPr>
          <p:cNvPr id="69668" name="Group 36"/>
          <p:cNvGrpSpPr/>
          <p:nvPr/>
        </p:nvGrpSpPr>
        <p:grpSpPr>
          <a:xfrm>
            <a:off x="862013" y="3068638"/>
            <a:ext cx="7705725" cy="606425"/>
            <a:chOff x="340" y="1389"/>
            <a:chExt cx="4854" cy="382"/>
          </a:xfrm>
        </p:grpSpPr>
        <p:graphicFrame>
          <p:nvGraphicFramePr>
            <p:cNvPr id="24606" name="Object 37"/>
            <p:cNvGraphicFramePr>
              <a:graphicFrameLocks noChangeAspect="1"/>
            </p:cNvGraphicFramePr>
            <p:nvPr/>
          </p:nvGraphicFramePr>
          <p:xfrm>
            <a:off x="340" y="1389"/>
            <a:ext cx="749" cy="382"/>
          </p:xfrm>
          <a:graphic>
            <a:graphicData uri="http://schemas.openxmlformats.org/presentationml/2006/ole">
              <mc:AlternateContent xmlns:mc="http://schemas.openxmlformats.org/markup-compatibility/2006">
                <mc:Choice xmlns:v="urn:schemas-microsoft-com:vml" Requires="v">
                  <p:oleObj spid="_x0000_s3142" name="" r:id="rId11" imgW="596900" imgH="304800" progId="Equation.3">
                    <p:embed/>
                  </p:oleObj>
                </mc:Choice>
                <mc:Fallback>
                  <p:oleObj name="" r:id="rId11" imgW="596900" imgH="304800" progId="Equation.3">
                    <p:embed/>
                    <p:pic>
                      <p:nvPicPr>
                        <p:cNvPr id="0" name="图片 3141"/>
                        <p:cNvPicPr/>
                        <p:nvPr/>
                      </p:nvPicPr>
                      <p:blipFill>
                        <a:blip r:embed="rId4"/>
                        <a:stretch>
                          <a:fillRect/>
                        </a:stretch>
                      </p:blipFill>
                      <p:spPr>
                        <a:xfrm>
                          <a:off x="340" y="1389"/>
                          <a:ext cx="749" cy="382"/>
                        </a:xfrm>
                        <a:prstGeom prst="rect">
                          <a:avLst/>
                        </a:prstGeom>
                        <a:noFill/>
                        <a:ln w="38100">
                          <a:noFill/>
                          <a:miter/>
                        </a:ln>
                      </p:spPr>
                    </p:pic>
                  </p:oleObj>
                </mc:Fallback>
              </mc:AlternateContent>
            </a:graphicData>
          </a:graphic>
        </p:graphicFrame>
        <p:sp>
          <p:nvSpPr>
            <p:cNvPr id="24607" name="Rectangle 38"/>
            <p:cNvSpPr/>
            <p:nvPr/>
          </p:nvSpPr>
          <p:spPr>
            <a:xfrm>
              <a:off x="1111" y="1480"/>
              <a:ext cx="4083"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Q</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AQ=B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grpSp>
        <p:nvGrpSpPr>
          <p:cNvPr id="69671" name="Group 39"/>
          <p:cNvGrpSpPr/>
          <p:nvPr/>
        </p:nvGrpSpPr>
        <p:grpSpPr>
          <a:xfrm>
            <a:off x="862013" y="2492375"/>
            <a:ext cx="7558087" cy="606425"/>
            <a:chOff x="340" y="1026"/>
            <a:chExt cx="4761" cy="382"/>
          </a:xfrm>
        </p:grpSpPr>
        <p:graphicFrame>
          <p:nvGraphicFramePr>
            <p:cNvPr id="24604" name="Object 40"/>
            <p:cNvGraphicFramePr>
              <a:graphicFrameLocks noChangeAspect="1"/>
            </p:cNvGraphicFramePr>
            <p:nvPr/>
          </p:nvGraphicFramePr>
          <p:xfrm>
            <a:off x="340" y="1026"/>
            <a:ext cx="685" cy="382"/>
          </p:xfrm>
          <a:graphic>
            <a:graphicData uri="http://schemas.openxmlformats.org/presentationml/2006/ole">
              <mc:AlternateContent xmlns:mc="http://schemas.openxmlformats.org/markup-compatibility/2006">
                <mc:Choice xmlns:v="urn:schemas-microsoft-com:vml" Requires="v">
                  <p:oleObj spid="_x0000_s3143" name="" r:id="rId12" imgW="545465" imgH="304800" progId="Equation.3">
                    <p:embed/>
                  </p:oleObj>
                </mc:Choice>
                <mc:Fallback>
                  <p:oleObj name="" r:id="rId12" imgW="545465" imgH="304800" progId="Equation.3">
                    <p:embed/>
                    <p:pic>
                      <p:nvPicPr>
                        <p:cNvPr id="0" name="图片 3142"/>
                        <p:cNvPicPr/>
                        <p:nvPr/>
                      </p:nvPicPr>
                      <p:blipFill>
                        <a:blip r:embed="rId2"/>
                        <a:stretch>
                          <a:fillRect/>
                        </a:stretch>
                      </p:blipFill>
                      <p:spPr>
                        <a:xfrm>
                          <a:off x="340" y="1026"/>
                          <a:ext cx="685" cy="382"/>
                        </a:xfrm>
                        <a:prstGeom prst="rect">
                          <a:avLst/>
                        </a:prstGeom>
                        <a:noFill/>
                        <a:ln w="38100">
                          <a:noFill/>
                          <a:miter/>
                        </a:ln>
                      </p:spPr>
                    </p:pic>
                  </p:oleObj>
                </mc:Fallback>
              </mc:AlternateContent>
            </a:graphicData>
          </a:graphic>
        </p:graphicFrame>
        <p:sp>
          <p:nvSpPr>
            <p:cNvPr id="24605" name="Rectangle 41"/>
            <p:cNvSpPr/>
            <p:nvPr/>
          </p:nvSpPr>
          <p:spPr>
            <a:xfrm>
              <a:off x="1020" y="1117"/>
              <a:ext cx="4081"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PA=B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sp>
        <p:nvSpPr>
          <p:cNvPr id="69674" name="Text Box 42"/>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grpSp>
        <p:nvGrpSpPr>
          <p:cNvPr id="69676" name="Group 44"/>
          <p:cNvGrpSpPr/>
          <p:nvPr/>
        </p:nvGrpSpPr>
        <p:grpSpPr>
          <a:xfrm>
            <a:off x="896938" y="3703638"/>
            <a:ext cx="8247062" cy="1709737"/>
            <a:chOff x="362" y="1789"/>
            <a:chExt cx="5195" cy="1077"/>
          </a:xfrm>
        </p:grpSpPr>
        <p:graphicFrame>
          <p:nvGraphicFramePr>
            <p:cNvPr id="24602" name="Object 45"/>
            <p:cNvGraphicFramePr>
              <a:graphicFrameLocks noChangeAspect="1"/>
            </p:cNvGraphicFramePr>
            <p:nvPr/>
          </p:nvGraphicFramePr>
          <p:xfrm>
            <a:off x="362" y="1789"/>
            <a:ext cx="796" cy="398"/>
          </p:xfrm>
          <a:graphic>
            <a:graphicData uri="http://schemas.openxmlformats.org/presentationml/2006/ole">
              <mc:AlternateContent xmlns:mc="http://schemas.openxmlformats.org/markup-compatibility/2006">
                <mc:Choice xmlns:v="urn:schemas-microsoft-com:vml" Requires="v">
                  <p:oleObj spid="_x0000_s3147" name="" r:id="rId13" imgW="634365" imgH="317500" progId="Equation.3">
                    <p:embed/>
                  </p:oleObj>
                </mc:Choice>
                <mc:Fallback>
                  <p:oleObj name="" r:id="rId13" imgW="634365" imgH="317500" progId="Equation.3">
                    <p:embed/>
                    <p:pic>
                      <p:nvPicPr>
                        <p:cNvPr id="0" name="图片 3146"/>
                        <p:cNvPicPr/>
                        <p:nvPr/>
                      </p:nvPicPr>
                      <p:blipFill>
                        <a:blip r:embed="rId6"/>
                        <a:stretch>
                          <a:fillRect/>
                        </a:stretch>
                      </p:blipFill>
                      <p:spPr>
                        <a:xfrm>
                          <a:off x="362" y="1789"/>
                          <a:ext cx="796" cy="398"/>
                        </a:xfrm>
                        <a:prstGeom prst="rect">
                          <a:avLst/>
                        </a:prstGeom>
                        <a:noFill/>
                        <a:ln w="38100">
                          <a:noFill/>
                          <a:miter/>
                        </a:ln>
                      </p:spPr>
                    </p:pic>
                  </p:oleObj>
                </mc:Fallback>
              </mc:AlternateContent>
            </a:graphicData>
          </a:graphic>
        </p:graphicFrame>
        <p:sp>
          <p:nvSpPr>
            <p:cNvPr id="24603" name="Rectangle 46"/>
            <p:cNvSpPr/>
            <p:nvPr/>
          </p:nvSpPr>
          <p:spPr>
            <a:xfrm>
              <a:off x="1111" y="1888"/>
              <a:ext cx="4446" cy="978"/>
            </a:xfrm>
            <a:prstGeom prst="rect">
              <a:avLst/>
            </a:prstGeom>
            <a:noFill/>
            <a:ln w="9525">
              <a:noFill/>
            </a:ln>
          </p:spPr>
          <p:txBody>
            <a:bodyPr>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zh-CN" altLang="en-US" sz="2400" b="1" dirty="0">
                  <a:latin typeface="Times New Roman" panose="02020603050405020304" pitchFamily="18" charset="0"/>
                  <a:ea typeface="黑体" panose="02010609060101010101" pitchFamily="49" charset="-122"/>
                </a:rPr>
                <a:t>及</a:t>
              </a:r>
              <a:r>
                <a:rPr lang="en-US" altLang="zh-CN" sz="2400" b="1" i="1" dirty="0">
                  <a:latin typeface="Times New Roman" panose="02020603050405020304" pitchFamily="18" charset="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阶可逆矩</a:t>
              </a:r>
              <a:endParaRPr lang="zh-CN" altLang="en-US" sz="2400" b="1" dirty="0">
                <a:latin typeface="黑体" panose="02010609060101010101" pitchFamily="49" charset="-122"/>
                <a:ea typeface="黑体" panose="02010609060101010101" pitchFamily="49" charset="-122"/>
              </a:endParaRPr>
            </a:p>
            <a:p>
              <a:pPr eaLnBrk="1" hangingPunct="1"/>
              <a:endParaRPr lang="zh-CN" altLang="en-US" sz="2400" b="1" dirty="0">
                <a:latin typeface="黑体" panose="02010609060101010101" pitchFamily="49" charset="-122"/>
                <a:ea typeface="黑体" panose="02010609060101010101" pitchFamily="49" charset="-122"/>
              </a:endParaRPr>
            </a:p>
            <a:p>
              <a:pPr eaLnBrk="1" hangingPunct="1"/>
              <a:r>
                <a:rPr lang="zh-CN" altLang="en-US" sz="2400" b="1" dirty="0">
                  <a:latin typeface="黑体" panose="02010609060101010101" pitchFamily="49" charset="-122"/>
                  <a:ea typeface="黑体" panose="02010609060101010101" pitchFamily="49" charset="-122"/>
                </a:rPr>
                <a:t>阵</a:t>
              </a:r>
              <a:r>
                <a:rPr lang="en-US" altLang="zh-CN" sz="2400" b="1" i="1" dirty="0">
                  <a:latin typeface="Times New Roman" panose="02020603050405020304" pitchFamily="18" charset="0"/>
                  <a:ea typeface="黑体" panose="02010609060101010101" pitchFamily="49" charset="-122"/>
                </a:rPr>
                <a:t>Q,</a:t>
              </a:r>
              <a:r>
                <a:rPr lang="zh-CN" altLang="en-US" sz="2400" b="1" dirty="0">
                  <a:latin typeface="Arial" panose="020B0604020202020204" pitchFamily="34" charset="0"/>
                </a:rPr>
                <a:t>使</a:t>
              </a:r>
              <a:r>
                <a:rPr lang="zh-CN" altLang="en-US" b="1" dirty="0">
                  <a:latin typeface="Arial" panose="020B0604020202020204" pitchFamily="34" charset="0"/>
                </a:rPr>
                <a:t> </a:t>
              </a:r>
              <a:r>
                <a:rPr lang="en-US" altLang="zh-CN" sz="2400" b="1" i="1" dirty="0">
                  <a:latin typeface="Times New Roman" panose="02020603050405020304" pitchFamily="18" charset="0"/>
                  <a:ea typeface="黑体" panose="02010609060101010101" pitchFamily="49" charset="-122"/>
                </a:rPr>
                <a:t>PAQ=B.</a:t>
              </a:r>
              <a:endParaRPr lang="en-US" altLang="zh-CN" sz="2400" b="1" i="1" dirty="0">
                <a:latin typeface="Times New Roman" panose="02020603050405020304" pitchFamily="18" charset="0"/>
                <a:ea typeface="黑体" panose="02010609060101010101" pitchFamily="49" charset="-122"/>
              </a:endParaRPr>
            </a:p>
            <a:p>
              <a:pPr eaLnBrk="1" hangingPunct="1"/>
              <a:endParaRPr lang="en-US" altLang="zh-CN" sz="2400" b="1" i="1" dirty="0">
                <a:latin typeface="Times New Roman" panose="02020603050405020304" pitchFamily="18" charset="0"/>
                <a:ea typeface="黑体" panose="02010609060101010101" pitchFamily="49" charset="-122"/>
              </a:endParaRPr>
            </a:p>
          </p:txBody>
        </p:sp>
      </p:grpSp>
      <p:grpSp>
        <p:nvGrpSpPr>
          <p:cNvPr id="69679" name="Group 47"/>
          <p:cNvGrpSpPr/>
          <p:nvPr/>
        </p:nvGrpSpPr>
        <p:grpSpPr>
          <a:xfrm>
            <a:off x="862013" y="3068638"/>
            <a:ext cx="7705725" cy="606425"/>
            <a:chOff x="340" y="1389"/>
            <a:chExt cx="4854" cy="382"/>
          </a:xfrm>
        </p:grpSpPr>
        <p:graphicFrame>
          <p:nvGraphicFramePr>
            <p:cNvPr id="24600" name="Object 48"/>
            <p:cNvGraphicFramePr>
              <a:graphicFrameLocks noChangeAspect="1"/>
            </p:cNvGraphicFramePr>
            <p:nvPr/>
          </p:nvGraphicFramePr>
          <p:xfrm>
            <a:off x="340" y="1389"/>
            <a:ext cx="749" cy="382"/>
          </p:xfrm>
          <a:graphic>
            <a:graphicData uri="http://schemas.openxmlformats.org/presentationml/2006/ole">
              <mc:AlternateContent xmlns:mc="http://schemas.openxmlformats.org/markup-compatibility/2006">
                <mc:Choice xmlns:v="urn:schemas-microsoft-com:vml" Requires="v">
                  <p:oleObj spid="_x0000_s3152" name="" r:id="rId14" imgW="596900" imgH="304800" progId="Equation.3">
                    <p:embed/>
                  </p:oleObj>
                </mc:Choice>
                <mc:Fallback>
                  <p:oleObj name="" r:id="rId14" imgW="596900" imgH="304800" progId="Equation.3">
                    <p:embed/>
                    <p:pic>
                      <p:nvPicPr>
                        <p:cNvPr id="0" name="图片 3151"/>
                        <p:cNvPicPr/>
                        <p:nvPr/>
                      </p:nvPicPr>
                      <p:blipFill>
                        <a:blip r:embed="rId4"/>
                        <a:stretch>
                          <a:fillRect/>
                        </a:stretch>
                      </p:blipFill>
                      <p:spPr>
                        <a:xfrm>
                          <a:off x="340" y="1389"/>
                          <a:ext cx="749" cy="382"/>
                        </a:xfrm>
                        <a:prstGeom prst="rect">
                          <a:avLst/>
                        </a:prstGeom>
                        <a:noFill/>
                        <a:ln w="38100">
                          <a:noFill/>
                          <a:miter/>
                        </a:ln>
                      </p:spPr>
                    </p:pic>
                  </p:oleObj>
                </mc:Fallback>
              </mc:AlternateContent>
            </a:graphicData>
          </a:graphic>
        </p:graphicFrame>
        <p:sp>
          <p:nvSpPr>
            <p:cNvPr id="24601" name="Rectangle 49"/>
            <p:cNvSpPr/>
            <p:nvPr/>
          </p:nvSpPr>
          <p:spPr>
            <a:xfrm>
              <a:off x="1111" y="1480"/>
              <a:ext cx="4083"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Q</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AQ=B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grpSp>
        <p:nvGrpSpPr>
          <p:cNvPr id="69682" name="Group 50"/>
          <p:cNvGrpSpPr/>
          <p:nvPr/>
        </p:nvGrpSpPr>
        <p:grpSpPr>
          <a:xfrm>
            <a:off x="862013" y="2492375"/>
            <a:ext cx="7558087" cy="606425"/>
            <a:chOff x="340" y="1026"/>
            <a:chExt cx="4761" cy="382"/>
          </a:xfrm>
        </p:grpSpPr>
        <p:graphicFrame>
          <p:nvGraphicFramePr>
            <p:cNvPr id="24598" name="Object 51"/>
            <p:cNvGraphicFramePr>
              <a:graphicFrameLocks noChangeAspect="1"/>
            </p:cNvGraphicFramePr>
            <p:nvPr/>
          </p:nvGraphicFramePr>
          <p:xfrm>
            <a:off x="340" y="1026"/>
            <a:ext cx="685" cy="382"/>
          </p:xfrm>
          <a:graphic>
            <a:graphicData uri="http://schemas.openxmlformats.org/presentationml/2006/ole">
              <mc:AlternateContent xmlns:mc="http://schemas.openxmlformats.org/markup-compatibility/2006">
                <mc:Choice xmlns:v="urn:schemas-microsoft-com:vml" Requires="v">
                  <p:oleObj spid="_x0000_s3148" name="" r:id="rId15" imgW="545465" imgH="304800" progId="Equation.3">
                    <p:embed/>
                  </p:oleObj>
                </mc:Choice>
                <mc:Fallback>
                  <p:oleObj name="" r:id="rId15" imgW="545465" imgH="304800" progId="Equation.3">
                    <p:embed/>
                    <p:pic>
                      <p:nvPicPr>
                        <p:cNvPr id="0" name="图片 3147"/>
                        <p:cNvPicPr/>
                        <p:nvPr/>
                      </p:nvPicPr>
                      <p:blipFill>
                        <a:blip r:embed="rId2"/>
                        <a:stretch>
                          <a:fillRect/>
                        </a:stretch>
                      </p:blipFill>
                      <p:spPr>
                        <a:xfrm>
                          <a:off x="340" y="1026"/>
                          <a:ext cx="685" cy="382"/>
                        </a:xfrm>
                        <a:prstGeom prst="rect">
                          <a:avLst/>
                        </a:prstGeom>
                        <a:noFill/>
                        <a:ln w="38100">
                          <a:noFill/>
                          <a:miter/>
                        </a:ln>
                      </p:spPr>
                    </p:pic>
                  </p:oleObj>
                </mc:Fallback>
              </mc:AlternateContent>
            </a:graphicData>
          </a:graphic>
        </p:graphicFrame>
        <p:sp>
          <p:nvSpPr>
            <p:cNvPr id="24599" name="Rectangle 52"/>
            <p:cNvSpPr/>
            <p:nvPr/>
          </p:nvSpPr>
          <p:spPr>
            <a:xfrm>
              <a:off x="1020" y="1117"/>
              <a:ext cx="4081" cy="288"/>
            </a:xfrm>
            <a:prstGeom prst="rect">
              <a:avLst/>
            </a:prstGeom>
            <a:noFill/>
            <a:ln w="9525">
              <a:noFill/>
            </a:ln>
          </p:spPr>
          <p:txBody>
            <a:bodyPr wrap="none">
              <a:spAutoFit/>
            </a:bodyPr>
            <a:p>
              <a:pPr eaLnBrk="1" hangingPunct="1"/>
              <a:r>
                <a:rPr lang="zh-CN" altLang="en-US" sz="2400" b="1" dirty="0">
                  <a:latin typeface="黑体" panose="02010609060101010101" pitchFamily="49" charset="-122"/>
                  <a:ea typeface="黑体" panose="02010609060101010101" pitchFamily="49" charset="-122"/>
                </a:rPr>
                <a:t>的充要条件是：存在 </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阶可逆矩阵</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使</a:t>
              </a:r>
              <a:r>
                <a:rPr lang="en-US" altLang="zh-CN" sz="2400" b="1" i="1" dirty="0">
                  <a:latin typeface="Times New Roman" panose="02020603050405020304" pitchFamily="18" charset="0"/>
                  <a:ea typeface="黑体" panose="02010609060101010101" pitchFamily="49" charset="-122"/>
                </a:rPr>
                <a:t>PA=B</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grpSp>
      <p:sp>
        <p:nvSpPr>
          <p:cNvPr id="69685" name="Text Box 53"/>
          <p:cNvSpPr txBox="1"/>
          <p:nvPr/>
        </p:nvSpPr>
        <p:spPr>
          <a:xfrm>
            <a:off x="573088" y="1844675"/>
            <a:ext cx="1160462"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定理</a:t>
            </a:r>
            <a:r>
              <a:rPr lang="en-US" altLang="zh-CN" sz="2400" b="1" dirty="0">
                <a:solidFill>
                  <a:srgbClr val="FF0000"/>
                </a:solidFill>
                <a:latin typeface="Times New Roman" panose="02020603050405020304" pitchFamily="18" charset="0"/>
              </a:rPr>
              <a:t>1</a:t>
            </a:r>
            <a:endParaRPr lang="en-US" altLang="zh-CN"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51"/>
                                        </p:tgtEl>
                                        <p:attrNameLst>
                                          <p:attrName>style.visibility</p:attrName>
                                        </p:attrNameLst>
                                      </p:cBhvr>
                                      <p:to>
                                        <p:strVal val="visible"/>
                                      </p:to>
                                    </p:set>
                                    <p:animEffect transition="in" filter="wipe(left)">
                                      <p:cBhvr>
                                        <p:cTn id="12" dur="500"/>
                                        <p:tgtEl>
                                          <p:spTgt spid="696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45"/>
                                        </p:tgtEl>
                                        <p:attrNameLst>
                                          <p:attrName>style.visibility</p:attrName>
                                        </p:attrNameLst>
                                      </p:cBhvr>
                                      <p:to>
                                        <p:strVal val="visible"/>
                                      </p:to>
                                    </p:set>
                                    <p:animEffect transition="in" filter="wipe(left)">
                                      <p:cBhvr>
                                        <p:cTn id="17" dur="500"/>
                                        <p:tgtEl>
                                          <p:spTgt spid="696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646"/>
                                        </p:tgtEl>
                                        <p:attrNameLst>
                                          <p:attrName>style.visibility</p:attrName>
                                        </p:attrNameLst>
                                      </p:cBhvr>
                                      <p:to>
                                        <p:strVal val="visible"/>
                                      </p:to>
                                    </p:set>
                                    <p:animEffect transition="in" filter="wipe(left)">
                                      <p:cBhvr>
                                        <p:cTn id="22" dur="500"/>
                                        <p:tgtEl>
                                          <p:spTgt spid="696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647"/>
                                        </p:tgtEl>
                                        <p:attrNameLst>
                                          <p:attrName>style.visibility</p:attrName>
                                        </p:attrNameLst>
                                      </p:cBhvr>
                                      <p:to>
                                        <p:strVal val="visible"/>
                                      </p:to>
                                    </p:set>
                                    <p:animEffect transition="in" filter="wipe(left)">
                                      <p:cBhvr>
                                        <p:cTn id="27" dur="500"/>
                                        <p:tgtEl>
                                          <p:spTgt spid="696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50"/>
                                        </p:tgtEl>
                                        <p:attrNameLst>
                                          <p:attrName>style.visibility</p:attrName>
                                        </p:attrNameLst>
                                      </p:cBhvr>
                                      <p:to>
                                        <p:strVal val="visible"/>
                                      </p:to>
                                    </p:set>
                                    <p:animEffect transition="in" filter="wipe(left)">
                                      <p:cBhvr>
                                        <p:cTn id="32" dur="500"/>
                                        <p:tgtEl>
                                          <p:spTgt spid="696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9652"/>
                                        </p:tgtEl>
                                        <p:attrNameLst>
                                          <p:attrName>style.visibility</p:attrName>
                                        </p:attrNameLst>
                                      </p:cBhvr>
                                      <p:to>
                                        <p:strVal val="visible"/>
                                      </p:to>
                                    </p:set>
                                    <p:animEffect transition="in" filter="wipe(left)">
                                      <p:cBhvr>
                                        <p:cTn id="37" dur="500"/>
                                        <p:tgtEl>
                                          <p:spTgt spid="696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55"/>
                                        </p:tgtEl>
                                        <p:attrNameLst>
                                          <p:attrName>style.visibility</p:attrName>
                                        </p:attrNameLst>
                                      </p:cBhvr>
                                      <p:to>
                                        <p:strVal val="visible"/>
                                      </p:to>
                                    </p:set>
                                    <p:animEffect transition="in" filter="wipe(left)">
                                      <p:cBhvr>
                                        <p:cTn id="42" dur="500"/>
                                        <p:tgtEl>
                                          <p:spTgt spid="696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9657"/>
                                        </p:tgtEl>
                                        <p:attrNameLst>
                                          <p:attrName>style.visibility</p:attrName>
                                        </p:attrNameLst>
                                      </p:cBhvr>
                                      <p:to>
                                        <p:strVal val="visible"/>
                                      </p:to>
                                    </p:set>
                                    <p:animEffect transition="in" filter="wipe(left)">
                                      <p:cBhvr>
                                        <p:cTn id="47" dur="500"/>
                                        <p:tgtEl>
                                          <p:spTgt spid="696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660"/>
                                        </p:tgtEl>
                                        <p:attrNameLst>
                                          <p:attrName>style.visibility</p:attrName>
                                        </p:attrNameLst>
                                      </p:cBhvr>
                                      <p:to>
                                        <p:strVal val="visible"/>
                                      </p:to>
                                    </p:set>
                                    <p:animEffect transition="in" filter="wipe(left)">
                                      <p:cBhvr>
                                        <p:cTn id="52" dur="500"/>
                                        <p:tgtEl>
                                          <p:spTgt spid="696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9663"/>
                                        </p:tgtEl>
                                        <p:attrNameLst>
                                          <p:attrName>style.visibility</p:attrName>
                                        </p:attrNameLst>
                                      </p:cBhvr>
                                      <p:to>
                                        <p:strVal val="visible"/>
                                      </p:to>
                                    </p:set>
                                    <p:animEffect transition="in" filter="wipe(left)">
                                      <p:cBhvr>
                                        <p:cTn id="57" dur="500"/>
                                        <p:tgtEl>
                                          <p:spTgt spid="6966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9665"/>
                                        </p:tgtEl>
                                        <p:attrNameLst>
                                          <p:attrName>style.visibility</p:attrName>
                                        </p:attrNameLst>
                                      </p:cBhvr>
                                      <p:to>
                                        <p:strVal val="visible"/>
                                      </p:to>
                                    </p:set>
                                    <p:animEffect transition="in" filter="wipe(left)">
                                      <p:cBhvr>
                                        <p:cTn id="62" dur="500"/>
                                        <p:tgtEl>
                                          <p:spTgt spid="696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9668"/>
                                        </p:tgtEl>
                                        <p:attrNameLst>
                                          <p:attrName>style.visibility</p:attrName>
                                        </p:attrNameLst>
                                      </p:cBhvr>
                                      <p:to>
                                        <p:strVal val="visible"/>
                                      </p:to>
                                    </p:set>
                                    <p:animEffect transition="in" filter="wipe(left)">
                                      <p:cBhvr>
                                        <p:cTn id="67" dur="500"/>
                                        <p:tgtEl>
                                          <p:spTgt spid="6966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9671"/>
                                        </p:tgtEl>
                                        <p:attrNameLst>
                                          <p:attrName>style.visibility</p:attrName>
                                        </p:attrNameLst>
                                      </p:cBhvr>
                                      <p:to>
                                        <p:strVal val="visible"/>
                                      </p:to>
                                    </p:set>
                                    <p:animEffect transition="in" filter="wipe(left)">
                                      <p:cBhvr>
                                        <p:cTn id="72" dur="500"/>
                                        <p:tgtEl>
                                          <p:spTgt spid="696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74"/>
                                        </p:tgtEl>
                                        <p:attrNameLst>
                                          <p:attrName>style.visibility</p:attrName>
                                        </p:attrNameLst>
                                      </p:cBhvr>
                                      <p:to>
                                        <p:strVal val="visible"/>
                                      </p:to>
                                    </p:set>
                                    <p:animEffect transition="in" filter="wipe(left)">
                                      <p:cBhvr>
                                        <p:cTn id="77" dur="500"/>
                                        <p:tgtEl>
                                          <p:spTgt spid="6967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9676"/>
                                        </p:tgtEl>
                                        <p:attrNameLst>
                                          <p:attrName>style.visibility</p:attrName>
                                        </p:attrNameLst>
                                      </p:cBhvr>
                                      <p:to>
                                        <p:strVal val="visible"/>
                                      </p:to>
                                    </p:set>
                                    <p:animEffect transition="in" filter="wipe(left)">
                                      <p:cBhvr>
                                        <p:cTn id="82" dur="500"/>
                                        <p:tgtEl>
                                          <p:spTgt spid="6967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9679"/>
                                        </p:tgtEl>
                                        <p:attrNameLst>
                                          <p:attrName>style.visibility</p:attrName>
                                        </p:attrNameLst>
                                      </p:cBhvr>
                                      <p:to>
                                        <p:strVal val="visible"/>
                                      </p:to>
                                    </p:set>
                                    <p:animEffect transition="in" filter="wipe(left)">
                                      <p:cBhvr>
                                        <p:cTn id="87" dur="500"/>
                                        <p:tgtEl>
                                          <p:spTgt spid="6967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9682"/>
                                        </p:tgtEl>
                                        <p:attrNameLst>
                                          <p:attrName>style.visibility</p:attrName>
                                        </p:attrNameLst>
                                      </p:cBhvr>
                                      <p:to>
                                        <p:strVal val="visible"/>
                                      </p:to>
                                    </p:set>
                                    <p:animEffect transition="in" filter="wipe(left)">
                                      <p:cBhvr>
                                        <p:cTn id="92" dur="500"/>
                                        <p:tgtEl>
                                          <p:spTgt spid="6968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9685"/>
                                        </p:tgtEl>
                                        <p:attrNameLst>
                                          <p:attrName>style.visibility</p:attrName>
                                        </p:attrNameLst>
                                      </p:cBhvr>
                                      <p:to>
                                        <p:strVal val="visible"/>
                                      </p:to>
                                    </p:set>
                                    <p:animEffect transition="in" filter="wipe(left)">
                                      <p:cBhvr>
                                        <p:cTn id="97" dur="500"/>
                                        <p:tgtEl>
                                          <p:spTgt spid="6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50" grpId="0"/>
      <p:bldP spid="69651" grpId="0"/>
      <p:bldP spid="69655" grpId="0"/>
      <p:bldP spid="69663" grpId="0"/>
      <p:bldP spid="69674" grpId="0"/>
      <p:bldP spid="696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5603" name="Rectangle 8"/>
          <p:cNvSpPr/>
          <p:nvPr/>
        </p:nvSpPr>
        <p:spPr>
          <a:xfrm>
            <a:off x="381000" y="3557588"/>
            <a:ext cx="8763000" cy="1295400"/>
          </a:xfrm>
          <a:prstGeom prst="rect">
            <a:avLst/>
          </a:prstGeom>
          <a:noFill/>
          <a:ln w="9525">
            <a:noFill/>
          </a:ln>
        </p:spPr>
        <p:txBody>
          <a:bodyPr wrap="none" anchor="ctr"/>
          <a:p>
            <a:pPr eaLnBrk="1" hangingPunct="1"/>
            <a:endParaRPr lang="zh-CN" altLang="en-US" dirty="0">
              <a:latin typeface="Arial" panose="020B0604020202020204" pitchFamily="34" charset="0"/>
            </a:endParaRPr>
          </a:p>
        </p:txBody>
      </p:sp>
      <p:sp>
        <p:nvSpPr>
          <p:cNvPr id="55320" name="Freeform 24"/>
          <p:cNvSpPr/>
          <p:nvPr/>
        </p:nvSpPr>
        <p:spPr>
          <a:xfrm>
            <a:off x="2987675" y="2708275"/>
            <a:ext cx="1219200" cy="76200"/>
          </a:xfrm>
          <a:custGeom>
            <a:avLst/>
            <a:gdLst/>
            <a:ahLst/>
            <a:cxnLst>
              <a:cxn ang="0">
                <a:pos x="0" y="76200"/>
              </a:cxn>
              <a:cxn ang="0">
                <a:pos x="406400" y="0"/>
              </a:cxn>
              <a:cxn ang="0">
                <a:pos x="870857" y="76200"/>
              </a:cxn>
              <a:cxn ang="0">
                <a:pos x="1219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55321" name="Text Box 25"/>
          <p:cNvSpPr txBox="1"/>
          <p:nvPr/>
        </p:nvSpPr>
        <p:spPr>
          <a:xfrm>
            <a:off x="2843213" y="2349500"/>
            <a:ext cx="1454150" cy="396875"/>
          </a:xfrm>
          <a:prstGeom prst="rect">
            <a:avLst/>
          </a:prstGeom>
          <a:noFill/>
          <a:ln w="9525">
            <a:noFill/>
          </a:ln>
        </p:spPr>
        <p:txBody>
          <a:bodyPr wrap="none">
            <a:spAutoFit/>
          </a:bodyPr>
          <a:p>
            <a:pPr eaLnBrk="1" hangingPunct="1"/>
            <a:r>
              <a:rPr lang="zh-CN" altLang="en-US" sz="2000" b="1" dirty="0">
                <a:solidFill>
                  <a:schemeClr val="accent2"/>
                </a:solidFill>
                <a:latin typeface="Times New Roman" panose="02020603050405020304" pitchFamily="18" charset="0"/>
              </a:rPr>
              <a:t>初等行变换</a:t>
            </a:r>
            <a:endParaRPr lang="zh-CN" altLang="en-US" sz="2000" b="1" dirty="0">
              <a:solidFill>
                <a:schemeClr val="accent2"/>
              </a:solidFill>
              <a:latin typeface="Times New Roman" panose="02020603050405020304" pitchFamily="18" charset="0"/>
            </a:endParaRPr>
          </a:p>
        </p:txBody>
      </p:sp>
      <p:grpSp>
        <p:nvGrpSpPr>
          <p:cNvPr id="55322" name="Group 26"/>
          <p:cNvGrpSpPr/>
          <p:nvPr/>
        </p:nvGrpSpPr>
        <p:grpSpPr>
          <a:xfrm>
            <a:off x="1835150" y="2492375"/>
            <a:ext cx="889000" cy="433388"/>
            <a:chOff x="248" y="486"/>
            <a:chExt cx="560" cy="273"/>
          </a:xfrm>
        </p:grpSpPr>
        <p:graphicFrame>
          <p:nvGraphicFramePr>
            <p:cNvPr id="25616" name="Object 27"/>
            <p:cNvGraphicFramePr>
              <a:graphicFrameLocks noChangeAspect="1"/>
            </p:cNvGraphicFramePr>
            <p:nvPr/>
          </p:nvGraphicFramePr>
          <p:xfrm>
            <a:off x="248" y="486"/>
            <a:ext cx="560" cy="273"/>
          </p:xfrm>
          <a:graphic>
            <a:graphicData uri="http://schemas.openxmlformats.org/presentationml/2006/ole">
              <mc:AlternateContent xmlns:mc="http://schemas.openxmlformats.org/markup-compatibility/2006">
                <mc:Choice xmlns:v="urn:schemas-microsoft-com:vml" Requires="v">
                  <p:oleObj spid="_x0000_s3149" name="" r:id="rId1" imgW="596900" imgH="292100" progId="Equation.3">
                    <p:embed/>
                  </p:oleObj>
                </mc:Choice>
                <mc:Fallback>
                  <p:oleObj name="" r:id="rId1" imgW="596900" imgH="292100" progId="Equation.3">
                    <p:embed/>
                    <p:pic>
                      <p:nvPicPr>
                        <p:cNvPr id="0" name="图片 3148"/>
                        <p:cNvPicPr/>
                        <p:nvPr/>
                      </p:nvPicPr>
                      <p:blipFill>
                        <a:blip r:embed="rId2">
                          <a:clrChange>
                            <a:clrFrom>
                              <a:srgbClr val="000000"/>
                            </a:clrFrom>
                            <a:clrTo>
                              <a:srgbClr val="330066"/>
                            </a:clrTo>
                          </a:clrChange>
                        </a:blip>
                        <a:stretch>
                          <a:fillRect/>
                        </a:stretch>
                      </p:blipFill>
                      <p:spPr>
                        <a:xfrm>
                          <a:off x="248" y="486"/>
                          <a:ext cx="560" cy="273"/>
                        </a:xfrm>
                        <a:prstGeom prst="rect">
                          <a:avLst/>
                        </a:prstGeom>
                        <a:solidFill>
                          <a:srgbClr val="CCFFFF"/>
                        </a:solidFill>
                        <a:ln w="38100">
                          <a:noFill/>
                          <a:miter/>
                        </a:ln>
                      </p:spPr>
                    </p:pic>
                  </p:oleObj>
                </mc:Fallback>
              </mc:AlternateContent>
            </a:graphicData>
          </a:graphic>
        </p:graphicFrame>
        <p:sp>
          <p:nvSpPr>
            <p:cNvPr id="25617" name="Line 28"/>
            <p:cNvSpPr/>
            <p:nvPr/>
          </p:nvSpPr>
          <p:spPr>
            <a:xfrm>
              <a:off x="528" y="528"/>
              <a:ext cx="0" cy="192"/>
            </a:xfrm>
            <a:prstGeom prst="line">
              <a:avLst/>
            </a:prstGeom>
            <a:ln w="28575" cap="flat" cmpd="sng">
              <a:solidFill>
                <a:schemeClr val="tx1"/>
              </a:solidFill>
              <a:prstDash val="sysDot"/>
              <a:headEnd type="none" w="med" len="med"/>
              <a:tailEnd type="none" w="med" len="med"/>
            </a:ln>
          </p:spPr>
        </p:sp>
      </p:grpSp>
      <p:grpSp>
        <p:nvGrpSpPr>
          <p:cNvPr id="55325" name="Group 29"/>
          <p:cNvGrpSpPr/>
          <p:nvPr/>
        </p:nvGrpSpPr>
        <p:grpSpPr>
          <a:xfrm>
            <a:off x="4356100" y="2349500"/>
            <a:ext cx="1168400" cy="485775"/>
            <a:chOff x="1728" y="432"/>
            <a:chExt cx="736" cy="306"/>
          </a:xfrm>
        </p:grpSpPr>
        <p:graphicFrame>
          <p:nvGraphicFramePr>
            <p:cNvPr id="25614" name="Object 30"/>
            <p:cNvGraphicFramePr>
              <a:graphicFrameLocks noChangeAspect="1"/>
            </p:cNvGraphicFramePr>
            <p:nvPr/>
          </p:nvGraphicFramePr>
          <p:xfrm>
            <a:off x="1728" y="432"/>
            <a:ext cx="736" cy="306"/>
          </p:xfrm>
          <a:graphic>
            <a:graphicData uri="http://schemas.openxmlformats.org/presentationml/2006/ole">
              <mc:AlternateContent xmlns:mc="http://schemas.openxmlformats.org/markup-compatibility/2006">
                <mc:Choice xmlns:v="urn:schemas-microsoft-com:vml" Requires="v">
                  <p:oleObj spid="_x0000_s3151" name="" r:id="rId3" imgW="774700" imgH="317500" progId="Equation.3">
                    <p:embed/>
                  </p:oleObj>
                </mc:Choice>
                <mc:Fallback>
                  <p:oleObj name="" r:id="rId3" imgW="774700" imgH="317500" progId="Equation.3">
                    <p:embed/>
                    <p:pic>
                      <p:nvPicPr>
                        <p:cNvPr id="0" name="图片 3150"/>
                        <p:cNvPicPr/>
                        <p:nvPr/>
                      </p:nvPicPr>
                      <p:blipFill>
                        <a:blip r:embed="rId4">
                          <a:clrChange>
                            <a:clrFrom>
                              <a:srgbClr val="000000"/>
                            </a:clrFrom>
                            <a:clrTo>
                              <a:srgbClr val="330066"/>
                            </a:clrTo>
                          </a:clrChange>
                        </a:blip>
                        <a:stretch>
                          <a:fillRect/>
                        </a:stretch>
                      </p:blipFill>
                      <p:spPr>
                        <a:xfrm>
                          <a:off x="1728" y="432"/>
                          <a:ext cx="736" cy="306"/>
                        </a:xfrm>
                        <a:prstGeom prst="rect">
                          <a:avLst/>
                        </a:prstGeom>
                        <a:solidFill>
                          <a:srgbClr val="CCFFFF"/>
                        </a:solidFill>
                        <a:ln w="38100">
                          <a:noFill/>
                          <a:miter/>
                        </a:ln>
                      </p:spPr>
                    </p:pic>
                  </p:oleObj>
                </mc:Fallback>
              </mc:AlternateContent>
            </a:graphicData>
          </a:graphic>
        </p:graphicFrame>
        <p:sp>
          <p:nvSpPr>
            <p:cNvPr id="25615" name="Line 31"/>
            <p:cNvSpPr/>
            <p:nvPr/>
          </p:nvSpPr>
          <p:spPr>
            <a:xfrm>
              <a:off x="2016" y="512"/>
              <a:ext cx="0" cy="192"/>
            </a:xfrm>
            <a:prstGeom prst="line">
              <a:avLst/>
            </a:prstGeom>
            <a:ln w="28575" cap="flat" cmpd="sng">
              <a:solidFill>
                <a:schemeClr val="tx1"/>
              </a:solidFill>
              <a:prstDash val="sysDot"/>
              <a:headEnd type="none" w="med" len="med"/>
              <a:tailEnd type="none" w="med" len="med"/>
            </a:ln>
          </p:spPr>
        </p:sp>
      </p:grpSp>
      <p:sp>
        <p:nvSpPr>
          <p:cNvPr id="25608" name="Text Box 32"/>
          <p:cNvSpPr txBox="1"/>
          <p:nvPr/>
        </p:nvSpPr>
        <p:spPr>
          <a:xfrm>
            <a:off x="336550" y="1557338"/>
            <a:ext cx="6727825" cy="519112"/>
          </a:xfrm>
          <a:prstGeom prst="rect">
            <a:avLst/>
          </a:prstGeom>
          <a:noFill/>
          <a:ln w="9525">
            <a:noFill/>
          </a:ln>
        </p:spPr>
        <p:txBody>
          <a:bodyPr wrap="none">
            <a:spAutoFit/>
          </a:bodyPr>
          <a:p>
            <a:pPr algn="ctr" eaLnBrk="1" hangingPunct="1"/>
            <a:r>
              <a:rPr lang="zh-CN" altLang="en-US" sz="2800" b="1" dirty="0">
                <a:solidFill>
                  <a:srgbClr val="3333FF"/>
                </a:solidFill>
                <a:latin typeface="Times New Roman" panose="02020603050405020304" pitchFamily="18" charset="0"/>
                <a:ea typeface="黑体" panose="02010609060101010101" pitchFamily="49" charset="-122"/>
              </a:rPr>
              <a:t>        求逆矩阵的另一种方法</a:t>
            </a:r>
            <a:r>
              <a:rPr lang="en-US" altLang="zh-CN" sz="2800" b="1" dirty="0">
                <a:solidFill>
                  <a:srgbClr val="3333FF"/>
                </a:solidFill>
                <a:latin typeface="Times New Roman" panose="02020603050405020304" pitchFamily="18" charset="0"/>
                <a:ea typeface="黑体" panose="02010609060101010101" pitchFamily="49" charset="-122"/>
              </a:rPr>
              <a:t>:    </a:t>
            </a:r>
            <a:r>
              <a:rPr lang="zh-CN" altLang="en-US" sz="2800" b="1" dirty="0">
                <a:solidFill>
                  <a:srgbClr val="3333FF"/>
                </a:solidFill>
                <a:latin typeface="Times New Roman" panose="02020603050405020304" pitchFamily="18" charset="0"/>
                <a:ea typeface="黑体" panose="02010609060101010101" pitchFamily="49" charset="-122"/>
              </a:rPr>
              <a:t>初等变换法</a:t>
            </a:r>
            <a:endParaRPr lang="zh-CN" altLang="en-US" sz="2800" b="1" dirty="0">
              <a:solidFill>
                <a:srgbClr val="3333FF"/>
              </a:solidFill>
              <a:latin typeface="Times New Roman" panose="02020603050405020304" pitchFamily="18" charset="0"/>
              <a:ea typeface="黑体" panose="02010609060101010101" pitchFamily="49" charset="-122"/>
            </a:endParaRPr>
          </a:p>
        </p:txBody>
      </p:sp>
      <p:grpSp>
        <p:nvGrpSpPr>
          <p:cNvPr id="55330" name="Group 34"/>
          <p:cNvGrpSpPr/>
          <p:nvPr/>
        </p:nvGrpSpPr>
        <p:grpSpPr>
          <a:xfrm>
            <a:off x="1692275" y="3519488"/>
            <a:ext cx="4625975" cy="1265237"/>
            <a:chOff x="384" y="1089"/>
            <a:chExt cx="2914" cy="797"/>
          </a:xfrm>
        </p:grpSpPr>
        <p:sp>
          <p:nvSpPr>
            <p:cNvPr id="25610" name="Text Box 35"/>
            <p:cNvSpPr txBox="1"/>
            <p:nvPr/>
          </p:nvSpPr>
          <p:spPr>
            <a:xfrm>
              <a:off x="384" y="1344"/>
              <a:ext cx="692" cy="288"/>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例</a:t>
              </a:r>
              <a:r>
                <a:rPr lang="en-US" altLang="zh-CN" sz="2400" b="1" dirty="0">
                  <a:solidFill>
                    <a:srgbClr val="FF0000"/>
                  </a:solidFill>
                  <a:latin typeface="Times New Roman" panose="02020603050405020304" pitchFamily="18" charset="0"/>
                </a:rPr>
                <a:t>2</a:t>
              </a: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设</a:t>
              </a:r>
              <a:endParaRPr lang="zh-CN" altLang="en-US" sz="2400" b="1" dirty="0">
                <a:solidFill>
                  <a:srgbClr val="0000FF"/>
                </a:solidFill>
                <a:latin typeface="Times New Roman" panose="02020603050405020304" pitchFamily="18" charset="0"/>
              </a:endParaRPr>
            </a:p>
          </p:txBody>
        </p:sp>
        <p:graphicFrame>
          <p:nvGraphicFramePr>
            <p:cNvPr id="25611" name="Object 36"/>
            <p:cNvGraphicFramePr>
              <a:graphicFrameLocks noChangeAspect="1"/>
            </p:cNvGraphicFramePr>
            <p:nvPr/>
          </p:nvGraphicFramePr>
          <p:xfrm>
            <a:off x="1201" y="1089"/>
            <a:ext cx="1105" cy="797"/>
          </p:xfrm>
          <a:graphic>
            <a:graphicData uri="http://schemas.openxmlformats.org/presentationml/2006/ole">
              <mc:AlternateContent xmlns:mc="http://schemas.openxmlformats.org/markup-compatibility/2006">
                <mc:Choice xmlns:v="urn:schemas-microsoft-com:vml" Requires="v">
                  <p:oleObj spid="_x0000_s3150" name="" r:id="rId5" imgW="989965" imgH="711200" progId="Equation.3">
                    <p:embed/>
                  </p:oleObj>
                </mc:Choice>
                <mc:Fallback>
                  <p:oleObj name="" r:id="rId5" imgW="989965" imgH="711200" progId="Equation.3">
                    <p:embed/>
                    <p:pic>
                      <p:nvPicPr>
                        <p:cNvPr id="0" name="图片 3149"/>
                        <p:cNvPicPr/>
                        <p:nvPr/>
                      </p:nvPicPr>
                      <p:blipFill>
                        <a:blip r:embed="rId6">
                          <a:clrChange>
                            <a:clrFrom>
                              <a:srgbClr val="000000"/>
                            </a:clrFrom>
                            <a:clrTo>
                              <a:srgbClr val="0000FF"/>
                            </a:clrTo>
                          </a:clrChange>
                        </a:blip>
                        <a:stretch>
                          <a:fillRect/>
                        </a:stretch>
                      </p:blipFill>
                      <p:spPr>
                        <a:xfrm>
                          <a:off x="1201" y="1089"/>
                          <a:ext cx="1105" cy="797"/>
                        </a:xfrm>
                        <a:prstGeom prst="rect">
                          <a:avLst/>
                        </a:prstGeom>
                        <a:noFill/>
                        <a:ln w="38100">
                          <a:noFill/>
                          <a:miter/>
                        </a:ln>
                      </p:spPr>
                    </p:pic>
                  </p:oleObj>
                </mc:Fallback>
              </mc:AlternateContent>
            </a:graphicData>
          </a:graphic>
        </p:graphicFrame>
        <p:sp>
          <p:nvSpPr>
            <p:cNvPr id="25612" name="Text Box 37"/>
            <p:cNvSpPr txBox="1"/>
            <p:nvPr/>
          </p:nvSpPr>
          <p:spPr>
            <a:xfrm>
              <a:off x="2644" y="1327"/>
              <a:ext cx="308" cy="288"/>
            </a:xfrm>
            <a:prstGeom prst="rect">
              <a:avLst/>
            </a:prstGeom>
            <a:noFill/>
            <a:ln w="9525">
              <a:noFill/>
            </a:ln>
          </p:spPr>
          <p:txBody>
            <a:bodyPr wrap="none">
              <a:spAutoFit/>
            </a:bodyPr>
            <a:p>
              <a:pPr eaLnBrk="1" hangingPunct="1"/>
              <a:r>
                <a:rPr lang="zh-CN" altLang="en-US" sz="2400" b="1" dirty="0">
                  <a:solidFill>
                    <a:srgbClr val="0000FF"/>
                  </a:solidFill>
                  <a:latin typeface="Times New Roman" panose="02020603050405020304" pitchFamily="18" charset="0"/>
                </a:rPr>
                <a:t>求</a:t>
              </a:r>
              <a:endParaRPr lang="zh-CN" altLang="en-US" sz="2400" b="1" dirty="0">
                <a:solidFill>
                  <a:srgbClr val="0000FF"/>
                </a:solidFill>
                <a:latin typeface="Times New Roman" panose="02020603050405020304" pitchFamily="18" charset="0"/>
              </a:endParaRPr>
            </a:p>
          </p:txBody>
        </p:sp>
        <p:graphicFrame>
          <p:nvGraphicFramePr>
            <p:cNvPr id="25613" name="Object 38"/>
            <p:cNvGraphicFramePr>
              <a:graphicFrameLocks noChangeAspect="1"/>
            </p:cNvGraphicFramePr>
            <p:nvPr/>
          </p:nvGraphicFramePr>
          <p:xfrm>
            <a:off x="2914" y="1320"/>
            <a:ext cx="384" cy="257"/>
          </p:xfrm>
          <a:graphic>
            <a:graphicData uri="http://schemas.openxmlformats.org/presentationml/2006/ole">
              <mc:AlternateContent xmlns:mc="http://schemas.openxmlformats.org/markup-compatibility/2006">
                <mc:Choice xmlns:v="urn:schemas-microsoft-com:vml" Requires="v">
                  <p:oleObj spid="_x0000_s3153" name="" r:id="rId7" imgW="406400" imgH="266700" progId="Equation.3">
                    <p:embed/>
                  </p:oleObj>
                </mc:Choice>
                <mc:Fallback>
                  <p:oleObj name="" r:id="rId7" imgW="406400" imgH="266700" progId="Equation.3">
                    <p:embed/>
                    <p:pic>
                      <p:nvPicPr>
                        <p:cNvPr id="0" name="图片 3152"/>
                        <p:cNvPicPr/>
                        <p:nvPr/>
                      </p:nvPicPr>
                      <p:blipFill>
                        <a:blip r:embed="rId8">
                          <a:clrChange>
                            <a:clrFrom>
                              <a:srgbClr val="000000"/>
                            </a:clrFrom>
                            <a:clrTo>
                              <a:srgbClr val="0000FF"/>
                            </a:clrTo>
                          </a:clrChange>
                        </a:blip>
                        <a:stretch>
                          <a:fillRect/>
                        </a:stretch>
                      </p:blipFill>
                      <p:spPr>
                        <a:xfrm>
                          <a:off x="2914" y="1320"/>
                          <a:ext cx="384" cy="25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322"/>
                                        </p:tgtEl>
                                        <p:attrNameLst>
                                          <p:attrName>style.visibility</p:attrName>
                                        </p:attrNameLst>
                                      </p:cBhvr>
                                      <p:to>
                                        <p:strVal val="visible"/>
                                      </p:to>
                                    </p:set>
                                    <p:animEffect transition="in" filter="wipe(left)">
                                      <p:cBhvr>
                                        <p:cTn id="7" dur="500"/>
                                        <p:tgtEl>
                                          <p:spTgt spid="553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320"/>
                                        </p:tgtEl>
                                        <p:attrNameLst>
                                          <p:attrName>style.visibility</p:attrName>
                                        </p:attrNameLst>
                                      </p:cBhvr>
                                      <p:to>
                                        <p:strVal val="visible"/>
                                      </p:to>
                                    </p:set>
                                    <p:animEffect transition="in" filter="wipe(left)">
                                      <p:cBhvr>
                                        <p:cTn id="11" dur="500"/>
                                        <p:tgtEl>
                                          <p:spTgt spid="553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321"/>
                                        </p:tgtEl>
                                        <p:attrNameLst>
                                          <p:attrName>style.visibility</p:attrName>
                                        </p:attrNameLst>
                                      </p:cBhvr>
                                      <p:to>
                                        <p:strVal val="visible"/>
                                      </p:to>
                                    </p:set>
                                    <p:animEffect transition="in" filter="wipe(left)">
                                      <p:cBhvr>
                                        <p:cTn id="15" dur="500"/>
                                        <p:tgtEl>
                                          <p:spTgt spid="553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5325"/>
                                        </p:tgtEl>
                                        <p:attrNameLst>
                                          <p:attrName>style.visibility</p:attrName>
                                        </p:attrNameLst>
                                      </p:cBhvr>
                                      <p:to>
                                        <p:strVal val="visible"/>
                                      </p:to>
                                    </p:set>
                                    <p:animEffect transition="in" filter="wipe(left)">
                                      <p:cBhvr>
                                        <p:cTn id="20" dur="500"/>
                                        <p:tgtEl>
                                          <p:spTgt spid="5532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5" fill="hold" nodeType="clickEffect">
                                  <p:stCondLst>
                                    <p:cond delay="0"/>
                                  </p:stCondLst>
                                  <p:childTnLst>
                                    <p:set>
                                      <p:cBhvr>
                                        <p:cTn id="24" dur="1" fill="hold">
                                          <p:stCondLst>
                                            <p:cond delay="0"/>
                                          </p:stCondLst>
                                        </p:cTn>
                                        <p:tgtEl>
                                          <p:spTgt spid="55330"/>
                                        </p:tgtEl>
                                        <p:attrNameLst>
                                          <p:attrName>style.visibility</p:attrName>
                                        </p:attrNameLst>
                                      </p:cBhvr>
                                      <p:to>
                                        <p:strVal val="visible"/>
                                      </p:to>
                                    </p:set>
                                    <p:animEffect transition="in" filter="checkerboard(down)">
                                      <p:cBhvr>
                                        <p:cTn id="25" dur="500"/>
                                        <p:tgtEl>
                                          <p:spTgt spid="55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6324" name="Rectangle 4"/>
          <p:cNvSpPr/>
          <p:nvPr/>
        </p:nvSpPr>
        <p:spPr>
          <a:xfrm>
            <a:off x="2265363" y="2255838"/>
            <a:ext cx="3835400" cy="25908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graphicFrame>
        <p:nvGraphicFramePr>
          <p:cNvPr id="56325" name="Object 5"/>
          <p:cNvGraphicFramePr>
            <a:graphicFrameLocks noChangeAspect="1"/>
          </p:cNvGraphicFramePr>
          <p:nvPr/>
        </p:nvGraphicFramePr>
        <p:xfrm>
          <a:off x="539750" y="404813"/>
          <a:ext cx="8077200" cy="977900"/>
        </p:xfrm>
        <a:graphic>
          <a:graphicData uri="http://schemas.openxmlformats.org/presentationml/2006/ole">
            <mc:AlternateContent xmlns:mc="http://schemas.openxmlformats.org/markup-compatibility/2006">
              <mc:Choice xmlns:v="urn:schemas-microsoft-com:vml" Requires="v">
                <p:oleObj spid="_x0000_s3154" name="" r:id="rId1" imgW="7861300" imgH="977900" progId="Equation.3">
                  <p:embed/>
                </p:oleObj>
              </mc:Choice>
              <mc:Fallback>
                <p:oleObj name="" r:id="rId1" imgW="7861300" imgH="977900" progId="Equation.3">
                  <p:embed/>
                  <p:pic>
                    <p:nvPicPr>
                      <p:cNvPr id="0" name="图片 3153"/>
                      <p:cNvPicPr/>
                      <p:nvPr/>
                    </p:nvPicPr>
                    <p:blipFill>
                      <a:blip r:embed="rId2"/>
                      <a:stretch>
                        <a:fillRect/>
                      </a:stretch>
                    </p:blipFill>
                    <p:spPr>
                      <a:xfrm>
                        <a:off x="539750" y="404813"/>
                        <a:ext cx="8077200" cy="977900"/>
                      </a:xfrm>
                      <a:prstGeom prst="rect">
                        <a:avLst/>
                      </a:prstGeom>
                      <a:noFill/>
                      <a:ln w="38100">
                        <a:noFill/>
                        <a:miter/>
                      </a:ln>
                    </p:spPr>
                  </p:pic>
                </p:oleObj>
              </mc:Fallback>
            </mc:AlternateContent>
          </a:graphicData>
        </a:graphic>
      </p:graphicFrame>
      <p:graphicFrame>
        <p:nvGraphicFramePr>
          <p:cNvPr id="56326" name="Object 6"/>
          <p:cNvGraphicFramePr>
            <a:graphicFrameLocks noChangeAspect="1"/>
          </p:cNvGraphicFramePr>
          <p:nvPr/>
        </p:nvGraphicFramePr>
        <p:xfrm>
          <a:off x="3270250" y="3957638"/>
          <a:ext cx="325438" cy="292100"/>
        </p:xfrm>
        <a:graphic>
          <a:graphicData uri="http://schemas.openxmlformats.org/presentationml/2006/ole">
            <mc:AlternateContent xmlns:mc="http://schemas.openxmlformats.org/markup-compatibility/2006">
              <mc:Choice xmlns:v="urn:schemas-microsoft-com:vml" Requires="v">
                <p:oleObj spid="_x0000_s3155" name="" r:id="rId3" imgW="317500" imgH="292100" progId="Equation.3">
                  <p:embed/>
                </p:oleObj>
              </mc:Choice>
              <mc:Fallback>
                <p:oleObj name="" r:id="rId3" imgW="317500" imgH="292100" progId="Equation.3">
                  <p:embed/>
                  <p:pic>
                    <p:nvPicPr>
                      <p:cNvPr id="0" name="图片 3154"/>
                      <p:cNvPicPr/>
                      <p:nvPr/>
                    </p:nvPicPr>
                    <p:blipFill>
                      <a:blip r:embed="rId4"/>
                      <a:stretch>
                        <a:fillRect/>
                      </a:stretch>
                    </p:blipFill>
                    <p:spPr>
                      <a:xfrm>
                        <a:off x="3270250" y="3957638"/>
                        <a:ext cx="325438" cy="292100"/>
                      </a:xfrm>
                      <a:prstGeom prst="rect">
                        <a:avLst/>
                      </a:prstGeom>
                      <a:noFill/>
                      <a:ln w="38100">
                        <a:noFill/>
                        <a:miter/>
                      </a:ln>
                    </p:spPr>
                  </p:pic>
                </p:oleObj>
              </mc:Fallback>
            </mc:AlternateContent>
          </a:graphicData>
        </a:graphic>
      </p:graphicFrame>
      <p:grpSp>
        <p:nvGrpSpPr>
          <p:cNvPr id="56327" name="Group 7"/>
          <p:cNvGrpSpPr/>
          <p:nvPr/>
        </p:nvGrpSpPr>
        <p:grpSpPr>
          <a:xfrm>
            <a:off x="1403350" y="1557338"/>
            <a:ext cx="4306888" cy="469900"/>
            <a:chOff x="1056" y="1384"/>
            <a:chExt cx="2640" cy="296"/>
          </a:xfrm>
        </p:grpSpPr>
        <p:graphicFrame>
          <p:nvGraphicFramePr>
            <p:cNvPr id="26639" name="Object 8"/>
            <p:cNvGraphicFramePr>
              <a:graphicFrameLocks noChangeAspect="1"/>
            </p:cNvGraphicFramePr>
            <p:nvPr/>
          </p:nvGraphicFramePr>
          <p:xfrm>
            <a:off x="1056" y="1384"/>
            <a:ext cx="2640" cy="296"/>
          </p:xfrm>
          <a:graphic>
            <a:graphicData uri="http://schemas.openxmlformats.org/presentationml/2006/ole">
              <mc:AlternateContent xmlns:mc="http://schemas.openxmlformats.org/markup-compatibility/2006">
                <mc:Choice xmlns:v="urn:schemas-microsoft-com:vml" Requires="v">
                  <p:oleObj spid="_x0000_s3160" name="" r:id="rId5" imgW="4191000" imgH="469900" progId="Equation.3">
                    <p:embed/>
                  </p:oleObj>
                </mc:Choice>
                <mc:Fallback>
                  <p:oleObj name="" r:id="rId5" imgW="4191000" imgH="469900" progId="Equation.3">
                    <p:embed/>
                    <p:pic>
                      <p:nvPicPr>
                        <p:cNvPr id="0" name="图片 3159"/>
                        <p:cNvPicPr/>
                        <p:nvPr/>
                      </p:nvPicPr>
                      <p:blipFill>
                        <a:blip r:embed="rId6"/>
                        <a:stretch>
                          <a:fillRect/>
                        </a:stretch>
                      </p:blipFill>
                      <p:spPr>
                        <a:xfrm>
                          <a:off x="1056" y="1384"/>
                          <a:ext cx="2640" cy="296"/>
                        </a:xfrm>
                        <a:prstGeom prst="rect">
                          <a:avLst/>
                        </a:prstGeom>
                        <a:noFill/>
                        <a:ln w="38100">
                          <a:noFill/>
                          <a:miter/>
                        </a:ln>
                      </p:spPr>
                    </p:pic>
                  </p:oleObj>
                </mc:Fallback>
              </mc:AlternateContent>
            </a:graphicData>
          </a:graphic>
        </p:graphicFrame>
        <p:sp>
          <p:nvSpPr>
            <p:cNvPr id="26640" name="Line 9"/>
            <p:cNvSpPr/>
            <p:nvPr/>
          </p:nvSpPr>
          <p:spPr>
            <a:xfrm>
              <a:off x="2208" y="1416"/>
              <a:ext cx="0" cy="240"/>
            </a:xfrm>
            <a:prstGeom prst="line">
              <a:avLst/>
            </a:prstGeom>
            <a:ln w="19050" cap="flat" cmpd="sng">
              <a:solidFill>
                <a:srgbClr val="0000FF"/>
              </a:solidFill>
              <a:prstDash val="sysDot"/>
              <a:headEnd type="none" w="med" len="med"/>
              <a:tailEnd type="none" w="med" len="med"/>
            </a:ln>
          </p:spPr>
        </p:sp>
        <p:sp>
          <p:nvSpPr>
            <p:cNvPr id="26641" name="Line 10"/>
            <p:cNvSpPr/>
            <p:nvPr/>
          </p:nvSpPr>
          <p:spPr>
            <a:xfrm>
              <a:off x="3072" y="1424"/>
              <a:ext cx="0" cy="240"/>
            </a:xfrm>
            <a:prstGeom prst="line">
              <a:avLst/>
            </a:prstGeom>
            <a:ln w="19050" cap="flat" cmpd="sng">
              <a:solidFill>
                <a:srgbClr val="0000FF"/>
              </a:solidFill>
              <a:prstDash val="sysDot"/>
              <a:headEnd type="none" w="med" len="med"/>
              <a:tailEnd type="none" w="med" len="med"/>
            </a:ln>
          </p:spPr>
        </p:sp>
      </p:grpSp>
      <p:grpSp>
        <p:nvGrpSpPr>
          <p:cNvPr id="56331" name="Group 11"/>
          <p:cNvGrpSpPr/>
          <p:nvPr/>
        </p:nvGrpSpPr>
        <p:grpSpPr>
          <a:xfrm>
            <a:off x="3048000" y="2487613"/>
            <a:ext cx="1565275" cy="606425"/>
            <a:chOff x="2160" y="2378"/>
            <a:chExt cx="960" cy="382"/>
          </a:xfrm>
        </p:grpSpPr>
        <p:graphicFrame>
          <p:nvGraphicFramePr>
            <p:cNvPr id="26637" name="Object 12"/>
            <p:cNvGraphicFramePr>
              <a:graphicFrameLocks noChangeAspect="1"/>
            </p:cNvGraphicFramePr>
            <p:nvPr/>
          </p:nvGraphicFramePr>
          <p:xfrm>
            <a:off x="2160" y="2378"/>
            <a:ext cx="960" cy="382"/>
          </p:xfrm>
          <a:graphic>
            <a:graphicData uri="http://schemas.openxmlformats.org/presentationml/2006/ole">
              <mc:AlternateContent xmlns:mc="http://schemas.openxmlformats.org/markup-compatibility/2006">
                <mc:Choice xmlns:v="urn:schemas-microsoft-com:vml" Requires="v">
                  <p:oleObj spid="_x0000_s3158" name="" r:id="rId7" imgW="989965" imgH="393700" progId="Equation.3">
                    <p:embed/>
                  </p:oleObj>
                </mc:Choice>
                <mc:Fallback>
                  <p:oleObj name="" r:id="rId7" imgW="989965" imgH="393700" progId="Equation.3">
                    <p:embed/>
                    <p:pic>
                      <p:nvPicPr>
                        <p:cNvPr id="0" name="图片 3157"/>
                        <p:cNvPicPr/>
                        <p:nvPr/>
                      </p:nvPicPr>
                      <p:blipFill>
                        <a:blip r:embed="rId8"/>
                        <a:stretch>
                          <a:fillRect/>
                        </a:stretch>
                      </p:blipFill>
                      <p:spPr>
                        <a:xfrm>
                          <a:off x="2160" y="2378"/>
                          <a:ext cx="960" cy="382"/>
                        </a:xfrm>
                        <a:prstGeom prst="rect">
                          <a:avLst/>
                        </a:prstGeom>
                        <a:noFill/>
                        <a:ln w="38100">
                          <a:noFill/>
                          <a:miter/>
                        </a:ln>
                      </p:spPr>
                    </p:pic>
                  </p:oleObj>
                </mc:Fallback>
              </mc:AlternateContent>
            </a:graphicData>
          </a:graphic>
        </p:graphicFrame>
        <p:sp>
          <p:nvSpPr>
            <p:cNvPr id="26638" name="Line 13"/>
            <p:cNvSpPr/>
            <p:nvPr/>
          </p:nvSpPr>
          <p:spPr>
            <a:xfrm>
              <a:off x="2648" y="2400"/>
              <a:ext cx="0" cy="304"/>
            </a:xfrm>
            <a:prstGeom prst="line">
              <a:avLst/>
            </a:prstGeom>
            <a:ln w="19050" cap="flat" cmpd="sng">
              <a:solidFill>
                <a:srgbClr val="0000FF"/>
              </a:solidFill>
              <a:prstDash val="sysDot"/>
              <a:headEnd type="none" w="med" len="med"/>
              <a:tailEnd type="none" w="med" len="med"/>
            </a:ln>
          </p:spPr>
        </p:sp>
      </p:grpSp>
      <p:graphicFrame>
        <p:nvGraphicFramePr>
          <p:cNvPr id="56334" name="Object 14"/>
          <p:cNvGraphicFramePr>
            <a:graphicFrameLocks noChangeAspect="1"/>
          </p:cNvGraphicFramePr>
          <p:nvPr/>
        </p:nvGraphicFramePr>
        <p:xfrm>
          <a:off x="3830638" y="3894138"/>
          <a:ext cx="822325" cy="381000"/>
        </p:xfrm>
        <a:graphic>
          <a:graphicData uri="http://schemas.openxmlformats.org/presentationml/2006/ole">
            <mc:AlternateContent xmlns:mc="http://schemas.openxmlformats.org/markup-compatibility/2006">
              <mc:Choice xmlns:v="urn:schemas-microsoft-com:vml" Requires="v">
                <p:oleObj spid="_x0000_s3157" name="" r:id="rId9" imgW="799465" imgH="381000" progId="Equation.3">
                  <p:embed/>
                </p:oleObj>
              </mc:Choice>
              <mc:Fallback>
                <p:oleObj name="" r:id="rId9" imgW="799465" imgH="381000" progId="Equation.3">
                  <p:embed/>
                  <p:pic>
                    <p:nvPicPr>
                      <p:cNvPr id="0" name="图片 3156"/>
                      <p:cNvPicPr/>
                      <p:nvPr/>
                    </p:nvPicPr>
                    <p:blipFill>
                      <a:blip r:embed="rId10"/>
                      <a:stretch>
                        <a:fillRect/>
                      </a:stretch>
                    </p:blipFill>
                    <p:spPr>
                      <a:xfrm>
                        <a:off x="3830638" y="3894138"/>
                        <a:ext cx="822325" cy="381000"/>
                      </a:xfrm>
                      <a:prstGeom prst="rect">
                        <a:avLst/>
                      </a:prstGeom>
                      <a:noFill/>
                      <a:ln w="9525" cap="flat" cmpd="sng">
                        <a:solidFill>
                          <a:srgbClr val="FF6600"/>
                        </a:solidFill>
                        <a:prstDash val="solid"/>
                        <a:miter/>
                        <a:headEnd type="none" w="med" len="med"/>
                        <a:tailEnd type="none" w="med" len="med"/>
                      </a:ln>
                    </p:spPr>
                  </p:pic>
                </p:oleObj>
              </mc:Fallback>
            </mc:AlternateContent>
          </a:graphicData>
        </a:graphic>
      </p:graphicFrame>
      <p:sp>
        <p:nvSpPr>
          <p:cNvPr id="56335" name="AutoShape 15"/>
          <p:cNvSpPr/>
          <p:nvPr/>
        </p:nvSpPr>
        <p:spPr>
          <a:xfrm>
            <a:off x="3360738" y="3094038"/>
            <a:ext cx="157162" cy="762000"/>
          </a:xfrm>
          <a:prstGeom prst="downArrow">
            <a:avLst>
              <a:gd name="adj1" fmla="val 50000"/>
              <a:gd name="adj2" fmla="val 121212"/>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56336" name="AutoShape 16"/>
          <p:cNvSpPr/>
          <p:nvPr/>
        </p:nvSpPr>
        <p:spPr>
          <a:xfrm>
            <a:off x="4105275" y="3094038"/>
            <a:ext cx="157163" cy="762000"/>
          </a:xfrm>
          <a:prstGeom prst="downArrow">
            <a:avLst>
              <a:gd name="adj1" fmla="val 50000"/>
              <a:gd name="adj2" fmla="val 121211"/>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56337" name="Text Box 17"/>
          <p:cNvSpPr txBox="1"/>
          <p:nvPr/>
        </p:nvSpPr>
        <p:spPr>
          <a:xfrm>
            <a:off x="1168400" y="2422525"/>
            <a:ext cx="549275"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即</a:t>
            </a:r>
            <a:endParaRPr lang="zh-CN" altLang="en-US" sz="2800" b="1" dirty="0">
              <a:latin typeface="Times New Roman" panose="02020603050405020304" pitchFamily="18" charset="0"/>
            </a:endParaRPr>
          </a:p>
        </p:txBody>
      </p:sp>
      <p:sp>
        <p:nvSpPr>
          <p:cNvPr id="56338" name="Text Box 18"/>
          <p:cNvSpPr txBox="1"/>
          <p:nvPr/>
        </p:nvSpPr>
        <p:spPr>
          <a:xfrm>
            <a:off x="4222750" y="3170238"/>
            <a:ext cx="1878013"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rPr>
              <a:t>初等行变换</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wipe(left)">
                                      <p:cBhvr>
                                        <p:cTn id="7" dur="500"/>
                                        <p:tgtEl>
                                          <p:spTgt spid="563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37"/>
                                        </p:tgtEl>
                                        <p:attrNameLst>
                                          <p:attrName>style.visibility</p:attrName>
                                        </p:attrNameLst>
                                      </p:cBhvr>
                                      <p:to>
                                        <p:strVal val="visible"/>
                                      </p:to>
                                    </p:set>
                                    <p:animEffect transition="in" filter="wipe(left)">
                                      <p:cBhvr>
                                        <p:cTn id="17" dur="500"/>
                                        <p:tgtEl>
                                          <p:spTgt spid="563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4"/>
                                        </p:tgtEl>
                                        <p:attrNameLst>
                                          <p:attrName>style.visibility</p:attrName>
                                        </p:attrNameLst>
                                      </p:cBhvr>
                                      <p:to>
                                        <p:strVal val="visible"/>
                                      </p:to>
                                    </p:set>
                                    <p:animEffect transition="in" filter="wipe(left)">
                                      <p:cBhvr>
                                        <p:cTn id="22" dur="500"/>
                                        <p:tgtEl>
                                          <p:spTgt spid="56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31"/>
                                        </p:tgtEl>
                                        <p:attrNameLst>
                                          <p:attrName>style.visibility</p:attrName>
                                        </p:attrNameLst>
                                      </p:cBhvr>
                                      <p:to>
                                        <p:strVal val="visible"/>
                                      </p:to>
                                    </p:set>
                                    <p:animEffect transition="in" filter="wipe(left)">
                                      <p:cBhvr>
                                        <p:cTn id="27" dur="500"/>
                                        <p:tgtEl>
                                          <p:spTgt spid="56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38"/>
                                        </p:tgtEl>
                                        <p:attrNameLst>
                                          <p:attrName>style.visibility</p:attrName>
                                        </p:attrNameLst>
                                      </p:cBhvr>
                                      <p:to>
                                        <p:strVal val="visible"/>
                                      </p:to>
                                    </p:set>
                                    <p:animEffect transition="in" filter="wipe(left)">
                                      <p:cBhvr>
                                        <p:cTn id="32" dur="500"/>
                                        <p:tgtEl>
                                          <p:spTgt spid="563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35"/>
                                        </p:tgtEl>
                                        <p:attrNameLst>
                                          <p:attrName>style.visibility</p:attrName>
                                        </p:attrNameLst>
                                      </p:cBhvr>
                                      <p:to>
                                        <p:strVal val="visible"/>
                                      </p:to>
                                    </p:set>
                                    <p:animEffect transition="in" filter="wipe(left)">
                                      <p:cBhvr>
                                        <p:cTn id="37" dur="500"/>
                                        <p:tgtEl>
                                          <p:spTgt spid="563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326"/>
                                        </p:tgtEl>
                                        <p:attrNameLst>
                                          <p:attrName>style.visibility</p:attrName>
                                        </p:attrNameLst>
                                      </p:cBhvr>
                                      <p:to>
                                        <p:strVal val="visible"/>
                                      </p:to>
                                    </p:set>
                                    <p:animEffect transition="in" filter="wipe(left)">
                                      <p:cBhvr>
                                        <p:cTn id="42" dur="500"/>
                                        <p:tgtEl>
                                          <p:spTgt spid="563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336"/>
                                        </p:tgtEl>
                                        <p:attrNameLst>
                                          <p:attrName>style.visibility</p:attrName>
                                        </p:attrNameLst>
                                      </p:cBhvr>
                                      <p:to>
                                        <p:strVal val="visible"/>
                                      </p:to>
                                    </p:set>
                                    <p:animEffect transition="in" filter="wipe(left)">
                                      <p:cBhvr>
                                        <p:cTn id="47" dur="500"/>
                                        <p:tgtEl>
                                          <p:spTgt spid="563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6334"/>
                                        </p:tgtEl>
                                        <p:attrNameLst>
                                          <p:attrName>style.visibility</p:attrName>
                                        </p:attrNameLst>
                                      </p:cBhvr>
                                      <p:to>
                                        <p:strVal val="visible"/>
                                      </p:to>
                                    </p:set>
                                    <p:animEffect transition="in" filter="wipe(left)">
                                      <p:cBhvr>
                                        <p:cTn id="52" dur="500"/>
                                        <p:tgtEl>
                                          <p:spTgt spid="5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35" grpId="0" animBg="1"/>
      <p:bldP spid="56336" grpId="0" animBg="1"/>
      <p:bldP spid="56337" grpId="0"/>
      <p:bldP spid="563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7651" name="Rectangle 57"/>
          <p:cNvSpPr/>
          <p:nvPr/>
        </p:nvSpPr>
        <p:spPr>
          <a:xfrm>
            <a:off x="900113" y="620713"/>
            <a:ext cx="4191000" cy="685800"/>
          </a:xfrm>
          <a:prstGeom prst="rect">
            <a:avLst/>
          </a:prstGeom>
          <a:solidFill>
            <a:srgbClr val="CCFFFF"/>
          </a:solidFill>
          <a:ln w="9525"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nvGrpSpPr>
          <p:cNvPr id="37890" name="Group 2"/>
          <p:cNvGrpSpPr/>
          <p:nvPr/>
        </p:nvGrpSpPr>
        <p:grpSpPr>
          <a:xfrm>
            <a:off x="179388" y="1417638"/>
            <a:ext cx="8072437" cy="1217612"/>
            <a:chOff x="182" y="481"/>
            <a:chExt cx="5085" cy="767"/>
          </a:xfrm>
        </p:grpSpPr>
        <p:sp>
          <p:nvSpPr>
            <p:cNvPr id="27661" name="Text Box 3"/>
            <p:cNvSpPr txBox="1"/>
            <p:nvPr/>
          </p:nvSpPr>
          <p:spPr>
            <a:xfrm>
              <a:off x="182" y="720"/>
              <a:ext cx="2561" cy="288"/>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例</a:t>
              </a:r>
              <a:r>
                <a:rPr lang="en-US" altLang="zh-CN" sz="2400" b="1" dirty="0">
                  <a:solidFill>
                    <a:srgbClr val="FF0000"/>
                  </a:solidFill>
                  <a:latin typeface="Times New Roman" panose="02020603050405020304" pitchFamily="18" charset="0"/>
                </a:rPr>
                <a:t>3</a:t>
              </a: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求矩阵 </a:t>
              </a:r>
              <a:r>
                <a:rPr lang="en-US" altLang="zh-CN" sz="2400" b="1" i="1" dirty="0">
                  <a:solidFill>
                    <a:srgbClr val="0000FF"/>
                  </a:solidFill>
                  <a:latin typeface="Times New Roman" panose="02020603050405020304" pitchFamily="18" charset="0"/>
                </a:rPr>
                <a:t>X</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使</a:t>
              </a:r>
              <a:r>
                <a:rPr lang="en-US" altLang="zh-CN" sz="2400" b="1" i="1" dirty="0">
                  <a:solidFill>
                    <a:srgbClr val="0000FF"/>
                  </a:solidFill>
                  <a:latin typeface="Times New Roman" panose="02020603050405020304" pitchFamily="18" charset="0"/>
                </a:rPr>
                <a:t>AX=B</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其中</a:t>
              </a:r>
              <a:endParaRPr lang="zh-CN" altLang="en-US" sz="2400" b="1" dirty="0">
                <a:solidFill>
                  <a:srgbClr val="0000FF"/>
                </a:solidFill>
                <a:latin typeface="Times New Roman" panose="02020603050405020304" pitchFamily="18" charset="0"/>
              </a:endParaRPr>
            </a:p>
          </p:txBody>
        </p:sp>
        <p:graphicFrame>
          <p:nvGraphicFramePr>
            <p:cNvPr id="27662" name="Object 4"/>
            <p:cNvGraphicFramePr>
              <a:graphicFrameLocks noChangeAspect="1"/>
            </p:cNvGraphicFramePr>
            <p:nvPr/>
          </p:nvGraphicFramePr>
          <p:xfrm>
            <a:off x="2839" y="481"/>
            <a:ext cx="2428" cy="767"/>
          </p:xfrm>
          <a:graphic>
            <a:graphicData uri="http://schemas.openxmlformats.org/presentationml/2006/ole">
              <mc:AlternateContent xmlns:mc="http://schemas.openxmlformats.org/markup-compatibility/2006">
                <mc:Choice xmlns:v="urn:schemas-microsoft-com:vml" Requires="v">
                  <p:oleObj spid="_x0000_s3159" name="" r:id="rId1" imgW="2259330" imgH="711200" progId="Equation.3">
                    <p:embed/>
                  </p:oleObj>
                </mc:Choice>
                <mc:Fallback>
                  <p:oleObj name="" r:id="rId1" imgW="2259330" imgH="711200" progId="Equation.3">
                    <p:embed/>
                    <p:pic>
                      <p:nvPicPr>
                        <p:cNvPr id="0" name="图片 3158"/>
                        <p:cNvPicPr/>
                        <p:nvPr/>
                      </p:nvPicPr>
                      <p:blipFill>
                        <a:blip r:embed="rId2">
                          <a:clrChange>
                            <a:clrFrom>
                              <a:srgbClr val="000000"/>
                            </a:clrFrom>
                            <a:clrTo>
                              <a:srgbClr val="330066"/>
                            </a:clrTo>
                          </a:clrChange>
                        </a:blip>
                        <a:stretch>
                          <a:fillRect/>
                        </a:stretch>
                      </p:blipFill>
                      <p:spPr>
                        <a:xfrm>
                          <a:off x="2839" y="481"/>
                          <a:ext cx="2428" cy="767"/>
                        </a:xfrm>
                        <a:prstGeom prst="rect">
                          <a:avLst/>
                        </a:prstGeom>
                        <a:noFill/>
                        <a:ln w="38100">
                          <a:noFill/>
                          <a:miter/>
                        </a:ln>
                      </p:spPr>
                    </p:pic>
                  </p:oleObj>
                </mc:Fallback>
              </mc:AlternateContent>
            </a:graphicData>
          </a:graphic>
        </p:graphicFrame>
      </p:grpSp>
      <p:sp>
        <p:nvSpPr>
          <p:cNvPr id="27653" name="Freeform 55"/>
          <p:cNvSpPr/>
          <p:nvPr/>
        </p:nvSpPr>
        <p:spPr>
          <a:xfrm>
            <a:off x="1879600" y="755650"/>
            <a:ext cx="1219200" cy="76200"/>
          </a:xfrm>
          <a:custGeom>
            <a:avLst/>
            <a:gdLst/>
            <a:ahLst/>
            <a:cxnLst>
              <a:cxn ang="0">
                <a:pos x="0" y="76200"/>
              </a:cxn>
              <a:cxn ang="0">
                <a:pos x="406400" y="0"/>
              </a:cxn>
              <a:cxn ang="0">
                <a:pos x="870857" y="76200"/>
              </a:cxn>
              <a:cxn ang="0">
                <a:pos x="1219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654" name="Text Box 56"/>
          <p:cNvSpPr txBox="1"/>
          <p:nvPr/>
        </p:nvSpPr>
        <p:spPr>
          <a:xfrm>
            <a:off x="1908175" y="692150"/>
            <a:ext cx="1511300" cy="396875"/>
          </a:xfrm>
          <a:prstGeom prst="rect">
            <a:avLst/>
          </a:prstGeom>
          <a:noFill/>
          <a:ln w="9525">
            <a:noFill/>
          </a:ln>
        </p:spPr>
        <p:txBody>
          <a:bodyPr>
            <a:spAutoFit/>
          </a:bodyPr>
          <a:p>
            <a:pPr eaLnBrk="1" hangingPunct="1"/>
            <a:r>
              <a:rPr lang="zh-CN" altLang="en-US" sz="2000" b="1" dirty="0">
                <a:solidFill>
                  <a:schemeClr val="accent2"/>
                </a:solidFill>
                <a:latin typeface="Times New Roman" panose="02020603050405020304" pitchFamily="18" charset="0"/>
              </a:rPr>
              <a:t>初等行变换</a:t>
            </a:r>
            <a:endParaRPr lang="zh-CN" altLang="en-US" sz="2000" b="1" dirty="0">
              <a:solidFill>
                <a:schemeClr val="accent2"/>
              </a:solidFill>
              <a:latin typeface="Times New Roman" panose="02020603050405020304" pitchFamily="18" charset="0"/>
            </a:endParaRPr>
          </a:p>
        </p:txBody>
      </p:sp>
      <p:grpSp>
        <p:nvGrpSpPr>
          <p:cNvPr id="27655" name="Group 58"/>
          <p:cNvGrpSpPr/>
          <p:nvPr/>
        </p:nvGrpSpPr>
        <p:grpSpPr>
          <a:xfrm>
            <a:off x="971550" y="692150"/>
            <a:ext cx="863600" cy="433388"/>
            <a:chOff x="528" y="151"/>
            <a:chExt cx="544" cy="273"/>
          </a:xfrm>
        </p:grpSpPr>
        <p:graphicFrame>
          <p:nvGraphicFramePr>
            <p:cNvPr id="27659" name="Object 59"/>
            <p:cNvGraphicFramePr>
              <a:graphicFrameLocks noChangeAspect="1"/>
            </p:cNvGraphicFramePr>
            <p:nvPr/>
          </p:nvGraphicFramePr>
          <p:xfrm>
            <a:off x="528" y="151"/>
            <a:ext cx="544" cy="273"/>
          </p:xfrm>
          <a:graphic>
            <a:graphicData uri="http://schemas.openxmlformats.org/presentationml/2006/ole">
              <mc:AlternateContent xmlns:mc="http://schemas.openxmlformats.org/markup-compatibility/2006">
                <mc:Choice xmlns:v="urn:schemas-microsoft-com:vml" Requires="v">
                  <p:oleObj spid="_x0000_s3161" name="" r:id="rId3" imgW="571500" imgH="292100" progId="Equation.3">
                    <p:embed/>
                  </p:oleObj>
                </mc:Choice>
                <mc:Fallback>
                  <p:oleObj name="" r:id="rId3" imgW="571500" imgH="292100" progId="Equation.3">
                    <p:embed/>
                    <p:pic>
                      <p:nvPicPr>
                        <p:cNvPr id="0" name="图片 3160"/>
                        <p:cNvPicPr/>
                        <p:nvPr/>
                      </p:nvPicPr>
                      <p:blipFill>
                        <a:blip r:embed="rId4">
                          <a:clrChange>
                            <a:clrFrom>
                              <a:srgbClr val="000000"/>
                            </a:clrFrom>
                            <a:clrTo>
                              <a:srgbClr val="330066"/>
                            </a:clrTo>
                          </a:clrChange>
                        </a:blip>
                        <a:stretch>
                          <a:fillRect/>
                        </a:stretch>
                      </p:blipFill>
                      <p:spPr>
                        <a:xfrm>
                          <a:off x="528" y="151"/>
                          <a:ext cx="544" cy="273"/>
                        </a:xfrm>
                        <a:prstGeom prst="rect">
                          <a:avLst/>
                        </a:prstGeom>
                        <a:noFill/>
                        <a:ln w="38100">
                          <a:noFill/>
                          <a:miter/>
                        </a:ln>
                      </p:spPr>
                    </p:pic>
                  </p:oleObj>
                </mc:Fallback>
              </mc:AlternateContent>
            </a:graphicData>
          </a:graphic>
        </p:graphicFrame>
        <p:sp>
          <p:nvSpPr>
            <p:cNvPr id="27660" name="Line 60"/>
            <p:cNvSpPr/>
            <p:nvPr/>
          </p:nvSpPr>
          <p:spPr>
            <a:xfrm>
              <a:off x="816" y="192"/>
              <a:ext cx="0" cy="192"/>
            </a:xfrm>
            <a:prstGeom prst="line">
              <a:avLst/>
            </a:prstGeom>
            <a:ln w="28575" cap="flat" cmpd="sng">
              <a:solidFill>
                <a:schemeClr val="tx1"/>
              </a:solidFill>
              <a:prstDash val="sysDot"/>
              <a:headEnd type="none" w="med" len="med"/>
              <a:tailEnd type="none" w="med" len="med"/>
            </a:ln>
          </p:spPr>
        </p:sp>
      </p:grpSp>
      <p:grpSp>
        <p:nvGrpSpPr>
          <p:cNvPr id="27656" name="Group 61"/>
          <p:cNvGrpSpPr/>
          <p:nvPr/>
        </p:nvGrpSpPr>
        <p:grpSpPr>
          <a:xfrm>
            <a:off x="3419475" y="692150"/>
            <a:ext cx="1295400" cy="485775"/>
            <a:chOff x="2112" y="126"/>
            <a:chExt cx="816" cy="306"/>
          </a:xfrm>
        </p:grpSpPr>
        <p:graphicFrame>
          <p:nvGraphicFramePr>
            <p:cNvPr id="27657" name="Object 62"/>
            <p:cNvGraphicFramePr>
              <a:graphicFrameLocks noChangeAspect="1"/>
            </p:cNvGraphicFramePr>
            <p:nvPr/>
          </p:nvGraphicFramePr>
          <p:xfrm>
            <a:off x="2112" y="126"/>
            <a:ext cx="816" cy="306"/>
          </p:xfrm>
          <a:graphic>
            <a:graphicData uri="http://schemas.openxmlformats.org/presentationml/2006/ole">
              <mc:AlternateContent xmlns:mc="http://schemas.openxmlformats.org/markup-compatibility/2006">
                <mc:Choice xmlns:v="urn:schemas-microsoft-com:vml" Requires="v">
                  <p:oleObj spid="_x0000_s3156" name="" r:id="rId5" imgW="863600" imgH="317500" progId="Equation.3">
                    <p:embed/>
                  </p:oleObj>
                </mc:Choice>
                <mc:Fallback>
                  <p:oleObj name="" r:id="rId5" imgW="863600" imgH="317500" progId="Equation.3">
                    <p:embed/>
                    <p:pic>
                      <p:nvPicPr>
                        <p:cNvPr id="0" name="图片 3155"/>
                        <p:cNvPicPr/>
                        <p:nvPr/>
                      </p:nvPicPr>
                      <p:blipFill>
                        <a:blip r:embed="rId6">
                          <a:clrChange>
                            <a:clrFrom>
                              <a:srgbClr val="000000"/>
                            </a:clrFrom>
                            <a:clrTo>
                              <a:srgbClr val="330066"/>
                            </a:clrTo>
                          </a:clrChange>
                        </a:blip>
                        <a:stretch>
                          <a:fillRect/>
                        </a:stretch>
                      </p:blipFill>
                      <p:spPr>
                        <a:xfrm>
                          <a:off x="2112" y="126"/>
                          <a:ext cx="816" cy="306"/>
                        </a:xfrm>
                        <a:prstGeom prst="rect">
                          <a:avLst/>
                        </a:prstGeom>
                        <a:noFill/>
                        <a:ln w="38100">
                          <a:noFill/>
                          <a:miter/>
                        </a:ln>
                      </p:spPr>
                    </p:pic>
                  </p:oleObj>
                </mc:Fallback>
              </mc:AlternateContent>
            </a:graphicData>
          </a:graphic>
        </p:graphicFrame>
        <p:sp>
          <p:nvSpPr>
            <p:cNvPr id="27658" name="Line 63"/>
            <p:cNvSpPr/>
            <p:nvPr/>
          </p:nvSpPr>
          <p:spPr>
            <a:xfrm>
              <a:off x="2352" y="192"/>
              <a:ext cx="0" cy="192"/>
            </a:xfrm>
            <a:prstGeom prst="line">
              <a:avLst/>
            </a:prstGeom>
            <a:ln w="28575" cap="flat" cmpd="sng">
              <a:solidFill>
                <a:schemeClr val="tx1"/>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checkerboard(across)">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39938" name="Group 2"/>
          <p:cNvGrpSpPr/>
          <p:nvPr/>
        </p:nvGrpSpPr>
        <p:grpSpPr>
          <a:xfrm>
            <a:off x="652463" y="620713"/>
            <a:ext cx="3543300" cy="533400"/>
            <a:chOff x="431" y="981"/>
            <a:chExt cx="2232" cy="336"/>
          </a:xfrm>
        </p:grpSpPr>
        <p:sp>
          <p:nvSpPr>
            <p:cNvPr id="28696" name="Text Box 3"/>
            <p:cNvSpPr txBox="1"/>
            <p:nvPr/>
          </p:nvSpPr>
          <p:spPr>
            <a:xfrm>
              <a:off x="431" y="981"/>
              <a:ext cx="695"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也可使</a:t>
              </a:r>
              <a:endParaRPr lang="zh-CN" altLang="en-US" sz="2400" b="1" dirty="0">
                <a:latin typeface="Times New Roman" panose="02020603050405020304" pitchFamily="18" charset="0"/>
              </a:endParaRPr>
            </a:p>
          </p:txBody>
        </p:sp>
        <p:graphicFrame>
          <p:nvGraphicFramePr>
            <p:cNvPr id="28697" name="Object 4"/>
            <p:cNvGraphicFramePr>
              <a:graphicFrameLocks noChangeAspect="1"/>
            </p:cNvGraphicFramePr>
            <p:nvPr/>
          </p:nvGraphicFramePr>
          <p:xfrm>
            <a:off x="1202" y="1026"/>
            <a:ext cx="771" cy="278"/>
          </p:xfrm>
          <a:graphic>
            <a:graphicData uri="http://schemas.openxmlformats.org/presentationml/2006/ole">
              <mc:AlternateContent xmlns:mc="http://schemas.openxmlformats.org/markup-compatibility/2006">
                <mc:Choice xmlns:v="urn:schemas-microsoft-com:vml" Requires="v">
                  <p:oleObj spid="_x0000_s3168" name="" r:id="rId1" imgW="635000" imgH="228600" progId="Equation.3">
                    <p:embed/>
                  </p:oleObj>
                </mc:Choice>
                <mc:Fallback>
                  <p:oleObj name="" r:id="rId1" imgW="635000" imgH="228600" progId="Equation.3">
                    <p:embed/>
                    <p:pic>
                      <p:nvPicPr>
                        <p:cNvPr id="0" name="图片 3167"/>
                        <p:cNvPicPr/>
                        <p:nvPr/>
                      </p:nvPicPr>
                      <p:blipFill>
                        <a:blip r:embed="rId2"/>
                        <a:stretch>
                          <a:fillRect/>
                        </a:stretch>
                      </p:blipFill>
                      <p:spPr>
                        <a:xfrm>
                          <a:off x="1202" y="1026"/>
                          <a:ext cx="771" cy="278"/>
                        </a:xfrm>
                        <a:prstGeom prst="rect">
                          <a:avLst/>
                        </a:prstGeom>
                        <a:noFill/>
                        <a:ln w="38100">
                          <a:noFill/>
                          <a:miter/>
                        </a:ln>
                      </p:spPr>
                    </p:pic>
                  </p:oleObj>
                </mc:Fallback>
              </mc:AlternateContent>
            </a:graphicData>
          </a:graphic>
        </p:graphicFrame>
        <p:grpSp>
          <p:nvGrpSpPr>
            <p:cNvPr id="28698" name="Group 5"/>
            <p:cNvGrpSpPr/>
            <p:nvPr/>
          </p:nvGrpSpPr>
          <p:grpSpPr>
            <a:xfrm>
              <a:off x="2064" y="981"/>
              <a:ext cx="599" cy="336"/>
              <a:chOff x="2160" y="2304"/>
              <a:chExt cx="599" cy="336"/>
            </a:xfrm>
          </p:grpSpPr>
          <p:sp>
            <p:nvSpPr>
              <p:cNvPr id="28699" name="Freeform 6"/>
              <p:cNvSpPr/>
              <p:nvPr/>
            </p:nvSpPr>
            <p:spPr>
              <a:xfrm>
                <a:off x="2176" y="2552"/>
                <a:ext cx="576" cy="88"/>
              </a:xfrm>
              <a:custGeom>
                <a:avLst/>
                <a:gdLst/>
                <a:ahLst/>
                <a:cxnLst>
                  <a:cxn ang="0">
                    <a:pos x="0" y="61"/>
                  </a:cxn>
                  <a:cxn ang="0">
                    <a:pos x="174" y="3"/>
                  </a:cxn>
                  <a:cxn ang="0">
                    <a:pos x="414" y="82"/>
                  </a:cxn>
                  <a:cxn ang="0">
                    <a:pos x="576" y="40"/>
                  </a:cxn>
                </a:cxnLst>
                <a:pathLst>
                  <a:path w="720" h="108">
                    <a:moveTo>
                      <a:pt x="0" y="75"/>
                    </a:moveTo>
                    <a:cubicBezTo>
                      <a:pt x="36" y="63"/>
                      <a:pt x="131" y="0"/>
                      <a:pt x="217" y="4"/>
                    </a:cubicBezTo>
                    <a:cubicBezTo>
                      <a:pt x="303" y="8"/>
                      <a:pt x="434" y="94"/>
                      <a:pt x="518" y="101"/>
                    </a:cubicBezTo>
                    <a:cubicBezTo>
                      <a:pt x="602" y="108"/>
                      <a:pt x="678" y="60"/>
                      <a:pt x="720" y="49"/>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8700" name="Text Box 7"/>
              <p:cNvSpPr txBox="1"/>
              <p:nvPr/>
            </p:nvSpPr>
            <p:spPr>
              <a:xfrm>
                <a:off x="2160" y="2304"/>
                <a:ext cx="599"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行变换</a:t>
                </a:r>
                <a:endParaRPr lang="zh-CN" altLang="en-US" sz="2000" b="1" dirty="0">
                  <a:latin typeface="Times New Roman" panose="02020603050405020304" pitchFamily="18" charset="0"/>
                </a:endParaRPr>
              </a:p>
            </p:txBody>
          </p:sp>
        </p:grpSp>
      </p:grpSp>
      <p:graphicFrame>
        <p:nvGraphicFramePr>
          <p:cNvPr id="39944" name="Object 8"/>
          <p:cNvGraphicFramePr>
            <a:graphicFrameLocks noChangeAspect="1"/>
          </p:cNvGraphicFramePr>
          <p:nvPr/>
        </p:nvGraphicFramePr>
        <p:xfrm>
          <a:off x="4427538" y="692150"/>
          <a:ext cx="2095500" cy="466725"/>
        </p:xfrm>
        <a:graphic>
          <a:graphicData uri="http://schemas.openxmlformats.org/presentationml/2006/ole">
            <mc:AlternateContent xmlns:mc="http://schemas.openxmlformats.org/markup-compatibility/2006">
              <mc:Choice xmlns:v="urn:schemas-microsoft-com:vml" Requires="v">
                <p:oleObj spid="_x0000_s3162" name="" r:id="rId3" imgW="1028700" imgH="228600" progId="Equation.3">
                  <p:embed/>
                </p:oleObj>
              </mc:Choice>
              <mc:Fallback>
                <p:oleObj name="" r:id="rId3" imgW="1028700" imgH="228600" progId="Equation.3">
                  <p:embed/>
                  <p:pic>
                    <p:nvPicPr>
                      <p:cNvPr id="0" name="图片 3161"/>
                      <p:cNvPicPr/>
                      <p:nvPr/>
                    </p:nvPicPr>
                    <p:blipFill>
                      <a:blip r:embed="rId4"/>
                      <a:stretch>
                        <a:fillRect/>
                      </a:stretch>
                    </p:blipFill>
                    <p:spPr>
                      <a:xfrm>
                        <a:off x="4427538" y="692150"/>
                        <a:ext cx="2095500" cy="466725"/>
                      </a:xfrm>
                      <a:prstGeom prst="rect">
                        <a:avLst/>
                      </a:prstGeom>
                      <a:noFill/>
                      <a:ln w="38100">
                        <a:noFill/>
                        <a:miter/>
                      </a:ln>
                    </p:spPr>
                  </p:pic>
                </p:oleObj>
              </mc:Fallback>
            </mc:AlternateContent>
          </a:graphicData>
        </a:graphic>
      </p:graphicFrame>
      <p:grpSp>
        <p:nvGrpSpPr>
          <p:cNvPr id="39945" name="Group 9"/>
          <p:cNvGrpSpPr/>
          <p:nvPr/>
        </p:nvGrpSpPr>
        <p:grpSpPr>
          <a:xfrm>
            <a:off x="611188" y="1412875"/>
            <a:ext cx="6681787" cy="477838"/>
            <a:chOff x="385" y="1480"/>
            <a:chExt cx="4209" cy="301"/>
          </a:xfrm>
        </p:grpSpPr>
        <p:sp>
          <p:nvSpPr>
            <p:cNvPr id="28692" name="Text Box 10"/>
            <p:cNvSpPr txBox="1"/>
            <p:nvPr/>
          </p:nvSpPr>
          <p:spPr>
            <a:xfrm>
              <a:off x="385" y="1480"/>
              <a:ext cx="69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便可得</a:t>
              </a:r>
              <a:endParaRPr lang="zh-CN" altLang="en-US" sz="2400" b="1" dirty="0">
                <a:latin typeface="Times New Roman" panose="02020603050405020304" pitchFamily="18" charset="0"/>
              </a:endParaRPr>
            </a:p>
          </p:txBody>
        </p:sp>
        <p:graphicFrame>
          <p:nvGraphicFramePr>
            <p:cNvPr id="28693" name="Object 11"/>
            <p:cNvGraphicFramePr>
              <a:graphicFrameLocks noChangeAspect="1"/>
            </p:cNvGraphicFramePr>
            <p:nvPr/>
          </p:nvGraphicFramePr>
          <p:xfrm>
            <a:off x="1217" y="1486"/>
            <a:ext cx="1141" cy="264"/>
          </p:xfrm>
          <a:graphic>
            <a:graphicData uri="http://schemas.openxmlformats.org/presentationml/2006/ole">
              <mc:AlternateContent xmlns:mc="http://schemas.openxmlformats.org/markup-compatibility/2006">
                <mc:Choice xmlns:v="urn:schemas-microsoft-com:vml" Requires="v">
                  <p:oleObj spid="_x0000_s3165" name="" r:id="rId5" imgW="990600" imgH="228600" progId="Equation.3">
                    <p:embed/>
                  </p:oleObj>
                </mc:Choice>
                <mc:Fallback>
                  <p:oleObj name="" r:id="rId5" imgW="990600" imgH="228600" progId="Equation.3">
                    <p:embed/>
                    <p:pic>
                      <p:nvPicPr>
                        <p:cNvPr id="0" name="图片 3164"/>
                        <p:cNvPicPr/>
                        <p:nvPr/>
                      </p:nvPicPr>
                      <p:blipFill>
                        <a:blip r:embed="rId6"/>
                        <a:stretch>
                          <a:fillRect/>
                        </a:stretch>
                      </p:blipFill>
                      <p:spPr>
                        <a:xfrm>
                          <a:off x="1217" y="1486"/>
                          <a:ext cx="1141" cy="264"/>
                        </a:xfrm>
                        <a:prstGeom prst="rect">
                          <a:avLst/>
                        </a:prstGeom>
                        <a:noFill/>
                        <a:ln w="38100">
                          <a:noFill/>
                          <a:miter/>
                        </a:ln>
                      </p:spPr>
                    </p:pic>
                  </p:oleObj>
                </mc:Fallback>
              </mc:AlternateContent>
            </a:graphicData>
          </a:graphic>
        </p:graphicFrame>
        <p:graphicFrame>
          <p:nvGraphicFramePr>
            <p:cNvPr id="28694" name="Object 12"/>
            <p:cNvGraphicFramePr>
              <a:graphicFrameLocks noChangeAspect="1"/>
            </p:cNvGraphicFramePr>
            <p:nvPr/>
          </p:nvGraphicFramePr>
          <p:xfrm>
            <a:off x="2409" y="1485"/>
            <a:ext cx="920" cy="257"/>
          </p:xfrm>
          <a:graphic>
            <a:graphicData uri="http://schemas.openxmlformats.org/presentationml/2006/ole">
              <mc:AlternateContent xmlns:mc="http://schemas.openxmlformats.org/markup-compatibility/2006">
                <mc:Choice xmlns:v="urn:schemas-microsoft-com:vml" Requires="v">
                  <p:oleObj spid="_x0000_s3169" name="" r:id="rId7" imgW="812165" imgH="228600" progId="Equation.3">
                    <p:embed/>
                  </p:oleObj>
                </mc:Choice>
                <mc:Fallback>
                  <p:oleObj name="" r:id="rId7" imgW="812165" imgH="228600" progId="Equation.3">
                    <p:embed/>
                    <p:pic>
                      <p:nvPicPr>
                        <p:cNvPr id="0" name="图片 3168"/>
                        <p:cNvPicPr/>
                        <p:nvPr/>
                      </p:nvPicPr>
                      <p:blipFill>
                        <a:blip r:embed="rId8"/>
                        <a:stretch>
                          <a:fillRect/>
                        </a:stretch>
                      </p:blipFill>
                      <p:spPr>
                        <a:xfrm>
                          <a:off x="2409" y="1485"/>
                          <a:ext cx="920" cy="257"/>
                        </a:xfrm>
                        <a:prstGeom prst="rect">
                          <a:avLst/>
                        </a:prstGeom>
                        <a:noFill/>
                        <a:ln w="38100">
                          <a:noFill/>
                          <a:miter/>
                        </a:ln>
                      </p:spPr>
                    </p:pic>
                  </p:oleObj>
                </mc:Fallback>
              </mc:AlternateContent>
            </a:graphicData>
          </a:graphic>
        </p:graphicFrame>
        <p:sp>
          <p:nvSpPr>
            <p:cNvPr id="28695" name="Text Box 13"/>
            <p:cNvSpPr txBox="1"/>
            <p:nvPr/>
          </p:nvSpPr>
          <p:spPr>
            <a:xfrm>
              <a:off x="3497" y="1493"/>
              <a:ext cx="1097"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从而求得 </a:t>
              </a:r>
              <a:r>
                <a:rPr lang="en-US" altLang="zh-CN" sz="2400" b="1" i="1" dirty="0">
                  <a:latin typeface="Times New Roman" panose="02020603050405020304" pitchFamily="18" charset="0"/>
                </a:rPr>
                <a:t>Y.</a:t>
              </a:r>
              <a:endParaRPr lang="en-US" altLang="zh-CN" sz="2400" b="1" dirty="0">
                <a:latin typeface="Times New Roman" panose="02020603050405020304" pitchFamily="18" charset="0"/>
              </a:endParaRPr>
            </a:p>
          </p:txBody>
        </p:sp>
      </p:grpSp>
      <p:sp>
        <p:nvSpPr>
          <p:cNvPr id="39950" name="Rectangle 14"/>
          <p:cNvSpPr/>
          <p:nvPr/>
        </p:nvSpPr>
        <p:spPr>
          <a:xfrm>
            <a:off x="849313" y="2968625"/>
            <a:ext cx="7467600" cy="838200"/>
          </a:xfrm>
          <a:prstGeom prst="rect">
            <a:avLst/>
          </a:prstGeom>
          <a:solidFill>
            <a:srgbClr val="CCFFFF"/>
          </a:solidFill>
          <a:ln w="9525"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graphicFrame>
        <p:nvGraphicFramePr>
          <p:cNvPr id="39951" name="Object 15"/>
          <p:cNvGraphicFramePr>
            <a:graphicFrameLocks noChangeAspect="1"/>
          </p:cNvGraphicFramePr>
          <p:nvPr/>
        </p:nvGraphicFramePr>
        <p:xfrm>
          <a:off x="1817688" y="2205038"/>
          <a:ext cx="4267200" cy="458787"/>
        </p:xfrm>
        <a:graphic>
          <a:graphicData uri="http://schemas.openxmlformats.org/presentationml/2006/ole">
            <mc:AlternateContent xmlns:mc="http://schemas.openxmlformats.org/markup-compatibility/2006">
              <mc:Choice xmlns:v="urn:schemas-microsoft-com:vml" Requires="v">
                <p:oleObj spid="_x0000_s3164" name="" r:id="rId9" imgW="2844800" imgH="304800" progId="Equation.3">
                  <p:embed/>
                </p:oleObj>
              </mc:Choice>
              <mc:Fallback>
                <p:oleObj name="" r:id="rId9" imgW="2844800" imgH="304800" progId="Equation.3">
                  <p:embed/>
                  <p:pic>
                    <p:nvPicPr>
                      <p:cNvPr id="0" name="图片 3163"/>
                      <p:cNvPicPr/>
                      <p:nvPr/>
                    </p:nvPicPr>
                    <p:blipFill>
                      <a:blip r:embed="rId10">
                        <a:clrChange>
                          <a:clrFrom>
                            <a:srgbClr val="000000"/>
                          </a:clrFrom>
                          <a:clrTo>
                            <a:srgbClr val="FF0000"/>
                          </a:clrTo>
                        </a:clrChange>
                      </a:blip>
                      <a:stretch>
                        <a:fillRect/>
                      </a:stretch>
                    </p:blipFill>
                    <p:spPr>
                      <a:xfrm>
                        <a:off x="1817688" y="2205038"/>
                        <a:ext cx="4267200" cy="458787"/>
                      </a:xfrm>
                      <a:prstGeom prst="rect">
                        <a:avLst/>
                      </a:prstGeom>
                      <a:noFill/>
                      <a:ln w="38100">
                        <a:noFill/>
                        <a:miter/>
                      </a:ln>
                    </p:spPr>
                  </p:pic>
                </p:oleObj>
              </mc:Fallback>
            </mc:AlternateContent>
          </a:graphicData>
        </a:graphic>
      </p:graphicFrame>
      <p:grpSp>
        <p:nvGrpSpPr>
          <p:cNvPr id="39952" name="Group 16"/>
          <p:cNvGrpSpPr/>
          <p:nvPr/>
        </p:nvGrpSpPr>
        <p:grpSpPr>
          <a:xfrm>
            <a:off x="1077913" y="2968625"/>
            <a:ext cx="4787900" cy="622300"/>
            <a:chOff x="576" y="2688"/>
            <a:chExt cx="3016" cy="392"/>
          </a:xfrm>
        </p:grpSpPr>
        <p:sp>
          <p:nvSpPr>
            <p:cNvPr id="28684" name="Freeform 17"/>
            <p:cNvSpPr/>
            <p:nvPr/>
          </p:nvSpPr>
          <p:spPr>
            <a:xfrm>
              <a:off x="1424" y="2976"/>
              <a:ext cx="768" cy="48"/>
            </a:xfrm>
            <a:custGeom>
              <a:avLst/>
              <a:gdLst/>
              <a:ahLst/>
              <a:cxnLst>
                <a:cxn ang="0">
                  <a:pos x="0" y="48"/>
                </a:cxn>
                <a:cxn ang="0">
                  <a:pos x="256" y="0"/>
                </a:cxn>
                <a:cxn ang="0">
                  <a:pos x="549" y="48"/>
                </a:cxn>
                <a:cxn ang="0">
                  <a:pos x="768"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685" name="Text Box 18"/>
            <p:cNvSpPr txBox="1"/>
            <p:nvPr/>
          </p:nvSpPr>
          <p:spPr>
            <a:xfrm>
              <a:off x="1366" y="2688"/>
              <a:ext cx="916" cy="250"/>
            </a:xfrm>
            <a:prstGeom prst="rect">
              <a:avLst/>
            </a:prstGeom>
            <a:noFill/>
            <a:ln w="9525">
              <a:noFill/>
            </a:ln>
          </p:spPr>
          <p:txBody>
            <a:bodyPr wrap="none">
              <a:spAutoFit/>
            </a:bodyPr>
            <a:p>
              <a:pPr eaLnBrk="1" hangingPunct="1"/>
              <a:r>
                <a:rPr lang="zh-CN" altLang="en-US" sz="2000" b="1" dirty="0">
                  <a:solidFill>
                    <a:schemeClr val="accent2"/>
                  </a:solidFill>
                  <a:latin typeface="Times New Roman" panose="02020603050405020304" pitchFamily="18" charset="0"/>
                </a:rPr>
                <a:t>初等行变换</a:t>
              </a:r>
              <a:endParaRPr lang="zh-CN" altLang="en-US" sz="2000" b="1" dirty="0">
                <a:solidFill>
                  <a:schemeClr val="accent2"/>
                </a:solidFill>
                <a:latin typeface="Times New Roman" panose="02020603050405020304" pitchFamily="18" charset="0"/>
              </a:endParaRPr>
            </a:p>
          </p:txBody>
        </p:sp>
        <p:grpSp>
          <p:nvGrpSpPr>
            <p:cNvPr id="28686" name="Group 19"/>
            <p:cNvGrpSpPr/>
            <p:nvPr/>
          </p:nvGrpSpPr>
          <p:grpSpPr>
            <a:xfrm>
              <a:off x="576" y="2775"/>
              <a:ext cx="752" cy="305"/>
              <a:chOff x="576" y="2775"/>
              <a:chExt cx="752" cy="305"/>
            </a:xfrm>
          </p:grpSpPr>
          <p:graphicFrame>
            <p:nvGraphicFramePr>
              <p:cNvPr id="28690" name="Object 20"/>
              <p:cNvGraphicFramePr>
                <a:graphicFrameLocks noChangeAspect="1"/>
              </p:cNvGraphicFramePr>
              <p:nvPr/>
            </p:nvGraphicFramePr>
            <p:xfrm>
              <a:off x="576" y="2775"/>
              <a:ext cx="752" cy="305"/>
            </p:xfrm>
            <a:graphic>
              <a:graphicData uri="http://schemas.openxmlformats.org/presentationml/2006/ole">
                <mc:AlternateContent xmlns:mc="http://schemas.openxmlformats.org/markup-compatibility/2006">
                  <mc:Choice xmlns:v="urn:schemas-microsoft-com:vml" Requires="v">
                    <p:oleObj spid="_x0000_s3167" name="" r:id="rId11" imgW="800100" imgH="317500" progId="Equation.3">
                      <p:embed/>
                    </p:oleObj>
                  </mc:Choice>
                  <mc:Fallback>
                    <p:oleObj name="" r:id="rId11" imgW="800100" imgH="317500" progId="Equation.3">
                      <p:embed/>
                      <p:pic>
                        <p:nvPicPr>
                          <p:cNvPr id="0" name="图片 3166"/>
                          <p:cNvPicPr/>
                          <p:nvPr/>
                        </p:nvPicPr>
                        <p:blipFill>
                          <a:blip r:embed="rId12">
                            <a:clrChange>
                              <a:clrFrom>
                                <a:srgbClr val="000000"/>
                              </a:clrFrom>
                              <a:clrTo>
                                <a:srgbClr val="330066"/>
                              </a:clrTo>
                            </a:clrChange>
                          </a:blip>
                          <a:stretch>
                            <a:fillRect/>
                          </a:stretch>
                        </p:blipFill>
                        <p:spPr>
                          <a:xfrm>
                            <a:off x="576" y="2775"/>
                            <a:ext cx="752" cy="305"/>
                          </a:xfrm>
                          <a:prstGeom prst="rect">
                            <a:avLst/>
                          </a:prstGeom>
                          <a:noFill/>
                          <a:ln w="38100">
                            <a:noFill/>
                            <a:miter/>
                          </a:ln>
                        </p:spPr>
                      </p:pic>
                    </p:oleObj>
                  </mc:Fallback>
                </mc:AlternateContent>
              </a:graphicData>
            </a:graphic>
          </p:graphicFrame>
          <p:sp>
            <p:nvSpPr>
              <p:cNvPr id="28691" name="Line 21"/>
              <p:cNvSpPr/>
              <p:nvPr/>
            </p:nvSpPr>
            <p:spPr>
              <a:xfrm>
                <a:off x="912" y="2832"/>
                <a:ext cx="0" cy="240"/>
              </a:xfrm>
              <a:prstGeom prst="line">
                <a:avLst/>
              </a:prstGeom>
              <a:ln w="28575" cap="flat" cmpd="sng">
                <a:solidFill>
                  <a:schemeClr val="tx1"/>
                </a:solidFill>
                <a:prstDash val="sysDot"/>
                <a:headEnd type="none" w="med" len="med"/>
                <a:tailEnd type="none" w="med" len="med"/>
              </a:ln>
            </p:spPr>
          </p:sp>
        </p:grpSp>
        <p:grpSp>
          <p:nvGrpSpPr>
            <p:cNvPr id="28687" name="Group 22"/>
            <p:cNvGrpSpPr/>
            <p:nvPr/>
          </p:nvGrpSpPr>
          <p:grpSpPr>
            <a:xfrm>
              <a:off x="2392" y="2766"/>
              <a:ext cx="1200" cy="306"/>
              <a:chOff x="2392" y="2766"/>
              <a:chExt cx="1200" cy="306"/>
            </a:xfrm>
          </p:grpSpPr>
          <p:graphicFrame>
            <p:nvGraphicFramePr>
              <p:cNvPr id="28688" name="Object 23"/>
              <p:cNvGraphicFramePr>
                <a:graphicFrameLocks noChangeAspect="1"/>
              </p:cNvGraphicFramePr>
              <p:nvPr/>
            </p:nvGraphicFramePr>
            <p:xfrm>
              <a:off x="2392" y="2766"/>
              <a:ext cx="1200" cy="306"/>
            </p:xfrm>
            <a:graphic>
              <a:graphicData uri="http://schemas.openxmlformats.org/presentationml/2006/ole">
                <mc:AlternateContent xmlns:mc="http://schemas.openxmlformats.org/markup-compatibility/2006">
                  <mc:Choice xmlns:v="urn:schemas-microsoft-com:vml" Requires="v">
                    <p:oleObj spid="_x0000_s3163" name="" r:id="rId13" imgW="1270000" imgH="317500" progId="Equation.3">
                      <p:embed/>
                    </p:oleObj>
                  </mc:Choice>
                  <mc:Fallback>
                    <p:oleObj name="" r:id="rId13" imgW="1270000" imgH="317500" progId="Equation.3">
                      <p:embed/>
                      <p:pic>
                        <p:nvPicPr>
                          <p:cNvPr id="0" name="图片 3162"/>
                          <p:cNvPicPr/>
                          <p:nvPr/>
                        </p:nvPicPr>
                        <p:blipFill>
                          <a:blip r:embed="rId14">
                            <a:clrChange>
                              <a:clrFrom>
                                <a:srgbClr val="000000"/>
                              </a:clrFrom>
                              <a:clrTo>
                                <a:srgbClr val="330066"/>
                              </a:clrTo>
                            </a:clrChange>
                          </a:blip>
                          <a:stretch>
                            <a:fillRect/>
                          </a:stretch>
                        </p:blipFill>
                        <p:spPr>
                          <a:xfrm>
                            <a:off x="2392" y="2766"/>
                            <a:ext cx="1200" cy="306"/>
                          </a:xfrm>
                          <a:prstGeom prst="rect">
                            <a:avLst/>
                          </a:prstGeom>
                          <a:noFill/>
                          <a:ln w="38100">
                            <a:noFill/>
                            <a:miter/>
                          </a:ln>
                        </p:spPr>
                      </p:pic>
                    </p:oleObj>
                  </mc:Fallback>
                </mc:AlternateContent>
              </a:graphicData>
            </a:graphic>
          </p:graphicFrame>
          <p:sp>
            <p:nvSpPr>
              <p:cNvPr id="28689" name="Line 24"/>
              <p:cNvSpPr/>
              <p:nvPr/>
            </p:nvSpPr>
            <p:spPr>
              <a:xfrm>
                <a:off x="2640" y="2832"/>
                <a:ext cx="0" cy="240"/>
              </a:xfrm>
              <a:prstGeom prst="line">
                <a:avLst/>
              </a:prstGeom>
              <a:ln w="28575" cap="flat" cmpd="sng">
                <a:solidFill>
                  <a:schemeClr val="tx1"/>
                </a:solidFill>
                <a:prstDash val="sysDot"/>
                <a:headEnd type="none" w="med" len="med"/>
                <a:tailEnd type="none" w="med" len="med"/>
              </a:ln>
            </p:spPr>
          </p:sp>
        </p:grpSp>
      </p:grpSp>
      <p:grpSp>
        <p:nvGrpSpPr>
          <p:cNvPr id="39961" name="Group 25"/>
          <p:cNvGrpSpPr/>
          <p:nvPr/>
        </p:nvGrpSpPr>
        <p:grpSpPr>
          <a:xfrm>
            <a:off x="6170613" y="3092450"/>
            <a:ext cx="1905000" cy="485775"/>
            <a:chOff x="3784" y="2766"/>
            <a:chExt cx="1200" cy="306"/>
          </a:xfrm>
        </p:grpSpPr>
        <p:graphicFrame>
          <p:nvGraphicFramePr>
            <p:cNvPr id="28682" name="Object 26"/>
            <p:cNvGraphicFramePr>
              <a:graphicFrameLocks noChangeAspect="1"/>
            </p:cNvGraphicFramePr>
            <p:nvPr/>
          </p:nvGraphicFramePr>
          <p:xfrm>
            <a:off x="3784" y="2766"/>
            <a:ext cx="1200" cy="306"/>
          </p:xfrm>
          <a:graphic>
            <a:graphicData uri="http://schemas.openxmlformats.org/presentationml/2006/ole">
              <mc:AlternateContent xmlns:mc="http://schemas.openxmlformats.org/markup-compatibility/2006">
                <mc:Choice xmlns:v="urn:schemas-microsoft-com:vml" Requires="v">
                  <p:oleObj spid="_x0000_s3166" name="" r:id="rId15" imgW="1270000" imgH="317500" progId="Equation.3">
                    <p:embed/>
                  </p:oleObj>
                </mc:Choice>
                <mc:Fallback>
                  <p:oleObj name="" r:id="rId15" imgW="1270000" imgH="317500" progId="Equation.3">
                    <p:embed/>
                    <p:pic>
                      <p:nvPicPr>
                        <p:cNvPr id="0" name="图片 3165"/>
                        <p:cNvPicPr/>
                        <p:nvPr/>
                      </p:nvPicPr>
                      <p:blipFill>
                        <a:blip r:embed="rId16">
                          <a:clrChange>
                            <a:clrFrom>
                              <a:srgbClr val="000000"/>
                            </a:clrFrom>
                            <a:clrTo>
                              <a:srgbClr val="330066"/>
                            </a:clrTo>
                          </a:clrChange>
                        </a:blip>
                        <a:stretch>
                          <a:fillRect/>
                        </a:stretch>
                      </p:blipFill>
                      <p:spPr>
                        <a:xfrm>
                          <a:off x="3784" y="2766"/>
                          <a:ext cx="1200" cy="306"/>
                        </a:xfrm>
                        <a:prstGeom prst="rect">
                          <a:avLst/>
                        </a:prstGeom>
                        <a:noFill/>
                        <a:ln w="38100">
                          <a:noFill/>
                          <a:miter/>
                        </a:ln>
                      </p:spPr>
                    </p:pic>
                  </p:oleObj>
                </mc:Fallback>
              </mc:AlternateContent>
            </a:graphicData>
          </a:graphic>
        </p:graphicFrame>
        <p:sp>
          <p:nvSpPr>
            <p:cNvPr id="28683" name="Line 27"/>
            <p:cNvSpPr/>
            <p:nvPr/>
          </p:nvSpPr>
          <p:spPr>
            <a:xfrm>
              <a:off x="4176" y="2832"/>
              <a:ext cx="0" cy="240"/>
            </a:xfrm>
            <a:prstGeom prst="line">
              <a:avLst/>
            </a:prstGeom>
            <a:ln w="28575" cap="flat" cmpd="sng">
              <a:solidFill>
                <a:schemeClr val="tx1"/>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wipe(left)">
                                      <p:cBhvr>
                                        <p:cTn id="17" dur="500"/>
                                        <p:tgtEl>
                                          <p:spTgt spid="399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51"/>
                                        </p:tgtEl>
                                        <p:attrNameLst>
                                          <p:attrName>style.visibility</p:attrName>
                                        </p:attrNameLst>
                                      </p:cBhvr>
                                      <p:to>
                                        <p:strVal val="visible"/>
                                      </p:to>
                                    </p:set>
                                    <p:animEffect transition="in" filter="wipe(left)">
                                      <p:cBhvr>
                                        <p:cTn id="22" dur="500"/>
                                        <p:tgtEl>
                                          <p:spTgt spid="399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52"/>
                                        </p:tgtEl>
                                        <p:attrNameLst>
                                          <p:attrName>style.visibility</p:attrName>
                                        </p:attrNameLst>
                                      </p:cBhvr>
                                      <p:to>
                                        <p:strVal val="visible"/>
                                      </p:to>
                                    </p:set>
                                    <p:animEffect transition="in" filter="wipe(left)">
                                      <p:cBhvr>
                                        <p:cTn id="27" dur="500"/>
                                        <p:tgtEl>
                                          <p:spTgt spid="3995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9961"/>
                                        </p:tgtEl>
                                        <p:attrNameLst>
                                          <p:attrName>style.visibility</p:attrName>
                                        </p:attrNameLst>
                                      </p:cBhvr>
                                      <p:to>
                                        <p:strVal val="visible"/>
                                      </p:to>
                                    </p:set>
                                    <p:anim calcmode="lin" valueType="num">
                                      <p:cBhvr additive="base">
                                        <p:cTn id="32" dur="500" fill="hold"/>
                                        <p:tgtEl>
                                          <p:spTgt spid="39961"/>
                                        </p:tgtEl>
                                        <p:attrNameLst>
                                          <p:attrName>ppt_x</p:attrName>
                                        </p:attrNameLst>
                                      </p:cBhvr>
                                      <p:tavLst>
                                        <p:tav tm="0">
                                          <p:val>
                                            <p:strVal val="1+#ppt_w/2"/>
                                          </p:val>
                                        </p:tav>
                                        <p:tav tm="100000">
                                          <p:val>
                                            <p:strVal val="#ppt_x"/>
                                          </p:val>
                                        </p:tav>
                                      </p:tavLst>
                                    </p:anim>
                                    <p:anim calcmode="lin" valueType="num">
                                      <p:cBhvr additive="base">
                                        <p:cTn id="33" dur="500" fill="hold"/>
                                        <p:tgtEl>
                                          <p:spTgt spid="3996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9950"/>
                                        </p:tgtEl>
                                        <p:attrNameLst>
                                          <p:attrName>style.visibility</p:attrName>
                                        </p:attrNameLst>
                                      </p:cBhvr>
                                      <p:to>
                                        <p:strVal val="visible"/>
                                      </p:to>
                                    </p:set>
                                    <p:animEffect transition="in" filter="dissolve">
                                      <p:cBhvr>
                                        <p:cTn id="38" dur="500"/>
                                        <p:tgtEl>
                                          <p:spTgt spid="3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7171" name="Group 42"/>
          <p:cNvGrpSpPr/>
          <p:nvPr/>
        </p:nvGrpSpPr>
        <p:grpSpPr>
          <a:xfrm>
            <a:off x="341313" y="333375"/>
            <a:ext cx="7467600" cy="2887663"/>
            <a:chOff x="215" y="210"/>
            <a:chExt cx="4704" cy="1819"/>
          </a:xfrm>
        </p:grpSpPr>
        <p:graphicFrame>
          <p:nvGraphicFramePr>
            <p:cNvPr id="7176" name="Object 4"/>
            <p:cNvGraphicFramePr>
              <a:graphicFrameLocks noChangeAspect="1"/>
            </p:cNvGraphicFramePr>
            <p:nvPr/>
          </p:nvGraphicFramePr>
          <p:xfrm>
            <a:off x="887" y="278"/>
            <a:ext cx="205" cy="985"/>
          </p:xfrm>
          <a:graphic>
            <a:graphicData uri="http://schemas.openxmlformats.org/presentationml/2006/ole">
              <mc:AlternateContent xmlns:mc="http://schemas.openxmlformats.org/markup-compatibility/2006">
                <mc:Choice xmlns:v="urn:schemas-microsoft-com:vml" Requires="v">
                  <p:oleObj spid="_x0000_s3093" name="" r:id="rId1" imgW="190500" imgH="914400" progId="Equation.3">
                    <p:embed/>
                  </p:oleObj>
                </mc:Choice>
                <mc:Fallback>
                  <p:oleObj name="" r:id="rId1" imgW="190500" imgH="914400" progId="Equation.3">
                    <p:embed/>
                    <p:pic>
                      <p:nvPicPr>
                        <p:cNvPr id="0" name="图片 3092"/>
                        <p:cNvPicPr/>
                        <p:nvPr/>
                      </p:nvPicPr>
                      <p:blipFill>
                        <a:blip r:embed="rId2"/>
                        <a:stretch>
                          <a:fillRect/>
                        </a:stretch>
                      </p:blipFill>
                      <p:spPr>
                        <a:xfrm>
                          <a:off x="887" y="278"/>
                          <a:ext cx="205" cy="985"/>
                        </a:xfrm>
                        <a:prstGeom prst="rect">
                          <a:avLst/>
                        </a:prstGeom>
                        <a:noFill/>
                        <a:ln w="38100">
                          <a:noFill/>
                          <a:miter/>
                        </a:ln>
                      </p:spPr>
                    </p:pic>
                  </p:oleObj>
                </mc:Fallback>
              </mc:AlternateContent>
            </a:graphicData>
          </a:graphic>
        </p:graphicFrame>
        <p:sp>
          <p:nvSpPr>
            <p:cNvPr id="7177" name="Text Box 5"/>
            <p:cNvSpPr txBox="1"/>
            <p:nvPr/>
          </p:nvSpPr>
          <p:spPr>
            <a:xfrm>
              <a:off x="215" y="483"/>
              <a:ext cx="624" cy="250"/>
            </a:xfrm>
            <a:prstGeom prst="rect">
              <a:avLst/>
            </a:prstGeom>
            <a:noFill/>
            <a:ln w="9525">
              <a:noFill/>
            </a:ln>
          </p:spPr>
          <p:txBody>
            <a:bodyPr>
              <a:spAutoFit/>
            </a:bodyPr>
            <a:p>
              <a:pPr eaLnBrk="1" hangingPunct="1"/>
              <a:r>
                <a:rPr lang="zh-CN" altLang="en-US" sz="2000" dirty="0">
                  <a:latin typeface="Times New Roman" panose="02020603050405020304" pitchFamily="18" charset="0"/>
                </a:rPr>
                <a:t>①－②</a:t>
              </a:r>
              <a:endParaRPr lang="zh-CN" altLang="en-US" sz="2000" dirty="0">
                <a:latin typeface="Times New Roman" panose="02020603050405020304" pitchFamily="18" charset="0"/>
              </a:endParaRPr>
            </a:p>
          </p:txBody>
        </p:sp>
        <p:graphicFrame>
          <p:nvGraphicFramePr>
            <p:cNvPr id="7178" name="Object 6"/>
            <p:cNvGraphicFramePr>
              <a:graphicFrameLocks noChangeAspect="1"/>
            </p:cNvGraphicFramePr>
            <p:nvPr/>
          </p:nvGraphicFramePr>
          <p:xfrm>
            <a:off x="1111" y="255"/>
            <a:ext cx="1422" cy="247"/>
          </p:xfrm>
          <a:graphic>
            <a:graphicData uri="http://schemas.openxmlformats.org/presentationml/2006/ole">
              <mc:AlternateContent xmlns:mc="http://schemas.openxmlformats.org/markup-compatibility/2006">
                <mc:Choice xmlns:v="urn:schemas-microsoft-com:vml" Requires="v">
                  <p:oleObj spid="_x0000_s3087" name="" r:id="rId3" imgW="1320800" imgH="228600" progId="Equation.3">
                    <p:embed/>
                  </p:oleObj>
                </mc:Choice>
                <mc:Fallback>
                  <p:oleObj name="" r:id="rId3" imgW="1320800" imgH="228600" progId="Equation.3">
                    <p:embed/>
                    <p:pic>
                      <p:nvPicPr>
                        <p:cNvPr id="0" name="图片 3086"/>
                        <p:cNvPicPr/>
                        <p:nvPr/>
                      </p:nvPicPr>
                      <p:blipFill>
                        <a:blip r:embed="rId4"/>
                        <a:stretch>
                          <a:fillRect/>
                        </a:stretch>
                      </p:blipFill>
                      <p:spPr>
                        <a:xfrm>
                          <a:off x="1111" y="255"/>
                          <a:ext cx="1422" cy="247"/>
                        </a:xfrm>
                        <a:prstGeom prst="rect">
                          <a:avLst/>
                        </a:prstGeom>
                        <a:noFill/>
                        <a:ln w="38100">
                          <a:noFill/>
                          <a:miter/>
                        </a:ln>
                      </p:spPr>
                    </p:pic>
                  </p:oleObj>
                </mc:Fallback>
              </mc:AlternateContent>
            </a:graphicData>
          </a:graphic>
        </p:graphicFrame>
        <p:sp>
          <p:nvSpPr>
            <p:cNvPr id="7179" name="Text Box 7"/>
            <p:cNvSpPr txBox="1"/>
            <p:nvPr/>
          </p:nvSpPr>
          <p:spPr>
            <a:xfrm>
              <a:off x="215" y="733"/>
              <a:ext cx="672" cy="250"/>
            </a:xfrm>
            <a:prstGeom prst="rect">
              <a:avLst/>
            </a:prstGeom>
            <a:noFill/>
            <a:ln w="9525">
              <a:noFill/>
            </a:ln>
          </p:spPr>
          <p:txBody>
            <a:bodyPr>
              <a:spAutoFit/>
            </a:bodyPr>
            <a:p>
              <a:pPr eaLnBrk="1" hangingPunct="1"/>
              <a:r>
                <a:rPr lang="zh-CN" altLang="en-US" sz="2000" dirty="0">
                  <a:latin typeface="Times New Roman" panose="02020603050405020304" pitchFamily="18" charset="0"/>
                </a:rPr>
                <a:t>②－③</a:t>
              </a:r>
              <a:endParaRPr lang="zh-CN" altLang="en-US" sz="2000" dirty="0">
                <a:latin typeface="Times New Roman" panose="02020603050405020304" pitchFamily="18" charset="0"/>
              </a:endParaRPr>
            </a:p>
          </p:txBody>
        </p:sp>
        <p:graphicFrame>
          <p:nvGraphicFramePr>
            <p:cNvPr id="7180" name="Object 8"/>
            <p:cNvGraphicFramePr>
              <a:graphicFrameLocks noChangeAspect="1"/>
            </p:cNvGraphicFramePr>
            <p:nvPr/>
          </p:nvGraphicFramePr>
          <p:xfrm>
            <a:off x="1426" y="488"/>
            <a:ext cx="1107" cy="247"/>
          </p:xfrm>
          <a:graphic>
            <a:graphicData uri="http://schemas.openxmlformats.org/presentationml/2006/ole">
              <mc:AlternateContent xmlns:mc="http://schemas.openxmlformats.org/markup-compatibility/2006">
                <mc:Choice xmlns:v="urn:schemas-microsoft-com:vml" Requires="v">
                  <p:oleObj spid="_x0000_s3090" name="" r:id="rId5" imgW="1028700" imgH="228600" progId="Equation.3">
                    <p:embed/>
                  </p:oleObj>
                </mc:Choice>
                <mc:Fallback>
                  <p:oleObj name="" r:id="rId5" imgW="1028700" imgH="228600" progId="Equation.3">
                    <p:embed/>
                    <p:pic>
                      <p:nvPicPr>
                        <p:cNvPr id="0" name="图片 3089"/>
                        <p:cNvPicPr/>
                        <p:nvPr/>
                      </p:nvPicPr>
                      <p:blipFill>
                        <a:blip r:embed="rId6"/>
                        <a:stretch>
                          <a:fillRect/>
                        </a:stretch>
                      </p:blipFill>
                      <p:spPr>
                        <a:xfrm>
                          <a:off x="1426" y="488"/>
                          <a:ext cx="1107" cy="247"/>
                        </a:xfrm>
                        <a:prstGeom prst="rect">
                          <a:avLst/>
                        </a:prstGeom>
                        <a:noFill/>
                        <a:ln w="38100">
                          <a:noFill/>
                          <a:miter/>
                        </a:ln>
                      </p:spPr>
                    </p:pic>
                  </p:oleObj>
                </mc:Fallback>
              </mc:AlternateContent>
            </a:graphicData>
          </a:graphic>
        </p:graphicFrame>
        <p:graphicFrame>
          <p:nvGraphicFramePr>
            <p:cNvPr id="7181" name="Object 9"/>
            <p:cNvGraphicFramePr>
              <a:graphicFrameLocks noChangeAspect="1"/>
            </p:cNvGraphicFramePr>
            <p:nvPr/>
          </p:nvGraphicFramePr>
          <p:xfrm>
            <a:off x="2033" y="735"/>
            <a:ext cx="600" cy="234"/>
          </p:xfrm>
          <a:graphic>
            <a:graphicData uri="http://schemas.openxmlformats.org/presentationml/2006/ole">
              <mc:AlternateContent xmlns:mc="http://schemas.openxmlformats.org/markup-compatibility/2006">
                <mc:Choice xmlns:v="urn:schemas-microsoft-com:vml" Requires="v">
                  <p:oleObj spid="_x0000_s3088" name="" r:id="rId7" imgW="558800" imgH="215900" progId="Equation.3">
                    <p:embed/>
                  </p:oleObj>
                </mc:Choice>
                <mc:Fallback>
                  <p:oleObj name="" r:id="rId7" imgW="558800" imgH="215900" progId="Equation.3">
                    <p:embed/>
                    <p:pic>
                      <p:nvPicPr>
                        <p:cNvPr id="0" name="图片 3087"/>
                        <p:cNvPicPr/>
                        <p:nvPr/>
                      </p:nvPicPr>
                      <p:blipFill>
                        <a:blip r:embed="rId8"/>
                        <a:stretch>
                          <a:fillRect/>
                        </a:stretch>
                      </p:blipFill>
                      <p:spPr>
                        <a:xfrm>
                          <a:off x="2033" y="735"/>
                          <a:ext cx="600" cy="234"/>
                        </a:xfrm>
                        <a:prstGeom prst="rect">
                          <a:avLst/>
                        </a:prstGeom>
                        <a:noFill/>
                        <a:ln w="38100">
                          <a:noFill/>
                          <a:miter/>
                        </a:ln>
                      </p:spPr>
                    </p:pic>
                  </p:oleObj>
                </mc:Fallback>
              </mc:AlternateContent>
            </a:graphicData>
          </a:graphic>
        </p:graphicFrame>
        <p:graphicFrame>
          <p:nvGraphicFramePr>
            <p:cNvPr id="7182" name="Object 10"/>
            <p:cNvGraphicFramePr>
              <a:graphicFrameLocks noChangeAspect="1"/>
            </p:cNvGraphicFramePr>
            <p:nvPr/>
          </p:nvGraphicFramePr>
          <p:xfrm>
            <a:off x="2141" y="976"/>
            <a:ext cx="410" cy="191"/>
          </p:xfrm>
          <a:graphic>
            <a:graphicData uri="http://schemas.openxmlformats.org/presentationml/2006/ole">
              <mc:AlternateContent xmlns:mc="http://schemas.openxmlformats.org/markup-compatibility/2006">
                <mc:Choice xmlns:v="urn:schemas-microsoft-com:vml" Requires="v">
                  <p:oleObj spid="_x0000_s3095" name="" r:id="rId9" imgW="380365" imgH="177800" progId="Equation.3">
                    <p:embed/>
                  </p:oleObj>
                </mc:Choice>
                <mc:Fallback>
                  <p:oleObj name="" r:id="rId9" imgW="380365" imgH="177800" progId="Equation.3">
                    <p:embed/>
                    <p:pic>
                      <p:nvPicPr>
                        <p:cNvPr id="0" name="图片 3094"/>
                        <p:cNvPicPr/>
                        <p:nvPr/>
                      </p:nvPicPr>
                      <p:blipFill>
                        <a:blip r:embed="rId10"/>
                        <a:stretch>
                          <a:fillRect/>
                        </a:stretch>
                      </p:blipFill>
                      <p:spPr>
                        <a:xfrm>
                          <a:off x="2141" y="976"/>
                          <a:ext cx="410" cy="191"/>
                        </a:xfrm>
                        <a:prstGeom prst="rect">
                          <a:avLst/>
                        </a:prstGeom>
                        <a:noFill/>
                        <a:ln w="38100">
                          <a:noFill/>
                          <a:miter/>
                        </a:ln>
                      </p:spPr>
                    </p:pic>
                  </p:oleObj>
                </mc:Fallback>
              </mc:AlternateContent>
            </a:graphicData>
          </a:graphic>
        </p:graphicFrame>
        <p:grpSp>
          <p:nvGrpSpPr>
            <p:cNvPr id="7183" name="Group 11"/>
            <p:cNvGrpSpPr/>
            <p:nvPr/>
          </p:nvGrpSpPr>
          <p:grpSpPr>
            <a:xfrm>
              <a:off x="2857" y="210"/>
              <a:ext cx="286" cy="1005"/>
              <a:chOff x="2930" y="2259"/>
              <a:chExt cx="286" cy="1005"/>
            </a:xfrm>
          </p:grpSpPr>
          <p:sp>
            <p:nvSpPr>
              <p:cNvPr id="7193" name="Text Box 12"/>
              <p:cNvSpPr txBox="1"/>
              <p:nvPr/>
            </p:nvSpPr>
            <p:spPr>
              <a:xfrm>
                <a:off x="2940" y="225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①</a:t>
                </a:r>
                <a:endParaRPr lang="zh-CN" altLang="en-US" sz="2000" dirty="0">
                  <a:latin typeface="Times New Roman" panose="02020603050405020304" pitchFamily="18" charset="0"/>
                </a:endParaRPr>
              </a:p>
            </p:txBody>
          </p:sp>
          <p:sp>
            <p:nvSpPr>
              <p:cNvPr id="7194" name="Text Box 13"/>
              <p:cNvSpPr txBox="1"/>
              <p:nvPr/>
            </p:nvSpPr>
            <p:spPr>
              <a:xfrm>
                <a:off x="2930" y="2499"/>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②</a:t>
                </a:r>
                <a:endParaRPr lang="zh-CN" altLang="en-US" sz="2000" dirty="0">
                  <a:latin typeface="Times New Roman" panose="02020603050405020304" pitchFamily="18" charset="0"/>
                </a:endParaRPr>
              </a:p>
            </p:txBody>
          </p:sp>
          <p:sp>
            <p:nvSpPr>
              <p:cNvPr id="7195" name="Text Box 14"/>
              <p:cNvSpPr txBox="1"/>
              <p:nvPr/>
            </p:nvSpPr>
            <p:spPr>
              <a:xfrm>
                <a:off x="2940" y="277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③</a:t>
                </a:r>
                <a:endParaRPr lang="zh-CN" altLang="en-US" sz="2000" dirty="0">
                  <a:latin typeface="Times New Roman" panose="02020603050405020304" pitchFamily="18" charset="0"/>
                </a:endParaRPr>
              </a:p>
            </p:txBody>
          </p:sp>
          <p:sp>
            <p:nvSpPr>
              <p:cNvPr id="7196" name="Text Box 15"/>
              <p:cNvSpPr txBox="1"/>
              <p:nvPr/>
            </p:nvSpPr>
            <p:spPr>
              <a:xfrm>
                <a:off x="2940" y="3014"/>
                <a:ext cx="276" cy="250"/>
              </a:xfrm>
              <a:prstGeom prst="rect">
                <a:avLst/>
              </a:prstGeom>
              <a:noFill/>
              <a:ln w="9525">
                <a:noFill/>
              </a:ln>
            </p:spPr>
            <p:txBody>
              <a:bodyPr wrap="none">
                <a:spAutoFit/>
              </a:bodyPr>
              <a:p>
                <a:pPr eaLnBrk="1" hangingPunct="1"/>
                <a:r>
                  <a:rPr lang="zh-CN" altLang="en-US" sz="2000" dirty="0">
                    <a:latin typeface="Times New Roman" panose="02020603050405020304" pitchFamily="18" charset="0"/>
                  </a:rPr>
                  <a:t>④</a:t>
                </a:r>
                <a:endParaRPr lang="zh-CN" altLang="en-US" sz="2000" dirty="0">
                  <a:latin typeface="Times New Roman" panose="02020603050405020304" pitchFamily="18" charset="0"/>
                </a:endParaRPr>
              </a:p>
            </p:txBody>
          </p:sp>
        </p:grpSp>
        <p:grpSp>
          <p:nvGrpSpPr>
            <p:cNvPr id="7184" name="Group 16"/>
            <p:cNvGrpSpPr/>
            <p:nvPr/>
          </p:nvGrpSpPr>
          <p:grpSpPr>
            <a:xfrm>
              <a:off x="4307" y="490"/>
              <a:ext cx="612" cy="288"/>
              <a:chOff x="4236" y="2589"/>
              <a:chExt cx="612" cy="288"/>
            </a:xfrm>
          </p:grpSpPr>
          <p:sp>
            <p:nvSpPr>
              <p:cNvPr id="7191" name="Text Box 17"/>
              <p:cNvSpPr txBox="1"/>
              <p:nvPr/>
            </p:nvSpPr>
            <p:spPr>
              <a:xfrm>
                <a:off x="4236" y="2589"/>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7192" name="Object 18"/>
              <p:cNvGraphicFramePr>
                <a:graphicFrameLocks noChangeAspect="1"/>
              </p:cNvGraphicFramePr>
              <p:nvPr/>
            </p:nvGraphicFramePr>
            <p:xfrm>
              <a:off x="4469" y="2630"/>
              <a:ext cx="219" cy="246"/>
            </p:xfrm>
            <a:graphic>
              <a:graphicData uri="http://schemas.openxmlformats.org/presentationml/2006/ole">
                <mc:AlternateContent xmlns:mc="http://schemas.openxmlformats.org/markup-compatibility/2006">
                  <mc:Choice xmlns:v="urn:schemas-microsoft-com:vml" Requires="v">
                    <p:oleObj spid="_x0000_s3096" name="" r:id="rId11" imgW="203200" imgH="228600" progId="Equation.3">
                      <p:embed/>
                    </p:oleObj>
                  </mc:Choice>
                  <mc:Fallback>
                    <p:oleObj name="" r:id="rId11" imgW="203200" imgH="228600" progId="Equation.3">
                      <p:embed/>
                      <p:pic>
                        <p:nvPicPr>
                          <p:cNvPr id="0" name="图片 3095"/>
                          <p:cNvPicPr/>
                          <p:nvPr/>
                        </p:nvPicPr>
                        <p:blipFill>
                          <a:blip r:embed="rId12"/>
                          <a:stretch>
                            <a:fillRect/>
                          </a:stretch>
                        </p:blipFill>
                        <p:spPr>
                          <a:xfrm>
                            <a:off x="4469" y="2630"/>
                            <a:ext cx="219" cy="246"/>
                          </a:xfrm>
                          <a:prstGeom prst="rect">
                            <a:avLst/>
                          </a:prstGeom>
                          <a:noFill/>
                          <a:ln w="38100">
                            <a:noFill/>
                            <a:miter/>
                          </a:ln>
                        </p:spPr>
                      </p:pic>
                    </p:oleObj>
                  </mc:Fallback>
                </mc:AlternateContent>
              </a:graphicData>
            </a:graphic>
          </p:graphicFrame>
        </p:grpSp>
        <p:sp>
          <p:nvSpPr>
            <p:cNvPr id="7185" name="Text Box 19"/>
            <p:cNvSpPr txBox="1"/>
            <p:nvPr/>
          </p:nvSpPr>
          <p:spPr>
            <a:xfrm>
              <a:off x="728" y="1469"/>
              <a:ext cx="447" cy="288"/>
            </a:xfrm>
            <a:prstGeom prst="rect">
              <a:avLst/>
            </a:prstGeom>
            <a:noFill/>
            <a:ln w="9525">
              <a:noFill/>
            </a:ln>
          </p:spPr>
          <p:txBody>
            <a:bodyPr>
              <a:spAutoFit/>
            </a:bodyPr>
            <a:p>
              <a:pPr eaLnBrk="1" hangingPunct="1"/>
              <a:r>
                <a:rPr lang="zh-CN" altLang="en-US" sz="2400" b="1" dirty="0">
                  <a:latin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ndParaRPr>
            </a:p>
          </p:txBody>
        </p:sp>
        <p:graphicFrame>
          <p:nvGraphicFramePr>
            <p:cNvPr id="7186" name="Object 20"/>
            <p:cNvGraphicFramePr>
              <a:graphicFrameLocks noChangeAspect="1"/>
            </p:cNvGraphicFramePr>
            <p:nvPr/>
          </p:nvGraphicFramePr>
          <p:xfrm>
            <a:off x="1658" y="1309"/>
            <a:ext cx="807" cy="247"/>
          </p:xfrm>
          <a:graphic>
            <a:graphicData uri="http://schemas.openxmlformats.org/presentationml/2006/ole">
              <mc:AlternateContent xmlns:mc="http://schemas.openxmlformats.org/markup-compatibility/2006">
                <mc:Choice xmlns:v="urn:schemas-microsoft-com:vml" Requires="v">
                  <p:oleObj spid="_x0000_s3089" name="" r:id="rId13" imgW="749300" imgH="228600" progId="Equation.3">
                    <p:embed/>
                  </p:oleObj>
                </mc:Choice>
                <mc:Fallback>
                  <p:oleObj name="" r:id="rId13" imgW="749300" imgH="228600" progId="Equation.3">
                    <p:embed/>
                    <p:pic>
                      <p:nvPicPr>
                        <p:cNvPr id="0" name="图片 3088"/>
                        <p:cNvPicPr/>
                        <p:nvPr/>
                      </p:nvPicPr>
                      <p:blipFill>
                        <a:blip r:embed="rId14"/>
                        <a:stretch>
                          <a:fillRect/>
                        </a:stretch>
                      </p:blipFill>
                      <p:spPr>
                        <a:xfrm>
                          <a:off x="1658" y="1309"/>
                          <a:ext cx="807" cy="247"/>
                        </a:xfrm>
                        <a:prstGeom prst="rect">
                          <a:avLst/>
                        </a:prstGeom>
                        <a:noFill/>
                        <a:ln w="38100">
                          <a:noFill/>
                          <a:miter/>
                        </a:ln>
                      </p:spPr>
                    </p:pic>
                  </p:oleObj>
                </mc:Fallback>
              </mc:AlternateContent>
            </a:graphicData>
          </a:graphic>
        </p:graphicFrame>
        <p:graphicFrame>
          <p:nvGraphicFramePr>
            <p:cNvPr id="7187" name="Object 21"/>
            <p:cNvGraphicFramePr>
              <a:graphicFrameLocks noChangeAspect="1"/>
            </p:cNvGraphicFramePr>
            <p:nvPr/>
          </p:nvGraphicFramePr>
          <p:xfrm>
            <a:off x="1661" y="1543"/>
            <a:ext cx="821" cy="247"/>
          </p:xfrm>
          <a:graphic>
            <a:graphicData uri="http://schemas.openxmlformats.org/presentationml/2006/ole">
              <mc:AlternateContent xmlns:mc="http://schemas.openxmlformats.org/markup-compatibility/2006">
                <mc:Choice xmlns:v="urn:schemas-microsoft-com:vml" Requires="v">
                  <p:oleObj spid="_x0000_s3085" name="" r:id="rId15" imgW="761365" imgH="228600" progId="Equation.3">
                    <p:embed/>
                  </p:oleObj>
                </mc:Choice>
                <mc:Fallback>
                  <p:oleObj name="" r:id="rId15" imgW="761365" imgH="228600" progId="Equation.3">
                    <p:embed/>
                    <p:pic>
                      <p:nvPicPr>
                        <p:cNvPr id="0" name="图片 3084"/>
                        <p:cNvPicPr/>
                        <p:nvPr/>
                      </p:nvPicPr>
                      <p:blipFill>
                        <a:blip r:embed="rId16"/>
                        <a:stretch>
                          <a:fillRect/>
                        </a:stretch>
                      </p:blipFill>
                      <p:spPr>
                        <a:xfrm>
                          <a:off x="1661" y="1543"/>
                          <a:ext cx="821" cy="247"/>
                        </a:xfrm>
                        <a:prstGeom prst="rect">
                          <a:avLst/>
                        </a:prstGeom>
                        <a:noFill/>
                        <a:ln w="38100">
                          <a:noFill/>
                          <a:miter/>
                        </a:ln>
                      </p:spPr>
                    </p:pic>
                  </p:oleObj>
                </mc:Fallback>
              </mc:AlternateContent>
            </a:graphicData>
          </a:graphic>
        </p:graphicFrame>
        <p:graphicFrame>
          <p:nvGraphicFramePr>
            <p:cNvPr id="7188" name="Object 22"/>
            <p:cNvGraphicFramePr>
              <a:graphicFrameLocks noChangeAspect="1"/>
            </p:cNvGraphicFramePr>
            <p:nvPr/>
          </p:nvGraphicFramePr>
          <p:xfrm>
            <a:off x="1649" y="1795"/>
            <a:ext cx="600" cy="234"/>
          </p:xfrm>
          <a:graphic>
            <a:graphicData uri="http://schemas.openxmlformats.org/presentationml/2006/ole">
              <mc:AlternateContent xmlns:mc="http://schemas.openxmlformats.org/markup-compatibility/2006">
                <mc:Choice xmlns:v="urn:schemas-microsoft-com:vml" Requires="v">
                  <p:oleObj spid="_x0000_s3148" name="" r:id="rId17" imgW="558800" imgH="215900" progId="Equation.3">
                    <p:embed/>
                  </p:oleObj>
                </mc:Choice>
                <mc:Fallback>
                  <p:oleObj name="" r:id="rId17" imgW="558800" imgH="215900" progId="Equation.3">
                    <p:embed/>
                    <p:pic>
                      <p:nvPicPr>
                        <p:cNvPr id="0" name="图片 3147"/>
                        <p:cNvPicPr/>
                        <p:nvPr/>
                      </p:nvPicPr>
                      <p:blipFill>
                        <a:blip r:embed="rId18"/>
                        <a:stretch>
                          <a:fillRect/>
                        </a:stretch>
                      </p:blipFill>
                      <p:spPr>
                        <a:xfrm>
                          <a:off x="1649" y="1795"/>
                          <a:ext cx="600" cy="234"/>
                        </a:xfrm>
                        <a:prstGeom prst="rect">
                          <a:avLst/>
                        </a:prstGeom>
                        <a:noFill/>
                        <a:ln w="38100">
                          <a:noFill/>
                          <a:miter/>
                        </a:ln>
                      </p:spPr>
                    </p:pic>
                  </p:oleObj>
                </mc:Fallback>
              </mc:AlternateContent>
            </a:graphicData>
          </a:graphic>
        </p:graphicFrame>
        <p:graphicFrame>
          <p:nvGraphicFramePr>
            <p:cNvPr id="7189" name="Object 23"/>
            <p:cNvGraphicFramePr>
              <a:graphicFrameLocks noChangeAspect="1"/>
            </p:cNvGraphicFramePr>
            <p:nvPr/>
          </p:nvGraphicFramePr>
          <p:xfrm>
            <a:off x="1498" y="1263"/>
            <a:ext cx="205" cy="766"/>
          </p:xfrm>
          <a:graphic>
            <a:graphicData uri="http://schemas.openxmlformats.org/presentationml/2006/ole">
              <mc:AlternateContent xmlns:mc="http://schemas.openxmlformats.org/markup-compatibility/2006">
                <mc:Choice xmlns:v="urn:schemas-microsoft-com:vml" Requires="v">
                  <p:oleObj spid="_x0000_s3145" name="" r:id="rId19" imgW="190500" imgH="711200" progId="Equation.3">
                    <p:embed/>
                  </p:oleObj>
                </mc:Choice>
                <mc:Fallback>
                  <p:oleObj name="" r:id="rId19" imgW="190500" imgH="711200" progId="Equation.3">
                    <p:embed/>
                    <p:pic>
                      <p:nvPicPr>
                        <p:cNvPr id="0" name="图片 3144"/>
                        <p:cNvPicPr/>
                        <p:nvPr/>
                      </p:nvPicPr>
                      <p:blipFill>
                        <a:blip r:embed="rId20"/>
                        <a:stretch>
                          <a:fillRect/>
                        </a:stretch>
                      </p:blipFill>
                      <p:spPr>
                        <a:xfrm>
                          <a:off x="1498" y="1263"/>
                          <a:ext cx="205" cy="766"/>
                        </a:xfrm>
                        <a:prstGeom prst="rect">
                          <a:avLst/>
                        </a:prstGeom>
                        <a:noFill/>
                        <a:ln w="38100">
                          <a:noFill/>
                          <a:miter/>
                        </a:ln>
                      </p:spPr>
                    </p:pic>
                  </p:oleObj>
                </mc:Fallback>
              </mc:AlternateContent>
            </a:graphicData>
          </a:graphic>
        </p:graphicFrame>
        <p:sp>
          <p:nvSpPr>
            <p:cNvPr id="7190" name="Line 24"/>
            <p:cNvSpPr/>
            <p:nvPr/>
          </p:nvSpPr>
          <p:spPr>
            <a:xfrm>
              <a:off x="215" y="733"/>
              <a:ext cx="672" cy="0"/>
            </a:xfrm>
            <a:prstGeom prst="line">
              <a:avLst/>
            </a:prstGeom>
            <a:ln w="28575" cap="flat" cmpd="sng">
              <a:solidFill>
                <a:srgbClr val="FF3300"/>
              </a:solidFill>
              <a:prstDash val="solid"/>
              <a:headEnd type="none" w="med" len="med"/>
              <a:tailEnd type="triangle" w="med" len="med"/>
            </a:ln>
          </p:spPr>
        </p:sp>
      </p:grpSp>
      <p:graphicFrame>
        <p:nvGraphicFramePr>
          <p:cNvPr id="70694" name="Object 38"/>
          <p:cNvGraphicFramePr>
            <a:graphicFrameLocks noChangeAspect="1"/>
          </p:cNvGraphicFramePr>
          <p:nvPr/>
        </p:nvGraphicFramePr>
        <p:xfrm>
          <a:off x="611188" y="3284538"/>
          <a:ext cx="4537075" cy="555625"/>
        </p:xfrm>
        <a:graphic>
          <a:graphicData uri="http://schemas.openxmlformats.org/presentationml/2006/ole">
            <mc:AlternateContent xmlns:mc="http://schemas.openxmlformats.org/markup-compatibility/2006">
              <mc:Choice xmlns:v="urn:schemas-microsoft-com:vml" Requires="v">
                <p:oleObj spid="_x0000_s3143" name="" r:id="rId21" imgW="1866900" imgH="228600" progId="Equation.3">
                  <p:embed/>
                </p:oleObj>
              </mc:Choice>
              <mc:Fallback>
                <p:oleObj name="" r:id="rId21" imgW="1866900" imgH="228600" progId="Equation.3">
                  <p:embed/>
                  <p:pic>
                    <p:nvPicPr>
                      <p:cNvPr id="0" name="图片 3142"/>
                      <p:cNvPicPr/>
                      <p:nvPr/>
                    </p:nvPicPr>
                    <p:blipFill>
                      <a:blip r:embed="rId22"/>
                      <a:stretch>
                        <a:fillRect/>
                      </a:stretch>
                    </p:blipFill>
                    <p:spPr>
                      <a:xfrm>
                        <a:off x="611188" y="3284538"/>
                        <a:ext cx="4537075" cy="555625"/>
                      </a:xfrm>
                      <a:prstGeom prst="rect">
                        <a:avLst/>
                      </a:prstGeom>
                      <a:noFill/>
                      <a:ln w="38100">
                        <a:noFill/>
                        <a:miter/>
                      </a:ln>
                    </p:spPr>
                  </p:pic>
                </p:oleObj>
              </mc:Fallback>
            </mc:AlternateContent>
          </a:graphicData>
        </a:graphic>
      </p:graphicFrame>
      <p:graphicFrame>
        <p:nvGraphicFramePr>
          <p:cNvPr id="70695" name="Object 39"/>
          <p:cNvGraphicFramePr>
            <a:graphicFrameLocks noChangeAspect="1"/>
          </p:cNvGraphicFramePr>
          <p:nvPr/>
        </p:nvGraphicFramePr>
        <p:xfrm>
          <a:off x="844550" y="4030663"/>
          <a:ext cx="2430463" cy="1795462"/>
        </p:xfrm>
        <a:graphic>
          <a:graphicData uri="http://schemas.openxmlformats.org/presentationml/2006/ole">
            <mc:AlternateContent xmlns:mc="http://schemas.openxmlformats.org/markup-compatibility/2006">
              <mc:Choice xmlns:v="urn:schemas-microsoft-com:vml" Requires="v">
                <p:oleObj spid="_x0000_s3147" name="" r:id="rId23" imgW="2768600" imgH="2044700" progId="Equation.3">
                  <p:embed/>
                </p:oleObj>
              </mc:Choice>
              <mc:Fallback>
                <p:oleObj name="" r:id="rId23" imgW="2768600" imgH="2044700" progId="Equation.3">
                  <p:embed/>
                  <p:pic>
                    <p:nvPicPr>
                      <p:cNvPr id="0" name="图片 3146"/>
                      <p:cNvPicPr/>
                      <p:nvPr/>
                    </p:nvPicPr>
                    <p:blipFill>
                      <a:blip r:embed="rId24"/>
                      <a:stretch>
                        <a:fillRect/>
                      </a:stretch>
                    </p:blipFill>
                    <p:spPr>
                      <a:xfrm>
                        <a:off x="844550" y="4030663"/>
                        <a:ext cx="2430463" cy="1795462"/>
                      </a:xfrm>
                      <a:prstGeom prst="rect">
                        <a:avLst/>
                      </a:prstGeom>
                      <a:noFill/>
                      <a:ln w="38100">
                        <a:noFill/>
                        <a:miter/>
                      </a:ln>
                    </p:spPr>
                  </p:pic>
                </p:oleObj>
              </mc:Fallback>
            </mc:AlternateContent>
          </a:graphicData>
        </a:graphic>
      </p:graphicFrame>
      <p:graphicFrame>
        <p:nvGraphicFramePr>
          <p:cNvPr id="70696" name="Object 40"/>
          <p:cNvGraphicFramePr>
            <a:graphicFrameLocks noChangeAspect="1"/>
          </p:cNvGraphicFramePr>
          <p:nvPr/>
        </p:nvGraphicFramePr>
        <p:xfrm>
          <a:off x="3275013" y="3930650"/>
          <a:ext cx="2035175" cy="1905000"/>
        </p:xfrm>
        <a:graphic>
          <a:graphicData uri="http://schemas.openxmlformats.org/presentationml/2006/ole">
            <mc:AlternateContent xmlns:mc="http://schemas.openxmlformats.org/markup-compatibility/2006">
              <mc:Choice xmlns:v="urn:schemas-microsoft-com:vml" Requires="v">
                <p:oleObj spid="_x0000_s3146" name="" r:id="rId25" imgW="2184400" imgH="2044700" progId="Equation.3">
                  <p:embed/>
                </p:oleObj>
              </mc:Choice>
              <mc:Fallback>
                <p:oleObj name="" r:id="rId25" imgW="2184400" imgH="2044700" progId="Equation.3">
                  <p:embed/>
                  <p:pic>
                    <p:nvPicPr>
                      <p:cNvPr id="0" name="图片 3145"/>
                      <p:cNvPicPr/>
                      <p:nvPr/>
                    </p:nvPicPr>
                    <p:blipFill>
                      <a:blip r:embed="rId26"/>
                      <a:stretch>
                        <a:fillRect/>
                      </a:stretch>
                    </p:blipFill>
                    <p:spPr>
                      <a:xfrm>
                        <a:off x="3275013" y="3930650"/>
                        <a:ext cx="2035175" cy="1905000"/>
                      </a:xfrm>
                      <a:prstGeom prst="rect">
                        <a:avLst/>
                      </a:prstGeom>
                      <a:noFill/>
                      <a:ln w="38100">
                        <a:noFill/>
                        <a:miter/>
                      </a:ln>
                    </p:spPr>
                  </p:pic>
                </p:oleObj>
              </mc:Fallback>
            </mc:AlternateContent>
          </a:graphicData>
        </a:graphic>
      </p:graphicFrame>
      <p:graphicFrame>
        <p:nvGraphicFramePr>
          <p:cNvPr id="70697" name="Object 41"/>
          <p:cNvGraphicFramePr>
            <a:graphicFrameLocks noChangeAspect="1"/>
          </p:cNvGraphicFramePr>
          <p:nvPr/>
        </p:nvGraphicFramePr>
        <p:xfrm>
          <a:off x="4211638" y="5873750"/>
          <a:ext cx="2940050" cy="393700"/>
        </p:xfrm>
        <a:graphic>
          <a:graphicData uri="http://schemas.openxmlformats.org/presentationml/2006/ole">
            <mc:AlternateContent xmlns:mc="http://schemas.openxmlformats.org/markup-compatibility/2006">
              <mc:Choice xmlns:v="urn:schemas-microsoft-com:vml" Requires="v">
                <p:oleObj spid="_x0000_s3142" name="" r:id="rId27" imgW="2794000" imgH="393700" progId="Equation.3">
                  <p:embed/>
                </p:oleObj>
              </mc:Choice>
              <mc:Fallback>
                <p:oleObj name="" r:id="rId27" imgW="2794000" imgH="393700" progId="Equation.3">
                  <p:embed/>
                  <p:pic>
                    <p:nvPicPr>
                      <p:cNvPr id="0" name="图片 3141"/>
                      <p:cNvPicPr/>
                      <p:nvPr/>
                    </p:nvPicPr>
                    <p:blipFill>
                      <a:blip r:embed="rId28"/>
                      <a:stretch>
                        <a:fillRect/>
                      </a:stretch>
                    </p:blipFill>
                    <p:spPr>
                      <a:xfrm>
                        <a:off x="4211638" y="5873750"/>
                        <a:ext cx="294005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94"/>
                                        </p:tgtEl>
                                        <p:attrNameLst>
                                          <p:attrName>style.visibility</p:attrName>
                                        </p:attrNameLst>
                                      </p:cBhvr>
                                      <p:to>
                                        <p:strVal val="visible"/>
                                      </p:to>
                                    </p:set>
                                    <p:animEffect transition="in" filter="wipe(left)">
                                      <p:cBhvr>
                                        <p:cTn id="7" dur="500"/>
                                        <p:tgtEl>
                                          <p:spTgt spid="706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95"/>
                                        </p:tgtEl>
                                        <p:attrNameLst>
                                          <p:attrName>style.visibility</p:attrName>
                                        </p:attrNameLst>
                                      </p:cBhvr>
                                      <p:to>
                                        <p:strVal val="visible"/>
                                      </p:to>
                                    </p:set>
                                    <p:animEffect transition="in" filter="wipe(left)">
                                      <p:cBhvr>
                                        <p:cTn id="12" dur="500"/>
                                        <p:tgtEl>
                                          <p:spTgt spid="706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696"/>
                                        </p:tgtEl>
                                        <p:attrNameLst>
                                          <p:attrName>style.visibility</p:attrName>
                                        </p:attrNameLst>
                                      </p:cBhvr>
                                      <p:to>
                                        <p:strVal val="visible"/>
                                      </p:to>
                                    </p:set>
                                    <p:animEffect transition="in" filter="wipe(left)">
                                      <p:cBhvr>
                                        <p:cTn id="17" dur="500"/>
                                        <p:tgtEl>
                                          <p:spTgt spid="706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697"/>
                                        </p:tgtEl>
                                        <p:attrNameLst>
                                          <p:attrName>style.visibility</p:attrName>
                                        </p:attrNameLst>
                                      </p:cBhvr>
                                      <p:to>
                                        <p:strVal val="visible"/>
                                      </p:to>
                                    </p:set>
                                    <p:animEffect transition="in" filter="wipe(left)">
                                      <p:cBhvr>
                                        <p:cTn id="22" dur="500"/>
                                        <p:tgtEl>
                                          <p:spTgt spid="70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7108" name="Text Box 4"/>
          <p:cNvSpPr txBox="1"/>
          <p:nvPr/>
        </p:nvSpPr>
        <p:spPr>
          <a:xfrm>
            <a:off x="914400" y="776288"/>
            <a:ext cx="1524000" cy="519112"/>
          </a:xfrm>
          <a:prstGeom prst="rect">
            <a:avLst/>
          </a:prstGeom>
          <a:noFill/>
          <a:ln w="9525">
            <a:noFill/>
          </a:ln>
        </p:spPr>
        <p:txBody>
          <a:bodyPr>
            <a:spAutoFit/>
          </a:bodyPr>
          <a:p>
            <a:pPr eaLnBrk="1" hangingPunct="1">
              <a:spcBef>
                <a:spcPct val="50000"/>
              </a:spcBef>
            </a:pPr>
            <a:r>
              <a:rPr lang="zh-CN" altLang="en-US" sz="2800" b="1" dirty="0">
                <a:solidFill>
                  <a:srgbClr val="FF3300"/>
                </a:solidFill>
                <a:latin typeface="Times New Roman" panose="02020603050405020304" pitchFamily="18" charset="0"/>
                <a:ea typeface="黑体" panose="02010609060101010101" pitchFamily="49" charset="-122"/>
              </a:rPr>
              <a:t>小结：</a:t>
            </a:r>
            <a:endParaRPr lang="zh-CN" altLang="en-US" sz="2800" b="1" dirty="0">
              <a:solidFill>
                <a:srgbClr val="FF3300"/>
              </a:solidFill>
              <a:latin typeface="Times New Roman" panose="02020603050405020304" pitchFamily="18" charset="0"/>
              <a:ea typeface="黑体" panose="02010609060101010101" pitchFamily="49" charset="-122"/>
            </a:endParaRPr>
          </a:p>
        </p:txBody>
      </p:sp>
      <p:sp>
        <p:nvSpPr>
          <p:cNvPr id="47109" name="Text Box 5"/>
          <p:cNvSpPr txBox="1"/>
          <p:nvPr/>
        </p:nvSpPr>
        <p:spPr>
          <a:xfrm>
            <a:off x="1447800" y="1385888"/>
            <a:ext cx="6653213" cy="519112"/>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．上述解方程组的方法称为</a:t>
            </a:r>
            <a:r>
              <a:rPr lang="zh-CN" altLang="en-US" sz="2800" b="1" dirty="0">
                <a:solidFill>
                  <a:srgbClr val="FF3300"/>
                </a:solidFill>
                <a:latin typeface="Times New Roman" panose="02020603050405020304" pitchFamily="18" charset="0"/>
              </a:rPr>
              <a:t>消元法</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47110" name="Text Box 6"/>
          <p:cNvSpPr txBox="1"/>
          <p:nvPr/>
        </p:nvSpPr>
        <p:spPr>
          <a:xfrm>
            <a:off x="827088" y="2276475"/>
            <a:ext cx="7696200"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．把方程组看作一个整体，用到三种变换</a:t>
            </a:r>
            <a:endParaRPr lang="zh-CN" altLang="en-US" sz="2800" b="1" dirty="0">
              <a:latin typeface="Times New Roman" panose="02020603050405020304" pitchFamily="18" charset="0"/>
            </a:endParaRPr>
          </a:p>
        </p:txBody>
      </p:sp>
      <p:sp>
        <p:nvSpPr>
          <p:cNvPr id="47111" name="Text Box 7"/>
          <p:cNvSpPr txBox="1"/>
          <p:nvPr/>
        </p:nvSpPr>
        <p:spPr>
          <a:xfrm>
            <a:off x="1116013" y="2924175"/>
            <a:ext cx="6934200"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）交换方程次序；</a:t>
            </a:r>
            <a:endParaRPr lang="zh-CN" altLang="en-US" sz="2800" b="1" dirty="0">
              <a:latin typeface="Times New Roman" panose="02020603050405020304" pitchFamily="18" charset="0"/>
            </a:endParaRPr>
          </a:p>
        </p:txBody>
      </p:sp>
      <p:sp>
        <p:nvSpPr>
          <p:cNvPr id="47112" name="Text Box 8"/>
          <p:cNvSpPr txBox="1"/>
          <p:nvPr/>
        </p:nvSpPr>
        <p:spPr>
          <a:xfrm>
            <a:off x="1143000" y="3900488"/>
            <a:ext cx="6934200" cy="519112"/>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）以不等于０的数乘某个方程；</a:t>
            </a:r>
            <a:endParaRPr lang="zh-CN" altLang="en-US" sz="2800" b="1" dirty="0">
              <a:latin typeface="Times New Roman" panose="02020603050405020304" pitchFamily="18" charset="0"/>
            </a:endParaRPr>
          </a:p>
        </p:txBody>
      </p:sp>
      <p:sp>
        <p:nvSpPr>
          <p:cNvPr id="47113" name="Text Box 9"/>
          <p:cNvSpPr txBox="1"/>
          <p:nvPr/>
        </p:nvSpPr>
        <p:spPr>
          <a:xfrm>
            <a:off x="1116013" y="4941888"/>
            <a:ext cx="6934200" cy="519112"/>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）一个方程加上另一个方程的</a:t>
            </a:r>
            <a:r>
              <a:rPr lang="en-US" altLang="zh-CN" sz="2800" b="1" i="1" dirty="0">
                <a:latin typeface="Times New Roman" panose="02020603050405020304" pitchFamily="18" charset="0"/>
              </a:rPr>
              <a:t>k</a:t>
            </a:r>
            <a:r>
              <a:rPr lang="zh-CN" altLang="en-US" sz="2800" b="1" dirty="0">
                <a:latin typeface="Times New Roman" panose="02020603050405020304" pitchFamily="18" charset="0"/>
              </a:rPr>
              <a:t>倍．</a:t>
            </a:r>
            <a:endParaRPr lang="zh-CN" altLang="en-US" sz="2800" b="1" dirty="0">
              <a:latin typeface="Times New Roman" panose="02020603050405020304" pitchFamily="18" charset="0"/>
            </a:endParaRPr>
          </a:p>
        </p:txBody>
      </p:sp>
      <p:grpSp>
        <p:nvGrpSpPr>
          <p:cNvPr id="47114" name="Group 10"/>
          <p:cNvGrpSpPr/>
          <p:nvPr/>
        </p:nvGrpSpPr>
        <p:grpSpPr>
          <a:xfrm>
            <a:off x="1763713" y="3357563"/>
            <a:ext cx="3352800" cy="519112"/>
            <a:chOff x="864" y="2160"/>
            <a:chExt cx="2112" cy="327"/>
          </a:xfrm>
        </p:grpSpPr>
        <p:grpSp>
          <p:nvGrpSpPr>
            <p:cNvPr id="8224" name="Group 11"/>
            <p:cNvGrpSpPr/>
            <p:nvPr/>
          </p:nvGrpSpPr>
          <p:grpSpPr>
            <a:xfrm>
              <a:off x="1200" y="2272"/>
              <a:ext cx="144" cy="150"/>
              <a:chOff x="5472" y="793"/>
              <a:chExt cx="144" cy="150"/>
            </a:xfrm>
          </p:grpSpPr>
          <p:graphicFrame>
            <p:nvGraphicFramePr>
              <p:cNvPr id="8229" name="Object 12"/>
              <p:cNvGraphicFramePr>
                <a:graphicFrameLocks noChangeAspect="1"/>
              </p:cNvGraphicFramePr>
              <p:nvPr/>
            </p:nvGraphicFramePr>
            <p:xfrm>
              <a:off x="5518" y="793"/>
              <a:ext cx="72" cy="150"/>
            </p:xfrm>
            <a:graphic>
              <a:graphicData uri="http://schemas.openxmlformats.org/presentationml/2006/ole">
                <mc:AlternateContent xmlns:mc="http://schemas.openxmlformats.org/markup-compatibility/2006">
                  <mc:Choice xmlns:v="urn:schemas-microsoft-com:vml" Requires="v">
                    <p:oleObj spid="_x0000_s3144" name="" r:id="rId1" imgW="152400" imgH="317500" progId="Equation.3">
                      <p:embed/>
                    </p:oleObj>
                  </mc:Choice>
                  <mc:Fallback>
                    <p:oleObj name="" r:id="rId1" imgW="152400" imgH="317500" progId="Equation.3">
                      <p:embed/>
                      <p:pic>
                        <p:nvPicPr>
                          <p:cNvPr id="0" name="图片 3143"/>
                          <p:cNvPicPr/>
                          <p:nvPr/>
                        </p:nvPicPr>
                        <p:blipFill>
                          <a:blip r:embed="rId2"/>
                          <a:stretch>
                            <a:fillRect/>
                          </a:stretch>
                        </p:blipFill>
                        <p:spPr>
                          <a:xfrm>
                            <a:off x="5518" y="793"/>
                            <a:ext cx="72" cy="150"/>
                          </a:xfrm>
                          <a:prstGeom prst="rect">
                            <a:avLst/>
                          </a:prstGeom>
                          <a:noFill/>
                          <a:ln w="38100">
                            <a:noFill/>
                            <a:miter/>
                          </a:ln>
                        </p:spPr>
                      </p:pic>
                    </p:oleObj>
                  </mc:Fallback>
                </mc:AlternateContent>
              </a:graphicData>
            </a:graphic>
          </p:graphicFrame>
          <p:sp>
            <p:nvSpPr>
              <p:cNvPr id="8230" name="Oval 13"/>
              <p:cNvSpPr/>
              <p:nvPr/>
            </p:nvSpPr>
            <p:spPr>
              <a:xfrm>
                <a:off x="5472" y="796"/>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nvGrpSpPr>
            <p:cNvPr id="8225" name="Group 14"/>
            <p:cNvGrpSpPr/>
            <p:nvPr/>
          </p:nvGrpSpPr>
          <p:grpSpPr>
            <a:xfrm>
              <a:off x="1632" y="2254"/>
              <a:ext cx="144" cy="186"/>
              <a:chOff x="2264" y="2238"/>
              <a:chExt cx="144" cy="186"/>
            </a:xfrm>
          </p:grpSpPr>
          <p:graphicFrame>
            <p:nvGraphicFramePr>
              <p:cNvPr id="8227" name="Object 15"/>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38" name="" r:id="rId3" imgW="215900" imgH="393065" progId="Equation.3">
                      <p:embed/>
                    </p:oleObj>
                  </mc:Choice>
                  <mc:Fallback>
                    <p:oleObj name="" r:id="rId3" imgW="215900" imgH="393065" progId="Equation.3">
                      <p:embed/>
                      <p:pic>
                        <p:nvPicPr>
                          <p:cNvPr id="0" name="图片 3137"/>
                          <p:cNvPicPr/>
                          <p:nvPr/>
                        </p:nvPicPr>
                        <p:blipFill>
                          <a:blip r:embed="rId4"/>
                          <a:stretch>
                            <a:fillRect/>
                          </a:stretch>
                        </p:blipFill>
                        <p:spPr>
                          <a:xfrm>
                            <a:off x="2287" y="2238"/>
                            <a:ext cx="102" cy="186"/>
                          </a:xfrm>
                          <a:prstGeom prst="rect">
                            <a:avLst/>
                          </a:prstGeom>
                          <a:noFill/>
                          <a:ln w="38100">
                            <a:noFill/>
                            <a:miter/>
                          </a:ln>
                        </p:spPr>
                      </p:pic>
                    </p:oleObj>
                  </mc:Fallback>
                </mc:AlternateContent>
              </a:graphicData>
            </a:graphic>
          </p:graphicFrame>
          <p:sp>
            <p:nvSpPr>
              <p:cNvPr id="8228" name="Oval 16"/>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sp>
          <p:nvSpPr>
            <p:cNvPr id="8226" name="Text Box 17"/>
            <p:cNvSpPr txBox="1"/>
            <p:nvPr/>
          </p:nvSpPr>
          <p:spPr>
            <a:xfrm>
              <a:off x="864" y="2160"/>
              <a:ext cx="2112" cy="327"/>
            </a:xfrm>
            <a:prstGeom prst="rect">
              <a:avLst/>
            </a:prstGeom>
            <a:noFill/>
            <a:ln w="9525">
              <a:noFill/>
            </a:ln>
          </p:spPr>
          <p:txBody>
            <a:bodyPr>
              <a:spAutoFit/>
            </a:bodyPr>
            <a:p>
              <a:pPr eaLnBrk="1" hangingPunct="1">
                <a:spcBef>
                  <a:spcPct val="50000"/>
                </a:spcBef>
              </a:pPr>
              <a:r>
                <a:rPr lang="zh-CN" altLang="en-US" sz="2800" b="1" dirty="0">
                  <a:solidFill>
                    <a:srgbClr val="0000FF"/>
                  </a:solidFill>
                  <a:latin typeface="Times New Roman" panose="02020603050405020304" pitchFamily="18" charset="0"/>
                </a:rPr>
                <a:t>（　与　相互替换）</a:t>
              </a:r>
              <a:endParaRPr lang="zh-CN" altLang="en-US" sz="2800" b="1" dirty="0">
                <a:solidFill>
                  <a:srgbClr val="0000FF"/>
                </a:solidFill>
                <a:latin typeface="Times New Roman" panose="02020603050405020304" pitchFamily="18" charset="0"/>
              </a:endParaRPr>
            </a:p>
          </p:txBody>
        </p:sp>
      </p:grpSp>
      <p:grpSp>
        <p:nvGrpSpPr>
          <p:cNvPr id="47122" name="Group 18"/>
          <p:cNvGrpSpPr/>
          <p:nvPr/>
        </p:nvGrpSpPr>
        <p:grpSpPr>
          <a:xfrm>
            <a:off x="1676400" y="4433888"/>
            <a:ext cx="3352800" cy="519112"/>
            <a:chOff x="1056" y="2880"/>
            <a:chExt cx="2112" cy="327"/>
          </a:xfrm>
        </p:grpSpPr>
        <p:sp>
          <p:nvSpPr>
            <p:cNvPr id="8215" name="Text Box 19"/>
            <p:cNvSpPr txBox="1"/>
            <p:nvPr/>
          </p:nvSpPr>
          <p:spPr>
            <a:xfrm>
              <a:off x="1056" y="2880"/>
              <a:ext cx="2112" cy="327"/>
            </a:xfrm>
            <a:prstGeom prst="rect">
              <a:avLst/>
            </a:prstGeom>
            <a:noFill/>
            <a:ln w="9525">
              <a:noFill/>
            </a:ln>
          </p:spPr>
          <p:txBody>
            <a:bodyPr>
              <a:spAutoFit/>
            </a:bodyPr>
            <a:p>
              <a:pPr eaLnBrk="1" hangingPunct="1">
                <a:spcBef>
                  <a:spcPct val="50000"/>
                </a:spcBef>
              </a:pPr>
              <a:r>
                <a:rPr lang="zh-CN" altLang="en-US" sz="2800" b="1" dirty="0">
                  <a:solidFill>
                    <a:srgbClr val="0000FF"/>
                  </a:solidFill>
                  <a:latin typeface="Times New Roman" panose="02020603050405020304" pitchFamily="18" charset="0"/>
                </a:rPr>
                <a:t>（以　　　替换　）</a:t>
              </a:r>
              <a:endParaRPr lang="zh-CN" altLang="en-US" sz="2800" b="1" dirty="0">
                <a:solidFill>
                  <a:srgbClr val="0000FF"/>
                </a:solidFill>
                <a:latin typeface="Times New Roman" panose="02020603050405020304" pitchFamily="18" charset="0"/>
              </a:endParaRPr>
            </a:p>
          </p:txBody>
        </p:sp>
        <p:grpSp>
          <p:nvGrpSpPr>
            <p:cNvPr id="8216" name="Group 20"/>
            <p:cNvGrpSpPr/>
            <p:nvPr/>
          </p:nvGrpSpPr>
          <p:grpSpPr>
            <a:xfrm>
              <a:off x="1680" y="2952"/>
              <a:ext cx="480" cy="200"/>
              <a:chOff x="4320" y="2952"/>
              <a:chExt cx="480" cy="200"/>
            </a:xfrm>
          </p:grpSpPr>
          <p:grpSp>
            <p:nvGrpSpPr>
              <p:cNvPr id="8220" name="Group 21"/>
              <p:cNvGrpSpPr/>
              <p:nvPr/>
            </p:nvGrpSpPr>
            <p:grpSpPr>
              <a:xfrm>
                <a:off x="4320" y="2992"/>
                <a:ext cx="144" cy="150"/>
                <a:chOff x="4320" y="2992"/>
                <a:chExt cx="144" cy="150"/>
              </a:xfrm>
            </p:grpSpPr>
            <p:graphicFrame>
              <p:nvGraphicFramePr>
                <p:cNvPr id="8222" name="Object 22"/>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39" name="" r:id="rId5" imgW="152400" imgH="317500" progId="Equation.3">
                        <p:embed/>
                      </p:oleObj>
                    </mc:Choice>
                    <mc:Fallback>
                      <p:oleObj name="" r:id="rId5" imgW="152400" imgH="317500" progId="Equation.3">
                        <p:embed/>
                        <p:pic>
                          <p:nvPicPr>
                            <p:cNvPr id="0" name="图片 3138"/>
                            <p:cNvPicPr/>
                            <p:nvPr/>
                          </p:nvPicPr>
                          <p:blipFill>
                            <a:blip r:embed="rId6"/>
                            <a:stretch>
                              <a:fillRect/>
                            </a:stretch>
                          </p:blipFill>
                          <p:spPr>
                            <a:xfrm>
                              <a:off x="4366" y="2992"/>
                              <a:ext cx="72" cy="150"/>
                            </a:xfrm>
                            <a:prstGeom prst="rect">
                              <a:avLst/>
                            </a:prstGeom>
                            <a:noFill/>
                            <a:ln w="38100">
                              <a:noFill/>
                              <a:miter/>
                            </a:ln>
                          </p:spPr>
                        </p:pic>
                      </p:oleObj>
                    </mc:Fallback>
                  </mc:AlternateContent>
                </a:graphicData>
              </a:graphic>
            </p:graphicFrame>
            <p:sp>
              <p:nvSpPr>
                <p:cNvPr id="8223" name="Oval 23"/>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8221" name="Object 24"/>
              <p:cNvGraphicFramePr>
                <a:graphicFrameLocks noChangeAspect="1"/>
              </p:cNvGraphicFramePr>
              <p:nvPr/>
            </p:nvGraphicFramePr>
            <p:xfrm>
              <a:off x="4504" y="2952"/>
              <a:ext cx="296" cy="200"/>
            </p:xfrm>
            <a:graphic>
              <a:graphicData uri="http://schemas.openxmlformats.org/presentationml/2006/ole">
                <mc:AlternateContent xmlns:mc="http://schemas.openxmlformats.org/markup-compatibility/2006">
                  <mc:Choice xmlns:v="urn:schemas-microsoft-com:vml" Requires="v">
                    <p:oleObj spid="_x0000_s3140" name="" r:id="rId7" imgW="469900" imgH="317500" progId="Equation.3">
                      <p:embed/>
                    </p:oleObj>
                  </mc:Choice>
                  <mc:Fallback>
                    <p:oleObj name="" r:id="rId7" imgW="469900" imgH="317500" progId="Equation.3">
                      <p:embed/>
                      <p:pic>
                        <p:nvPicPr>
                          <p:cNvPr id="0" name="图片 3139"/>
                          <p:cNvPicPr/>
                          <p:nvPr/>
                        </p:nvPicPr>
                        <p:blipFill>
                          <a:blip r:embed="rId8"/>
                          <a:stretch>
                            <a:fillRect/>
                          </a:stretch>
                        </p:blipFill>
                        <p:spPr>
                          <a:xfrm>
                            <a:off x="4504" y="2952"/>
                            <a:ext cx="296" cy="200"/>
                          </a:xfrm>
                          <a:prstGeom prst="rect">
                            <a:avLst/>
                          </a:prstGeom>
                          <a:noFill/>
                          <a:ln w="38100">
                            <a:noFill/>
                            <a:miter/>
                          </a:ln>
                        </p:spPr>
                      </p:pic>
                    </p:oleObj>
                  </mc:Fallback>
                </mc:AlternateContent>
              </a:graphicData>
            </a:graphic>
          </p:graphicFrame>
        </p:grpSp>
        <p:grpSp>
          <p:nvGrpSpPr>
            <p:cNvPr id="8217" name="Group 25"/>
            <p:cNvGrpSpPr/>
            <p:nvPr/>
          </p:nvGrpSpPr>
          <p:grpSpPr>
            <a:xfrm>
              <a:off x="2736" y="2976"/>
              <a:ext cx="144" cy="150"/>
              <a:chOff x="4320" y="2992"/>
              <a:chExt cx="144" cy="150"/>
            </a:xfrm>
          </p:grpSpPr>
          <p:graphicFrame>
            <p:nvGraphicFramePr>
              <p:cNvPr id="8218" name="Object 26"/>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41" name="" r:id="rId9" imgW="152400" imgH="317500" progId="Equation.3">
                      <p:embed/>
                    </p:oleObj>
                  </mc:Choice>
                  <mc:Fallback>
                    <p:oleObj name="" r:id="rId9" imgW="152400" imgH="317500" progId="Equation.3">
                      <p:embed/>
                      <p:pic>
                        <p:nvPicPr>
                          <p:cNvPr id="0" name="图片 3140"/>
                          <p:cNvPicPr/>
                          <p:nvPr/>
                        </p:nvPicPr>
                        <p:blipFill>
                          <a:blip r:embed="rId6"/>
                          <a:stretch>
                            <a:fillRect/>
                          </a:stretch>
                        </p:blipFill>
                        <p:spPr>
                          <a:xfrm>
                            <a:off x="4366" y="2992"/>
                            <a:ext cx="72" cy="150"/>
                          </a:xfrm>
                          <a:prstGeom prst="rect">
                            <a:avLst/>
                          </a:prstGeom>
                          <a:noFill/>
                          <a:ln w="38100">
                            <a:noFill/>
                            <a:miter/>
                          </a:ln>
                        </p:spPr>
                      </p:pic>
                    </p:oleObj>
                  </mc:Fallback>
                </mc:AlternateContent>
              </a:graphicData>
            </a:graphic>
          </p:graphicFrame>
          <p:sp>
            <p:nvSpPr>
              <p:cNvPr id="8219" name="Oval 27"/>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grpSp>
        <p:nvGrpSpPr>
          <p:cNvPr id="47132" name="Group 28"/>
          <p:cNvGrpSpPr/>
          <p:nvPr/>
        </p:nvGrpSpPr>
        <p:grpSpPr>
          <a:xfrm>
            <a:off x="1676400" y="5486400"/>
            <a:ext cx="5410200" cy="519113"/>
            <a:chOff x="1056" y="3456"/>
            <a:chExt cx="3408" cy="327"/>
          </a:xfrm>
        </p:grpSpPr>
        <p:grpSp>
          <p:nvGrpSpPr>
            <p:cNvPr id="8204" name="Group 29"/>
            <p:cNvGrpSpPr/>
            <p:nvPr/>
          </p:nvGrpSpPr>
          <p:grpSpPr>
            <a:xfrm>
              <a:off x="2160" y="3552"/>
              <a:ext cx="144" cy="186"/>
              <a:chOff x="2264" y="2238"/>
              <a:chExt cx="144" cy="186"/>
            </a:xfrm>
          </p:grpSpPr>
          <p:graphicFrame>
            <p:nvGraphicFramePr>
              <p:cNvPr id="8213" name="Object 30"/>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24" name="" r:id="rId10" imgW="215900" imgH="393065" progId="Equation.3">
                      <p:embed/>
                    </p:oleObj>
                  </mc:Choice>
                  <mc:Fallback>
                    <p:oleObj name="" r:id="rId10" imgW="215900" imgH="393065" progId="Equation.3">
                      <p:embed/>
                      <p:pic>
                        <p:nvPicPr>
                          <p:cNvPr id="0" name="图片 3123"/>
                          <p:cNvPicPr/>
                          <p:nvPr/>
                        </p:nvPicPr>
                        <p:blipFill>
                          <a:blip r:embed="rId11"/>
                          <a:stretch>
                            <a:fillRect/>
                          </a:stretch>
                        </p:blipFill>
                        <p:spPr>
                          <a:xfrm>
                            <a:off x="2287" y="2238"/>
                            <a:ext cx="102" cy="186"/>
                          </a:xfrm>
                          <a:prstGeom prst="rect">
                            <a:avLst/>
                          </a:prstGeom>
                          <a:noFill/>
                          <a:ln w="38100">
                            <a:noFill/>
                            <a:miter/>
                          </a:ln>
                        </p:spPr>
                      </p:pic>
                    </p:oleObj>
                  </mc:Fallback>
                </mc:AlternateContent>
              </a:graphicData>
            </a:graphic>
          </p:graphicFrame>
          <p:sp>
            <p:nvSpPr>
              <p:cNvPr id="8214" name="Oval 31"/>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sp>
          <p:nvSpPr>
            <p:cNvPr id="8205" name="Text Box 32"/>
            <p:cNvSpPr txBox="1"/>
            <p:nvPr/>
          </p:nvSpPr>
          <p:spPr>
            <a:xfrm>
              <a:off x="1056" y="3456"/>
              <a:ext cx="3408" cy="327"/>
            </a:xfrm>
            <a:prstGeom prst="rect">
              <a:avLst/>
            </a:prstGeom>
            <a:noFill/>
            <a:ln w="9525">
              <a:noFill/>
            </a:ln>
          </p:spPr>
          <p:txBody>
            <a:bodyPr>
              <a:spAutoFit/>
            </a:bodyPr>
            <a:p>
              <a:pPr eaLnBrk="1" hangingPunct="1">
                <a:spcBef>
                  <a:spcPct val="50000"/>
                </a:spcBef>
              </a:pPr>
              <a:r>
                <a:rPr lang="zh-CN" altLang="en-US" sz="2800" b="1" dirty="0">
                  <a:solidFill>
                    <a:srgbClr val="0000FF"/>
                  </a:solidFill>
                  <a:latin typeface="Times New Roman" panose="02020603050405020304" pitchFamily="18" charset="0"/>
                </a:rPr>
                <a:t>（以　　　　替换　）</a:t>
              </a:r>
              <a:endParaRPr lang="zh-CN" altLang="en-US" sz="2800" b="1" dirty="0">
                <a:solidFill>
                  <a:srgbClr val="0000FF"/>
                </a:solidFill>
                <a:latin typeface="Times New Roman" panose="02020603050405020304" pitchFamily="18" charset="0"/>
              </a:endParaRPr>
            </a:p>
          </p:txBody>
        </p:sp>
        <p:grpSp>
          <p:nvGrpSpPr>
            <p:cNvPr id="8206" name="Group 33"/>
            <p:cNvGrpSpPr/>
            <p:nvPr/>
          </p:nvGrpSpPr>
          <p:grpSpPr>
            <a:xfrm>
              <a:off x="1680" y="3568"/>
              <a:ext cx="144" cy="150"/>
              <a:chOff x="4320" y="2992"/>
              <a:chExt cx="144" cy="150"/>
            </a:xfrm>
          </p:grpSpPr>
          <p:graphicFrame>
            <p:nvGraphicFramePr>
              <p:cNvPr id="8211" name="Object 34"/>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26" name="" r:id="rId12" imgW="152400" imgH="317500" progId="Equation.3">
                      <p:embed/>
                    </p:oleObj>
                  </mc:Choice>
                  <mc:Fallback>
                    <p:oleObj name="" r:id="rId12" imgW="152400" imgH="317500" progId="Equation.3">
                      <p:embed/>
                      <p:pic>
                        <p:nvPicPr>
                          <p:cNvPr id="0" name="图片 3125"/>
                          <p:cNvPicPr/>
                          <p:nvPr/>
                        </p:nvPicPr>
                        <p:blipFill>
                          <a:blip r:embed="rId6"/>
                          <a:stretch>
                            <a:fillRect/>
                          </a:stretch>
                        </p:blipFill>
                        <p:spPr>
                          <a:xfrm>
                            <a:off x="4366" y="2992"/>
                            <a:ext cx="72" cy="150"/>
                          </a:xfrm>
                          <a:prstGeom prst="rect">
                            <a:avLst/>
                          </a:prstGeom>
                          <a:noFill/>
                          <a:ln w="38100">
                            <a:noFill/>
                            <a:miter/>
                          </a:ln>
                        </p:spPr>
                      </p:pic>
                    </p:oleObj>
                  </mc:Fallback>
                </mc:AlternateContent>
              </a:graphicData>
            </a:graphic>
          </p:graphicFrame>
          <p:sp>
            <p:nvSpPr>
              <p:cNvPr id="8212" name="Oval 35"/>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8207" name="Object 36"/>
            <p:cNvGraphicFramePr>
              <a:graphicFrameLocks noChangeAspect="1"/>
            </p:cNvGraphicFramePr>
            <p:nvPr/>
          </p:nvGraphicFramePr>
          <p:xfrm>
            <a:off x="1848" y="3528"/>
            <a:ext cx="328" cy="200"/>
          </p:xfrm>
          <a:graphic>
            <a:graphicData uri="http://schemas.openxmlformats.org/presentationml/2006/ole">
              <mc:AlternateContent xmlns:mc="http://schemas.openxmlformats.org/markup-compatibility/2006">
                <mc:Choice xmlns:v="urn:schemas-microsoft-com:vml" Requires="v">
                  <p:oleObj spid="_x0000_s3135" name="" r:id="rId13" imgW="520700" imgH="317500" progId="Equation.3">
                    <p:embed/>
                  </p:oleObj>
                </mc:Choice>
                <mc:Fallback>
                  <p:oleObj name="" r:id="rId13" imgW="520700" imgH="317500" progId="Equation.3">
                    <p:embed/>
                    <p:pic>
                      <p:nvPicPr>
                        <p:cNvPr id="0" name="图片 3134"/>
                        <p:cNvPicPr/>
                        <p:nvPr/>
                      </p:nvPicPr>
                      <p:blipFill>
                        <a:blip r:embed="rId14"/>
                        <a:stretch>
                          <a:fillRect/>
                        </a:stretch>
                      </p:blipFill>
                      <p:spPr>
                        <a:xfrm>
                          <a:off x="1848" y="3528"/>
                          <a:ext cx="328" cy="200"/>
                        </a:xfrm>
                        <a:prstGeom prst="rect">
                          <a:avLst/>
                        </a:prstGeom>
                        <a:noFill/>
                        <a:ln w="38100">
                          <a:noFill/>
                          <a:miter/>
                        </a:ln>
                      </p:spPr>
                    </p:pic>
                  </p:oleObj>
                </mc:Fallback>
              </mc:AlternateContent>
            </a:graphicData>
          </a:graphic>
        </p:graphicFrame>
        <p:grpSp>
          <p:nvGrpSpPr>
            <p:cNvPr id="8208" name="Group 37"/>
            <p:cNvGrpSpPr/>
            <p:nvPr/>
          </p:nvGrpSpPr>
          <p:grpSpPr>
            <a:xfrm>
              <a:off x="2976" y="3552"/>
              <a:ext cx="144" cy="150"/>
              <a:chOff x="4320" y="2992"/>
              <a:chExt cx="144" cy="150"/>
            </a:xfrm>
          </p:grpSpPr>
          <p:graphicFrame>
            <p:nvGraphicFramePr>
              <p:cNvPr id="8209" name="Object 38"/>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21" name="" r:id="rId15" imgW="152400" imgH="317500" progId="Equation.3">
                      <p:embed/>
                    </p:oleObj>
                  </mc:Choice>
                  <mc:Fallback>
                    <p:oleObj name="" r:id="rId15" imgW="152400" imgH="317500" progId="Equation.3">
                      <p:embed/>
                      <p:pic>
                        <p:nvPicPr>
                          <p:cNvPr id="0" name="图片 3120"/>
                          <p:cNvPicPr/>
                          <p:nvPr/>
                        </p:nvPicPr>
                        <p:blipFill>
                          <a:blip r:embed="rId6"/>
                          <a:stretch>
                            <a:fillRect/>
                          </a:stretch>
                        </p:blipFill>
                        <p:spPr>
                          <a:xfrm>
                            <a:off x="4366" y="2992"/>
                            <a:ext cx="72" cy="150"/>
                          </a:xfrm>
                          <a:prstGeom prst="rect">
                            <a:avLst/>
                          </a:prstGeom>
                          <a:noFill/>
                          <a:ln w="38100">
                            <a:noFill/>
                            <a:miter/>
                          </a:ln>
                        </p:spPr>
                      </p:pic>
                    </p:oleObj>
                  </mc:Fallback>
                </mc:AlternateContent>
              </a:graphicData>
            </a:graphic>
          </p:graphicFrame>
          <p:sp>
            <p:nvSpPr>
              <p:cNvPr id="8210" name="Oval 39"/>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wipe(left)">
                                      <p:cBhvr>
                                        <p:cTn id="12" dur="500"/>
                                        <p:tgtEl>
                                          <p:spTgt spid="47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left)">
                                      <p:cBhvr>
                                        <p:cTn id="22" dur="500"/>
                                        <p:tgtEl>
                                          <p:spTgt spid="47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4"/>
                                        </p:tgtEl>
                                        <p:attrNameLst>
                                          <p:attrName>style.visibility</p:attrName>
                                        </p:attrNameLst>
                                      </p:cBhvr>
                                      <p:to>
                                        <p:strVal val="visible"/>
                                      </p:to>
                                    </p:set>
                                    <p:animEffect transition="in" filter="wipe(left)">
                                      <p:cBhvr>
                                        <p:cTn id="27" dur="500"/>
                                        <p:tgtEl>
                                          <p:spTgt spid="471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2"/>
                                        </p:tgtEl>
                                        <p:attrNameLst>
                                          <p:attrName>style.visibility</p:attrName>
                                        </p:attrNameLst>
                                      </p:cBhvr>
                                      <p:to>
                                        <p:strVal val="visible"/>
                                      </p:to>
                                    </p:set>
                                    <p:animEffect transition="in" filter="wipe(left)">
                                      <p:cBhvr>
                                        <p:cTn id="32" dur="500"/>
                                        <p:tgtEl>
                                          <p:spTgt spid="47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22"/>
                                        </p:tgtEl>
                                        <p:attrNameLst>
                                          <p:attrName>style.visibility</p:attrName>
                                        </p:attrNameLst>
                                      </p:cBhvr>
                                      <p:to>
                                        <p:strVal val="visible"/>
                                      </p:to>
                                    </p:set>
                                    <p:animEffect transition="in" filter="wipe(left)">
                                      <p:cBhvr>
                                        <p:cTn id="37" dur="500"/>
                                        <p:tgtEl>
                                          <p:spTgt spid="471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13"/>
                                        </p:tgtEl>
                                        <p:attrNameLst>
                                          <p:attrName>style.visibility</p:attrName>
                                        </p:attrNameLst>
                                      </p:cBhvr>
                                      <p:to>
                                        <p:strVal val="visible"/>
                                      </p:to>
                                    </p:set>
                                    <p:animEffect transition="in" filter="wipe(left)">
                                      <p:cBhvr>
                                        <p:cTn id="42" dur="500"/>
                                        <p:tgtEl>
                                          <p:spTgt spid="47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32"/>
                                        </p:tgtEl>
                                        <p:attrNameLst>
                                          <p:attrName>style.visibility</p:attrName>
                                        </p:attrNameLst>
                                      </p:cBhvr>
                                      <p:to>
                                        <p:strVal val="visible"/>
                                      </p:to>
                                    </p:set>
                                    <p:animEffect transition="in" filter="wipe(left)">
                                      <p:cBhvr>
                                        <p:cTn id="47" dur="5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P spid="47110" grpId="0"/>
      <p:bldP spid="47111" grpId="0"/>
      <p:bldP spid="47112" grpId="0"/>
      <p:bldP spid="471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9219" name="Text Box 4"/>
          <p:cNvSpPr txBox="1"/>
          <p:nvPr/>
        </p:nvSpPr>
        <p:spPr>
          <a:xfrm>
            <a:off x="1295400" y="838200"/>
            <a:ext cx="6019800" cy="519113"/>
          </a:xfrm>
          <a:prstGeom prst="rect">
            <a:avLst/>
          </a:prstGeom>
          <a:noFill/>
          <a:ln w="9525">
            <a:noFill/>
          </a:ln>
        </p:spPr>
        <p:txBody>
          <a:bodyPr>
            <a:spAutoFit/>
          </a:bodyPr>
          <a:p>
            <a:pPr eaLnBrk="1" hangingPunct="1">
              <a:spcBef>
                <a:spcPct val="50000"/>
              </a:spcBef>
            </a:pP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．上述三种变换都是可逆的．</a:t>
            </a:r>
            <a:endParaRPr lang="zh-CN" altLang="en-US" sz="2800" b="1" dirty="0">
              <a:solidFill>
                <a:srgbClr val="0000FF"/>
              </a:solidFill>
              <a:latin typeface="Times New Roman" panose="02020603050405020304" pitchFamily="18" charset="0"/>
            </a:endParaRPr>
          </a:p>
        </p:txBody>
      </p:sp>
      <p:sp>
        <p:nvSpPr>
          <p:cNvPr id="50181" name="Text Box 5"/>
          <p:cNvSpPr txBox="1"/>
          <p:nvPr/>
        </p:nvSpPr>
        <p:spPr>
          <a:xfrm>
            <a:off x="990600" y="4114800"/>
            <a:ext cx="7467600" cy="1373188"/>
          </a:xfrm>
          <a:prstGeom prst="rect">
            <a:avLst/>
          </a:prstGeom>
          <a:noFill/>
          <a:ln w="9525">
            <a:noFill/>
          </a:ln>
        </p:spPr>
        <p:txBody>
          <a:bodyPr>
            <a:spAutoFit/>
          </a:bodyPr>
          <a:p>
            <a:pPr eaLnBrk="1" hangingPunct="1">
              <a:spcBef>
                <a:spcPct val="50000"/>
              </a:spcBef>
            </a:pPr>
            <a:r>
              <a:rPr lang="zh-CN" altLang="en-US" sz="2800" b="1" dirty="0">
                <a:solidFill>
                  <a:srgbClr val="0000FF"/>
                </a:solidFill>
                <a:latin typeface="Times New Roman" panose="02020603050405020304" pitchFamily="18" charset="0"/>
              </a:rPr>
              <a:t>　　由于三种变换都是可逆的，所以变换前的方程组与变换后的方程组是</a:t>
            </a:r>
            <a:r>
              <a:rPr lang="zh-CN" altLang="en-US" sz="2800" b="1" dirty="0">
                <a:solidFill>
                  <a:srgbClr val="FF3300"/>
                </a:solidFill>
                <a:latin typeface="Times New Roman" panose="02020603050405020304" pitchFamily="18" charset="0"/>
              </a:rPr>
              <a:t>同解</a:t>
            </a:r>
            <a:r>
              <a:rPr lang="zh-CN" altLang="en-US" sz="2800" b="1" dirty="0">
                <a:solidFill>
                  <a:srgbClr val="0000FF"/>
                </a:solidFill>
                <a:latin typeface="Times New Roman" panose="02020603050405020304" pitchFamily="18" charset="0"/>
              </a:rPr>
              <a:t>的．故这三种变换是</a:t>
            </a:r>
            <a:r>
              <a:rPr lang="zh-CN" altLang="en-US" sz="2800" b="1" dirty="0">
                <a:solidFill>
                  <a:srgbClr val="FF3300"/>
                </a:solidFill>
                <a:latin typeface="Times New Roman" panose="02020603050405020304" pitchFamily="18" charset="0"/>
              </a:rPr>
              <a:t>同解变换</a:t>
            </a:r>
            <a:r>
              <a:rPr lang="zh-CN" altLang="en-US" sz="2800" b="1" dirty="0">
                <a:solidFill>
                  <a:srgbClr val="0000FF"/>
                </a:solidFill>
                <a:latin typeface="Times New Roman" panose="02020603050405020304" pitchFamily="18" charset="0"/>
              </a:rPr>
              <a:t>．</a:t>
            </a:r>
            <a:endParaRPr lang="zh-CN" altLang="en-US" sz="2800" b="1" dirty="0">
              <a:solidFill>
                <a:srgbClr val="0000FF"/>
              </a:solidFill>
              <a:latin typeface="Times New Roman" panose="02020603050405020304" pitchFamily="18" charset="0"/>
            </a:endParaRPr>
          </a:p>
        </p:txBody>
      </p:sp>
      <p:grpSp>
        <p:nvGrpSpPr>
          <p:cNvPr id="50182" name="Group 6"/>
          <p:cNvGrpSpPr/>
          <p:nvPr/>
        </p:nvGrpSpPr>
        <p:grpSpPr>
          <a:xfrm>
            <a:off x="1524000" y="1600200"/>
            <a:ext cx="2800350" cy="647700"/>
            <a:chOff x="960" y="1008"/>
            <a:chExt cx="1764" cy="408"/>
          </a:xfrm>
        </p:grpSpPr>
        <p:grpSp>
          <p:nvGrpSpPr>
            <p:cNvPr id="9273" name="Group 7"/>
            <p:cNvGrpSpPr/>
            <p:nvPr/>
          </p:nvGrpSpPr>
          <p:grpSpPr>
            <a:xfrm>
              <a:off x="1992" y="1008"/>
              <a:ext cx="144" cy="186"/>
              <a:chOff x="2264" y="2238"/>
              <a:chExt cx="144" cy="186"/>
            </a:xfrm>
          </p:grpSpPr>
          <p:graphicFrame>
            <p:nvGraphicFramePr>
              <p:cNvPr id="9281" name="Object 8"/>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28" name="" r:id="rId1" imgW="215900" imgH="393065" progId="Equation.3">
                      <p:embed/>
                    </p:oleObj>
                  </mc:Choice>
                  <mc:Fallback>
                    <p:oleObj name="" r:id="rId1" imgW="215900" imgH="393065" progId="Equation.3">
                      <p:embed/>
                      <p:pic>
                        <p:nvPicPr>
                          <p:cNvPr id="0" name="图片 3127"/>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9282" name="Oval 9"/>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nvGrpSpPr>
            <p:cNvPr id="9274" name="Group 10"/>
            <p:cNvGrpSpPr/>
            <p:nvPr/>
          </p:nvGrpSpPr>
          <p:grpSpPr>
            <a:xfrm>
              <a:off x="1560" y="1024"/>
              <a:ext cx="144" cy="150"/>
              <a:chOff x="4320" y="2992"/>
              <a:chExt cx="144" cy="150"/>
            </a:xfrm>
          </p:grpSpPr>
          <p:graphicFrame>
            <p:nvGraphicFramePr>
              <p:cNvPr id="9279" name="Object 11"/>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22" name="" r:id="rId3" imgW="152400" imgH="317500" progId="Equation.3">
                      <p:embed/>
                    </p:oleObj>
                  </mc:Choice>
                  <mc:Fallback>
                    <p:oleObj name="" r:id="rId3" imgW="152400" imgH="317500" progId="Equation.3">
                      <p:embed/>
                      <p:pic>
                        <p:nvPicPr>
                          <p:cNvPr id="0" name="图片 3121"/>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80" name="Oval 12"/>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9275" name="Object 13"/>
            <p:cNvGraphicFramePr>
              <a:graphicFrameLocks noChangeAspect="1"/>
            </p:cNvGraphicFramePr>
            <p:nvPr/>
          </p:nvGraphicFramePr>
          <p:xfrm>
            <a:off x="960" y="1128"/>
            <a:ext cx="560" cy="272"/>
          </p:xfrm>
          <a:graphic>
            <a:graphicData uri="http://schemas.openxmlformats.org/presentationml/2006/ole">
              <mc:AlternateContent xmlns:mc="http://schemas.openxmlformats.org/markup-compatibility/2006">
                <mc:Choice xmlns:v="urn:schemas-microsoft-com:vml" Requires="v">
                  <p:oleObj spid="_x0000_s3123" name="" r:id="rId5" imgW="888365" imgH="431800" progId="Equation.3">
                    <p:embed/>
                  </p:oleObj>
                </mc:Choice>
                <mc:Fallback>
                  <p:oleObj name="" r:id="rId5" imgW="888365" imgH="431800" progId="Equation.3">
                    <p:embed/>
                    <p:pic>
                      <p:nvPicPr>
                        <p:cNvPr id="0" name="图片 3122"/>
                        <p:cNvPicPr/>
                        <p:nvPr/>
                      </p:nvPicPr>
                      <p:blipFill>
                        <a:blip r:embed="rId6"/>
                        <a:stretch>
                          <a:fillRect/>
                        </a:stretch>
                      </p:blipFill>
                      <p:spPr>
                        <a:xfrm>
                          <a:off x="960" y="1128"/>
                          <a:ext cx="560" cy="272"/>
                        </a:xfrm>
                        <a:prstGeom prst="rect">
                          <a:avLst/>
                        </a:prstGeom>
                        <a:noFill/>
                        <a:ln w="38100">
                          <a:noFill/>
                          <a:miter/>
                        </a:ln>
                      </p:spPr>
                    </p:pic>
                  </p:oleObj>
                </mc:Fallback>
              </mc:AlternateContent>
            </a:graphicData>
          </a:graphic>
        </p:graphicFrame>
        <p:graphicFrame>
          <p:nvGraphicFramePr>
            <p:cNvPr id="9276" name="Object 14"/>
            <p:cNvGraphicFramePr>
              <a:graphicFrameLocks noChangeAspect="1"/>
            </p:cNvGraphicFramePr>
            <p:nvPr/>
          </p:nvGraphicFramePr>
          <p:xfrm>
            <a:off x="2324" y="1168"/>
            <a:ext cx="400" cy="248"/>
          </p:xfrm>
          <a:graphic>
            <a:graphicData uri="http://schemas.openxmlformats.org/presentationml/2006/ole">
              <mc:AlternateContent xmlns:mc="http://schemas.openxmlformats.org/markup-compatibility/2006">
                <mc:Choice xmlns:v="urn:schemas-microsoft-com:vml" Requires="v">
                  <p:oleObj spid="_x0000_s3136" name="" r:id="rId7" imgW="635000" imgH="393700" progId="Equation.3">
                    <p:embed/>
                  </p:oleObj>
                </mc:Choice>
                <mc:Fallback>
                  <p:oleObj name="" r:id="rId7" imgW="635000" imgH="393700" progId="Equation.3">
                    <p:embed/>
                    <p:pic>
                      <p:nvPicPr>
                        <p:cNvPr id="0" name="图片 3135"/>
                        <p:cNvPicPr/>
                        <p:nvPr/>
                      </p:nvPicPr>
                      <p:blipFill>
                        <a:blip r:embed="rId8"/>
                        <a:stretch>
                          <a:fillRect/>
                        </a:stretch>
                      </p:blipFill>
                      <p:spPr>
                        <a:xfrm>
                          <a:off x="2324" y="1168"/>
                          <a:ext cx="400" cy="248"/>
                        </a:xfrm>
                        <a:prstGeom prst="rect">
                          <a:avLst/>
                        </a:prstGeom>
                        <a:noFill/>
                        <a:ln w="38100">
                          <a:noFill/>
                          <a:miter/>
                        </a:ln>
                      </p:spPr>
                    </p:pic>
                  </p:oleObj>
                </mc:Fallback>
              </mc:AlternateContent>
            </a:graphicData>
          </a:graphic>
        </p:graphicFrame>
        <p:sp>
          <p:nvSpPr>
            <p:cNvPr id="9277" name="Line 15"/>
            <p:cNvSpPr/>
            <p:nvPr/>
          </p:nvSpPr>
          <p:spPr>
            <a:xfrm>
              <a:off x="1536" y="1272"/>
              <a:ext cx="768" cy="0"/>
            </a:xfrm>
            <a:prstGeom prst="line">
              <a:avLst/>
            </a:prstGeom>
            <a:ln w="28575" cap="flat" cmpd="sng">
              <a:solidFill>
                <a:schemeClr val="tx1"/>
              </a:solidFill>
              <a:prstDash val="solid"/>
              <a:headEnd type="none" w="med" len="med"/>
              <a:tailEnd type="triangle" w="sm" len="med"/>
            </a:ln>
          </p:spPr>
        </p:sp>
        <p:graphicFrame>
          <p:nvGraphicFramePr>
            <p:cNvPr id="9278" name="Object 16"/>
            <p:cNvGraphicFramePr>
              <a:graphicFrameLocks noChangeAspect="1"/>
            </p:cNvGraphicFramePr>
            <p:nvPr/>
          </p:nvGraphicFramePr>
          <p:xfrm>
            <a:off x="1728" y="1032"/>
            <a:ext cx="264" cy="160"/>
          </p:xfrm>
          <a:graphic>
            <a:graphicData uri="http://schemas.openxmlformats.org/presentationml/2006/ole">
              <mc:AlternateContent xmlns:mc="http://schemas.openxmlformats.org/markup-compatibility/2006">
                <mc:Choice xmlns:v="urn:schemas-microsoft-com:vml" Requires="v">
                  <p:oleObj spid="_x0000_s3125" name="" r:id="rId9" imgW="419100" imgH="254000" progId="Equation.3">
                    <p:embed/>
                  </p:oleObj>
                </mc:Choice>
                <mc:Fallback>
                  <p:oleObj name="" r:id="rId9" imgW="419100" imgH="254000" progId="Equation.3">
                    <p:embed/>
                    <p:pic>
                      <p:nvPicPr>
                        <p:cNvPr id="0" name="图片 3124"/>
                        <p:cNvPicPr/>
                        <p:nvPr/>
                      </p:nvPicPr>
                      <p:blipFill>
                        <a:blip r:embed="rId10"/>
                        <a:stretch>
                          <a:fillRect/>
                        </a:stretch>
                      </p:blipFill>
                      <p:spPr>
                        <a:xfrm>
                          <a:off x="1728" y="1032"/>
                          <a:ext cx="264" cy="160"/>
                        </a:xfrm>
                        <a:prstGeom prst="rect">
                          <a:avLst/>
                        </a:prstGeom>
                        <a:noFill/>
                        <a:ln w="38100">
                          <a:noFill/>
                          <a:miter/>
                        </a:ln>
                      </p:spPr>
                    </p:pic>
                  </p:oleObj>
                </mc:Fallback>
              </mc:AlternateContent>
            </a:graphicData>
          </a:graphic>
        </p:graphicFrame>
      </p:grpSp>
      <p:grpSp>
        <p:nvGrpSpPr>
          <p:cNvPr id="50193" name="Group 17"/>
          <p:cNvGrpSpPr/>
          <p:nvPr/>
        </p:nvGrpSpPr>
        <p:grpSpPr>
          <a:xfrm>
            <a:off x="4508500" y="1638300"/>
            <a:ext cx="2806700" cy="609600"/>
            <a:chOff x="2840" y="1032"/>
            <a:chExt cx="1768" cy="384"/>
          </a:xfrm>
        </p:grpSpPr>
        <p:graphicFrame>
          <p:nvGraphicFramePr>
            <p:cNvPr id="9263" name="Object 18"/>
            <p:cNvGraphicFramePr>
              <a:graphicFrameLocks noChangeAspect="1"/>
            </p:cNvGraphicFramePr>
            <p:nvPr/>
          </p:nvGraphicFramePr>
          <p:xfrm>
            <a:off x="2840" y="1144"/>
            <a:ext cx="552" cy="272"/>
          </p:xfrm>
          <a:graphic>
            <a:graphicData uri="http://schemas.openxmlformats.org/presentationml/2006/ole">
              <mc:AlternateContent xmlns:mc="http://schemas.openxmlformats.org/markup-compatibility/2006">
                <mc:Choice xmlns:v="urn:schemas-microsoft-com:vml" Requires="v">
                  <p:oleObj spid="_x0000_s3137" name="" r:id="rId11" imgW="876300" imgH="431800" progId="Equation.3">
                    <p:embed/>
                  </p:oleObj>
                </mc:Choice>
                <mc:Fallback>
                  <p:oleObj name="" r:id="rId11" imgW="876300" imgH="431800" progId="Equation.3">
                    <p:embed/>
                    <p:pic>
                      <p:nvPicPr>
                        <p:cNvPr id="0" name="图片 3136"/>
                        <p:cNvPicPr/>
                        <p:nvPr/>
                      </p:nvPicPr>
                      <p:blipFill>
                        <a:blip r:embed="rId12"/>
                        <a:stretch>
                          <a:fillRect/>
                        </a:stretch>
                      </p:blipFill>
                      <p:spPr>
                        <a:xfrm>
                          <a:off x="2840" y="1144"/>
                          <a:ext cx="552" cy="272"/>
                        </a:xfrm>
                        <a:prstGeom prst="rect">
                          <a:avLst/>
                        </a:prstGeom>
                        <a:noFill/>
                        <a:ln w="38100">
                          <a:noFill/>
                          <a:miter/>
                        </a:ln>
                      </p:spPr>
                    </p:pic>
                  </p:oleObj>
                </mc:Fallback>
              </mc:AlternateContent>
            </a:graphicData>
          </a:graphic>
        </p:graphicFrame>
        <p:graphicFrame>
          <p:nvGraphicFramePr>
            <p:cNvPr id="9264" name="Object 19"/>
            <p:cNvGraphicFramePr>
              <a:graphicFrameLocks noChangeAspect="1"/>
            </p:cNvGraphicFramePr>
            <p:nvPr/>
          </p:nvGraphicFramePr>
          <p:xfrm>
            <a:off x="4200" y="1144"/>
            <a:ext cx="408" cy="248"/>
          </p:xfrm>
          <a:graphic>
            <a:graphicData uri="http://schemas.openxmlformats.org/presentationml/2006/ole">
              <mc:AlternateContent xmlns:mc="http://schemas.openxmlformats.org/markup-compatibility/2006">
                <mc:Choice xmlns:v="urn:schemas-microsoft-com:vml" Requires="v">
                  <p:oleObj spid="_x0000_s3133" name="" r:id="rId13" imgW="647700" imgH="393700" progId="Equation.3">
                    <p:embed/>
                  </p:oleObj>
                </mc:Choice>
                <mc:Fallback>
                  <p:oleObj name="" r:id="rId13" imgW="647700" imgH="393700" progId="Equation.3">
                    <p:embed/>
                    <p:pic>
                      <p:nvPicPr>
                        <p:cNvPr id="0" name="图片 3132"/>
                        <p:cNvPicPr/>
                        <p:nvPr/>
                      </p:nvPicPr>
                      <p:blipFill>
                        <a:blip r:embed="rId14"/>
                        <a:stretch>
                          <a:fillRect/>
                        </a:stretch>
                      </p:blipFill>
                      <p:spPr>
                        <a:xfrm>
                          <a:off x="4200" y="1144"/>
                          <a:ext cx="408" cy="248"/>
                        </a:xfrm>
                        <a:prstGeom prst="rect">
                          <a:avLst/>
                        </a:prstGeom>
                        <a:noFill/>
                        <a:ln w="38100">
                          <a:noFill/>
                          <a:miter/>
                        </a:ln>
                      </p:spPr>
                    </p:pic>
                  </p:oleObj>
                </mc:Fallback>
              </mc:AlternateContent>
            </a:graphicData>
          </a:graphic>
        </p:graphicFrame>
        <p:sp>
          <p:nvSpPr>
            <p:cNvPr id="9265" name="Line 20"/>
            <p:cNvSpPr/>
            <p:nvPr/>
          </p:nvSpPr>
          <p:spPr>
            <a:xfrm>
              <a:off x="3408" y="1272"/>
              <a:ext cx="768" cy="0"/>
            </a:xfrm>
            <a:prstGeom prst="line">
              <a:avLst/>
            </a:prstGeom>
            <a:ln w="28575" cap="flat" cmpd="sng">
              <a:solidFill>
                <a:schemeClr val="tx1"/>
              </a:solidFill>
              <a:prstDash val="solid"/>
              <a:headEnd type="none" w="med" len="med"/>
              <a:tailEnd type="triangle" w="sm" len="med"/>
            </a:ln>
          </p:spPr>
        </p:sp>
        <p:grpSp>
          <p:nvGrpSpPr>
            <p:cNvPr id="9266" name="Group 21"/>
            <p:cNvGrpSpPr/>
            <p:nvPr/>
          </p:nvGrpSpPr>
          <p:grpSpPr>
            <a:xfrm>
              <a:off x="3888" y="1032"/>
              <a:ext cx="144" cy="186"/>
              <a:chOff x="2264" y="2238"/>
              <a:chExt cx="144" cy="186"/>
            </a:xfrm>
          </p:grpSpPr>
          <p:graphicFrame>
            <p:nvGraphicFramePr>
              <p:cNvPr id="9271" name="Object 22"/>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34" name="" r:id="rId15" imgW="215900" imgH="393065" progId="Equation.3">
                      <p:embed/>
                    </p:oleObj>
                  </mc:Choice>
                  <mc:Fallback>
                    <p:oleObj name="" r:id="rId15" imgW="215900" imgH="393065" progId="Equation.3">
                      <p:embed/>
                      <p:pic>
                        <p:nvPicPr>
                          <p:cNvPr id="0" name="图片 3133"/>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9272" name="Oval 23"/>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nvGrpSpPr>
            <p:cNvPr id="9267" name="Group 24"/>
            <p:cNvGrpSpPr/>
            <p:nvPr/>
          </p:nvGrpSpPr>
          <p:grpSpPr>
            <a:xfrm>
              <a:off x="3456" y="1048"/>
              <a:ext cx="144" cy="150"/>
              <a:chOff x="4320" y="2992"/>
              <a:chExt cx="144" cy="150"/>
            </a:xfrm>
          </p:grpSpPr>
          <p:graphicFrame>
            <p:nvGraphicFramePr>
              <p:cNvPr id="9269" name="Object 25"/>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29" name="" r:id="rId16" imgW="152400" imgH="317500" progId="Equation.3">
                      <p:embed/>
                    </p:oleObj>
                  </mc:Choice>
                  <mc:Fallback>
                    <p:oleObj name="" r:id="rId16" imgW="152400" imgH="317500" progId="Equation.3">
                      <p:embed/>
                      <p:pic>
                        <p:nvPicPr>
                          <p:cNvPr id="0" name="图片 3128"/>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70" name="Oval 26"/>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9268" name="Object 27"/>
            <p:cNvGraphicFramePr>
              <a:graphicFrameLocks noChangeAspect="1"/>
            </p:cNvGraphicFramePr>
            <p:nvPr/>
          </p:nvGraphicFramePr>
          <p:xfrm>
            <a:off x="3624" y="1056"/>
            <a:ext cx="264" cy="160"/>
          </p:xfrm>
          <a:graphic>
            <a:graphicData uri="http://schemas.openxmlformats.org/presentationml/2006/ole">
              <mc:AlternateContent xmlns:mc="http://schemas.openxmlformats.org/markup-compatibility/2006">
                <mc:Choice xmlns:v="urn:schemas-microsoft-com:vml" Requires="v">
                  <p:oleObj spid="_x0000_s3127" name="" r:id="rId17" imgW="419100" imgH="254000" progId="Equation.3">
                    <p:embed/>
                  </p:oleObj>
                </mc:Choice>
                <mc:Fallback>
                  <p:oleObj name="" r:id="rId17" imgW="419100" imgH="254000" progId="Equation.3">
                    <p:embed/>
                    <p:pic>
                      <p:nvPicPr>
                        <p:cNvPr id="0" name="图片 3126"/>
                        <p:cNvPicPr/>
                        <p:nvPr/>
                      </p:nvPicPr>
                      <p:blipFill>
                        <a:blip r:embed="rId10"/>
                        <a:stretch>
                          <a:fillRect/>
                        </a:stretch>
                      </p:blipFill>
                      <p:spPr>
                        <a:xfrm>
                          <a:off x="3624" y="1056"/>
                          <a:ext cx="264" cy="160"/>
                        </a:xfrm>
                        <a:prstGeom prst="rect">
                          <a:avLst/>
                        </a:prstGeom>
                        <a:noFill/>
                        <a:ln w="38100">
                          <a:noFill/>
                          <a:miter/>
                        </a:ln>
                      </p:spPr>
                    </p:pic>
                  </p:oleObj>
                </mc:Fallback>
              </mc:AlternateContent>
            </a:graphicData>
          </a:graphic>
        </p:graphicFrame>
      </p:grpSp>
      <p:grpSp>
        <p:nvGrpSpPr>
          <p:cNvPr id="50204" name="Group 28"/>
          <p:cNvGrpSpPr/>
          <p:nvPr/>
        </p:nvGrpSpPr>
        <p:grpSpPr>
          <a:xfrm>
            <a:off x="1492250" y="3206750"/>
            <a:ext cx="2800350" cy="641350"/>
            <a:chOff x="940" y="2020"/>
            <a:chExt cx="1764" cy="404"/>
          </a:xfrm>
        </p:grpSpPr>
        <p:graphicFrame>
          <p:nvGraphicFramePr>
            <p:cNvPr id="9253" name="Object 29"/>
            <p:cNvGraphicFramePr>
              <a:graphicFrameLocks noChangeAspect="1"/>
            </p:cNvGraphicFramePr>
            <p:nvPr/>
          </p:nvGraphicFramePr>
          <p:xfrm>
            <a:off x="1712" y="2020"/>
            <a:ext cx="328" cy="200"/>
          </p:xfrm>
          <a:graphic>
            <a:graphicData uri="http://schemas.openxmlformats.org/presentationml/2006/ole">
              <mc:AlternateContent xmlns:mc="http://schemas.openxmlformats.org/markup-compatibility/2006">
                <mc:Choice xmlns:v="urn:schemas-microsoft-com:vml" Requires="v">
                  <p:oleObj spid="_x0000_s3130" name="" r:id="rId18" imgW="520700" imgH="317500" progId="Equation.3">
                    <p:embed/>
                  </p:oleObj>
                </mc:Choice>
                <mc:Fallback>
                  <p:oleObj name="" r:id="rId18" imgW="520700" imgH="317500" progId="Equation.3">
                    <p:embed/>
                    <p:pic>
                      <p:nvPicPr>
                        <p:cNvPr id="0" name="图片 3129"/>
                        <p:cNvPicPr/>
                        <p:nvPr/>
                      </p:nvPicPr>
                      <p:blipFill>
                        <a:blip r:embed="rId19"/>
                        <a:stretch>
                          <a:fillRect/>
                        </a:stretch>
                      </p:blipFill>
                      <p:spPr>
                        <a:xfrm>
                          <a:off x="1712" y="2020"/>
                          <a:ext cx="328" cy="200"/>
                        </a:xfrm>
                        <a:prstGeom prst="rect">
                          <a:avLst/>
                        </a:prstGeom>
                        <a:noFill/>
                        <a:ln w="38100">
                          <a:noFill/>
                          <a:miter/>
                        </a:ln>
                      </p:spPr>
                    </p:pic>
                  </p:oleObj>
                </mc:Fallback>
              </mc:AlternateContent>
            </a:graphicData>
          </a:graphic>
        </p:graphicFrame>
        <p:graphicFrame>
          <p:nvGraphicFramePr>
            <p:cNvPr id="9254" name="Object 30"/>
            <p:cNvGraphicFramePr>
              <a:graphicFrameLocks noChangeAspect="1"/>
            </p:cNvGraphicFramePr>
            <p:nvPr/>
          </p:nvGraphicFramePr>
          <p:xfrm>
            <a:off x="940" y="2136"/>
            <a:ext cx="560" cy="272"/>
          </p:xfrm>
          <a:graphic>
            <a:graphicData uri="http://schemas.openxmlformats.org/presentationml/2006/ole">
              <mc:AlternateContent xmlns:mc="http://schemas.openxmlformats.org/markup-compatibility/2006">
                <mc:Choice xmlns:v="urn:schemas-microsoft-com:vml" Requires="v">
                  <p:oleObj spid="_x0000_s3131" name="" r:id="rId20" imgW="888365" imgH="431800" progId="Equation.3">
                    <p:embed/>
                  </p:oleObj>
                </mc:Choice>
                <mc:Fallback>
                  <p:oleObj name="" r:id="rId20" imgW="888365" imgH="431800" progId="Equation.3">
                    <p:embed/>
                    <p:pic>
                      <p:nvPicPr>
                        <p:cNvPr id="0" name="图片 3130"/>
                        <p:cNvPicPr/>
                        <p:nvPr/>
                      </p:nvPicPr>
                      <p:blipFill>
                        <a:blip r:embed="rId6"/>
                        <a:stretch>
                          <a:fillRect/>
                        </a:stretch>
                      </p:blipFill>
                      <p:spPr>
                        <a:xfrm>
                          <a:off x="940" y="2136"/>
                          <a:ext cx="560" cy="272"/>
                        </a:xfrm>
                        <a:prstGeom prst="rect">
                          <a:avLst/>
                        </a:prstGeom>
                        <a:noFill/>
                        <a:ln w="38100">
                          <a:noFill/>
                          <a:miter/>
                        </a:ln>
                      </p:spPr>
                    </p:pic>
                  </p:oleObj>
                </mc:Fallback>
              </mc:AlternateContent>
            </a:graphicData>
          </a:graphic>
        </p:graphicFrame>
        <p:graphicFrame>
          <p:nvGraphicFramePr>
            <p:cNvPr id="9255" name="Object 31"/>
            <p:cNvGraphicFramePr>
              <a:graphicFrameLocks noChangeAspect="1"/>
            </p:cNvGraphicFramePr>
            <p:nvPr/>
          </p:nvGraphicFramePr>
          <p:xfrm>
            <a:off x="2304" y="2176"/>
            <a:ext cx="400" cy="248"/>
          </p:xfrm>
          <a:graphic>
            <a:graphicData uri="http://schemas.openxmlformats.org/presentationml/2006/ole">
              <mc:AlternateContent xmlns:mc="http://schemas.openxmlformats.org/markup-compatibility/2006">
                <mc:Choice xmlns:v="urn:schemas-microsoft-com:vml" Requires="v">
                  <p:oleObj spid="_x0000_s3132" name="" r:id="rId21" imgW="635000" imgH="393700" progId="Equation.3">
                    <p:embed/>
                  </p:oleObj>
                </mc:Choice>
                <mc:Fallback>
                  <p:oleObj name="" r:id="rId21" imgW="635000" imgH="393700" progId="Equation.3">
                    <p:embed/>
                    <p:pic>
                      <p:nvPicPr>
                        <p:cNvPr id="0" name="图片 3131"/>
                        <p:cNvPicPr/>
                        <p:nvPr/>
                      </p:nvPicPr>
                      <p:blipFill>
                        <a:blip r:embed="rId8"/>
                        <a:stretch>
                          <a:fillRect/>
                        </a:stretch>
                      </p:blipFill>
                      <p:spPr>
                        <a:xfrm>
                          <a:off x="2304" y="2176"/>
                          <a:ext cx="400" cy="248"/>
                        </a:xfrm>
                        <a:prstGeom prst="rect">
                          <a:avLst/>
                        </a:prstGeom>
                        <a:noFill/>
                        <a:ln w="38100">
                          <a:noFill/>
                          <a:miter/>
                        </a:ln>
                      </p:spPr>
                    </p:pic>
                  </p:oleObj>
                </mc:Fallback>
              </mc:AlternateContent>
            </a:graphicData>
          </a:graphic>
        </p:graphicFrame>
        <p:sp>
          <p:nvSpPr>
            <p:cNvPr id="9256" name="Line 32"/>
            <p:cNvSpPr/>
            <p:nvPr/>
          </p:nvSpPr>
          <p:spPr>
            <a:xfrm>
              <a:off x="1516" y="2280"/>
              <a:ext cx="768" cy="0"/>
            </a:xfrm>
            <a:prstGeom prst="line">
              <a:avLst/>
            </a:prstGeom>
            <a:ln w="28575" cap="flat" cmpd="sng">
              <a:solidFill>
                <a:schemeClr val="tx1"/>
              </a:solidFill>
              <a:prstDash val="solid"/>
              <a:headEnd type="none" w="med" len="med"/>
              <a:tailEnd type="triangle" w="sm" len="med"/>
            </a:ln>
          </p:spPr>
        </p:sp>
        <p:grpSp>
          <p:nvGrpSpPr>
            <p:cNvPr id="9257" name="Group 33"/>
            <p:cNvGrpSpPr/>
            <p:nvPr/>
          </p:nvGrpSpPr>
          <p:grpSpPr>
            <a:xfrm>
              <a:off x="2040" y="2040"/>
              <a:ext cx="144" cy="186"/>
              <a:chOff x="2264" y="2238"/>
              <a:chExt cx="144" cy="186"/>
            </a:xfrm>
          </p:grpSpPr>
          <p:graphicFrame>
            <p:nvGraphicFramePr>
              <p:cNvPr id="9261" name="Object 34"/>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207" name="" r:id="rId22" imgW="215900" imgH="393065" progId="Equation.3">
                      <p:embed/>
                    </p:oleObj>
                  </mc:Choice>
                  <mc:Fallback>
                    <p:oleObj name="" r:id="rId22" imgW="215900" imgH="393065" progId="Equation.3">
                      <p:embed/>
                      <p:pic>
                        <p:nvPicPr>
                          <p:cNvPr id="0" name="图片 3206"/>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9262" name="Oval 35"/>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nvGrpSpPr>
            <p:cNvPr id="9258" name="Group 36"/>
            <p:cNvGrpSpPr/>
            <p:nvPr/>
          </p:nvGrpSpPr>
          <p:grpSpPr>
            <a:xfrm>
              <a:off x="1552" y="2048"/>
              <a:ext cx="144" cy="150"/>
              <a:chOff x="4320" y="2992"/>
              <a:chExt cx="144" cy="150"/>
            </a:xfrm>
          </p:grpSpPr>
          <p:graphicFrame>
            <p:nvGraphicFramePr>
              <p:cNvPr id="9259" name="Object 37"/>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210" name="" r:id="rId23" imgW="152400" imgH="317500" progId="Equation.3">
                      <p:embed/>
                    </p:oleObj>
                  </mc:Choice>
                  <mc:Fallback>
                    <p:oleObj name="" r:id="rId23" imgW="152400" imgH="317500" progId="Equation.3">
                      <p:embed/>
                      <p:pic>
                        <p:nvPicPr>
                          <p:cNvPr id="0" name="图片 3209"/>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60" name="Oval 38"/>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grpSp>
        <p:nvGrpSpPr>
          <p:cNvPr id="50215" name="Group 39"/>
          <p:cNvGrpSpPr/>
          <p:nvPr/>
        </p:nvGrpSpPr>
        <p:grpSpPr>
          <a:xfrm>
            <a:off x="1492250" y="2413000"/>
            <a:ext cx="2800350" cy="609600"/>
            <a:chOff x="940" y="1520"/>
            <a:chExt cx="1764" cy="384"/>
          </a:xfrm>
        </p:grpSpPr>
        <p:graphicFrame>
          <p:nvGraphicFramePr>
            <p:cNvPr id="9245" name="Object 40"/>
            <p:cNvGraphicFramePr>
              <a:graphicFrameLocks noChangeAspect="1"/>
            </p:cNvGraphicFramePr>
            <p:nvPr/>
          </p:nvGraphicFramePr>
          <p:xfrm>
            <a:off x="940" y="1616"/>
            <a:ext cx="560" cy="272"/>
          </p:xfrm>
          <a:graphic>
            <a:graphicData uri="http://schemas.openxmlformats.org/presentationml/2006/ole">
              <mc:AlternateContent xmlns:mc="http://schemas.openxmlformats.org/markup-compatibility/2006">
                <mc:Choice xmlns:v="urn:schemas-microsoft-com:vml" Requires="v">
                  <p:oleObj spid="_x0000_s3208" name="" r:id="rId24" imgW="888365" imgH="431800" progId="Equation.3">
                    <p:embed/>
                  </p:oleObj>
                </mc:Choice>
                <mc:Fallback>
                  <p:oleObj name="" r:id="rId24" imgW="888365" imgH="431800" progId="Equation.3">
                    <p:embed/>
                    <p:pic>
                      <p:nvPicPr>
                        <p:cNvPr id="0" name="图片 3207"/>
                        <p:cNvPicPr/>
                        <p:nvPr/>
                      </p:nvPicPr>
                      <p:blipFill>
                        <a:blip r:embed="rId6"/>
                        <a:stretch>
                          <a:fillRect/>
                        </a:stretch>
                      </p:blipFill>
                      <p:spPr>
                        <a:xfrm>
                          <a:off x="940" y="1616"/>
                          <a:ext cx="560" cy="272"/>
                        </a:xfrm>
                        <a:prstGeom prst="rect">
                          <a:avLst/>
                        </a:prstGeom>
                        <a:noFill/>
                        <a:ln w="38100">
                          <a:noFill/>
                          <a:miter/>
                        </a:ln>
                      </p:spPr>
                    </p:pic>
                  </p:oleObj>
                </mc:Fallback>
              </mc:AlternateContent>
            </a:graphicData>
          </a:graphic>
        </p:graphicFrame>
        <p:graphicFrame>
          <p:nvGraphicFramePr>
            <p:cNvPr id="9246" name="Object 41"/>
            <p:cNvGraphicFramePr>
              <a:graphicFrameLocks noChangeAspect="1"/>
            </p:cNvGraphicFramePr>
            <p:nvPr/>
          </p:nvGraphicFramePr>
          <p:xfrm>
            <a:off x="2304" y="1656"/>
            <a:ext cx="400" cy="248"/>
          </p:xfrm>
          <a:graphic>
            <a:graphicData uri="http://schemas.openxmlformats.org/presentationml/2006/ole">
              <mc:AlternateContent xmlns:mc="http://schemas.openxmlformats.org/markup-compatibility/2006">
                <mc:Choice xmlns:v="urn:schemas-microsoft-com:vml" Requires="v">
                  <p:oleObj spid="_x0000_s3218" name="" r:id="rId25" imgW="635000" imgH="393700" progId="Equation.3">
                    <p:embed/>
                  </p:oleObj>
                </mc:Choice>
                <mc:Fallback>
                  <p:oleObj name="" r:id="rId25" imgW="635000" imgH="393700" progId="Equation.3">
                    <p:embed/>
                    <p:pic>
                      <p:nvPicPr>
                        <p:cNvPr id="0" name="图片 3217"/>
                        <p:cNvPicPr/>
                        <p:nvPr/>
                      </p:nvPicPr>
                      <p:blipFill>
                        <a:blip r:embed="rId8"/>
                        <a:stretch>
                          <a:fillRect/>
                        </a:stretch>
                      </p:blipFill>
                      <p:spPr>
                        <a:xfrm>
                          <a:off x="2304" y="1656"/>
                          <a:ext cx="400" cy="248"/>
                        </a:xfrm>
                        <a:prstGeom prst="rect">
                          <a:avLst/>
                        </a:prstGeom>
                        <a:noFill/>
                        <a:ln w="38100">
                          <a:noFill/>
                          <a:miter/>
                        </a:ln>
                      </p:spPr>
                    </p:pic>
                  </p:oleObj>
                </mc:Fallback>
              </mc:AlternateContent>
            </a:graphicData>
          </a:graphic>
        </p:graphicFrame>
        <p:sp>
          <p:nvSpPr>
            <p:cNvPr id="9247" name="Line 42"/>
            <p:cNvSpPr/>
            <p:nvPr/>
          </p:nvSpPr>
          <p:spPr>
            <a:xfrm>
              <a:off x="1516" y="1760"/>
              <a:ext cx="768" cy="0"/>
            </a:xfrm>
            <a:prstGeom prst="line">
              <a:avLst/>
            </a:prstGeom>
            <a:ln w="28575" cap="flat" cmpd="sng">
              <a:solidFill>
                <a:schemeClr val="tx1"/>
              </a:solidFill>
              <a:prstDash val="solid"/>
              <a:headEnd type="none" w="med" len="med"/>
              <a:tailEnd type="triangle" w="sm" len="med"/>
            </a:ln>
          </p:spPr>
        </p:sp>
        <p:grpSp>
          <p:nvGrpSpPr>
            <p:cNvPr id="9248" name="Group 43"/>
            <p:cNvGrpSpPr/>
            <p:nvPr/>
          </p:nvGrpSpPr>
          <p:grpSpPr>
            <a:xfrm>
              <a:off x="1600" y="1520"/>
              <a:ext cx="528" cy="200"/>
              <a:chOff x="1560" y="1632"/>
              <a:chExt cx="528" cy="200"/>
            </a:xfrm>
          </p:grpSpPr>
          <p:grpSp>
            <p:nvGrpSpPr>
              <p:cNvPr id="9249" name="Group 44"/>
              <p:cNvGrpSpPr/>
              <p:nvPr/>
            </p:nvGrpSpPr>
            <p:grpSpPr>
              <a:xfrm>
                <a:off x="1560" y="1672"/>
                <a:ext cx="144" cy="150"/>
                <a:chOff x="4320" y="2992"/>
                <a:chExt cx="144" cy="150"/>
              </a:xfrm>
            </p:grpSpPr>
            <p:graphicFrame>
              <p:nvGraphicFramePr>
                <p:cNvPr id="9251" name="Object 45"/>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209" name="" r:id="rId26" imgW="152400" imgH="317500" progId="Equation.3">
                        <p:embed/>
                      </p:oleObj>
                    </mc:Choice>
                    <mc:Fallback>
                      <p:oleObj name="" r:id="rId26" imgW="152400" imgH="317500" progId="Equation.3">
                        <p:embed/>
                        <p:pic>
                          <p:nvPicPr>
                            <p:cNvPr id="0" name="图片 3208"/>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52" name="Oval 46"/>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9250" name="Object 47"/>
              <p:cNvGraphicFramePr>
                <a:graphicFrameLocks noChangeAspect="1"/>
              </p:cNvGraphicFramePr>
              <p:nvPr/>
            </p:nvGraphicFramePr>
            <p:xfrm>
              <a:off x="1792" y="1632"/>
              <a:ext cx="296" cy="200"/>
            </p:xfrm>
            <a:graphic>
              <a:graphicData uri="http://schemas.openxmlformats.org/presentationml/2006/ole">
                <mc:AlternateContent xmlns:mc="http://schemas.openxmlformats.org/markup-compatibility/2006">
                  <mc:Choice xmlns:v="urn:schemas-microsoft-com:vml" Requires="v">
                    <p:oleObj spid="_x0000_s3212" name="" r:id="rId27" imgW="469900" imgH="317500" progId="Equation.3">
                      <p:embed/>
                    </p:oleObj>
                  </mc:Choice>
                  <mc:Fallback>
                    <p:oleObj name="" r:id="rId27" imgW="469900" imgH="317500" progId="Equation.3">
                      <p:embed/>
                      <p:pic>
                        <p:nvPicPr>
                          <p:cNvPr id="0" name="图片 3211"/>
                          <p:cNvPicPr/>
                          <p:nvPr/>
                        </p:nvPicPr>
                        <p:blipFill>
                          <a:blip r:embed="rId28"/>
                          <a:stretch>
                            <a:fillRect/>
                          </a:stretch>
                        </p:blipFill>
                        <p:spPr>
                          <a:xfrm>
                            <a:off x="1792" y="1632"/>
                            <a:ext cx="296" cy="200"/>
                          </a:xfrm>
                          <a:prstGeom prst="rect">
                            <a:avLst/>
                          </a:prstGeom>
                          <a:noFill/>
                          <a:ln w="38100">
                            <a:noFill/>
                            <a:miter/>
                          </a:ln>
                        </p:spPr>
                      </p:pic>
                    </p:oleObj>
                  </mc:Fallback>
                </mc:AlternateContent>
              </a:graphicData>
            </a:graphic>
          </p:graphicFrame>
        </p:grpSp>
      </p:grpSp>
      <p:grpSp>
        <p:nvGrpSpPr>
          <p:cNvPr id="50224" name="Group 48"/>
          <p:cNvGrpSpPr/>
          <p:nvPr/>
        </p:nvGrpSpPr>
        <p:grpSpPr>
          <a:xfrm>
            <a:off x="4476750" y="2413000"/>
            <a:ext cx="2806700" cy="609600"/>
            <a:chOff x="2820" y="1520"/>
            <a:chExt cx="1768" cy="384"/>
          </a:xfrm>
        </p:grpSpPr>
        <p:graphicFrame>
          <p:nvGraphicFramePr>
            <p:cNvPr id="9237" name="Object 49"/>
            <p:cNvGraphicFramePr>
              <a:graphicFrameLocks noChangeAspect="1"/>
            </p:cNvGraphicFramePr>
            <p:nvPr/>
          </p:nvGraphicFramePr>
          <p:xfrm>
            <a:off x="2820" y="1632"/>
            <a:ext cx="552" cy="272"/>
          </p:xfrm>
          <a:graphic>
            <a:graphicData uri="http://schemas.openxmlformats.org/presentationml/2006/ole">
              <mc:AlternateContent xmlns:mc="http://schemas.openxmlformats.org/markup-compatibility/2006">
                <mc:Choice xmlns:v="urn:schemas-microsoft-com:vml" Requires="v">
                  <p:oleObj spid="_x0000_s3213" name="" r:id="rId29" imgW="876300" imgH="431800" progId="Equation.3">
                    <p:embed/>
                  </p:oleObj>
                </mc:Choice>
                <mc:Fallback>
                  <p:oleObj name="" r:id="rId29" imgW="876300" imgH="431800" progId="Equation.3">
                    <p:embed/>
                    <p:pic>
                      <p:nvPicPr>
                        <p:cNvPr id="0" name="图片 3212"/>
                        <p:cNvPicPr/>
                        <p:nvPr/>
                      </p:nvPicPr>
                      <p:blipFill>
                        <a:blip r:embed="rId12"/>
                        <a:stretch>
                          <a:fillRect/>
                        </a:stretch>
                      </p:blipFill>
                      <p:spPr>
                        <a:xfrm>
                          <a:off x="2820" y="1632"/>
                          <a:ext cx="552" cy="272"/>
                        </a:xfrm>
                        <a:prstGeom prst="rect">
                          <a:avLst/>
                        </a:prstGeom>
                        <a:noFill/>
                        <a:ln w="38100">
                          <a:noFill/>
                          <a:miter/>
                        </a:ln>
                      </p:spPr>
                    </p:pic>
                  </p:oleObj>
                </mc:Fallback>
              </mc:AlternateContent>
            </a:graphicData>
          </a:graphic>
        </p:graphicFrame>
        <p:graphicFrame>
          <p:nvGraphicFramePr>
            <p:cNvPr id="9238" name="Object 50"/>
            <p:cNvGraphicFramePr>
              <a:graphicFrameLocks noChangeAspect="1"/>
            </p:cNvGraphicFramePr>
            <p:nvPr/>
          </p:nvGraphicFramePr>
          <p:xfrm>
            <a:off x="4180" y="1632"/>
            <a:ext cx="408" cy="248"/>
          </p:xfrm>
          <a:graphic>
            <a:graphicData uri="http://schemas.openxmlformats.org/presentationml/2006/ole">
              <mc:AlternateContent xmlns:mc="http://schemas.openxmlformats.org/markup-compatibility/2006">
                <mc:Choice xmlns:v="urn:schemas-microsoft-com:vml" Requires="v">
                  <p:oleObj spid="_x0000_s3216" name="" r:id="rId30" imgW="647700" imgH="393700" progId="Equation.3">
                    <p:embed/>
                  </p:oleObj>
                </mc:Choice>
                <mc:Fallback>
                  <p:oleObj name="" r:id="rId30" imgW="647700" imgH="393700" progId="Equation.3">
                    <p:embed/>
                    <p:pic>
                      <p:nvPicPr>
                        <p:cNvPr id="0" name="图片 3215"/>
                        <p:cNvPicPr/>
                        <p:nvPr/>
                      </p:nvPicPr>
                      <p:blipFill>
                        <a:blip r:embed="rId31"/>
                        <a:stretch>
                          <a:fillRect/>
                        </a:stretch>
                      </p:blipFill>
                      <p:spPr>
                        <a:xfrm>
                          <a:off x="4180" y="1632"/>
                          <a:ext cx="408" cy="248"/>
                        </a:xfrm>
                        <a:prstGeom prst="rect">
                          <a:avLst/>
                        </a:prstGeom>
                        <a:noFill/>
                        <a:ln w="38100">
                          <a:noFill/>
                          <a:miter/>
                        </a:ln>
                      </p:spPr>
                    </p:pic>
                  </p:oleObj>
                </mc:Fallback>
              </mc:AlternateContent>
            </a:graphicData>
          </a:graphic>
        </p:graphicFrame>
        <p:sp>
          <p:nvSpPr>
            <p:cNvPr id="9239" name="Line 51"/>
            <p:cNvSpPr/>
            <p:nvPr/>
          </p:nvSpPr>
          <p:spPr>
            <a:xfrm>
              <a:off x="3388" y="1760"/>
              <a:ext cx="768" cy="0"/>
            </a:xfrm>
            <a:prstGeom prst="line">
              <a:avLst/>
            </a:prstGeom>
            <a:ln w="28575" cap="flat" cmpd="sng">
              <a:solidFill>
                <a:schemeClr val="tx1"/>
              </a:solidFill>
              <a:prstDash val="solid"/>
              <a:headEnd type="none" w="med" len="med"/>
              <a:tailEnd type="triangle" w="sm" len="med"/>
            </a:ln>
          </p:spPr>
        </p:sp>
        <p:grpSp>
          <p:nvGrpSpPr>
            <p:cNvPr id="9240" name="Group 52"/>
            <p:cNvGrpSpPr/>
            <p:nvPr/>
          </p:nvGrpSpPr>
          <p:grpSpPr>
            <a:xfrm>
              <a:off x="3472" y="1520"/>
              <a:ext cx="540" cy="200"/>
              <a:chOff x="3456" y="1632"/>
              <a:chExt cx="540" cy="200"/>
            </a:xfrm>
          </p:grpSpPr>
          <p:grpSp>
            <p:nvGrpSpPr>
              <p:cNvPr id="9241" name="Group 53"/>
              <p:cNvGrpSpPr/>
              <p:nvPr/>
            </p:nvGrpSpPr>
            <p:grpSpPr>
              <a:xfrm>
                <a:off x="3456" y="1672"/>
                <a:ext cx="144" cy="150"/>
                <a:chOff x="4320" y="2992"/>
                <a:chExt cx="144" cy="150"/>
              </a:xfrm>
            </p:grpSpPr>
            <p:graphicFrame>
              <p:nvGraphicFramePr>
                <p:cNvPr id="9243" name="Object 54"/>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215" name="" r:id="rId32" imgW="152400" imgH="317500" progId="Equation.3">
                        <p:embed/>
                      </p:oleObj>
                    </mc:Choice>
                    <mc:Fallback>
                      <p:oleObj name="" r:id="rId32" imgW="152400" imgH="317500" progId="Equation.3">
                        <p:embed/>
                        <p:pic>
                          <p:nvPicPr>
                            <p:cNvPr id="0" name="图片 3214"/>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44" name="Oval 55"/>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aphicFrame>
            <p:nvGraphicFramePr>
              <p:cNvPr id="9242" name="Object 56"/>
              <p:cNvGraphicFramePr>
                <a:graphicFrameLocks noChangeAspect="1"/>
              </p:cNvGraphicFramePr>
              <p:nvPr/>
            </p:nvGraphicFramePr>
            <p:xfrm>
              <a:off x="3676" y="1632"/>
              <a:ext cx="320" cy="200"/>
            </p:xfrm>
            <a:graphic>
              <a:graphicData uri="http://schemas.openxmlformats.org/presentationml/2006/ole">
                <mc:AlternateContent xmlns:mc="http://schemas.openxmlformats.org/markup-compatibility/2006">
                  <mc:Choice xmlns:v="urn:schemas-microsoft-com:vml" Requires="v">
                    <p:oleObj spid="_x0000_s3219" name="" r:id="rId33" imgW="508000" imgH="317500" progId="Equation.3">
                      <p:embed/>
                    </p:oleObj>
                  </mc:Choice>
                  <mc:Fallback>
                    <p:oleObj name="" r:id="rId33" imgW="508000" imgH="317500" progId="Equation.3">
                      <p:embed/>
                      <p:pic>
                        <p:nvPicPr>
                          <p:cNvPr id="0" name="图片 3218"/>
                          <p:cNvPicPr/>
                          <p:nvPr/>
                        </p:nvPicPr>
                        <p:blipFill>
                          <a:blip r:embed="rId34"/>
                          <a:stretch>
                            <a:fillRect/>
                          </a:stretch>
                        </p:blipFill>
                        <p:spPr>
                          <a:xfrm>
                            <a:off x="3676" y="1632"/>
                            <a:ext cx="320" cy="200"/>
                          </a:xfrm>
                          <a:prstGeom prst="rect">
                            <a:avLst/>
                          </a:prstGeom>
                          <a:noFill/>
                          <a:ln w="38100">
                            <a:noFill/>
                            <a:miter/>
                          </a:ln>
                        </p:spPr>
                      </p:pic>
                    </p:oleObj>
                  </mc:Fallback>
                </mc:AlternateContent>
              </a:graphicData>
            </a:graphic>
          </p:graphicFrame>
        </p:grpSp>
      </p:grpSp>
      <p:grpSp>
        <p:nvGrpSpPr>
          <p:cNvPr id="50233" name="Group 57"/>
          <p:cNvGrpSpPr/>
          <p:nvPr/>
        </p:nvGrpSpPr>
        <p:grpSpPr>
          <a:xfrm>
            <a:off x="4476750" y="3232150"/>
            <a:ext cx="2794000" cy="615950"/>
            <a:chOff x="2820" y="2036"/>
            <a:chExt cx="1760" cy="388"/>
          </a:xfrm>
        </p:grpSpPr>
        <p:graphicFrame>
          <p:nvGraphicFramePr>
            <p:cNvPr id="9227" name="Object 58"/>
            <p:cNvGraphicFramePr>
              <a:graphicFrameLocks noChangeAspect="1"/>
            </p:cNvGraphicFramePr>
            <p:nvPr/>
          </p:nvGraphicFramePr>
          <p:xfrm>
            <a:off x="2820" y="2152"/>
            <a:ext cx="552" cy="272"/>
          </p:xfrm>
          <a:graphic>
            <a:graphicData uri="http://schemas.openxmlformats.org/presentationml/2006/ole">
              <mc:AlternateContent xmlns:mc="http://schemas.openxmlformats.org/markup-compatibility/2006">
                <mc:Choice xmlns:v="urn:schemas-microsoft-com:vml" Requires="v">
                  <p:oleObj spid="_x0000_s3211" name="" r:id="rId35" imgW="876300" imgH="431800" progId="Equation.3">
                    <p:embed/>
                  </p:oleObj>
                </mc:Choice>
                <mc:Fallback>
                  <p:oleObj name="" r:id="rId35" imgW="876300" imgH="431800" progId="Equation.3">
                    <p:embed/>
                    <p:pic>
                      <p:nvPicPr>
                        <p:cNvPr id="0" name="图片 3210"/>
                        <p:cNvPicPr/>
                        <p:nvPr/>
                      </p:nvPicPr>
                      <p:blipFill>
                        <a:blip r:embed="rId12"/>
                        <a:stretch>
                          <a:fillRect/>
                        </a:stretch>
                      </p:blipFill>
                      <p:spPr>
                        <a:xfrm>
                          <a:off x="2820" y="2152"/>
                          <a:ext cx="552" cy="272"/>
                        </a:xfrm>
                        <a:prstGeom prst="rect">
                          <a:avLst/>
                        </a:prstGeom>
                        <a:noFill/>
                        <a:ln w="38100">
                          <a:noFill/>
                          <a:miter/>
                        </a:ln>
                      </p:spPr>
                    </p:pic>
                  </p:oleObj>
                </mc:Fallback>
              </mc:AlternateContent>
            </a:graphicData>
          </a:graphic>
        </p:graphicFrame>
        <p:graphicFrame>
          <p:nvGraphicFramePr>
            <p:cNvPr id="9228" name="Object 59"/>
            <p:cNvGraphicFramePr>
              <a:graphicFrameLocks noChangeAspect="1"/>
            </p:cNvGraphicFramePr>
            <p:nvPr/>
          </p:nvGraphicFramePr>
          <p:xfrm>
            <a:off x="4188" y="2152"/>
            <a:ext cx="392" cy="248"/>
          </p:xfrm>
          <a:graphic>
            <a:graphicData uri="http://schemas.openxmlformats.org/presentationml/2006/ole">
              <mc:AlternateContent xmlns:mc="http://schemas.openxmlformats.org/markup-compatibility/2006">
                <mc:Choice xmlns:v="urn:schemas-microsoft-com:vml" Requires="v">
                  <p:oleObj spid="_x0000_s3220" name="" r:id="rId36" imgW="622300" imgH="393700" progId="Equation.3">
                    <p:embed/>
                  </p:oleObj>
                </mc:Choice>
                <mc:Fallback>
                  <p:oleObj name="" r:id="rId36" imgW="622300" imgH="393700" progId="Equation.3">
                    <p:embed/>
                    <p:pic>
                      <p:nvPicPr>
                        <p:cNvPr id="0" name="图片 3219"/>
                        <p:cNvPicPr/>
                        <p:nvPr/>
                      </p:nvPicPr>
                      <p:blipFill>
                        <a:blip r:embed="rId37"/>
                        <a:stretch>
                          <a:fillRect/>
                        </a:stretch>
                      </p:blipFill>
                      <p:spPr>
                        <a:xfrm>
                          <a:off x="4188" y="2152"/>
                          <a:ext cx="392" cy="248"/>
                        </a:xfrm>
                        <a:prstGeom prst="rect">
                          <a:avLst/>
                        </a:prstGeom>
                        <a:noFill/>
                        <a:ln w="38100">
                          <a:noFill/>
                          <a:miter/>
                        </a:ln>
                      </p:spPr>
                    </p:pic>
                  </p:oleObj>
                </mc:Fallback>
              </mc:AlternateContent>
            </a:graphicData>
          </a:graphic>
        </p:graphicFrame>
        <p:sp>
          <p:nvSpPr>
            <p:cNvPr id="9229" name="Line 60"/>
            <p:cNvSpPr/>
            <p:nvPr/>
          </p:nvSpPr>
          <p:spPr>
            <a:xfrm>
              <a:off x="3388" y="2280"/>
              <a:ext cx="768" cy="0"/>
            </a:xfrm>
            <a:prstGeom prst="line">
              <a:avLst/>
            </a:prstGeom>
            <a:ln w="28575" cap="flat" cmpd="sng">
              <a:solidFill>
                <a:schemeClr val="tx1"/>
              </a:solidFill>
              <a:prstDash val="solid"/>
              <a:headEnd type="none" w="med" len="med"/>
              <a:tailEnd type="triangle" w="sm" len="med"/>
            </a:ln>
          </p:spPr>
        </p:sp>
        <p:graphicFrame>
          <p:nvGraphicFramePr>
            <p:cNvPr id="9230" name="Object 61"/>
            <p:cNvGraphicFramePr>
              <a:graphicFrameLocks noChangeAspect="1"/>
            </p:cNvGraphicFramePr>
            <p:nvPr/>
          </p:nvGraphicFramePr>
          <p:xfrm>
            <a:off x="3564" y="2036"/>
            <a:ext cx="320" cy="200"/>
          </p:xfrm>
          <a:graphic>
            <a:graphicData uri="http://schemas.openxmlformats.org/presentationml/2006/ole">
              <mc:AlternateContent xmlns:mc="http://schemas.openxmlformats.org/markup-compatibility/2006">
                <mc:Choice xmlns:v="urn:schemas-microsoft-com:vml" Requires="v">
                  <p:oleObj spid="_x0000_s3217" name="" r:id="rId38" imgW="508000" imgH="317500" progId="Equation.3">
                    <p:embed/>
                  </p:oleObj>
                </mc:Choice>
                <mc:Fallback>
                  <p:oleObj name="" r:id="rId38" imgW="508000" imgH="317500" progId="Equation.3">
                    <p:embed/>
                    <p:pic>
                      <p:nvPicPr>
                        <p:cNvPr id="0" name="图片 3216"/>
                        <p:cNvPicPr/>
                        <p:nvPr/>
                      </p:nvPicPr>
                      <p:blipFill>
                        <a:blip r:embed="rId39"/>
                        <a:stretch>
                          <a:fillRect/>
                        </a:stretch>
                      </p:blipFill>
                      <p:spPr>
                        <a:xfrm>
                          <a:off x="3564" y="2036"/>
                          <a:ext cx="320" cy="200"/>
                        </a:xfrm>
                        <a:prstGeom prst="rect">
                          <a:avLst/>
                        </a:prstGeom>
                        <a:noFill/>
                        <a:ln w="38100">
                          <a:noFill/>
                          <a:miter/>
                        </a:ln>
                      </p:spPr>
                    </p:pic>
                  </p:oleObj>
                </mc:Fallback>
              </mc:AlternateContent>
            </a:graphicData>
          </a:graphic>
        </p:graphicFrame>
        <p:grpSp>
          <p:nvGrpSpPr>
            <p:cNvPr id="9231" name="Group 62"/>
            <p:cNvGrpSpPr/>
            <p:nvPr/>
          </p:nvGrpSpPr>
          <p:grpSpPr>
            <a:xfrm>
              <a:off x="3888" y="2056"/>
              <a:ext cx="144" cy="186"/>
              <a:chOff x="2264" y="2238"/>
              <a:chExt cx="144" cy="186"/>
            </a:xfrm>
          </p:grpSpPr>
          <p:graphicFrame>
            <p:nvGraphicFramePr>
              <p:cNvPr id="9235" name="Object 63"/>
              <p:cNvGraphicFramePr>
                <a:graphicFrameLocks noChangeAspect="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206" name="" r:id="rId40" imgW="215900" imgH="393065" progId="Equation.3">
                      <p:embed/>
                    </p:oleObj>
                  </mc:Choice>
                  <mc:Fallback>
                    <p:oleObj name="" r:id="rId40" imgW="215900" imgH="393065" progId="Equation.3">
                      <p:embed/>
                      <p:pic>
                        <p:nvPicPr>
                          <p:cNvPr id="0" name="图片 3205"/>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9236" name="Oval 64"/>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nvGrpSpPr>
            <p:cNvPr id="9232" name="Group 65"/>
            <p:cNvGrpSpPr/>
            <p:nvPr/>
          </p:nvGrpSpPr>
          <p:grpSpPr>
            <a:xfrm>
              <a:off x="3400" y="2064"/>
              <a:ext cx="144" cy="150"/>
              <a:chOff x="4320" y="2992"/>
              <a:chExt cx="144" cy="150"/>
            </a:xfrm>
          </p:grpSpPr>
          <p:graphicFrame>
            <p:nvGraphicFramePr>
              <p:cNvPr id="9233" name="Object 66"/>
              <p:cNvGraphicFramePr>
                <a:graphicFrameLocks noChangeAspect="1"/>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214" name="" r:id="rId41" imgW="152400" imgH="317500" progId="Equation.3">
                      <p:embed/>
                    </p:oleObj>
                  </mc:Choice>
                  <mc:Fallback>
                    <p:oleObj name="" r:id="rId41" imgW="152400" imgH="317500" progId="Equation.3">
                      <p:embed/>
                      <p:pic>
                        <p:nvPicPr>
                          <p:cNvPr id="0" name="图片 3213"/>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9234" name="Oval 67"/>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wipe(left)">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93"/>
                                        </p:tgtEl>
                                        <p:attrNameLst>
                                          <p:attrName>style.visibility</p:attrName>
                                        </p:attrNameLst>
                                      </p:cBhvr>
                                      <p:to>
                                        <p:strVal val="visible"/>
                                      </p:to>
                                    </p:set>
                                    <p:animEffect transition="in" filter="wipe(left)">
                                      <p:cBhvr>
                                        <p:cTn id="12" dur="500"/>
                                        <p:tgtEl>
                                          <p:spTgt spid="501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215"/>
                                        </p:tgtEl>
                                        <p:attrNameLst>
                                          <p:attrName>style.visibility</p:attrName>
                                        </p:attrNameLst>
                                      </p:cBhvr>
                                      <p:to>
                                        <p:strVal val="visible"/>
                                      </p:to>
                                    </p:set>
                                    <p:animEffect transition="in" filter="wipe(left)">
                                      <p:cBhvr>
                                        <p:cTn id="17" dur="500"/>
                                        <p:tgtEl>
                                          <p:spTgt spid="50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224"/>
                                        </p:tgtEl>
                                        <p:attrNameLst>
                                          <p:attrName>style.visibility</p:attrName>
                                        </p:attrNameLst>
                                      </p:cBhvr>
                                      <p:to>
                                        <p:strVal val="visible"/>
                                      </p:to>
                                    </p:set>
                                    <p:animEffect transition="in" filter="wipe(left)">
                                      <p:cBhvr>
                                        <p:cTn id="22" dur="500"/>
                                        <p:tgtEl>
                                          <p:spTgt spid="502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204"/>
                                        </p:tgtEl>
                                        <p:attrNameLst>
                                          <p:attrName>style.visibility</p:attrName>
                                        </p:attrNameLst>
                                      </p:cBhvr>
                                      <p:to>
                                        <p:strVal val="visible"/>
                                      </p:to>
                                    </p:set>
                                    <p:animEffect transition="in" filter="wipe(left)">
                                      <p:cBhvr>
                                        <p:cTn id="27" dur="500"/>
                                        <p:tgtEl>
                                          <p:spTgt spid="50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233"/>
                                        </p:tgtEl>
                                        <p:attrNameLst>
                                          <p:attrName>style.visibility</p:attrName>
                                        </p:attrNameLst>
                                      </p:cBhvr>
                                      <p:to>
                                        <p:strVal val="visible"/>
                                      </p:to>
                                    </p:set>
                                    <p:animEffect transition="in" filter="wipe(left)">
                                      <p:cBhvr>
                                        <p:cTn id="32" dur="500"/>
                                        <p:tgtEl>
                                          <p:spTgt spid="502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181"/>
                                        </p:tgtEl>
                                        <p:attrNameLst>
                                          <p:attrName>style.visibility</p:attrName>
                                        </p:attrNameLst>
                                      </p:cBhvr>
                                      <p:to>
                                        <p:strVal val="visible"/>
                                      </p:to>
                                    </p:set>
                                    <p:animEffect transition="in" filter="wipe(left)">
                                      <p:cBhvr>
                                        <p:cTn id="3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0243" name="Text Box 4"/>
          <p:cNvSpPr txBox="1"/>
          <p:nvPr/>
        </p:nvSpPr>
        <p:spPr>
          <a:xfrm>
            <a:off x="914400" y="762000"/>
            <a:ext cx="7620000" cy="946150"/>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　　因为在上述变换过程中，未知量并未参与运算．</a:t>
            </a:r>
            <a:endParaRPr lang="zh-CN" altLang="en-US" sz="2800" b="1" dirty="0">
              <a:latin typeface="Times New Roman" panose="02020603050405020304" pitchFamily="18" charset="0"/>
            </a:endParaRPr>
          </a:p>
        </p:txBody>
      </p:sp>
      <p:sp>
        <p:nvSpPr>
          <p:cNvPr id="51205" name="Text Box 5"/>
          <p:cNvSpPr txBox="1"/>
          <p:nvPr/>
        </p:nvSpPr>
        <p:spPr>
          <a:xfrm>
            <a:off x="1447800" y="1905000"/>
            <a:ext cx="914400"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若记</a:t>
            </a:r>
            <a:endParaRPr lang="zh-CN" altLang="en-US" sz="2800" b="1" dirty="0">
              <a:latin typeface="Times New Roman" panose="02020603050405020304" pitchFamily="18" charset="0"/>
            </a:endParaRPr>
          </a:p>
        </p:txBody>
      </p:sp>
      <p:graphicFrame>
        <p:nvGraphicFramePr>
          <p:cNvPr id="51206" name="Object 6"/>
          <p:cNvGraphicFramePr>
            <a:graphicFrameLocks noChangeAspect="1"/>
          </p:cNvGraphicFramePr>
          <p:nvPr/>
        </p:nvGraphicFramePr>
        <p:xfrm>
          <a:off x="1765300" y="2146300"/>
          <a:ext cx="5168900" cy="2044700"/>
        </p:xfrm>
        <a:graphic>
          <a:graphicData uri="http://schemas.openxmlformats.org/presentationml/2006/ole">
            <mc:AlternateContent xmlns:mc="http://schemas.openxmlformats.org/markup-compatibility/2006">
              <mc:Choice xmlns:v="urn:schemas-microsoft-com:vml" Requires="v">
                <p:oleObj spid="_x0000_s3200" name="" r:id="rId1" imgW="6896100" imgH="2730500" progId="Equation.3">
                  <p:embed/>
                </p:oleObj>
              </mc:Choice>
              <mc:Fallback>
                <p:oleObj name="" r:id="rId1" imgW="6896100" imgH="2730500" progId="Equation.3">
                  <p:embed/>
                  <p:pic>
                    <p:nvPicPr>
                      <p:cNvPr id="0" name="图片 3199"/>
                      <p:cNvPicPr/>
                      <p:nvPr/>
                    </p:nvPicPr>
                    <p:blipFill>
                      <a:blip r:embed="rId2">
                        <a:clrChange>
                          <a:clrFrom>
                            <a:srgbClr val="000000"/>
                          </a:clrFrom>
                          <a:clrTo>
                            <a:srgbClr val="0000FF"/>
                          </a:clrTo>
                        </a:clrChange>
                      </a:blip>
                      <a:stretch>
                        <a:fillRect/>
                      </a:stretch>
                    </p:blipFill>
                    <p:spPr>
                      <a:xfrm>
                        <a:off x="1765300" y="2146300"/>
                        <a:ext cx="5168900" cy="2044700"/>
                      </a:xfrm>
                      <a:prstGeom prst="rect">
                        <a:avLst/>
                      </a:prstGeom>
                      <a:noFill/>
                      <a:ln w="38100">
                        <a:noFill/>
                        <a:miter/>
                      </a:ln>
                    </p:spPr>
                  </p:pic>
                </p:oleObj>
              </mc:Fallback>
            </mc:AlternateContent>
          </a:graphicData>
        </a:graphic>
      </p:graphicFrame>
      <p:sp>
        <p:nvSpPr>
          <p:cNvPr id="51207" name="Text Box 7"/>
          <p:cNvSpPr txBox="1"/>
          <p:nvPr/>
        </p:nvSpPr>
        <p:spPr>
          <a:xfrm>
            <a:off x="914400" y="4572000"/>
            <a:ext cx="7620000" cy="946150"/>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则对方程组的变换完全可以转换为对矩阵</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方程组（</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）的增广矩阵）的变换．</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left)">
                                      <p:cBhvr>
                                        <p:cTn id="7" dur="500"/>
                                        <p:tgtEl>
                                          <p:spTgt spid="5120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06"/>
                                        </p:tgtEl>
                                        <p:attrNameLst>
                                          <p:attrName>style.visibility</p:attrName>
                                        </p:attrNameLst>
                                      </p:cBhvr>
                                      <p:to>
                                        <p:strVal val="visible"/>
                                      </p:to>
                                    </p:set>
                                    <p:animEffect transition="in" filter="wipe(left)">
                                      <p:cBhvr>
                                        <p:cTn id="11" dur="500"/>
                                        <p:tgtEl>
                                          <p:spTgt spid="512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7"/>
                                        </p:tgtEl>
                                        <p:attrNameLst>
                                          <p:attrName>style.visibility</p:attrName>
                                        </p:attrNameLst>
                                      </p:cBhvr>
                                      <p:to>
                                        <p:strVal val="visible"/>
                                      </p:to>
                                    </p:set>
                                    <p:animEffect transition="in" filter="wipe(left)">
                                      <p:cBhvr>
                                        <p:cTn id="16"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8242" name="Group 50"/>
          <p:cNvGrpSpPr/>
          <p:nvPr/>
        </p:nvGrpSpPr>
        <p:grpSpPr>
          <a:xfrm>
            <a:off x="323850" y="325438"/>
            <a:ext cx="3759200" cy="477837"/>
            <a:chOff x="240" y="192"/>
            <a:chExt cx="2238" cy="301"/>
          </a:xfrm>
        </p:grpSpPr>
        <p:sp>
          <p:nvSpPr>
            <p:cNvPr id="11294" name="Text Box 2"/>
            <p:cNvSpPr txBox="1"/>
            <p:nvPr/>
          </p:nvSpPr>
          <p:spPr>
            <a:xfrm>
              <a:off x="240" y="192"/>
              <a:ext cx="566" cy="288"/>
            </a:xfrm>
            <a:prstGeom prst="rect">
              <a:avLst/>
            </a:prstGeom>
            <a:noFill/>
            <a:ln w="9525">
              <a:noFill/>
            </a:ln>
          </p:spPr>
          <p:txBody>
            <a:bodyPr wrap="none">
              <a:spAutoFit/>
            </a:bodyPr>
            <a:p>
              <a:pPr eaLnBrk="1" hangingPunct="1"/>
              <a:r>
                <a:rPr lang="zh-CN" altLang="en-US" sz="2400" b="1" dirty="0">
                  <a:solidFill>
                    <a:srgbClr val="FF0000"/>
                  </a:solidFill>
                  <a:latin typeface="宋体" panose="02010600030101010101" pitchFamily="2" charset="-122"/>
                </a:rPr>
                <a:t>定义1</a:t>
              </a:r>
              <a:endParaRPr lang="en-US" altLang="zh-CN" sz="2400" b="1" dirty="0">
                <a:solidFill>
                  <a:srgbClr val="FF0000"/>
                </a:solidFill>
                <a:latin typeface="宋体" panose="02010600030101010101" pitchFamily="2" charset="-122"/>
              </a:endParaRPr>
            </a:p>
          </p:txBody>
        </p:sp>
        <p:sp>
          <p:nvSpPr>
            <p:cNvPr id="11295" name="Text Box 3"/>
            <p:cNvSpPr txBox="1"/>
            <p:nvPr/>
          </p:nvSpPr>
          <p:spPr>
            <a:xfrm>
              <a:off x="826" y="205"/>
              <a:ext cx="1652" cy="288"/>
            </a:xfrm>
            <a:prstGeom prst="rect">
              <a:avLst/>
            </a:prstGeom>
            <a:noFill/>
            <a:ln w="9525">
              <a:noFill/>
            </a:ln>
          </p:spPr>
          <p:txBody>
            <a:bodyPr>
              <a:spAutoFit/>
            </a:bodyPr>
            <a:p>
              <a:pPr eaLnBrk="1" hangingPunct="1"/>
              <a:r>
                <a:rPr lang="zh-CN" altLang="en-US" sz="2400" b="1" u="sng" dirty="0">
                  <a:solidFill>
                    <a:schemeClr val="accent2"/>
                  </a:solidFill>
                  <a:latin typeface="Times New Roman" panose="02020603050405020304" pitchFamily="18" charset="0"/>
                </a:rPr>
                <a:t>矩阵的初等行变换</a:t>
              </a:r>
              <a:endParaRPr lang="zh-CN" altLang="en-US" sz="2400" b="1" u="sng" dirty="0">
                <a:solidFill>
                  <a:schemeClr val="accent2"/>
                </a:solidFill>
                <a:latin typeface="Times New Roman" panose="02020603050405020304" pitchFamily="18" charset="0"/>
              </a:endParaRPr>
            </a:p>
          </p:txBody>
        </p:sp>
      </p:grpSp>
      <p:graphicFrame>
        <p:nvGraphicFramePr>
          <p:cNvPr id="8197" name="Object 5"/>
          <p:cNvGraphicFramePr>
            <a:graphicFrameLocks noChangeAspect="1"/>
          </p:cNvGraphicFramePr>
          <p:nvPr/>
        </p:nvGraphicFramePr>
        <p:xfrm>
          <a:off x="3160713" y="881063"/>
          <a:ext cx="954087" cy="481012"/>
        </p:xfrm>
        <a:graphic>
          <a:graphicData uri="http://schemas.openxmlformats.org/presentationml/2006/ole">
            <mc:AlternateContent xmlns:mc="http://schemas.openxmlformats.org/markup-compatibility/2006">
              <mc:Choice xmlns:v="urn:schemas-microsoft-com:vml" Requires="v">
                <p:oleObj spid="_x0000_s3205" name="" r:id="rId1" imgW="749300" imgH="368300" progId="Equation.3">
                  <p:embed/>
                </p:oleObj>
              </mc:Choice>
              <mc:Fallback>
                <p:oleObj name="" r:id="rId1" imgW="749300" imgH="368300" progId="Equation.3">
                  <p:embed/>
                  <p:pic>
                    <p:nvPicPr>
                      <p:cNvPr id="0" name="图片 3204"/>
                      <p:cNvPicPr/>
                      <p:nvPr/>
                    </p:nvPicPr>
                    <p:blipFill>
                      <a:blip r:embed="rId2">
                        <a:clrChange>
                          <a:clrFrom>
                            <a:srgbClr val="000000"/>
                          </a:clrFrom>
                          <a:clrTo>
                            <a:srgbClr val="FF3300"/>
                          </a:clrTo>
                        </a:clrChange>
                      </a:blip>
                      <a:stretch>
                        <a:fillRect/>
                      </a:stretch>
                    </p:blipFill>
                    <p:spPr>
                      <a:xfrm>
                        <a:off x="3160713" y="881063"/>
                        <a:ext cx="954087" cy="481012"/>
                      </a:xfrm>
                      <a:prstGeom prst="rect">
                        <a:avLst/>
                      </a:prstGeom>
                      <a:noFill/>
                      <a:ln w="38100">
                        <a:noFill/>
                        <a:miter/>
                      </a:ln>
                    </p:spPr>
                  </p:pic>
                </p:oleObj>
              </mc:Fallback>
            </mc:AlternateContent>
          </a:graphicData>
        </a:graphic>
      </p:graphicFrame>
      <p:graphicFrame>
        <p:nvGraphicFramePr>
          <p:cNvPr id="8201" name="Object 9"/>
          <p:cNvGraphicFramePr>
            <a:graphicFrameLocks noChangeAspect="1"/>
          </p:cNvGraphicFramePr>
          <p:nvPr/>
        </p:nvGraphicFramePr>
        <p:xfrm>
          <a:off x="3386138" y="1427163"/>
          <a:ext cx="738187" cy="434975"/>
        </p:xfrm>
        <a:graphic>
          <a:graphicData uri="http://schemas.openxmlformats.org/presentationml/2006/ole">
            <mc:AlternateContent xmlns:mc="http://schemas.openxmlformats.org/markup-compatibility/2006">
              <mc:Choice xmlns:v="urn:schemas-microsoft-com:vml" Requires="v">
                <p:oleObj spid="_x0000_s3201" name="" r:id="rId3" imgW="571500" imgH="342900" progId="Equation.3">
                  <p:embed/>
                </p:oleObj>
              </mc:Choice>
              <mc:Fallback>
                <p:oleObj name="" r:id="rId3" imgW="571500" imgH="342900" progId="Equation.3">
                  <p:embed/>
                  <p:pic>
                    <p:nvPicPr>
                      <p:cNvPr id="0" name="图片 3200"/>
                      <p:cNvPicPr/>
                      <p:nvPr/>
                    </p:nvPicPr>
                    <p:blipFill>
                      <a:blip r:embed="rId4">
                        <a:clrChange>
                          <a:clrFrom>
                            <a:srgbClr val="000000"/>
                          </a:clrFrom>
                          <a:clrTo>
                            <a:srgbClr val="FF3300"/>
                          </a:clrTo>
                        </a:clrChange>
                      </a:blip>
                      <a:stretch>
                        <a:fillRect/>
                      </a:stretch>
                    </p:blipFill>
                    <p:spPr>
                      <a:xfrm>
                        <a:off x="3386138" y="1427163"/>
                        <a:ext cx="738187" cy="434975"/>
                      </a:xfrm>
                      <a:prstGeom prst="rect">
                        <a:avLst/>
                      </a:prstGeom>
                      <a:noFill/>
                      <a:ln w="38100">
                        <a:noFill/>
                        <a:miter/>
                      </a:ln>
                    </p:spPr>
                  </p:pic>
                </p:oleObj>
              </mc:Fallback>
            </mc:AlternateContent>
          </a:graphicData>
        </a:graphic>
      </p:graphicFrame>
      <p:graphicFrame>
        <p:nvGraphicFramePr>
          <p:cNvPr id="8206" name="Object 14"/>
          <p:cNvGraphicFramePr>
            <a:graphicFrameLocks noChangeAspect="1"/>
          </p:cNvGraphicFramePr>
          <p:nvPr/>
        </p:nvGraphicFramePr>
        <p:xfrm>
          <a:off x="5770563" y="1981200"/>
          <a:ext cx="935037" cy="481013"/>
        </p:xfrm>
        <a:graphic>
          <a:graphicData uri="http://schemas.openxmlformats.org/presentationml/2006/ole">
            <mc:AlternateContent xmlns:mc="http://schemas.openxmlformats.org/markup-compatibility/2006">
              <mc:Choice xmlns:v="urn:schemas-microsoft-com:vml" Requires="v">
                <p:oleObj spid="_x0000_s3204" name="" r:id="rId5" imgW="723900" imgH="368300" progId="Equation.3">
                  <p:embed/>
                </p:oleObj>
              </mc:Choice>
              <mc:Fallback>
                <p:oleObj name="" r:id="rId5" imgW="723900" imgH="368300" progId="Equation.3">
                  <p:embed/>
                  <p:pic>
                    <p:nvPicPr>
                      <p:cNvPr id="0" name="图片 3203"/>
                      <p:cNvPicPr/>
                      <p:nvPr/>
                    </p:nvPicPr>
                    <p:blipFill>
                      <a:blip r:embed="rId6">
                        <a:clrChange>
                          <a:clrFrom>
                            <a:srgbClr val="000000"/>
                          </a:clrFrom>
                          <a:clrTo>
                            <a:srgbClr val="FF3300"/>
                          </a:clrTo>
                        </a:clrChange>
                      </a:blip>
                      <a:stretch>
                        <a:fillRect/>
                      </a:stretch>
                    </p:blipFill>
                    <p:spPr>
                      <a:xfrm>
                        <a:off x="5770563" y="1981200"/>
                        <a:ext cx="935037" cy="481013"/>
                      </a:xfrm>
                      <a:prstGeom prst="rect">
                        <a:avLst/>
                      </a:prstGeom>
                      <a:noFill/>
                      <a:ln w="38100">
                        <a:noFill/>
                        <a:miter/>
                      </a:ln>
                    </p:spPr>
                  </p:pic>
                </p:oleObj>
              </mc:Fallback>
            </mc:AlternateContent>
          </a:graphicData>
        </a:graphic>
      </p:graphicFrame>
      <p:sp>
        <p:nvSpPr>
          <p:cNvPr id="8207" name="Text Box 15"/>
          <p:cNvSpPr txBox="1"/>
          <p:nvPr/>
        </p:nvSpPr>
        <p:spPr>
          <a:xfrm>
            <a:off x="323850" y="2636838"/>
            <a:ext cx="793750" cy="457200"/>
          </a:xfrm>
          <a:prstGeom prst="rect">
            <a:avLst/>
          </a:prstGeom>
          <a:noFill/>
          <a:ln w="9525">
            <a:noFill/>
          </a:ln>
        </p:spPr>
        <p:txBody>
          <a:bodyPr wrap="none">
            <a:spAutoFit/>
          </a:bodyPr>
          <a:p>
            <a:pPr eaLnBrk="1" hangingPunct="1"/>
            <a:r>
              <a:rPr lang="zh-CN" altLang="en-US" sz="2400" b="1" dirty="0">
                <a:solidFill>
                  <a:srgbClr val="FF0000"/>
                </a:solidFill>
                <a:latin typeface="Times New Roman" panose="02020603050405020304" pitchFamily="18" charset="0"/>
              </a:rPr>
              <a:t>注：</a:t>
            </a:r>
            <a:endParaRPr lang="zh-CN" altLang="en-US" sz="2400" b="1" dirty="0">
              <a:solidFill>
                <a:srgbClr val="FF0000"/>
              </a:solidFill>
              <a:latin typeface="Times New Roman" panose="02020603050405020304" pitchFamily="18" charset="0"/>
            </a:endParaRPr>
          </a:p>
        </p:txBody>
      </p:sp>
      <p:sp>
        <p:nvSpPr>
          <p:cNvPr id="8208" name="Text Box 16"/>
          <p:cNvSpPr txBox="1"/>
          <p:nvPr/>
        </p:nvSpPr>
        <p:spPr>
          <a:xfrm>
            <a:off x="4816475" y="284163"/>
            <a:ext cx="2851150" cy="457200"/>
          </a:xfrm>
          <a:prstGeom prst="rect">
            <a:avLst/>
          </a:prstGeom>
          <a:noFill/>
          <a:ln w="9525">
            <a:noFill/>
          </a:ln>
        </p:spPr>
        <p:txBody>
          <a:bodyPr>
            <a:spAutoFit/>
          </a:bodyPr>
          <a:p>
            <a:pPr eaLnBrk="1" hangingPunct="1"/>
            <a:r>
              <a:rPr lang="zh-CN" altLang="en-US" sz="2400" b="1" u="sng" dirty="0">
                <a:solidFill>
                  <a:schemeClr val="accent2"/>
                </a:solidFill>
                <a:latin typeface="Times New Roman" panose="02020603050405020304" pitchFamily="18" charset="0"/>
              </a:rPr>
              <a:t>矩阵的初等列变换</a:t>
            </a:r>
            <a:endParaRPr lang="zh-CN" altLang="en-US" sz="2400" b="1" u="sng" dirty="0">
              <a:latin typeface="Times New Roman" panose="02020603050405020304" pitchFamily="18" charset="0"/>
            </a:endParaRPr>
          </a:p>
        </p:txBody>
      </p:sp>
      <p:sp>
        <p:nvSpPr>
          <p:cNvPr id="8210" name="Text Box 18"/>
          <p:cNvSpPr txBox="1"/>
          <p:nvPr/>
        </p:nvSpPr>
        <p:spPr>
          <a:xfrm>
            <a:off x="4859338" y="981075"/>
            <a:ext cx="2684462" cy="457200"/>
          </a:xfrm>
          <a:prstGeom prst="rect">
            <a:avLst/>
          </a:prstGeom>
          <a:noFill/>
          <a:ln w="9525">
            <a:noFill/>
          </a:ln>
        </p:spPr>
        <p:txBody>
          <a:bodyPr>
            <a:spAutoFit/>
          </a:bodyPr>
          <a:p>
            <a:pPr eaLnBrk="1" hangingPunct="1"/>
            <a:r>
              <a:rPr lang="zh-CN" altLang="en-US" sz="2400" b="1" u="sng" dirty="0">
                <a:solidFill>
                  <a:schemeClr val="accent2"/>
                </a:solidFill>
                <a:latin typeface="Times New Roman" panose="02020603050405020304" pitchFamily="18" charset="0"/>
              </a:rPr>
              <a:t>矩阵的初等变换</a:t>
            </a:r>
            <a:endParaRPr lang="zh-CN" altLang="en-US" sz="2400" b="1" u="sng" dirty="0">
              <a:solidFill>
                <a:schemeClr val="accent2"/>
              </a:solidFill>
              <a:latin typeface="Times New Roman" panose="02020603050405020304" pitchFamily="18" charset="0"/>
            </a:endParaRPr>
          </a:p>
        </p:txBody>
      </p:sp>
      <p:sp>
        <p:nvSpPr>
          <p:cNvPr id="8214" name="Text Box 22"/>
          <p:cNvSpPr txBox="1"/>
          <p:nvPr/>
        </p:nvSpPr>
        <p:spPr>
          <a:xfrm>
            <a:off x="958850" y="2649538"/>
            <a:ext cx="5053013"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矩阵的三种初等变换都可逆</a:t>
            </a:r>
            <a:endParaRPr lang="zh-CN" altLang="en-US" sz="2400" b="1" dirty="0">
              <a:latin typeface="Times New Roman" panose="02020603050405020304" pitchFamily="18" charset="0"/>
            </a:endParaRPr>
          </a:p>
        </p:txBody>
      </p:sp>
      <p:sp>
        <p:nvSpPr>
          <p:cNvPr id="8215" name="Text Box 23"/>
          <p:cNvSpPr txBox="1"/>
          <p:nvPr/>
        </p:nvSpPr>
        <p:spPr>
          <a:xfrm>
            <a:off x="3236913" y="3259138"/>
            <a:ext cx="2055812"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就是本身；</a:t>
            </a:r>
            <a:endParaRPr lang="zh-CN" altLang="en-US" sz="2400" b="1" dirty="0">
              <a:latin typeface="Times New Roman" panose="02020603050405020304" pitchFamily="18" charset="0"/>
            </a:endParaRPr>
          </a:p>
        </p:txBody>
      </p:sp>
      <p:graphicFrame>
        <p:nvGraphicFramePr>
          <p:cNvPr id="8216" name="Object 24"/>
          <p:cNvGraphicFramePr>
            <a:graphicFrameLocks noChangeAspect="1"/>
          </p:cNvGraphicFramePr>
          <p:nvPr/>
        </p:nvGraphicFramePr>
        <p:xfrm>
          <a:off x="1169988" y="3248025"/>
          <a:ext cx="844550" cy="436563"/>
        </p:xfrm>
        <a:graphic>
          <a:graphicData uri="http://schemas.openxmlformats.org/presentationml/2006/ole">
            <mc:AlternateContent xmlns:mc="http://schemas.openxmlformats.org/markup-compatibility/2006">
              <mc:Choice xmlns:v="urn:schemas-microsoft-com:vml" Requires="v">
                <p:oleObj spid="_x0000_s3196" name="" r:id="rId7" imgW="660400" imgH="342900" progId="Equation.3">
                  <p:embed/>
                </p:oleObj>
              </mc:Choice>
              <mc:Fallback>
                <p:oleObj name="" r:id="rId7" imgW="660400" imgH="342900" progId="Equation.3">
                  <p:embed/>
                  <p:pic>
                    <p:nvPicPr>
                      <p:cNvPr id="0" name="图片 3195"/>
                      <p:cNvPicPr/>
                      <p:nvPr/>
                    </p:nvPicPr>
                    <p:blipFill>
                      <a:blip r:embed="rId8">
                        <a:clrChange>
                          <a:clrFrom>
                            <a:srgbClr val="000000"/>
                          </a:clrFrom>
                          <a:clrTo>
                            <a:srgbClr val="FF0000"/>
                          </a:clrTo>
                        </a:clrChange>
                      </a:blip>
                      <a:stretch>
                        <a:fillRect/>
                      </a:stretch>
                    </p:blipFill>
                    <p:spPr>
                      <a:xfrm>
                        <a:off x="1169988" y="3248025"/>
                        <a:ext cx="844550" cy="436563"/>
                      </a:xfrm>
                      <a:prstGeom prst="rect">
                        <a:avLst/>
                      </a:prstGeom>
                      <a:noFill/>
                      <a:ln w="38100">
                        <a:noFill/>
                        <a:miter/>
                      </a:ln>
                    </p:spPr>
                  </p:pic>
                </p:oleObj>
              </mc:Fallback>
            </mc:AlternateContent>
          </a:graphicData>
        </a:graphic>
      </p:graphicFrame>
      <p:graphicFrame>
        <p:nvGraphicFramePr>
          <p:cNvPr id="8218" name="Object 26"/>
          <p:cNvGraphicFramePr>
            <a:graphicFrameLocks noChangeAspect="1"/>
          </p:cNvGraphicFramePr>
          <p:nvPr/>
        </p:nvGraphicFramePr>
        <p:xfrm>
          <a:off x="1176338" y="3954463"/>
          <a:ext cx="654050" cy="392112"/>
        </p:xfrm>
        <a:graphic>
          <a:graphicData uri="http://schemas.openxmlformats.org/presentationml/2006/ole">
            <mc:AlternateContent xmlns:mc="http://schemas.openxmlformats.org/markup-compatibility/2006">
              <mc:Choice xmlns:v="urn:schemas-microsoft-com:vml" Requires="v">
                <p:oleObj spid="_x0000_s3197" name="" r:id="rId9" imgW="508000" imgH="304800" progId="Equation.3">
                  <p:embed/>
                </p:oleObj>
              </mc:Choice>
              <mc:Fallback>
                <p:oleObj name="" r:id="rId9" imgW="508000" imgH="304800" progId="Equation.3">
                  <p:embed/>
                  <p:pic>
                    <p:nvPicPr>
                      <p:cNvPr id="0" name="图片 3196"/>
                      <p:cNvPicPr/>
                      <p:nvPr/>
                    </p:nvPicPr>
                    <p:blipFill>
                      <a:blip r:embed="rId10">
                        <a:clrChange>
                          <a:clrFrom>
                            <a:srgbClr val="000000"/>
                          </a:clrFrom>
                          <a:clrTo>
                            <a:srgbClr val="FF0000"/>
                          </a:clrTo>
                        </a:clrChange>
                      </a:blip>
                      <a:stretch>
                        <a:fillRect/>
                      </a:stretch>
                    </p:blipFill>
                    <p:spPr>
                      <a:xfrm>
                        <a:off x="1176338" y="3954463"/>
                        <a:ext cx="654050" cy="392112"/>
                      </a:xfrm>
                      <a:prstGeom prst="rect">
                        <a:avLst/>
                      </a:prstGeom>
                      <a:noFill/>
                      <a:ln w="38100">
                        <a:noFill/>
                        <a:miter/>
                      </a:ln>
                    </p:spPr>
                  </p:pic>
                </p:oleObj>
              </mc:Fallback>
            </mc:AlternateContent>
          </a:graphicData>
        </a:graphic>
      </p:graphicFrame>
      <p:graphicFrame>
        <p:nvGraphicFramePr>
          <p:cNvPr id="8219" name="Object 27"/>
          <p:cNvGraphicFramePr>
            <a:graphicFrameLocks noChangeAspect="1"/>
          </p:cNvGraphicFramePr>
          <p:nvPr/>
        </p:nvGraphicFramePr>
        <p:xfrm>
          <a:off x="3224213" y="3868738"/>
          <a:ext cx="957262" cy="762000"/>
        </p:xfrm>
        <a:graphic>
          <a:graphicData uri="http://schemas.openxmlformats.org/presentationml/2006/ole">
            <mc:AlternateContent xmlns:mc="http://schemas.openxmlformats.org/markup-compatibility/2006">
              <mc:Choice xmlns:v="urn:schemas-microsoft-com:vml" Requires="v">
                <p:oleObj spid="_x0000_s3198" name="" r:id="rId11" imgW="558800" imgH="444500" progId="Equation.3">
                  <p:embed/>
                </p:oleObj>
              </mc:Choice>
              <mc:Fallback>
                <p:oleObj name="" r:id="rId11" imgW="558800" imgH="444500" progId="Equation.3">
                  <p:embed/>
                  <p:pic>
                    <p:nvPicPr>
                      <p:cNvPr id="0" name="图片 3197"/>
                      <p:cNvPicPr/>
                      <p:nvPr/>
                    </p:nvPicPr>
                    <p:blipFill>
                      <a:blip r:embed="rId12"/>
                      <a:stretch>
                        <a:fillRect/>
                      </a:stretch>
                    </p:blipFill>
                    <p:spPr>
                      <a:xfrm>
                        <a:off x="3224213" y="3868738"/>
                        <a:ext cx="957262" cy="762000"/>
                      </a:xfrm>
                      <a:prstGeom prst="rect">
                        <a:avLst/>
                      </a:prstGeom>
                      <a:noFill/>
                      <a:ln w="38100">
                        <a:noFill/>
                        <a:miter/>
                      </a:ln>
                    </p:spPr>
                  </p:pic>
                </p:oleObj>
              </mc:Fallback>
            </mc:AlternateContent>
          </a:graphicData>
        </a:graphic>
      </p:graphicFrame>
      <p:graphicFrame>
        <p:nvGraphicFramePr>
          <p:cNvPr id="8222" name="Object 30"/>
          <p:cNvGraphicFramePr>
            <a:graphicFrameLocks noChangeAspect="1"/>
          </p:cNvGraphicFramePr>
          <p:nvPr/>
        </p:nvGraphicFramePr>
        <p:xfrm>
          <a:off x="1122363" y="4760913"/>
          <a:ext cx="869950" cy="436562"/>
        </p:xfrm>
        <a:graphic>
          <a:graphicData uri="http://schemas.openxmlformats.org/presentationml/2006/ole">
            <mc:AlternateContent xmlns:mc="http://schemas.openxmlformats.org/markup-compatibility/2006">
              <mc:Choice xmlns:v="urn:schemas-microsoft-com:vml" Requires="v">
                <p:oleObj spid="_x0000_s3202" name="" r:id="rId13" imgW="673100" imgH="342900" progId="Equation.3">
                  <p:embed/>
                </p:oleObj>
              </mc:Choice>
              <mc:Fallback>
                <p:oleObj name="" r:id="rId13" imgW="673100" imgH="342900" progId="Equation.3">
                  <p:embed/>
                  <p:pic>
                    <p:nvPicPr>
                      <p:cNvPr id="0" name="图片 3201"/>
                      <p:cNvPicPr/>
                      <p:nvPr/>
                    </p:nvPicPr>
                    <p:blipFill>
                      <a:blip r:embed="rId14">
                        <a:clrChange>
                          <a:clrFrom>
                            <a:srgbClr val="000000"/>
                          </a:clrFrom>
                          <a:clrTo>
                            <a:srgbClr val="FF0000"/>
                          </a:clrTo>
                        </a:clrChange>
                      </a:blip>
                      <a:stretch>
                        <a:fillRect/>
                      </a:stretch>
                    </p:blipFill>
                    <p:spPr>
                      <a:xfrm>
                        <a:off x="1122363" y="4760913"/>
                        <a:ext cx="869950" cy="436562"/>
                      </a:xfrm>
                      <a:prstGeom prst="rect">
                        <a:avLst/>
                      </a:prstGeom>
                      <a:noFill/>
                      <a:ln w="38100">
                        <a:noFill/>
                        <a:miter/>
                      </a:ln>
                    </p:spPr>
                  </p:pic>
                </p:oleObj>
              </mc:Fallback>
            </mc:AlternateContent>
          </a:graphicData>
        </a:graphic>
      </p:graphicFrame>
      <p:graphicFrame>
        <p:nvGraphicFramePr>
          <p:cNvPr id="8223" name="Object 31"/>
          <p:cNvGraphicFramePr>
            <a:graphicFrameLocks noChangeAspect="1"/>
          </p:cNvGraphicFramePr>
          <p:nvPr/>
        </p:nvGraphicFramePr>
        <p:xfrm>
          <a:off x="3244850" y="4724400"/>
          <a:ext cx="1260475" cy="434975"/>
        </p:xfrm>
        <a:graphic>
          <a:graphicData uri="http://schemas.openxmlformats.org/presentationml/2006/ole">
            <mc:AlternateContent xmlns:mc="http://schemas.openxmlformats.org/markup-compatibility/2006">
              <mc:Choice xmlns:v="urn:schemas-microsoft-com:vml" Requires="v">
                <p:oleObj spid="_x0000_s3199" name="" r:id="rId15" imgW="735965" imgH="254000" progId="Equation.3">
                  <p:embed/>
                </p:oleObj>
              </mc:Choice>
              <mc:Fallback>
                <p:oleObj name="" r:id="rId15" imgW="735965" imgH="254000" progId="Equation.3">
                  <p:embed/>
                  <p:pic>
                    <p:nvPicPr>
                      <p:cNvPr id="0" name="图片 3198"/>
                      <p:cNvPicPr/>
                      <p:nvPr/>
                    </p:nvPicPr>
                    <p:blipFill>
                      <a:blip r:embed="rId16"/>
                      <a:stretch>
                        <a:fillRect/>
                      </a:stretch>
                    </p:blipFill>
                    <p:spPr>
                      <a:xfrm>
                        <a:off x="3244850" y="4724400"/>
                        <a:ext cx="1260475" cy="434975"/>
                      </a:xfrm>
                      <a:prstGeom prst="rect">
                        <a:avLst/>
                      </a:prstGeom>
                      <a:noFill/>
                      <a:ln w="38100">
                        <a:noFill/>
                        <a:miter/>
                      </a:ln>
                    </p:spPr>
                  </p:pic>
                </p:oleObj>
              </mc:Fallback>
            </mc:AlternateContent>
          </a:graphicData>
        </a:graphic>
      </p:graphicFrame>
      <p:graphicFrame>
        <p:nvGraphicFramePr>
          <p:cNvPr id="8225" name="Object 33"/>
          <p:cNvGraphicFramePr>
            <a:graphicFrameLocks noChangeAspect="1"/>
          </p:cNvGraphicFramePr>
          <p:nvPr/>
        </p:nvGraphicFramePr>
        <p:xfrm>
          <a:off x="4748213" y="4770438"/>
          <a:ext cx="781050" cy="415925"/>
        </p:xfrm>
        <a:graphic>
          <a:graphicData uri="http://schemas.openxmlformats.org/presentationml/2006/ole">
            <mc:AlternateContent xmlns:mc="http://schemas.openxmlformats.org/markup-compatibility/2006">
              <mc:Choice xmlns:v="urn:schemas-microsoft-com:vml" Requires="v">
                <p:oleObj spid="_x0000_s3203" name="" r:id="rId17" imgW="457200" imgH="241300" progId="Equation.3">
                  <p:embed/>
                </p:oleObj>
              </mc:Choice>
              <mc:Fallback>
                <p:oleObj name="" r:id="rId17" imgW="457200" imgH="241300" progId="Equation.3">
                  <p:embed/>
                  <p:pic>
                    <p:nvPicPr>
                      <p:cNvPr id="0" name="图片 3202"/>
                      <p:cNvPicPr/>
                      <p:nvPr/>
                    </p:nvPicPr>
                    <p:blipFill>
                      <a:blip r:embed="rId18"/>
                      <a:stretch>
                        <a:fillRect/>
                      </a:stretch>
                    </p:blipFill>
                    <p:spPr>
                      <a:xfrm>
                        <a:off x="4748213" y="4770438"/>
                        <a:ext cx="781050" cy="415925"/>
                      </a:xfrm>
                      <a:prstGeom prst="rect">
                        <a:avLst/>
                      </a:prstGeom>
                      <a:noFill/>
                      <a:ln w="38100">
                        <a:noFill/>
                        <a:miter/>
                      </a:ln>
                    </p:spPr>
                  </p:pic>
                </p:oleObj>
              </mc:Fallback>
            </mc:AlternateContent>
          </a:graphicData>
        </a:graphic>
      </p:graphicFrame>
      <p:grpSp>
        <p:nvGrpSpPr>
          <p:cNvPr id="8243" name="Group 51"/>
          <p:cNvGrpSpPr/>
          <p:nvPr/>
        </p:nvGrpSpPr>
        <p:grpSpPr>
          <a:xfrm>
            <a:off x="842963" y="908050"/>
            <a:ext cx="4633912" cy="1581150"/>
            <a:chOff x="659" y="554"/>
            <a:chExt cx="2919" cy="996"/>
          </a:xfrm>
        </p:grpSpPr>
        <p:sp>
          <p:nvSpPr>
            <p:cNvPr id="11287" name="Text Box 4"/>
            <p:cNvSpPr txBox="1"/>
            <p:nvPr/>
          </p:nvSpPr>
          <p:spPr>
            <a:xfrm>
              <a:off x="716" y="554"/>
              <a:ext cx="1327"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a:t>
              </a:r>
              <a:r>
                <a:rPr lang="zh-CN" altLang="en-US" sz="2400" b="1" dirty="0">
                  <a:latin typeface="Times New Roman" panose="02020603050405020304" pitchFamily="18" charset="0"/>
                </a:rPr>
                <a:t>对调两行</a:t>
              </a:r>
              <a:endParaRPr lang="zh-CN" altLang="en-US" sz="2400" b="1" dirty="0">
                <a:latin typeface="Times New Roman" panose="02020603050405020304" pitchFamily="18" charset="0"/>
              </a:endParaRPr>
            </a:p>
          </p:txBody>
        </p:sp>
        <p:grpSp>
          <p:nvGrpSpPr>
            <p:cNvPr id="11288" name="Group 48"/>
            <p:cNvGrpSpPr/>
            <p:nvPr/>
          </p:nvGrpSpPr>
          <p:grpSpPr>
            <a:xfrm>
              <a:off x="672" y="912"/>
              <a:ext cx="1468" cy="288"/>
              <a:chOff x="309" y="864"/>
              <a:chExt cx="1468" cy="288"/>
            </a:xfrm>
          </p:grpSpPr>
          <p:sp>
            <p:nvSpPr>
              <p:cNvPr id="11292" name="Text Box 7"/>
              <p:cNvSpPr txBox="1"/>
              <p:nvPr/>
            </p:nvSpPr>
            <p:spPr>
              <a:xfrm>
                <a:off x="309" y="864"/>
                <a:ext cx="608"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a:t>
                </a:r>
                <a:endParaRPr lang="zh-CN" altLang="en-US" sz="2400" b="1" dirty="0">
                  <a:latin typeface="Times New Roman" panose="02020603050405020304" pitchFamily="18" charset="0"/>
                </a:endParaRPr>
              </a:p>
            </p:txBody>
          </p:sp>
          <p:sp>
            <p:nvSpPr>
              <p:cNvPr id="11293" name="Rectangle 41"/>
              <p:cNvSpPr/>
              <p:nvPr/>
            </p:nvSpPr>
            <p:spPr>
              <a:xfrm>
                <a:off x="789" y="864"/>
                <a:ext cx="988"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第 </a:t>
                </a:r>
                <a:r>
                  <a:rPr lang="en-US" altLang="zh-CN" sz="2400" b="1" i="1" dirty="0">
                    <a:latin typeface="Times New Roman" panose="02020603050405020304" pitchFamily="18" charset="0"/>
                  </a:rPr>
                  <a:t>i</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行乘 </a:t>
                </a:r>
                <a:r>
                  <a:rPr lang="en-US" altLang="zh-CN" sz="2400" b="1" i="1" dirty="0">
                    <a:latin typeface="Times New Roman" panose="02020603050405020304" pitchFamily="18" charset="0"/>
                  </a:rPr>
                  <a:t>k</a:t>
                </a:r>
                <a:endParaRPr lang="zh-CN" altLang="en-US" sz="2400" b="1" i="1" dirty="0">
                  <a:latin typeface="Times New Roman" panose="02020603050405020304" pitchFamily="18" charset="0"/>
                </a:endParaRPr>
              </a:p>
            </p:txBody>
          </p:sp>
        </p:grpSp>
        <p:grpSp>
          <p:nvGrpSpPr>
            <p:cNvPr id="11289" name="Group 49"/>
            <p:cNvGrpSpPr/>
            <p:nvPr/>
          </p:nvGrpSpPr>
          <p:grpSpPr>
            <a:xfrm>
              <a:off x="659" y="1262"/>
              <a:ext cx="2919" cy="288"/>
              <a:chOff x="240" y="1200"/>
              <a:chExt cx="2919" cy="288"/>
            </a:xfrm>
          </p:grpSpPr>
          <p:sp>
            <p:nvSpPr>
              <p:cNvPr id="11290" name="Text Box 11"/>
              <p:cNvSpPr txBox="1"/>
              <p:nvPr/>
            </p:nvSpPr>
            <p:spPr>
              <a:xfrm>
                <a:off x="240" y="1200"/>
                <a:ext cx="661"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iii）</a:t>
                </a:r>
                <a:endParaRPr lang="zh-CN" altLang="en-US" sz="2400" b="1" dirty="0">
                  <a:latin typeface="Times New Roman" panose="02020603050405020304" pitchFamily="18" charset="0"/>
                </a:endParaRPr>
              </a:p>
            </p:txBody>
          </p:sp>
          <p:sp>
            <p:nvSpPr>
              <p:cNvPr id="11291" name="Rectangle 42"/>
              <p:cNvSpPr/>
              <p:nvPr/>
            </p:nvSpPr>
            <p:spPr>
              <a:xfrm>
                <a:off x="816" y="1200"/>
                <a:ext cx="2343"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第 </a:t>
                </a:r>
                <a:r>
                  <a:rPr lang="en-US" altLang="zh-CN" sz="2400" b="1" i="1" dirty="0">
                    <a:latin typeface="Times New Roman" panose="02020603050405020304" pitchFamily="18" charset="0"/>
                  </a:rPr>
                  <a:t>j </a:t>
                </a:r>
                <a:r>
                  <a:rPr lang="zh-CN" altLang="en-US" sz="2400" b="1" dirty="0">
                    <a:latin typeface="Times New Roman" panose="02020603050405020304" pitchFamily="18" charset="0"/>
                  </a:rPr>
                  <a:t>行的 </a:t>
                </a:r>
                <a:r>
                  <a:rPr lang="en-US" altLang="zh-CN" sz="2400" b="1" i="1" dirty="0">
                    <a:latin typeface="Times New Roman" panose="02020603050405020304" pitchFamily="18" charset="0"/>
                  </a:rPr>
                  <a:t>k </a:t>
                </a:r>
                <a:r>
                  <a:rPr lang="zh-CN" altLang="en-US" sz="2400" b="1" dirty="0">
                    <a:latin typeface="Times New Roman" panose="02020603050405020304" pitchFamily="18" charset="0"/>
                  </a:rPr>
                  <a:t>倍加到第 </a:t>
                </a:r>
                <a:r>
                  <a:rPr lang="en-US" altLang="zh-CN" sz="2400" b="1" i="1" dirty="0">
                    <a:latin typeface="Times New Roman" panose="02020603050405020304" pitchFamily="18" charset="0"/>
                  </a:rPr>
                  <a:t>i</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行上</a:t>
                </a:r>
                <a:endParaRPr lang="zh-CN" altLang="en-US" sz="2400" b="1" dirty="0">
                  <a:latin typeface="Times New Roman" panose="02020603050405020304" pitchFamily="18" charset="0"/>
                </a:endParaRPr>
              </a:p>
            </p:txBody>
          </p:sp>
        </p:grpSp>
      </p:grpSp>
      <p:sp>
        <p:nvSpPr>
          <p:cNvPr id="8236" name="Rectangle 44"/>
          <p:cNvSpPr/>
          <p:nvPr/>
        </p:nvSpPr>
        <p:spPr>
          <a:xfrm>
            <a:off x="2017713" y="3259138"/>
            <a:ext cx="1258887"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逆变换</a:t>
            </a:r>
            <a:endParaRPr lang="zh-CN" altLang="en-US" sz="2400" b="1" dirty="0">
              <a:latin typeface="Times New Roman" panose="02020603050405020304" pitchFamily="18" charset="0"/>
            </a:endParaRPr>
          </a:p>
        </p:txBody>
      </p:sp>
      <p:sp>
        <p:nvSpPr>
          <p:cNvPr id="8237" name="Rectangle 45"/>
          <p:cNvSpPr/>
          <p:nvPr/>
        </p:nvSpPr>
        <p:spPr>
          <a:xfrm>
            <a:off x="1960563" y="3954463"/>
            <a:ext cx="1243012"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逆变换</a:t>
            </a:r>
            <a:endParaRPr lang="zh-CN" altLang="en-US" sz="2400" b="1" dirty="0">
              <a:latin typeface="Times New Roman" panose="02020603050405020304" pitchFamily="18" charset="0"/>
            </a:endParaRPr>
          </a:p>
        </p:txBody>
      </p:sp>
      <p:sp>
        <p:nvSpPr>
          <p:cNvPr id="8238" name="Rectangle 46"/>
          <p:cNvSpPr/>
          <p:nvPr/>
        </p:nvSpPr>
        <p:spPr>
          <a:xfrm>
            <a:off x="2079625" y="4695825"/>
            <a:ext cx="1339850"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逆变换</a:t>
            </a:r>
            <a:endParaRPr lang="zh-CN" altLang="en-US" sz="2400" b="1" dirty="0">
              <a:latin typeface="Times New Roman" panose="02020603050405020304" pitchFamily="18" charset="0"/>
            </a:endParaRPr>
          </a:p>
        </p:txBody>
      </p:sp>
      <p:graphicFrame>
        <p:nvGraphicFramePr>
          <p:cNvPr id="8239" name="Object 47"/>
          <p:cNvGraphicFramePr>
            <a:graphicFrameLocks noChangeAspect="1"/>
          </p:cNvGraphicFramePr>
          <p:nvPr/>
        </p:nvGraphicFramePr>
        <p:xfrm>
          <a:off x="4583113" y="4052888"/>
          <a:ext cx="674687" cy="392112"/>
        </p:xfrm>
        <a:graphic>
          <a:graphicData uri="http://schemas.openxmlformats.org/presentationml/2006/ole">
            <mc:AlternateContent xmlns:mc="http://schemas.openxmlformats.org/markup-compatibility/2006">
              <mc:Choice xmlns:v="urn:schemas-microsoft-com:vml" Requires="v">
                <p:oleObj spid="_x0000_s3221" name="" r:id="rId19" imgW="393700" imgH="228600" progId="Equation.3">
                  <p:embed/>
                </p:oleObj>
              </mc:Choice>
              <mc:Fallback>
                <p:oleObj name="" r:id="rId19" imgW="393700" imgH="228600" progId="Equation.3">
                  <p:embed/>
                  <p:pic>
                    <p:nvPicPr>
                      <p:cNvPr id="0" name="图片 3220"/>
                      <p:cNvPicPr/>
                      <p:nvPr/>
                    </p:nvPicPr>
                    <p:blipFill>
                      <a:blip r:embed="rId20"/>
                      <a:stretch>
                        <a:fillRect/>
                      </a:stretch>
                    </p:blipFill>
                    <p:spPr>
                      <a:xfrm>
                        <a:off x="4583113" y="4052888"/>
                        <a:ext cx="674687" cy="3921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42"/>
                                        </p:tgtEl>
                                        <p:attrNameLst>
                                          <p:attrName>style.visibility</p:attrName>
                                        </p:attrNameLst>
                                      </p:cBhvr>
                                      <p:to>
                                        <p:strVal val="visible"/>
                                      </p:to>
                                    </p:set>
                                    <p:animEffect transition="in" filter="wipe(left)">
                                      <p:cBhvr>
                                        <p:cTn id="7" dur="500"/>
                                        <p:tgtEl>
                                          <p:spTgt spid="8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243"/>
                                        </p:tgtEl>
                                        <p:attrNameLst>
                                          <p:attrName>style.visibility</p:attrName>
                                        </p:attrNameLst>
                                      </p:cBhvr>
                                      <p:to>
                                        <p:strVal val="visible"/>
                                      </p:to>
                                    </p:set>
                                    <p:animEffect transition="in" filter="wipe(up)">
                                      <p:cBhvr>
                                        <p:cTn id="12" dur="500"/>
                                        <p:tgtEl>
                                          <p:spTgt spid="8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01"/>
                                        </p:tgtEl>
                                        <p:attrNameLst>
                                          <p:attrName>style.visibility</p:attrName>
                                        </p:attrNameLst>
                                      </p:cBhvr>
                                      <p:to>
                                        <p:strVal val="visible"/>
                                      </p:to>
                                    </p:set>
                                    <p:animEffect transition="in" filter="wipe(left)">
                                      <p:cBhvr>
                                        <p:cTn id="22" dur="500"/>
                                        <p:tgtEl>
                                          <p:spTgt spid="8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206"/>
                                        </p:tgtEl>
                                        <p:attrNameLst>
                                          <p:attrName>style.visibility</p:attrName>
                                        </p:attrNameLst>
                                      </p:cBhvr>
                                      <p:to>
                                        <p:strVal val="visible"/>
                                      </p:to>
                                    </p:set>
                                    <p:animEffect transition="in" filter="wipe(right)">
                                      <p:cBhvr>
                                        <p:cTn id="27" dur="500"/>
                                        <p:tgtEl>
                                          <p:spTgt spid="8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08"/>
                                        </p:tgtEl>
                                        <p:attrNameLst>
                                          <p:attrName>style.visibility</p:attrName>
                                        </p:attrNameLst>
                                      </p:cBhvr>
                                      <p:to>
                                        <p:strVal val="visible"/>
                                      </p:to>
                                    </p:set>
                                    <p:animEffect transition="in" filter="wipe(left)">
                                      <p:cBhvr>
                                        <p:cTn id="32" dur="500"/>
                                        <p:tgtEl>
                                          <p:spTgt spid="82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10"/>
                                        </p:tgtEl>
                                        <p:attrNameLst>
                                          <p:attrName>style.visibility</p:attrName>
                                        </p:attrNameLst>
                                      </p:cBhvr>
                                      <p:to>
                                        <p:strVal val="visible"/>
                                      </p:to>
                                    </p:set>
                                    <p:animEffect transition="in" filter="wipe(left)">
                                      <p:cBhvr>
                                        <p:cTn id="37" dur="500"/>
                                        <p:tgtEl>
                                          <p:spTgt spid="8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07"/>
                                        </p:tgtEl>
                                        <p:attrNameLst>
                                          <p:attrName>style.visibility</p:attrName>
                                        </p:attrNameLst>
                                      </p:cBhvr>
                                      <p:to>
                                        <p:strVal val="visible"/>
                                      </p:to>
                                    </p:set>
                                    <p:animEffect transition="in" filter="wipe(left)">
                                      <p:cBhvr>
                                        <p:cTn id="42" dur="500"/>
                                        <p:tgtEl>
                                          <p:spTgt spid="820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8214"/>
                                        </p:tgtEl>
                                        <p:attrNameLst>
                                          <p:attrName>style.visibility</p:attrName>
                                        </p:attrNameLst>
                                      </p:cBhvr>
                                      <p:to>
                                        <p:strVal val="visible"/>
                                      </p:to>
                                    </p:set>
                                    <p:animEffect transition="in" filter="wipe(left)">
                                      <p:cBhvr>
                                        <p:cTn id="46" dur="500"/>
                                        <p:tgtEl>
                                          <p:spTgt spid="82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216"/>
                                        </p:tgtEl>
                                        <p:attrNameLst>
                                          <p:attrName>style.visibility</p:attrName>
                                        </p:attrNameLst>
                                      </p:cBhvr>
                                      <p:to>
                                        <p:strVal val="visible"/>
                                      </p:to>
                                    </p:set>
                                    <p:animEffect transition="in" filter="wipe(left)">
                                      <p:cBhvr>
                                        <p:cTn id="51" dur="500"/>
                                        <p:tgtEl>
                                          <p:spTgt spid="82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236"/>
                                        </p:tgtEl>
                                        <p:attrNameLst>
                                          <p:attrName>style.visibility</p:attrName>
                                        </p:attrNameLst>
                                      </p:cBhvr>
                                      <p:to>
                                        <p:strVal val="visible"/>
                                      </p:to>
                                    </p:set>
                                    <p:animEffect transition="in" filter="wipe(left)">
                                      <p:cBhvr>
                                        <p:cTn id="56" dur="500"/>
                                        <p:tgtEl>
                                          <p:spTgt spid="823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8215"/>
                                        </p:tgtEl>
                                        <p:attrNameLst>
                                          <p:attrName>style.visibility</p:attrName>
                                        </p:attrNameLst>
                                      </p:cBhvr>
                                      <p:to>
                                        <p:strVal val="visible"/>
                                      </p:to>
                                    </p:set>
                                    <p:animEffect transition="in" filter="wipe(left)">
                                      <p:cBhvr>
                                        <p:cTn id="60" dur="500"/>
                                        <p:tgtEl>
                                          <p:spTgt spid="82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218"/>
                                        </p:tgtEl>
                                        <p:attrNameLst>
                                          <p:attrName>style.visibility</p:attrName>
                                        </p:attrNameLst>
                                      </p:cBhvr>
                                      <p:to>
                                        <p:strVal val="visible"/>
                                      </p:to>
                                    </p:set>
                                    <p:animEffect transition="in" filter="wipe(left)">
                                      <p:cBhvr>
                                        <p:cTn id="65" dur="500"/>
                                        <p:tgtEl>
                                          <p:spTgt spid="82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237"/>
                                        </p:tgtEl>
                                        <p:attrNameLst>
                                          <p:attrName>style.visibility</p:attrName>
                                        </p:attrNameLst>
                                      </p:cBhvr>
                                      <p:to>
                                        <p:strVal val="visible"/>
                                      </p:to>
                                    </p:set>
                                    <p:animEffect transition="in" filter="wipe(left)">
                                      <p:cBhvr>
                                        <p:cTn id="70" dur="500"/>
                                        <p:tgtEl>
                                          <p:spTgt spid="8237"/>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8219"/>
                                        </p:tgtEl>
                                        <p:attrNameLst>
                                          <p:attrName>style.visibility</p:attrName>
                                        </p:attrNameLst>
                                      </p:cBhvr>
                                      <p:to>
                                        <p:strVal val="visible"/>
                                      </p:to>
                                    </p:set>
                                    <p:animEffect transition="in" filter="wipe(left)">
                                      <p:cBhvr>
                                        <p:cTn id="74" dur="500"/>
                                        <p:tgtEl>
                                          <p:spTgt spid="82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239"/>
                                        </p:tgtEl>
                                        <p:attrNameLst>
                                          <p:attrName>style.visibility</p:attrName>
                                        </p:attrNameLst>
                                      </p:cBhvr>
                                      <p:to>
                                        <p:strVal val="visible"/>
                                      </p:to>
                                    </p:set>
                                    <p:animEffect transition="in" filter="wipe(left)">
                                      <p:cBhvr>
                                        <p:cTn id="79" dur="500"/>
                                        <p:tgtEl>
                                          <p:spTgt spid="823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222"/>
                                        </p:tgtEl>
                                        <p:attrNameLst>
                                          <p:attrName>style.visibility</p:attrName>
                                        </p:attrNameLst>
                                      </p:cBhvr>
                                      <p:to>
                                        <p:strVal val="visible"/>
                                      </p:to>
                                    </p:set>
                                    <p:animEffect transition="in" filter="wipe(left)">
                                      <p:cBhvr>
                                        <p:cTn id="84" dur="500"/>
                                        <p:tgtEl>
                                          <p:spTgt spid="82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8238"/>
                                        </p:tgtEl>
                                        <p:attrNameLst>
                                          <p:attrName>style.visibility</p:attrName>
                                        </p:attrNameLst>
                                      </p:cBhvr>
                                      <p:to>
                                        <p:strVal val="visible"/>
                                      </p:to>
                                    </p:set>
                                    <p:animEffect transition="in" filter="wipe(left)">
                                      <p:cBhvr>
                                        <p:cTn id="89" dur="500"/>
                                        <p:tgtEl>
                                          <p:spTgt spid="8238"/>
                                        </p:tgtEl>
                                      </p:cBhvr>
                                    </p:animEffect>
                                  </p:childTnLst>
                                </p:cTn>
                              </p:par>
                            </p:childTnLst>
                          </p:cTn>
                        </p:par>
                        <p:par>
                          <p:cTn id="90" fill="hold">
                            <p:stCondLst>
                              <p:cond delay="500"/>
                            </p:stCondLst>
                            <p:childTnLst>
                              <p:par>
                                <p:cTn id="91" presetID="22" presetClass="entr" presetSubtype="8" fill="hold" nodeType="afterEffect">
                                  <p:stCondLst>
                                    <p:cond delay="0"/>
                                  </p:stCondLst>
                                  <p:childTnLst>
                                    <p:set>
                                      <p:cBhvr>
                                        <p:cTn id="92" dur="1" fill="hold">
                                          <p:stCondLst>
                                            <p:cond delay="0"/>
                                          </p:stCondLst>
                                        </p:cTn>
                                        <p:tgtEl>
                                          <p:spTgt spid="8223"/>
                                        </p:tgtEl>
                                        <p:attrNameLst>
                                          <p:attrName>style.visibility</p:attrName>
                                        </p:attrNameLst>
                                      </p:cBhvr>
                                      <p:to>
                                        <p:strVal val="visible"/>
                                      </p:to>
                                    </p:set>
                                    <p:animEffect transition="in" filter="wipe(left)">
                                      <p:cBhvr>
                                        <p:cTn id="93" dur="500"/>
                                        <p:tgtEl>
                                          <p:spTgt spid="8223"/>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8225"/>
                                        </p:tgtEl>
                                        <p:attrNameLst>
                                          <p:attrName>style.visibility</p:attrName>
                                        </p:attrNameLst>
                                      </p:cBhvr>
                                      <p:to>
                                        <p:strVal val="visible"/>
                                      </p:to>
                                    </p:set>
                                    <p:anim calcmode="lin" valueType="num">
                                      <p:cBhvr additive="base">
                                        <p:cTn id="98" dur="500" fill="hold"/>
                                        <p:tgtEl>
                                          <p:spTgt spid="8225"/>
                                        </p:tgtEl>
                                        <p:attrNameLst>
                                          <p:attrName>ppt_x</p:attrName>
                                        </p:attrNameLst>
                                      </p:cBhvr>
                                      <p:tavLst>
                                        <p:tav tm="0">
                                          <p:val>
                                            <p:strVal val="#ppt_x"/>
                                          </p:val>
                                        </p:tav>
                                        <p:tav tm="100000">
                                          <p:val>
                                            <p:strVal val="#ppt_x"/>
                                          </p:val>
                                        </p:tav>
                                      </p:tavLst>
                                    </p:anim>
                                    <p:anim calcmode="lin" valueType="num">
                                      <p:cBhvr additive="base">
                                        <p:cTn id="99" dur="500" fill="hold"/>
                                        <p:tgtEl>
                                          <p:spTgt spid="8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p:bldP spid="8208" grpId="0"/>
      <p:bldP spid="8210" grpId="0"/>
      <p:bldP spid="8214" grpId="0"/>
      <p:bldP spid="8215" grpId="0"/>
      <p:bldP spid="8236" grpId="0"/>
      <p:bldP spid="8237" grpId="0"/>
      <p:bldP spid="82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61444" name="Group 4"/>
          <p:cNvGrpSpPr/>
          <p:nvPr/>
        </p:nvGrpSpPr>
        <p:grpSpPr>
          <a:xfrm>
            <a:off x="338138" y="476250"/>
            <a:ext cx="4392612" cy="463550"/>
            <a:chOff x="243" y="284"/>
            <a:chExt cx="2642" cy="292"/>
          </a:xfrm>
        </p:grpSpPr>
        <p:sp>
          <p:nvSpPr>
            <p:cNvPr id="12322" name="Text Box 5"/>
            <p:cNvSpPr txBox="1"/>
            <p:nvPr/>
          </p:nvSpPr>
          <p:spPr>
            <a:xfrm>
              <a:off x="243" y="288"/>
              <a:ext cx="1908" cy="288"/>
            </a:xfrm>
            <a:prstGeom prst="rect">
              <a:avLst/>
            </a:prstGeom>
            <a:noFill/>
            <a:ln w="9525">
              <a:noFill/>
            </a:ln>
          </p:spPr>
          <p:txBody>
            <a:bodyPr>
              <a:spAutoFit/>
            </a:bodyPr>
            <a:p>
              <a:pPr eaLnBrk="1" hangingPunct="1"/>
              <a:r>
                <a:rPr lang="zh-CN" altLang="en-US" sz="2400" b="1" u="sng" dirty="0">
                  <a:solidFill>
                    <a:srgbClr val="FF0000"/>
                  </a:solidFill>
                  <a:latin typeface="Times New Roman" panose="02020603050405020304" pitchFamily="18" charset="0"/>
                </a:rPr>
                <a:t>矩阵 </a:t>
              </a:r>
              <a:r>
                <a:rPr lang="en-US" altLang="zh-CN" sz="2400" b="1" i="1" u="sng" dirty="0">
                  <a:solidFill>
                    <a:srgbClr val="FF0000"/>
                  </a:solidFill>
                  <a:latin typeface="Times New Roman" panose="02020603050405020304" pitchFamily="18" charset="0"/>
                </a:rPr>
                <a:t>A</a:t>
              </a:r>
              <a:r>
                <a:rPr lang="en-US" altLang="zh-CN" sz="2400" b="1" u="sng" dirty="0">
                  <a:solidFill>
                    <a:srgbClr val="FF0000"/>
                  </a:solidFill>
                  <a:latin typeface="Times New Roman" panose="02020603050405020304" pitchFamily="18" charset="0"/>
                </a:rPr>
                <a:t> </a:t>
              </a:r>
              <a:r>
                <a:rPr lang="zh-CN" altLang="en-US" sz="2400" b="1" u="sng" dirty="0">
                  <a:solidFill>
                    <a:srgbClr val="FF0000"/>
                  </a:solidFill>
                  <a:latin typeface="Times New Roman" panose="02020603050405020304" pitchFamily="18" charset="0"/>
                </a:rPr>
                <a:t>与矩阵</a:t>
              </a:r>
              <a:r>
                <a:rPr lang="zh-CN" altLang="en-US" sz="2400" b="1" i="1" u="sng" dirty="0">
                  <a:solidFill>
                    <a:srgbClr val="FF0000"/>
                  </a:solidFill>
                  <a:latin typeface="Times New Roman" panose="02020603050405020304" pitchFamily="18" charset="0"/>
                </a:rPr>
                <a:t> </a:t>
              </a:r>
              <a:r>
                <a:rPr lang="en-US" altLang="zh-CN" sz="2400" b="1" i="1" u="sng" dirty="0">
                  <a:solidFill>
                    <a:srgbClr val="FF0000"/>
                  </a:solidFill>
                  <a:latin typeface="Times New Roman" panose="02020603050405020304" pitchFamily="18" charset="0"/>
                </a:rPr>
                <a:t>B </a:t>
              </a:r>
              <a:r>
                <a:rPr lang="zh-CN" altLang="en-US" sz="2400" b="1" u="sng" dirty="0">
                  <a:solidFill>
                    <a:srgbClr val="FF0000"/>
                  </a:solidFill>
                  <a:latin typeface="Times New Roman" panose="02020603050405020304" pitchFamily="18" charset="0"/>
                </a:rPr>
                <a:t>等价</a:t>
              </a:r>
              <a:endParaRPr lang="en-US" altLang="zh-CN" sz="2400" b="1" u="sng" dirty="0">
                <a:solidFill>
                  <a:srgbClr val="FF0000"/>
                </a:solidFill>
                <a:latin typeface="Times New Roman" panose="02020603050405020304" pitchFamily="18" charset="0"/>
              </a:endParaRPr>
            </a:p>
          </p:txBody>
        </p:sp>
        <p:sp>
          <p:nvSpPr>
            <p:cNvPr id="12323" name="Text Box 6"/>
            <p:cNvSpPr txBox="1"/>
            <p:nvPr/>
          </p:nvSpPr>
          <p:spPr>
            <a:xfrm>
              <a:off x="2154" y="284"/>
              <a:ext cx="731" cy="288"/>
            </a:xfrm>
            <a:prstGeom prst="rect">
              <a:avLst/>
            </a:prstGeom>
            <a:noFill/>
            <a:ln w="9525">
              <a:noFill/>
            </a:ln>
          </p:spPr>
          <p:txBody>
            <a:bodyPr wrap="none">
              <a:spAutoFit/>
            </a:bodyPr>
            <a:p>
              <a:pPr eaLnBrk="1" hangingPunct="1"/>
              <a:r>
                <a:rPr lang="zh-CN" altLang="en-US" sz="2400" b="1" u="sng" dirty="0">
                  <a:solidFill>
                    <a:srgbClr val="FF0000"/>
                  </a:solidFill>
                  <a:latin typeface="Times New Roman" panose="02020603050405020304" pitchFamily="18" charset="0"/>
                </a:rPr>
                <a:t>(</a:t>
              </a:r>
              <a:r>
                <a:rPr lang="en-US" altLang="zh-CN" sz="2400" b="1" i="1" u="sng" dirty="0">
                  <a:solidFill>
                    <a:srgbClr val="FF0000"/>
                  </a:solidFill>
                  <a:latin typeface="Times New Roman" panose="02020603050405020304" pitchFamily="18" charset="0"/>
                </a:rPr>
                <a:t>A </a:t>
              </a:r>
              <a:r>
                <a:rPr lang="zh-CN" altLang="en-US" sz="2400" b="1" u="sng" dirty="0">
                  <a:solidFill>
                    <a:srgbClr val="FF0000"/>
                  </a:solidFill>
                  <a:latin typeface="Times New Roman" panose="02020603050405020304" pitchFamily="18" charset="0"/>
                  <a:sym typeface="Symbol" panose="05050102010706020507" pitchFamily="18" charset="2"/>
                </a:rPr>
                <a:t></a:t>
              </a:r>
              <a:r>
                <a:rPr lang="en-US" altLang="zh-CN" sz="2400" b="1" i="1" u="sng" dirty="0">
                  <a:solidFill>
                    <a:srgbClr val="FF0000"/>
                  </a:solidFill>
                  <a:latin typeface="Times New Roman" panose="02020603050405020304" pitchFamily="18" charset="0"/>
                </a:rPr>
                <a:t> B</a:t>
              </a:r>
              <a:r>
                <a:rPr lang="en-US" altLang="zh-CN" sz="2400" u="sng" dirty="0">
                  <a:solidFill>
                    <a:srgbClr val="FF0000"/>
                  </a:solidFill>
                  <a:latin typeface="Times New Roman" panose="02020603050405020304" pitchFamily="18" charset="0"/>
                </a:rPr>
                <a:t>)</a:t>
              </a:r>
              <a:r>
                <a:rPr lang="en-US" altLang="zh-CN" sz="2400" b="1" u="sng" dirty="0">
                  <a:solidFill>
                    <a:srgbClr val="FF0000"/>
                  </a:solidFill>
                  <a:latin typeface="Times New Roman" panose="02020603050405020304" pitchFamily="18" charset="0"/>
                </a:rPr>
                <a:t>:</a:t>
              </a:r>
              <a:endParaRPr lang="en-US" altLang="zh-CN" sz="2400" b="1" u="sng" dirty="0">
                <a:solidFill>
                  <a:srgbClr val="FF0000"/>
                </a:solidFill>
                <a:latin typeface="Times New Roman" panose="02020603050405020304" pitchFamily="18" charset="0"/>
              </a:endParaRPr>
            </a:p>
          </p:txBody>
        </p:sp>
      </p:grpSp>
      <p:sp>
        <p:nvSpPr>
          <p:cNvPr id="61447" name="Text Box 7"/>
          <p:cNvSpPr txBox="1"/>
          <p:nvPr/>
        </p:nvSpPr>
        <p:spPr>
          <a:xfrm>
            <a:off x="338138" y="2971800"/>
            <a:ext cx="2578100" cy="457200"/>
          </a:xfrm>
          <a:prstGeom prst="rect">
            <a:avLst/>
          </a:prstGeom>
          <a:noFill/>
          <a:ln w="9525">
            <a:noFill/>
          </a:ln>
        </p:spPr>
        <p:txBody>
          <a:bodyPr>
            <a:spAutoFit/>
          </a:bodyPr>
          <a:p>
            <a:pPr eaLnBrk="1" hangingPunct="1"/>
            <a:r>
              <a:rPr lang="zh-CN" altLang="en-US" sz="2400" b="1" dirty="0">
                <a:solidFill>
                  <a:srgbClr val="FF0000"/>
                </a:solidFill>
                <a:latin typeface="Times New Roman" panose="02020603050405020304" pitchFamily="18" charset="0"/>
              </a:rPr>
              <a:t>等价关系性质：</a:t>
            </a:r>
            <a:endParaRPr lang="zh-CN" altLang="en-US" sz="2400" b="1" dirty="0">
              <a:solidFill>
                <a:srgbClr val="FF0000"/>
              </a:solidFill>
              <a:latin typeface="Times New Roman" panose="02020603050405020304" pitchFamily="18" charset="0"/>
            </a:endParaRPr>
          </a:p>
        </p:txBody>
      </p:sp>
      <p:sp>
        <p:nvSpPr>
          <p:cNvPr id="61448" name="Text Box 8"/>
          <p:cNvSpPr txBox="1"/>
          <p:nvPr/>
        </p:nvSpPr>
        <p:spPr>
          <a:xfrm>
            <a:off x="2484438" y="2997200"/>
            <a:ext cx="1944687"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a:t>
            </a:r>
            <a:r>
              <a:rPr lang="zh-CN" altLang="en-US" sz="2400" b="1" dirty="0">
                <a:latin typeface="Times New Roman" panose="02020603050405020304" pitchFamily="18" charset="0"/>
              </a:rPr>
              <a:t>反身性</a:t>
            </a:r>
            <a:endParaRPr lang="zh-CN" altLang="en-US" sz="2400" b="1" dirty="0">
              <a:latin typeface="Times New Roman" panose="02020603050405020304" pitchFamily="18" charset="0"/>
            </a:endParaRPr>
          </a:p>
        </p:txBody>
      </p:sp>
      <p:sp>
        <p:nvSpPr>
          <p:cNvPr id="61449" name="Text Box 9"/>
          <p:cNvSpPr txBox="1"/>
          <p:nvPr/>
        </p:nvSpPr>
        <p:spPr>
          <a:xfrm>
            <a:off x="4643438" y="2971800"/>
            <a:ext cx="1944687" cy="457200"/>
          </a:xfrm>
          <a:prstGeom prst="rect">
            <a:avLst/>
          </a:prstGeom>
          <a:noFill/>
          <a:ln w="9525">
            <a:noFill/>
          </a:ln>
        </p:spPr>
        <p:txBody>
          <a:bodyPr>
            <a:spAutoFit/>
          </a:bodyPr>
          <a:p>
            <a:pPr eaLnBrk="1" hangingPunct="1"/>
            <a:r>
              <a:rPr lang="en-US" altLang="zh-CN" sz="2400" b="1" i="1" dirty="0">
                <a:latin typeface="Times New Roman" panose="02020603050405020304" pitchFamily="18" charset="0"/>
              </a:rPr>
              <a:t>A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A</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61450" name="Text Box 10"/>
          <p:cNvSpPr txBox="1"/>
          <p:nvPr/>
        </p:nvSpPr>
        <p:spPr>
          <a:xfrm>
            <a:off x="2484438" y="3505200"/>
            <a:ext cx="2273300"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a:t>
            </a:r>
            <a:r>
              <a:rPr lang="zh-CN" altLang="en-US" sz="2400" b="1" dirty="0">
                <a:latin typeface="Times New Roman" panose="02020603050405020304" pitchFamily="18" charset="0"/>
              </a:rPr>
              <a:t>对称性</a:t>
            </a:r>
            <a:endParaRPr lang="zh-CN" altLang="en-US" sz="2400" b="1" dirty="0">
              <a:latin typeface="Times New Roman" panose="02020603050405020304" pitchFamily="18" charset="0"/>
            </a:endParaRPr>
          </a:p>
        </p:txBody>
      </p:sp>
      <p:sp>
        <p:nvSpPr>
          <p:cNvPr id="61451" name="Text Box 11"/>
          <p:cNvSpPr txBox="1"/>
          <p:nvPr/>
        </p:nvSpPr>
        <p:spPr>
          <a:xfrm>
            <a:off x="4567238" y="3498850"/>
            <a:ext cx="3317875"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若</a:t>
            </a:r>
            <a:r>
              <a:rPr lang="en-US" altLang="zh-CN" sz="2400" b="1" i="1" dirty="0">
                <a:latin typeface="Times New Roman" panose="02020603050405020304" pitchFamily="18" charset="0"/>
              </a:rPr>
              <a:t>A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B</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则</a:t>
            </a:r>
            <a:r>
              <a:rPr lang="en-US" altLang="zh-CN" sz="2400" b="1" i="1" dirty="0">
                <a:latin typeface="Times New Roman" panose="02020603050405020304" pitchFamily="18" charset="0"/>
              </a:rPr>
              <a:t>B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A</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61452" name="Text Box 12"/>
          <p:cNvSpPr txBox="1"/>
          <p:nvPr/>
        </p:nvSpPr>
        <p:spPr>
          <a:xfrm>
            <a:off x="2484438" y="4114800"/>
            <a:ext cx="2422525"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rPr>
              <a:t>iii）</a:t>
            </a:r>
            <a:r>
              <a:rPr lang="zh-CN" altLang="en-US" sz="2400" b="1" dirty="0">
                <a:latin typeface="Times New Roman" panose="02020603050405020304" pitchFamily="18" charset="0"/>
              </a:rPr>
              <a:t>传递性</a:t>
            </a:r>
            <a:endParaRPr lang="zh-CN" altLang="en-US" sz="2400" b="1" dirty="0">
              <a:latin typeface="Times New Roman" panose="02020603050405020304" pitchFamily="18" charset="0"/>
            </a:endParaRPr>
          </a:p>
        </p:txBody>
      </p:sp>
      <p:sp>
        <p:nvSpPr>
          <p:cNvPr id="61453" name="Text Box 13"/>
          <p:cNvSpPr txBox="1"/>
          <p:nvPr/>
        </p:nvSpPr>
        <p:spPr>
          <a:xfrm>
            <a:off x="4567238" y="4114800"/>
            <a:ext cx="3662362"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若</a:t>
            </a:r>
            <a:r>
              <a:rPr lang="en-US" altLang="zh-CN" sz="2400" b="1" i="1" dirty="0">
                <a:latin typeface="Times New Roman" panose="02020603050405020304" pitchFamily="18" charset="0"/>
              </a:rPr>
              <a:t>A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B</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B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C</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则</a:t>
            </a:r>
            <a:r>
              <a:rPr lang="en-US" altLang="zh-CN" sz="2400" b="1" i="1" dirty="0">
                <a:latin typeface="Times New Roman" panose="02020603050405020304" pitchFamily="18" charset="0"/>
              </a:rPr>
              <a:t>A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C</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61454" name="Text Box 14"/>
          <p:cNvSpPr txBox="1"/>
          <p:nvPr/>
        </p:nvSpPr>
        <p:spPr>
          <a:xfrm>
            <a:off x="838200" y="4800600"/>
            <a:ext cx="4856163"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具有上述三条性质的关系称为</a:t>
            </a:r>
            <a:r>
              <a:rPr lang="zh-CN" altLang="en-US" sz="2400" b="1" dirty="0">
                <a:solidFill>
                  <a:srgbClr val="FF0000"/>
                </a:solidFill>
                <a:latin typeface="Times New Roman" panose="02020603050405020304" pitchFamily="18" charset="0"/>
              </a:rPr>
              <a:t>等价</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61455" name="Text Box 15"/>
          <p:cNvSpPr txBox="1"/>
          <p:nvPr/>
        </p:nvSpPr>
        <p:spPr>
          <a:xfrm>
            <a:off x="822325" y="5486400"/>
            <a:ext cx="6081713"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如：两个方程组同解，则这两个方程组等价.</a:t>
            </a:r>
            <a:endParaRPr lang="zh-CN" altLang="en-US" sz="2400" b="1" dirty="0">
              <a:latin typeface="Times New Roman" panose="02020603050405020304" pitchFamily="18" charset="0"/>
            </a:endParaRPr>
          </a:p>
        </p:txBody>
      </p:sp>
      <p:graphicFrame>
        <p:nvGraphicFramePr>
          <p:cNvPr id="12301" name="Object 16"/>
          <p:cNvGraphicFramePr>
            <a:graphicFrameLocks noChangeAspect="1"/>
          </p:cNvGraphicFramePr>
          <p:nvPr/>
        </p:nvGraphicFramePr>
        <p:xfrm>
          <a:off x="6338888" y="4159250"/>
          <a:ext cx="114300" cy="215900"/>
        </p:xfrm>
        <a:graphic>
          <a:graphicData uri="http://schemas.openxmlformats.org/presentationml/2006/ole">
            <mc:AlternateContent xmlns:mc="http://schemas.openxmlformats.org/markup-compatibility/2006">
              <mc:Choice xmlns:v="urn:schemas-microsoft-com:vml" Requires="v">
                <p:oleObj spid="_x0000_s3223" name="" r:id="rId1" imgW="114300" imgH="215900" progId="Equation.3">
                  <p:embed/>
                </p:oleObj>
              </mc:Choice>
              <mc:Fallback>
                <p:oleObj name="" r:id="rId1" imgW="114300" imgH="215900" progId="Equation.3">
                  <p:embed/>
                  <p:pic>
                    <p:nvPicPr>
                      <p:cNvPr id="0" name="图片 3222"/>
                      <p:cNvPicPr/>
                      <p:nvPr/>
                    </p:nvPicPr>
                    <p:blipFill>
                      <a:blip r:embed="rId2"/>
                      <a:stretch>
                        <a:fillRect/>
                      </a:stretch>
                    </p:blipFill>
                    <p:spPr>
                      <a:xfrm>
                        <a:off x="6338888" y="4159250"/>
                        <a:ext cx="114300" cy="215900"/>
                      </a:xfrm>
                      <a:prstGeom prst="rect">
                        <a:avLst/>
                      </a:prstGeom>
                      <a:noFill/>
                      <a:ln w="38100">
                        <a:noFill/>
                        <a:miter/>
                      </a:ln>
                    </p:spPr>
                  </p:pic>
                </p:oleObj>
              </mc:Fallback>
            </mc:AlternateContent>
          </a:graphicData>
        </a:graphic>
      </p:graphicFrame>
      <p:sp>
        <p:nvSpPr>
          <p:cNvPr id="61457" name="Text Box 17"/>
          <p:cNvSpPr txBox="1"/>
          <p:nvPr/>
        </p:nvSpPr>
        <p:spPr>
          <a:xfrm>
            <a:off x="1524000" y="1143000"/>
            <a:ext cx="5514975" cy="457200"/>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矩阵 </a:t>
            </a:r>
            <a:r>
              <a:rPr lang="en-US" altLang="zh-CN" sz="2400" b="1" i="1" dirty="0">
                <a:latin typeface="Times New Roman" panose="02020603050405020304" pitchFamily="18" charset="0"/>
              </a:rPr>
              <a:t>A </a:t>
            </a:r>
            <a:r>
              <a:rPr lang="zh-CN" altLang="en-US" sz="2400" b="1" dirty="0">
                <a:latin typeface="Times New Roman" panose="02020603050405020304" pitchFamily="18" charset="0"/>
              </a:rPr>
              <a:t>经过有限次初等变换变成矩阵 </a:t>
            </a:r>
            <a:r>
              <a:rPr lang="en-US" altLang="zh-CN" sz="2400" b="1" i="1" dirty="0">
                <a:latin typeface="Times New Roman" panose="02020603050405020304" pitchFamily="18" charset="0"/>
              </a:rPr>
              <a:t>B.</a:t>
            </a:r>
            <a:endParaRPr lang="en-US" altLang="zh-CN" sz="2400" b="1" dirty="0">
              <a:latin typeface="Times New Roman" panose="02020603050405020304" pitchFamily="18" charset="0"/>
            </a:endParaRPr>
          </a:p>
        </p:txBody>
      </p:sp>
      <p:grpSp>
        <p:nvGrpSpPr>
          <p:cNvPr id="61458" name="Group 18"/>
          <p:cNvGrpSpPr/>
          <p:nvPr/>
        </p:nvGrpSpPr>
        <p:grpSpPr>
          <a:xfrm>
            <a:off x="1908175" y="1844675"/>
            <a:ext cx="4298950" cy="762000"/>
            <a:chOff x="1228" y="1152"/>
            <a:chExt cx="2708" cy="480"/>
          </a:xfrm>
        </p:grpSpPr>
        <p:grpSp>
          <p:nvGrpSpPr>
            <p:cNvPr id="12316" name="Group 19"/>
            <p:cNvGrpSpPr/>
            <p:nvPr/>
          </p:nvGrpSpPr>
          <p:grpSpPr>
            <a:xfrm>
              <a:off x="2016" y="1152"/>
              <a:ext cx="1920" cy="480"/>
              <a:chOff x="3456" y="144"/>
              <a:chExt cx="1920" cy="480"/>
            </a:xfrm>
          </p:grpSpPr>
          <p:sp>
            <p:nvSpPr>
              <p:cNvPr id="12318" name="Rectangle 20"/>
              <p:cNvSpPr/>
              <p:nvPr/>
            </p:nvSpPr>
            <p:spPr>
              <a:xfrm>
                <a:off x="3648" y="144"/>
                <a:ext cx="1467"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有限次初等变换</a:t>
                </a:r>
                <a:endParaRPr lang="zh-CN" altLang="en-US" sz="2400" b="1" dirty="0">
                  <a:latin typeface="Times New Roman" panose="02020603050405020304" pitchFamily="18" charset="0"/>
                </a:endParaRPr>
              </a:p>
            </p:txBody>
          </p:sp>
          <p:graphicFrame>
            <p:nvGraphicFramePr>
              <p:cNvPr id="12319" name="Object 21"/>
              <p:cNvGraphicFramePr>
                <a:graphicFrameLocks noChangeAspect="1"/>
              </p:cNvGraphicFramePr>
              <p:nvPr/>
            </p:nvGraphicFramePr>
            <p:xfrm>
              <a:off x="3456" y="384"/>
              <a:ext cx="240" cy="240"/>
            </p:xfrm>
            <a:graphic>
              <a:graphicData uri="http://schemas.openxmlformats.org/presentationml/2006/ole">
                <mc:AlternateContent xmlns:mc="http://schemas.openxmlformats.org/markup-compatibility/2006">
                  <mc:Choice xmlns:v="urn:schemas-microsoft-com:vml" Requires="v">
                    <p:oleObj spid="_x0000_s3227" name="" r:id="rId3" imgW="165100" imgH="165100" progId="Equation.3">
                      <p:embed/>
                    </p:oleObj>
                  </mc:Choice>
                  <mc:Fallback>
                    <p:oleObj name="" r:id="rId3" imgW="165100" imgH="165100" progId="Equation.3">
                      <p:embed/>
                      <p:pic>
                        <p:nvPicPr>
                          <p:cNvPr id="0" name="图片 3226"/>
                          <p:cNvPicPr/>
                          <p:nvPr/>
                        </p:nvPicPr>
                        <p:blipFill>
                          <a:blip r:embed="rId4"/>
                          <a:stretch>
                            <a:fillRect/>
                          </a:stretch>
                        </p:blipFill>
                        <p:spPr>
                          <a:xfrm>
                            <a:off x="3456" y="384"/>
                            <a:ext cx="240" cy="240"/>
                          </a:xfrm>
                          <a:prstGeom prst="rect">
                            <a:avLst/>
                          </a:prstGeom>
                          <a:noFill/>
                          <a:ln w="38100">
                            <a:noFill/>
                            <a:miter/>
                          </a:ln>
                        </p:spPr>
                      </p:pic>
                    </p:oleObj>
                  </mc:Fallback>
                </mc:AlternateContent>
              </a:graphicData>
            </a:graphic>
          </p:graphicFrame>
          <p:graphicFrame>
            <p:nvGraphicFramePr>
              <p:cNvPr id="12320" name="Object 22"/>
              <p:cNvGraphicFramePr>
                <a:graphicFrameLocks noChangeAspect="1"/>
              </p:cNvGraphicFramePr>
              <p:nvPr/>
            </p:nvGraphicFramePr>
            <p:xfrm>
              <a:off x="5136" y="384"/>
              <a:ext cx="240" cy="240"/>
            </p:xfrm>
            <a:graphic>
              <a:graphicData uri="http://schemas.openxmlformats.org/presentationml/2006/ole">
                <mc:AlternateContent xmlns:mc="http://schemas.openxmlformats.org/markup-compatibility/2006">
                  <mc:Choice xmlns:v="urn:schemas-microsoft-com:vml" Requires="v">
                    <p:oleObj spid="_x0000_s3222" name="" r:id="rId5" imgW="165100" imgH="165100" progId="Equation.3">
                      <p:embed/>
                    </p:oleObj>
                  </mc:Choice>
                  <mc:Fallback>
                    <p:oleObj name="" r:id="rId5" imgW="165100" imgH="165100" progId="Equation.3">
                      <p:embed/>
                      <p:pic>
                        <p:nvPicPr>
                          <p:cNvPr id="0" name="图片 3221"/>
                          <p:cNvPicPr/>
                          <p:nvPr/>
                        </p:nvPicPr>
                        <p:blipFill>
                          <a:blip r:embed="rId6"/>
                          <a:stretch>
                            <a:fillRect/>
                          </a:stretch>
                        </p:blipFill>
                        <p:spPr>
                          <a:xfrm>
                            <a:off x="5136" y="384"/>
                            <a:ext cx="240" cy="240"/>
                          </a:xfrm>
                          <a:prstGeom prst="rect">
                            <a:avLst/>
                          </a:prstGeom>
                          <a:noFill/>
                          <a:ln w="38100">
                            <a:noFill/>
                            <a:miter/>
                          </a:ln>
                        </p:spPr>
                      </p:pic>
                    </p:oleObj>
                  </mc:Fallback>
                </mc:AlternateContent>
              </a:graphicData>
            </a:graphic>
          </p:graphicFrame>
          <p:sp>
            <p:nvSpPr>
              <p:cNvPr id="12321" name="Freeform 23"/>
              <p:cNvSpPr/>
              <p:nvPr/>
            </p:nvSpPr>
            <p:spPr>
              <a:xfrm>
                <a:off x="3840" y="432"/>
                <a:ext cx="1104" cy="144"/>
              </a:xfrm>
              <a:custGeom>
                <a:avLst/>
                <a:gdLst/>
                <a:ahLst/>
                <a:cxnLst>
                  <a:cxn ang="0">
                    <a:pos x="0" y="136"/>
                  </a:cxn>
                  <a:cxn ang="0">
                    <a:pos x="325" y="0"/>
                  </a:cxn>
                  <a:cxn ang="0">
                    <a:pos x="779" y="136"/>
                  </a:cxn>
                  <a:cxn ang="0">
                    <a:pos x="1104" y="45"/>
                  </a:cxn>
                </a:cxnLst>
                <a:pathLst>
                  <a:path w="816" h="152">
                    <a:moveTo>
                      <a:pt x="0" y="144"/>
                    </a:moveTo>
                    <a:cubicBezTo>
                      <a:pt x="72" y="72"/>
                      <a:pt x="144" y="0"/>
                      <a:pt x="240" y="0"/>
                    </a:cubicBezTo>
                    <a:cubicBezTo>
                      <a:pt x="336" y="0"/>
                      <a:pt x="480" y="136"/>
                      <a:pt x="576" y="144"/>
                    </a:cubicBezTo>
                    <a:cubicBezTo>
                      <a:pt x="672" y="152"/>
                      <a:pt x="744" y="100"/>
                      <a:pt x="816" y="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sp>
          <p:nvSpPr>
            <p:cNvPr id="12317" name="Text Box 24"/>
            <p:cNvSpPr txBox="1"/>
            <p:nvPr/>
          </p:nvSpPr>
          <p:spPr>
            <a:xfrm>
              <a:off x="1228" y="1296"/>
              <a:ext cx="473" cy="288"/>
            </a:xfrm>
            <a:prstGeom prst="rect">
              <a:avLst/>
            </a:prstGeom>
            <a:noFill/>
            <a:ln w="9525">
              <a:noFill/>
            </a:ln>
          </p:spPr>
          <p:txBody>
            <a:bodyPr>
              <a:spAutoFit/>
            </a:bodyPr>
            <a:p>
              <a:pPr eaLnBrk="1" hangingPunct="1"/>
              <a:r>
                <a:rPr lang="zh-CN" altLang="en-US" sz="2400" b="1" dirty="0">
                  <a:latin typeface="Times New Roman" panose="02020603050405020304" pitchFamily="18" charset="0"/>
                </a:rPr>
                <a:t>即</a:t>
              </a:r>
              <a:endParaRPr lang="zh-CN" altLang="en-US" sz="2400" b="1" dirty="0">
                <a:latin typeface="Times New Roman" panose="02020603050405020304" pitchFamily="18" charset="0"/>
              </a:endParaRPr>
            </a:p>
          </p:txBody>
        </p:sp>
      </p:grpSp>
      <p:grpSp>
        <p:nvGrpSpPr>
          <p:cNvPr id="61465" name="Group 25"/>
          <p:cNvGrpSpPr/>
          <p:nvPr/>
        </p:nvGrpSpPr>
        <p:grpSpPr>
          <a:xfrm>
            <a:off x="7164388" y="260350"/>
            <a:ext cx="1584325" cy="1800225"/>
            <a:chOff x="4513" y="164"/>
            <a:chExt cx="998" cy="1134"/>
          </a:xfrm>
        </p:grpSpPr>
        <p:sp>
          <p:nvSpPr>
            <p:cNvPr id="12305" name="Rectangle 26"/>
            <p:cNvSpPr/>
            <p:nvPr/>
          </p:nvSpPr>
          <p:spPr>
            <a:xfrm>
              <a:off x="4513" y="164"/>
              <a:ext cx="998" cy="113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nvGrpSpPr>
            <p:cNvPr id="12306" name="Group 27"/>
            <p:cNvGrpSpPr/>
            <p:nvPr/>
          </p:nvGrpSpPr>
          <p:grpSpPr>
            <a:xfrm>
              <a:off x="4578" y="194"/>
              <a:ext cx="797" cy="424"/>
              <a:chOff x="4001" y="1418"/>
              <a:chExt cx="797" cy="424"/>
            </a:xfrm>
          </p:grpSpPr>
          <p:sp>
            <p:nvSpPr>
              <p:cNvPr id="12312" name="Rectangle 28"/>
              <p:cNvSpPr/>
              <p:nvPr/>
            </p:nvSpPr>
            <p:spPr>
              <a:xfrm>
                <a:off x="4312" y="1418"/>
                <a:ext cx="292" cy="288"/>
              </a:xfrm>
              <a:prstGeom prst="rect">
                <a:avLst/>
              </a:prstGeom>
              <a:noFill/>
              <a:ln w="9525">
                <a:noFill/>
              </a:ln>
            </p:spPr>
            <p:txBody>
              <a:bodyPr>
                <a:spAutoFit/>
              </a:bodyPr>
              <a:p>
                <a:pPr eaLnBrk="1" hangingPunct="1"/>
                <a:r>
                  <a:rPr lang="en-US" altLang="zh-CN" sz="2400" b="1" dirty="0">
                    <a:latin typeface="Times New Roman" panose="02020603050405020304" pitchFamily="18" charset="0"/>
                  </a:rPr>
                  <a:t>r</a:t>
                </a:r>
                <a:endParaRPr lang="en-US" altLang="zh-CN" sz="2400" b="1" dirty="0">
                  <a:latin typeface="Times New Roman" panose="02020603050405020304" pitchFamily="18" charset="0"/>
                </a:endParaRPr>
              </a:p>
            </p:txBody>
          </p:sp>
          <p:graphicFrame>
            <p:nvGraphicFramePr>
              <p:cNvPr id="12313" name="Object 29"/>
              <p:cNvGraphicFramePr>
                <a:graphicFrameLocks noChangeAspect="1"/>
              </p:cNvGraphicFramePr>
              <p:nvPr/>
            </p:nvGraphicFramePr>
            <p:xfrm>
              <a:off x="4001" y="1602"/>
              <a:ext cx="240" cy="240"/>
            </p:xfrm>
            <a:graphic>
              <a:graphicData uri="http://schemas.openxmlformats.org/presentationml/2006/ole">
                <mc:AlternateContent xmlns:mc="http://schemas.openxmlformats.org/markup-compatibility/2006">
                  <mc:Choice xmlns:v="urn:schemas-microsoft-com:vml" Requires="v">
                    <p:oleObj spid="_x0000_s3224" name="" r:id="rId7" imgW="165100" imgH="165100" progId="Equation.3">
                      <p:embed/>
                    </p:oleObj>
                  </mc:Choice>
                  <mc:Fallback>
                    <p:oleObj name="" r:id="rId7" imgW="165100" imgH="165100" progId="Equation.3">
                      <p:embed/>
                      <p:pic>
                        <p:nvPicPr>
                          <p:cNvPr id="0" name="图片 3223"/>
                          <p:cNvPicPr/>
                          <p:nvPr/>
                        </p:nvPicPr>
                        <p:blipFill>
                          <a:blip r:embed="rId4"/>
                          <a:stretch>
                            <a:fillRect/>
                          </a:stretch>
                        </p:blipFill>
                        <p:spPr>
                          <a:xfrm>
                            <a:off x="4001" y="1602"/>
                            <a:ext cx="240" cy="240"/>
                          </a:xfrm>
                          <a:prstGeom prst="rect">
                            <a:avLst/>
                          </a:prstGeom>
                          <a:noFill/>
                          <a:ln w="38100">
                            <a:noFill/>
                            <a:miter/>
                          </a:ln>
                        </p:spPr>
                      </p:pic>
                    </p:oleObj>
                  </mc:Fallback>
                </mc:AlternateContent>
              </a:graphicData>
            </a:graphic>
          </p:graphicFrame>
          <p:graphicFrame>
            <p:nvGraphicFramePr>
              <p:cNvPr id="12314" name="Object 30"/>
              <p:cNvGraphicFramePr>
                <a:graphicFrameLocks noChangeAspect="1"/>
              </p:cNvGraphicFramePr>
              <p:nvPr/>
            </p:nvGraphicFramePr>
            <p:xfrm>
              <a:off x="4558" y="1570"/>
              <a:ext cx="240" cy="240"/>
            </p:xfrm>
            <a:graphic>
              <a:graphicData uri="http://schemas.openxmlformats.org/presentationml/2006/ole">
                <mc:AlternateContent xmlns:mc="http://schemas.openxmlformats.org/markup-compatibility/2006">
                  <mc:Choice xmlns:v="urn:schemas-microsoft-com:vml" Requires="v">
                    <p:oleObj spid="_x0000_s3225" name="" r:id="rId8" imgW="165100" imgH="165100" progId="Equation.3">
                      <p:embed/>
                    </p:oleObj>
                  </mc:Choice>
                  <mc:Fallback>
                    <p:oleObj name="" r:id="rId8" imgW="165100" imgH="165100" progId="Equation.3">
                      <p:embed/>
                      <p:pic>
                        <p:nvPicPr>
                          <p:cNvPr id="0" name="图片 3224"/>
                          <p:cNvPicPr/>
                          <p:nvPr/>
                        </p:nvPicPr>
                        <p:blipFill>
                          <a:blip r:embed="rId6"/>
                          <a:stretch>
                            <a:fillRect/>
                          </a:stretch>
                        </p:blipFill>
                        <p:spPr>
                          <a:xfrm>
                            <a:off x="4558" y="1570"/>
                            <a:ext cx="240" cy="240"/>
                          </a:xfrm>
                          <a:prstGeom prst="rect">
                            <a:avLst/>
                          </a:prstGeom>
                          <a:noFill/>
                          <a:ln w="38100">
                            <a:noFill/>
                            <a:miter/>
                          </a:ln>
                        </p:spPr>
                      </p:pic>
                    </p:oleObj>
                  </mc:Fallback>
                </mc:AlternateContent>
              </a:graphicData>
            </a:graphic>
          </p:graphicFrame>
          <p:sp>
            <p:nvSpPr>
              <p:cNvPr id="12315" name="Freeform 31"/>
              <p:cNvSpPr/>
              <p:nvPr/>
            </p:nvSpPr>
            <p:spPr>
              <a:xfrm>
                <a:off x="4241" y="1661"/>
                <a:ext cx="317" cy="91"/>
              </a:xfrm>
              <a:custGeom>
                <a:avLst/>
                <a:gdLst/>
                <a:ahLst/>
                <a:cxnLst>
                  <a:cxn ang="0">
                    <a:pos x="0" y="86"/>
                  </a:cxn>
                  <a:cxn ang="0">
                    <a:pos x="93" y="0"/>
                  </a:cxn>
                  <a:cxn ang="0">
                    <a:pos x="224" y="86"/>
                  </a:cxn>
                  <a:cxn ang="0">
                    <a:pos x="317" y="29"/>
                  </a:cxn>
                </a:cxnLst>
                <a:pathLst>
                  <a:path w="816" h="152">
                    <a:moveTo>
                      <a:pt x="0" y="144"/>
                    </a:moveTo>
                    <a:cubicBezTo>
                      <a:pt x="72" y="72"/>
                      <a:pt x="144" y="0"/>
                      <a:pt x="240" y="0"/>
                    </a:cubicBezTo>
                    <a:cubicBezTo>
                      <a:pt x="336" y="0"/>
                      <a:pt x="480" y="136"/>
                      <a:pt x="576" y="144"/>
                    </a:cubicBezTo>
                    <a:cubicBezTo>
                      <a:pt x="672" y="152"/>
                      <a:pt x="744" y="100"/>
                      <a:pt x="816" y="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2307" name="Group 32"/>
            <p:cNvGrpSpPr/>
            <p:nvPr/>
          </p:nvGrpSpPr>
          <p:grpSpPr>
            <a:xfrm>
              <a:off x="4578" y="709"/>
              <a:ext cx="797" cy="424"/>
              <a:chOff x="4001" y="1418"/>
              <a:chExt cx="797" cy="424"/>
            </a:xfrm>
          </p:grpSpPr>
          <p:sp>
            <p:nvSpPr>
              <p:cNvPr id="12308" name="Rectangle 33"/>
              <p:cNvSpPr/>
              <p:nvPr/>
            </p:nvSpPr>
            <p:spPr>
              <a:xfrm>
                <a:off x="4312" y="1418"/>
                <a:ext cx="292" cy="288"/>
              </a:xfrm>
              <a:prstGeom prst="rect">
                <a:avLst/>
              </a:prstGeom>
              <a:noFill/>
              <a:ln w="9525">
                <a:noFill/>
              </a:ln>
            </p:spPr>
            <p:txBody>
              <a:bodyPr>
                <a:spAutoFit/>
              </a:bodyPr>
              <a:p>
                <a:pPr eaLnBrk="1" hangingPunct="1"/>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graphicFrame>
            <p:nvGraphicFramePr>
              <p:cNvPr id="12309" name="Object 34"/>
              <p:cNvGraphicFramePr>
                <a:graphicFrameLocks noChangeAspect="1"/>
              </p:cNvGraphicFramePr>
              <p:nvPr/>
            </p:nvGraphicFramePr>
            <p:xfrm>
              <a:off x="4001" y="1602"/>
              <a:ext cx="240" cy="240"/>
            </p:xfrm>
            <a:graphic>
              <a:graphicData uri="http://schemas.openxmlformats.org/presentationml/2006/ole">
                <mc:AlternateContent xmlns:mc="http://schemas.openxmlformats.org/markup-compatibility/2006">
                  <mc:Choice xmlns:v="urn:schemas-microsoft-com:vml" Requires="v">
                    <p:oleObj spid="_x0000_s3226" name="" r:id="rId9" imgW="165100" imgH="165100" progId="Equation.3">
                      <p:embed/>
                    </p:oleObj>
                  </mc:Choice>
                  <mc:Fallback>
                    <p:oleObj name="" r:id="rId9" imgW="165100" imgH="165100" progId="Equation.3">
                      <p:embed/>
                      <p:pic>
                        <p:nvPicPr>
                          <p:cNvPr id="0" name="图片 3225"/>
                          <p:cNvPicPr/>
                          <p:nvPr/>
                        </p:nvPicPr>
                        <p:blipFill>
                          <a:blip r:embed="rId4"/>
                          <a:stretch>
                            <a:fillRect/>
                          </a:stretch>
                        </p:blipFill>
                        <p:spPr>
                          <a:xfrm>
                            <a:off x="4001" y="1602"/>
                            <a:ext cx="240" cy="240"/>
                          </a:xfrm>
                          <a:prstGeom prst="rect">
                            <a:avLst/>
                          </a:prstGeom>
                          <a:noFill/>
                          <a:ln w="38100">
                            <a:noFill/>
                            <a:miter/>
                          </a:ln>
                        </p:spPr>
                      </p:pic>
                    </p:oleObj>
                  </mc:Fallback>
                </mc:AlternateContent>
              </a:graphicData>
            </a:graphic>
          </p:graphicFrame>
          <p:graphicFrame>
            <p:nvGraphicFramePr>
              <p:cNvPr id="12310" name="Object 35"/>
              <p:cNvGraphicFramePr>
                <a:graphicFrameLocks noChangeAspect="1"/>
              </p:cNvGraphicFramePr>
              <p:nvPr/>
            </p:nvGraphicFramePr>
            <p:xfrm>
              <a:off x="4558" y="1570"/>
              <a:ext cx="240" cy="240"/>
            </p:xfrm>
            <a:graphic>
              <a:graphicData uri="http://schemas.openxmlformats.org/presentationml/2006/ole">
                <mc:AlternateContent xmlns:mc="http://schemas.openxmlformats.org/markup-compatibility/2006">
                  <mc:Choice xmlns:v="urn:schemas-microsoft-com:vml" Requires="v">
                    <p:oleObj spid="_x0000_s3240" name="" r:id="rId10" imgW="165100" imgH="165100" progId="Equation.3">
                      <p:embed/>
                    </p:oleObj>
                  </mc:Choice>
                  <mc:Fallback>
                    <p:oleObj name="" r:id="rId10" imgW="165100" imgH="165100" progId="Equation.3">
                      <p:embed/>
                      <p:pic>
                        <p:nvPicPr>
                          <p:cNvPr id="0" name="图片 3239"/>
                          <p:cNvPicPr/>
                          <p:nvPr/>
                        </p:nvPicPr>
                        <p:blipFill>
                          <a:blip r:embed="rId6"/>
                          <a:stretch>
                            <a:fillRect/>
                          </a:stretch>
                        </p:blipFill>
                        <p:spPr>
                          <a:xfrm>
                            <a:off x="4558" y="1570"/>
                            <a:ext cx="240" cy="240"/>
                          </a:xfrm>
                          <a:prstGeom prst="rect">
                            <a:avLst/>
                          </a:prstGeom>
                          <a:noFill/>
                          <a:ln w="38100">
                            <a:noFill/>
                            <a:miter/>
                          </a:ln>
                        </p:spPr>
                      </p:pic>
                    </p:oleObj>
                  </mc:Fallback>
                </mc:AlternateContent>
              </a:graphicData>
            </a:graphic>
          </p:graphicFrame>
          <p:sp>
            <p:nvSpPr>
              <p:cNvPr id="12311" name="Freeform 36"/>
              <p:cNvSpPr/>
              <p:nvPr/>
            </p:nvSpPr>
            <p:spPr>
              <a:xfrm>
                <a:off x="4241" y="1661"/>
                <a:ext cx="317" cy="91"/>
              </a:xfrm>
              <a:custGeom>
                <a:avLst/>
                <a:gdLst/>
                <a:ahLst/>
                <a:cxnLst>
                  <a:cxn ang="0">
                    <a:pos x="0" y="86"/>
                  </a:cxn>
                  <a:cxn ang="0">
                    <a:pos x="93" y="0"/>
                  </a:cxn>
                  <a:cxn ang="0">
                    <a:pos x="224" y="86"/>
                  </a:cxn>
                  <a:cxn ang="0">
                    <a:pos x="317" y="29"/>
                  </a:cxn>
                </a:cxnLst>
                <a:pathLst>
                  <a:path w="816" h="152">
                    <a:moveTo>
                      <a:pt x="0" y="144"/>
                    </a:moveTo>
                    <a:cubicBezTo>
                      <a:pt x="72" y="72"/>
                      <a:pt x="144" y="0"/>
                      <a:pt x="240" y="0"/>
                    </a:cubicBezTo>
                    <a:cubicBezTo>
                      <a:pt x="336" y="0"/>
                      <a:pt x="480" y="136"/>
                      <a:pt x="576" y="144"/>
                    </a:cubicBezTo>
                    <a:cubicBezTo>
                      <a:pt x="672" y="152"/>
                      <a:pt x="744" y="100"/>
                      <a:pt x="816" y="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left)">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7"/>
                                        </p:tgtEl>
                                        <p:attrNameLst>
                                          <p:attrName>style.visibility</p:attrName>
                                        </p:attrNameLst>
                                      </p:cBhvr>
                                      <p:to>
                                        <p:strVal val="visible"/>
                                      </p:to>
                                    </p:set>
                                    <p:animEffect transition="in" filter="wipe(left)">
                                      <p:cBhvr>
                                        <p:cTn id="12" dur="500"/>
                                        <p:tgtEl>
                                          <p:spTgt spid="614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58"/>
                                        </p:tgtEl>
                                        <p:attrNameLst>
                                          <p:attrName>style.visibility</p:attrName>
                                        </p:attrNameLst>
                                      </p:cBhvr>
                                      <p:to>
                                        <p:strVal val="visible"/>
                                      </p:to>
                                    </p:set>
                                    <p:animEffect transition="in" filter="wipe(left)">
                                      <p:cBhvr>
                                        <p:cTn id="17" dur="500"/>
                                        <p:tgtEl>
                                          <p:spTgt spid="614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61465"/>
                                        </p:tgtEl>
                                        <p:attrNameLst>
                                          <p:attrName>style.visibility</p:attrName>
                                        </p:attrNameLst>
                                      </p:cBhvr>
                                      <p:to>
                                        <p:strVal val="visible"/>
                                      </p:to>
                                    </p:set>
                                    <p:animEffect transition="in" filter="slide(fromRight)">
                                      <p:cBhvr>
                                        <p:cTn id="22" dur="500"/>
                                        <p:tgtEl>
                                          <p:spTgt spid="614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7"/>
                                        </p:tgtEl>
                                        <p:attrNameLst>
                                          <p:attrName>style.visibility</p:attrName>
                                        </p:attrNameLst>
                                      </p:cBhvr>
                                      <p:to>
                                        <p:strVal val="visible"/>
                                      </p:to>
                                    </p:set>
                                    <p:animEffect transition="in" filter="wipe(left)">
                                      <p:cBhvr>
                                        <p:cTn id="27" dur="500"/>
                                        <p:tgtEl>
                                          <p:spTgt spid="614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8"/>
                                        </p:tgtEl>
                                        <p:attrNameLst>
                                          <p:attrName>style.visibility</p:attrName>
                                        </p:attrNameLst>
                                      </p:cBhvr>
                                      <p:to>
                                        <p:strVal val="visible"/>
                                      </p:to>
                                    </p:set>
                                    <p:animEffect transition="in" filter="wipe(left)">
                                      <p:cBhvr>
                                        <p:cTn id="32" dur="500"/>
                                        <p:tgtEl>
                                          <p:spTgt spid="614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50"/>
                                        </p:tgtEl>
                                        <p:attrNameLst>
                                          <p:attrName>style.visibility</p:attrName>
                                        </p:attrNameLst>
                                      </p:cBhvr>
                                      <p:to>
                                        <p:strVal val="visible"/>
                                      </p:to>
                                    </p:set>
                                    <p:animEffect transition="in" filter="wipe(left)">
                                      <p:cBhvr>
                                        <p:cTn id="42" dur="500"/>
                                        <p:tgtEl>
                                          <p:spTgt spid="614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51"/>
                                        </p:tgtEl>
                                        <p:attrNameLst>
                                          <p:attrName>style.visibility</p:attrName>
                                        </p:attrNameLst>
                                      </p:cBhvr>
                                      <p:to>
                                        <p:strVal val="visible"/>
                                      </p:to>
                                    </p:set>
                                    <p:animEffect transition="in" filter="wipe(left)">
                                      <p:cBhvr>
                                        <p:cTn id="47" dur="500"/>
                                        <p:tgtEl>
                                          <p:spTgt spid="614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52"/>
                                        </p:tgtEl>
                                        <p:attrNameLst>
                                          <p:attrName>style.visibility</p:attrName>
                                        </p:attrNameLst>
                                      </p:cBhvr>
                                      <p:to>
                                        <p:strVal val="visible"/>
                                      </p:to>
                                    </p:set>
                                    <p:animEffect transition="in" filter="wipe(left)">
                                      <p:cBhvr>
                                        <p:cTn id="52" dur="500"/>
                                        <p:tgtEl>
                                          <p:spTgt spid="614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453"/>
                                        </p:tgtEl>
                                        <p:attrNameLst>
                                          <p:attrName>style.visibility</p:attrName>
                                        </p:attrNameLst>
                                      </p:cBhvr>
                                      <p:to>
                                        <p:strVal val="visible"/>
                                      </p:to>
                                    </p:set>
                                    <p:animEffect transition="in" filter="wipe(left)">
                                      <p:cBhvr>
                                        <p:cTn id="57" dur="500"/>
                                        <p:tgtEl>
                                          <p:spTgt spid="614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1454"/>
                                        </p:tgtEl>
                                        <p:attrNameLst>
                                          <p:attrName>style.visibility</p:attrName>
                                        </p:attrNameLst>
                                      </p:cBhvr>
                                      <p:to>
                                        <p:strVal val="visible"/>
                                      </p:to>
                                    </p:set>
                                    <p:animEffect transition="in" filter="wipe(left)">
                                      <p:cBhvr>
                                        <p:cTn id="62" dur="500"/>
                                        <p:tgtEl>
                                          <p:spTgt spid="614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1455"/>
                                        </p:tgtEl>
                                        <p:attrNameLst>
                                          <p:attrName>style.visibility</p:attrName>
                                        </p:attrNameLst>
                                      </p:cBhvr>
                                      <p:to>
                                        <p:strVal val="visible"/>
                                      </p:to>
                                    </p:set>
                                    <p:animEffect transition="in" filter="wipe(left)">
                                      <p:cBhvr>
                                        <p:cTn id="67" dur="500"/>
                                        <p:tgtEl>
                                          <p:spTgt spid="6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p:bldP spid="61448" grpId="0"/>
      <p:bldP spid="61449" grpId="0"/>
      <p:bldP spid="61450" grpId="0"/>
      <p:bldP spid="61451" grpId="0"/>
      <p:bldP spid="61452" grpId="0"/>
      <p:bldP spid="61453" grpId="0"/>
      <p:bldP spid="61454" grpId="0"/>
      <p:bldP spid="61455" grpId="0"/>
      <p:bldP spid="614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pSp>
        <p:nvGrpSpPr>
          <p:cNvPr id="58372" name="Group 4"/>
          <p:cNvGrpSpPr/>
          <p:nvPr/>
        </p:nvGrpSpPr>
        <p:grpSpPr>
          <a:xfrm>
            <a:off x="6162675" y="2090738"/>
            <a:ext cx="971550" cy="457200"/>
            <a:chOff x="4560" y="2208"/>
            <a:chExt cx="612" cy="288"/>
          </a:xfrm>
        </p:grpSpPr>
        <p:sp>
          <p:nvSpPr>
            <p:cNvPr id="13365" name="Text Box 5"/>
            <p:cNvSpPr txBox="1"/>
            <p:nvPr/>
          </p:nvSpPr>
          <p:spPr>
            <a:xfrm>
              <a:off x="4560" y="2208"/>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13366" name="Object 6"/>
            <p:cNvGraphicFramePr>
              <a:graphicFrameLocks noChangeAspect="1"/>
            </p:cNvGraphicFramePr>
            <p:nvPr/>
          </p:nvGraphicFramePr>
          <p:xfrm>
            <a:off x="4835" y="2256"/>
            <a:ext cx="205" cy="232"/>
          </p:xfrm>
          <a:graphic>
            <a:graphicData uri="http://schemas.openxmlformats.org/presentationml/2006/ole">
              <mc:AlternateContent xmlns:mc="http://schemas.openxmlformats.org/markup-compatibility/2006">
                <mc:Choice xmlns:v="urn:schemas-microsoft-com:vml" Requires="v">
                  <p:oleObj spid="_x0000_s3233" name="" r:id="rId1" imgW="190500" imgH="215900" progId="Equation.3">
                    <p:embed/>
                  </p:oleObj>
                </mc:Choice>
                <mc:Fallback>
                  <p:oleObj name="" r:id="rId1" imgW="190500" imgH="215900" progId="Equation.3">
                    <p:embed/>
                    <p:pic>
                      <p:nvPicPr>
                        <p:cNvPr id="0" name="图片 3232"/>
                        <p:cNvPicPr/>
                        <p:nvPr/>
                      </p:nvPicPr>
                      <p:blipFill>
                        <a:blip r:embed="rId2"/>
                        <a:stretch>
                          <a:fillRect/>
                        </a:stretch>
                      </p:blipFill>
                      <p:spPr>
                        <a:xfrm>
                          <a:off x="4835" y="2256"/>
                          <a:ext cx="205" cy="232"/>
                        </a:xfrm>
                        <a:prstGeom prst="rect">
                          <a:avLst/>
                        </a:prstGeom>
                        <a:noFill/>
                        <a:ln w="38100">
                          <a:noFill/>
                          <a:miter/>
                        </a:ln>
                      </p:spPr>
                    </p:pic>
                  </p:oleObj>
                </mc:Fallback>
              </mc:AlternateContent>
            </a:graphicData>
          </a:graphic>
        </p:graphicFrame>
      </p:grpSp>
      <p:grpSp>
        <p:nvGrpSpPr>
          <p:cNvPr id="58375" name="Group 7"/>
          <p:cNvGrpSpPr/>
          <p:nvPr/>
        </p:nvGrpSpPr>
        <p:grpSpPr>
          <a:xfrm>
            <a:off x="2360613" y="3944938"/>
            <a:ext cx="971550" cy="457200"/>
            <a:chOff x="4848" y="3360"/>
            <a:chExt cx="612" cy="288"/>
          </a:xfrm>
        </p:grpSpPr>
        <p:sp>
          <p:nvSpPr>
            <p:cNvPr id="13363" name="Text Box 8"/>
            <p:cNvSpPr txBox="1"/>
            <p:nvPr/>
          </p:nvSpPr>
          <p:spPr>
            <a:xfrm>
              <a:off x="4848" y="3360"/>
              <a:ext cx="612" cy="288"/>
            </a:xfrm>
            <a:prstGeom prst="rect">
              <a:avLst/>
            </a:prstGeom>
            <a:noFill/>
            <a:ln w="9525">
              <a:noFill/>
            </a:ln>
          </p:spPr>
          <p:txBody>
            <a:bodyPr wrap="none">
              <a:spAutoFit/>
            </a:bodyPr>
            <a:p>
              <a:pPr eaLnBrk="1" hangingPunct="1"/>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13364" name="Object 9"/>
            <p:cNvGraphicFramePr>
              <a:graphicFrameLocks noChangeAspect="1"/>
            </p:cNvGraphicFramePr>
            <p:nvPr/>
          </p:nvGraphicFramePr>
          <p:xfrm>
            <a:off x="5081" y="3408"/>
            <a:ext cx="219" cy="232"/>
          </p:xfrm>
          <a:graphic>
            <a:graphicData uri="http://schemas.openxmlformats.org/presentationml/2006/ole">
              <mc:AlternateContent xmlns:mc="http://schemas.openxmlformats.org/markup-compatibility/2006">
                <mc:Choice xmlns:v="urn:schemas-microsoft-com:vml" Requires="v">
                  <p:oleObj spid="_x0000_s3243" name="" r:id="rId3" imgW="203200" imgH="215900" progId="Equation.3">
                    <p:embed/>
                  </p:oleObj>
                </mc:Choice>
                <mc:Fallback>
                  <p:oleObj name="" r:id="rId3" imgW="203200" imgH="215900" progId="Equation.3">
                    <p:embed/>
                    <p:pic>
                      <p:nvPicPr>
                        <p:cNvPr id="0" name="图片 3242"/>
                        <p:cNvPicPr/>
                        <p:nvPr/>
                      </p:nvPicPr>
                      <p:blipFill>
                        <a:blip r:embed="rId4"/>
                        <a:stretch>
                          <a:fillRect/>
                        </a:stretch>
                      </p:blipFill>
                      <p:spPr>
                        <a:xfrm>
                          <a:off x="5081" y="3408"/>
                          <a:ext cx="219" cy="232"/>
                        </a:xfrm>
                        <a:prstGeom prst="rect">
                          <a:avLst/>
                        </a:prstGeom>
                        <a:noFill/>
                        <a:ln w="38100">
                          <a:noFill/>
                          <a:miter/>
                        </a:ln>
                      </p:spPr>
                    </p:pic>
                  </p:oleObj>
                </mc:Fallback>
              </mc:AlternateContent>
            </a:graphicData>
          </a:graphic>
        </p:graphicFrame>
      </p:grpSp>
      <p:graphicFrame>
        <p:nvGraphicFramePr>
          <p:cNvPr id="58378" name="Object 10"/>
          <p:cNvGraphicFramePr>
            <a:graphicFrameLocks noChangeAspect="1"/>
          </p:cNvGraphicFramePr>
          <p:nvPr/>
        </p:nvGraphicFramePr>
        <p:xfrm>
          <a:off x="755650" y="1412875"/>
          <a:ext cx="2970213" cy="1568450"/>
        </p:xfrm>
        <a:graphic>
          <a:graphicData uri="http://schemas.openxmlformats.org/presentationml/2006/ole">
            <mc:AlternateContent xmlns:mc="http://schemas.openxmlformats.org/markup-compatibility/2006">
              <mc:Choice xmlns:v="urn:schemas-microsoft-com:vml" Requires="v">
                <p:oleObj spid="_x0000_s3234" name="" r:id="rId5" imgW="1739900" imgH="914400" progId="Equation.3">
                  <p:embed/>
                </p:oleObj>
              </mc:Choice>
              <mc:Fallback>
                <p:oleObj name="" r:id="rId5" imgW="1739900" imgH="914400" progId="Equation.3">
                  <p:embed/>
                  <p:pic>
                    <p:nvPicPr>
                      <p:cNvPr id="0" name="图片 3233"/>
                      <p:cNvPicPr/>
                      <p:nvPr/>
                    </p:nvPicPr>
                    <p:blipFill>
                      <a:blip r:embed="rId6"/>
                      <a:stretch>
                        <a:fillRect/>
                      </a:stretch>
                    </p:blipFill>
                    <p:spPr>
                      <a:xfrm>
                        <a:off x="755650" y="1412875"/>
                        <a:ext cx="2970213" cy="1568450"/>
                      </a:xfrm>
                      <a:prstGeom prst="rect">
                        <a:avLst/>
                      </a:prstGeom>
                      <a:solidFill>
                        <a:srgbClr val="FFFF00"/>
                      </a:solidFill>
                      <a:ln w="38100">
                        <a:noFill/>
                        <a:miter/>
                      </a:ln>
                    </p:spPr>
                  </p:pic>
                </p:oleObj>
              </mc:Fallback>
            </mc:AlternateContent>
          </a:graphicData>
        </a:graphic>
      </p:graphicFrame>
      <p:graphicFrame>
        <p:nvGraphicFramePr>
          <p:cNvPr id="58379" name="Object 11"/>
          <p:cNvGraphicFramePr>
            <a:graphicFrameLocks noChangeAspect="1"/>
          </p:cNvGraphicFramePr>
          <p:nvPr/>
        </p:nvGraphicFramePr>
        <p:xfrm>
          <a:off x="4067175" y="1773238"/>
          <a:ext cx="823913" cy="369887"/>
        </p:xfrm>
        <a:graphic>
          <a:graphicData uri="http://schemas.openxmlformats.org/presentationml/2006/ole">
            <mc:AlternateContent xmlns:mc="http://schemas.openxmlformats.org/markup-compatibility/2006">
              <mc:Choice xmlns:v="urn:schemas-microsoft-com:vml" Requires="v">
                <p:oleObj spid="_x0000_s3235" name="" r:id="rId7" imgW="481965" imgH="215900" progId="Equation.3">
                  <p:embed/>
                </p:oleObj>
              </mc:Choice>
              <mc:Fallback>
                <p:oleObj name="" r:id="rId7" imgW="481965" imgH="215900" progId="Equation.3">
                  <p:embed/>
                  <p:pic>
                    <p:nvPicPr>
                      <p:cNvPr id="0" name="图片 3234"/>
                      <p:cNvPicPr/>
                      <p:nvPr/>
                    </p:nvPicPr>
                    <p:blipFill>
                      <a:blip r:embed="rId8"/>
                      <a:stretch>
                        <a:fillRect/>
                      </a:stretch>
                    </p:blipFill>
                    <p:spPr>
                      <a:xfrm>
                        <a:off x="4067175" y="1773238"/>
                        <a:ext cx="823913" cy="369887"/>
                      </a:xfrm>
                      <a:prstGeom prst="rect">
                        <a:avLst/>
                      </a:prstGeom>
                      <a:noFill/>
                      <a:ln w="38100">
                        <a:noFill/>
                        <a:miter/>
                      </a:ln>
                    </p:spPr>
                  </p:pic>
                </p:oleObj>
              </mc:Fallback>
            </mc:AlternateContent>
          </a:graphicData>
        </a:graphic>
      </p:graphicFrame>
      <p:graphicFrame>
        <p:nvGraphicFramePr>
          <p:cNvPr id="58380" name="Object 12"/>
          <p:cNvGraphicFramePr>
            <a:graphicFrameLocks noChangeAspect="1"/>
          </p:cNvGraphicFramePr>
          <p:nvPr/>
        </p:nvGraphicFramePr>
        <p:xfrm>
          <a:off x="4140200" y="2420938"/>
          <a:ext cx="628650" cy="392112"/>
        </p:xfrm>
        <a:graphic>
          <a:graphicData uri="http://schemas.openxmlformats.org/presentationml/2006/ole">
            <mc:AlternateContent xmlns:mc="http://schemas.openxmlformats.org/markup-compatibility/2006">
              <mc:Choice xmlns:v="urn:schemas-microsoft-com:vml" Requires="v">
                <p:oleObj spid="_x0000_s3238" name="" r:id="rId9" imgW="368300" imgH="228600" progId="Equation.3">
                  <p:embed/>
                </p:oleObj>
              </mc:Choice>
              <mc:Fallback>
                <p:oleObj name="" r:id="rId9" imgW="368300" imgH="228600" progId="Equation.3">
                  <p:embed/>
                  <p:pic>
                    <p:nvPicPr>
                      <p:cNvPr id="0" name="图片 3237"/>
                      <p:cNvPicPr/>
                      <p:nvPr/>
                    </p:nvPicPr>
                    <p:blipFill>
                      <a:blip r:embed="rId10"/>
                      <a:stretch>
                        <a:fillRect/>
                      </a:stretch>
                    </p:blipFill>
                    <p:spPr>
                      <a:xfrm>
                        <a:off x="4140200" y="2420938"/>
                        <a:ext cx="628650" cy="392112"/>
                      </a:xfrm>
                      <a:prstGeom prst="rect">
                        <a:avLst/>
                      </a:prstGeom>
                      <a:noFill/>
                      <a:ln w="38100">
                        <a:noFill/>
                        <a:miter/>
                      </a:ln>
                    </p:spPr>
                  </p:pic>
                </p:oleObj>
              </mc:Fallback>
            </mc:AlternateContent>
          </a:graphicData>
        </a:graphic>
      </p:graphicFrame>
      <p:graphicFrame>
        <p:nvGraphicFramePr>
          <p:cNvPr id="58381" name="Object 13"/>
          <p:cNvGraphicFramePr>
            <a:graphicFrameLocks noChangeAspect="1"/>
          </p:cNvGraphicFramePr>
          <p:nvPr/>
        </p:nvGraphicFramePr>
        <p:xfrm>
          <a:off x="5227638" y="1471613"/>
          <a:ext cx="2579687" cy="1568450"/>
        </p:xfrm>
        <a:graphic>
          <a:graphicData uri="http://schemas.openxmlformats.org/presentationml/2006/ole">
            <mc:AlternateContent xmlns:mc="http://schemas.openxmlformats.org/markup-compatibility/2006">
              <mc:Choice xmlns:v="urn:schemas-microsoft-com:vml" Requires="v">
                <p:oleObj spid="_x0000_s3231" name="" r:id="rId11" imgW="1511300" imgH="914400" progId="Equation.3">
                  <p:embed/>
                </p:oleObj>
              </mc:Choice>
              <mc:Fallback>
                <p:oleObj name="" r:id="rId11" imgW="1511300" imgH="914400" progId="Equation.3">
                  <p:embed/>
                  <p:pic>
                    <p:nvPicPr>
                      <p:cNvPr id="0" name="图片 3230"/>
                      <p:cNvPicPr/>
                      <p:nvPr/>
                    </p:nvPicPr>
                    <p:blipFill>
                      <a:blip r:embed="rId12"/>
                      <a:stretch>
                        <a:fillRect/>
                      </a:stretch>
                    </p:blipFill>
                    <p:spPr>
                      <a:xfrm>
                        <a:off x="5227638" y="1471613"/>
                        <a:ext cx="2579687" cy="1568450"/>
                      </a:xfrm>
                      <a:prstGeom prst="rect">
                        <a:avLst/>
                      </a:prstGeom>
                      <a:solidFill>
                        <a:srgbClr val="FFFF00"/>
                      </a:solidFill>
                      <a:ln w="38100">
                        <a:noFill/>
                        <a:miter/>
                      </a:ln>
                    </p:spPr>
                  </p:pic>
                </p:oleObj>
              </mc:Fallback>
            </mc:AlternateContent>
          </a:graphicData>
        </a:graphic>
      </p:graphicFrame>
      <p:graphicFrame>
        <p:nvGraphicFramePr>
          <p:cNvPr id="58382" name="Object 14"/>
          <p:cNvGraphicFramePr>
            <a:graphicFrameLocks noChangeAspect="1"/>
          </p:cNvGraphicFramePr>
          <p:nvPr/>
        </p:nvGraphicFramePr>
        <p:xfrm>
          <a:off x="5292725" y="1557338"/>
          <a:ext cx="2406650" cy="371475"/>
        </p:xfrm>
        <a:graphic>
          <a:graphicData uri="http://schemas.openxmlformats.org/presentationml/2006/ole">
            <mc:AlternateContent xmlns:mc="http://schemas.openxmlformats.org/markup-compatibility/2006">
              <mc:Choice xmlns:v="urn:schemas-microsoft-com:vml" Requires="v">
                <p:oleObj spid="_x0000_s3248" name="" r:id="rId13" imgW="1409065" imgH="215900" progId="Equation.3">
                  <p:embed/>
                </p:oleObj>
              </mc:Choice>
              <mc:Fallback>
                <p:oleObj name="" r:id="rId13" imgW="1409065" imgH="215900" progId="Equation.3">
                  <p:embed/>
                  <p:pic>
                    <p:nvPicPr>
                      <p:cNvPr id="0" name="图片 3247"/>
                      <p:cNvPicPr/>
                      <p:nvPr/>
                    </p:nvPicPr>
                    <p:blipFill>
                      <a:blip r:embed="rId14"/>
                      <a:stretch>
                        <a:fillRect/>
                      </a:stretch>
                    </p:blipFill>
                    <p:spPr>
                      <a:xfrm>
                        <a:off x="5292725" y="1557338"/>
                        <a:ext cx="2406650" cy="371475"/>
                      </a:xfrm>
                      <a:prstGeom prst="rect">
                        <a:avLst/>
                      </a:prstGeom>
                      <a:noFill/>
                      <a:ln w="38100">
                        <a:noFill/>
                        <a:miter/>
                      </a:ln>
                    </p:spPr>
                  </p:pic>
                </p:oleObj>
              </mc:Fallback>
            </mc:AlternateContent>
          </a:graphicData>
        </a:graphic>
      </p:graphicFrame>
      <p:graphicFrame>
        <p:nvGraphicFramePr>
          <p:cNvPr id="58383" name="Object 15"/>
          <p:cNvGraphicFramePr>
            <a:graphicFrameLocks noChangeAspect="1"/>
          </p:cNvGraphicFramePr>
          <p:nvPr/>
        </p:nvGraphicFramePr>
        <p:xfrm>
          <a:off x="5292725" y="1938338"/>
          <a:ext cx="2406650" cy="371475"/>
        </p:xfrm>
        <a:graphic>
          <a:graphicData uri="http://schemas.openxmlformats.org/presentationml/2006/ole">
            <mc:AlternateContent xmlns:mc="http://schemas.openxmlformats.org/markup-compatibility/2006">
              <mc:Choice xmlns:v="urn:schemas-microsoft-com:vml" Requires="v">
                <p:oleObj spid="_x0000_s3239" name="" r:id="rId15" imgW="1409065" imgH="215900" progId="Equation.3">
                  <p:embed/>
                </p:oleObj>
              </mc:Choice>
              <mc:Fallback>
                <p:oleObj name="" r:id="rId15" imgW="1409065" imgH="215900" progId="Equation.3">
                  <p:embed/>
                  <p:pic>
                    <p:nvPicPr>
                      <p:cNvPr id="0" name="图片 3238"/>
                      <p:cNvPicPr/>
                      <p:nvPr/>
                    </p:nvPicPr>
                    <p:blipFill>
                      <a:blip r:embed="rId16"/>
                      <a:stretch>
                        <a:fillRect/>
                      </a:stretch>
                    </p:blipFill>
                    <p:spPr>
                      <a:xfrm>
                        <a:off x="5292725" y="1938338"/>
                        <a:ext cx="2406650" cy="371475"/>
                      </a:xfrm>
                      <a:prstGeom prst="rect">
                        <a:avLst/>
                      </a:prstGeom>
                      <a:noFill/>
                      <a:ln w="38100">
                        <a:noFill/>
                        <a:miter/>
                      </a:ln>
                    </p:spPr>
                  </p:pic>
                </p:oleObj>
              </mc:Fallback>
            </mc:AlternateContent>
          </a:graphicData>
        </a:graphic>
      </p:graphicFrame>
      <p:graphicFrame>
        <p:nvGraphicFramePr>
          <p:cNvPr id="58384" name="Object 16"/>
          <p:cNvGraphicFramePr>
            <a:graphicFrameLocks noChangeAspect="1"/>
          </p:cNvGraphicFramePr>
          <p:nvPr/>
        </p:nvGraphicFramePr>
        <p:xfrm>
          <a:off x="5356225" y="2328863"/>
          <a:ext cx="2363788" cy="371475"/>
        </p:xfrm>
        <a:graphic>
          <a:graphicData uri="http://schemas.openxmlformats.org/presentationml/2006/ole">
            <mc:AlternateContent xmlns:mc="http://schemas.openxmlformats.org/markup-compatibility/2006">
              <mc:Choice xmlns:v="urn:schemas-microsoft-com:vml" Requires="v">
                <p:oleObj spid="_x0000_s3228" name="" r:id="rId17" imgW="1383665" imgH="215900" progId="Equation.3">
                  <p:embed/>
                </p:oleObj>
              </mc:Choice>
              <mc:Fallback>
                <p:oleObj name="" r:id="rId17" imgW="1383665" imgH="215900" progId="Equation.3">
                  <p:embed/>
                  <p:pic>
                    <p:nvPicPr>
                      <p:cNvPr id="0" name="图片 3227"/>
                      <p:cNvPicPr/>
                      <p:nvPr/>
                    </p:nvPicPr>
                    <p:blipFill>
                      <a:blip r:embed="rId18"/>
                      <a:stretch>
                        <a:fillRect/>
                      </a:stretch>
                    </p:blipFill>
                    <p:spPr>
                      <a:xfrm>
                        <a:off x="5356225" y="2328863"/>
                        <a:ext cx="2363788" cy="371475"/>
                      </a:xfrm>
                      <a:prstGeom prst="rect">
                        <a:avLst/>
                      </a:prstGeom>
                      <a:solidFill>
                        <a:srgbClr val="FFFF00"/>
                      </a:solidFill>
                      <a:ln w="38100">
                        <a:noFill/>
                        <a:miter/>
                      </a:ln>
                    </p:spPr>
                  </p:pic>
                </p:oleObj>
              </mc:Fallback>
            </mc:AlternateContent>
          </a:graphicData>
        </a:graphic>
      </p:graphicFrame>
      <p:graphicFrame>
        <p:nvGraphicFramePr>
          <p:cNvPr id="58385" name="Object 17"/>
          <p:cNvGraphicFramePr>
            <a:graphicFrameLocks noChangeAspect="1"/>
          </p:cNvGraphicFramePr>
          <p:nvPr/>
        </p:nvGraphicFramePr>
        <p:xfrm>
          <a:off x="1446213" y="3290888"/>
          <a:ext cx="2687637" cy="1568450"/>
        </p:xfrm>
        <a:graphic>
          <a:graphicData uri="http://schemas.openxmlformats.org/presentationml/2006/ole">
            <mc:AlternateContent xmlns:mc="http://schemas.openxmlformats.org/markup-compatibility/2006">
              <mc:Choice xmlns:v="urn:schemas-microsoft-com:vml" Requires="v">
                <p:oleObj spid="_x0000_s3229" name="" r:id="rId19" imgW="1574800" imgH="914400" progId="Equation.3">
                  <p:embed/>
                </p:oleObj>
              </mc:Choice>
              <mc:Fallback>
                <p:oleObj name="" r:id="rId19" imgW="1574800" imgH="914400" progId="Equation.3">
                  <p:embed/>
                  <p:pic>
                    <p:nvPicPr>
                      <p:cNvPr id="0" name="图片 3228"/>
                      <p:cNvPicPr/>
                      <p:nvPr/>
                    </p:nvPicPr>
                    <p:blipFill>
                      <a:blip r:embed="rId20"/>
                      <a:stretch>
                        <a:fillRect/>
                      </a:stretch>
                    </p:blipFill>
                    <p:spPr>
                      <a:xfrm>
                        <a:off x="1446213" y="3290888"/>
                        <a:ext cx="2687637" cy="1568450"/>
                      </a:xfrm>
                      <a:prstGeom prst="rect">
                        <a:avLst/>
                      </a:prstGeom>
                      <a:solidFill>
                        <a:srgbClr val="FFFF00"/>
                      </a:solidFill>
                      <a:ln w="38100">
                        <a:noFill/>
                        <a:miter/>
                      </a:ln>
                    </p:spPr>
                  </p:pic>
                </p:oleObj>
              </mc:Fallback>
            </mc:AlternateContent>
          </a:graphicData>
        </a:graphic>
      </p:graphicFrame>
      <p:graphicFrame>
        <p:nvGraphicFramePr>
          <p:cNvPr id="58386" name="Object 18"/>
          <p:cNvGraphicFramePr>
            <a:graphicFrameLocks noChangeAspect="1"/>
          </p:cNvGraphicFramePr>
          <p:nvPr/>
        </p:nvGraphicFramePr>
        <p:xfrm>
          <a:off x="1643063" y="3344863"/>
          <a:ext cx="2341562" cy="371475"/>
        </p:xfrm>
        <a:graphic>
          <a:graphicData uri="http://schemas.openxmlformats.org/presentationml/2006/ole">
            <mc:AlternateContent xmlns:mc="http://schemas.openxmlformats.org/markup-compatibility/2006">
              <mc:Choice xmlns:v="urn:schemas-microsoft-com:vml" Requires="v">
                <p:oleObj spid="_x0000_s3236" name="" r:id="rId21" imgW="1371600" imgH="215900" progId="Equation.3">
                  <p:embed/>
                </p:oleObj>
              </mc:Choice>
              <mc:Fallback>
                <p:oleObj name="" r:id="rId21" imgW="1371600" imgH="215900" progId="Equation.3">
                  <p:embed/>
                  <p:pic>
                    <p:nvPicPr>
                      <p:cNvPr id="0" name="图片 3235"/>
                      <p:cNvPicPr/>
                      <p:nvPr/>
                    </p:nvPicPr>
                    <p:blipFill>
                      <a:blip r:embed="rId22"/>
                      <a:stretch>
                        <a:fillRect/>
                      </a:stretch>
                    </p:blipFill>
                    <p:spPr>
                      <a:xfrm>
                        <a:off x="1643063" y="3344863"/>
                        <a:ext cx="2341562" cy="371475"/>
                      </a:xfrm>
                      <a:prstGeom prst="rect">
                        <a:avLst/>
                      </a:prstGeom>
                      <a:noFill/>
                      <a:ln w="38100">
                        <a:noFill/>
                        <a:miter/>
                      </a:ln>
                    </p:spPr>
                  </p:pic>
                </p:oleObj>
              </mc:Fallback>
            </mc:AlternateContent>
          </a:graphicData>
        </a:graphic>
      </p:graphicFrame>
      <p:graphicFrame>
        <p:nvGraphicFramePr>
          <p:cNvPr id="58387" name="Object 19"/>
          <p:cNvGraphicFramePr>
            <a:graphicFrameLocks noChangeAspect="1"/>
          </p:cNvGraphicFramePr>
          <p:nvPr/>
        </p:nvGraphicFramePr>
        <p:xfrm>
          <a:off x="1619250" y="3716338"/>
          <a:ext cx="2341563" cy="371475"/>
        </p:xfrm>
        <a:graphic>
          <a:graphicData uri="http://schemas.openxmlformats.org/presentationml/2006/ole">
            <mc:AlternateContent xmlns:mc="http://schemas.openxmlformats.org/markup-compatibility/2006">
              <mc:Choice xmlns:v="urn:schemas-microsoft-com:vml" Requires="v">
                <p:oleObj spid="_x0000_s3245" name="" r:id="rId23" imgW="1371600" imgH="215900" progId="Equation.3">
                  <p:embed/>
                </p:oleObj>
              </mc:Choice>
              <mc:Fallback>
                <p:oleObj name="" r:id="rId23" imgW="1371600" imgH="215900" progId="Equation.3">
                  <p:embed/>
                  <p:pic>
                    <p:nvPicPr>
                      <p:cNvPr id="0" name="图片 3244"/>
                      <p:cNvPicPr/>
                      <p:nvPr/>
                    </p:nvPicPr>
                    <p:blipFill>
                      <a:blip r:embed="rId24"/>
                      <a:stretch>
                        <a:fillRect/>
                      </a:stretch>
                    </p:blipFill>
                    <p:spPr>
                      <a:xfrm>
                        <a:off x="1619250" y="3716338"/>
                        <a:ext cx="2341563" cy="371475"/>
                      </a:xfrm>
                      <a:prstGeom prst="rect">
                        <a:avLst/>
                      </a:prstGeom>
                      <a:noFill/>
                      <a:ln w="38100">
                        <a:noFill/>
                        <a:miter/>
                      </a:ln>
                    </p:spPr>
                  </p:pic>
                </p:oleObj>
              </mc:Fallback>
            </mc:AlternateContent>
          </a:graphicData>
        </a:graphic>
      </p:graphicFrame>
      <p:graphicFrame>
        <p:nvGraphicFramePr>
          <p:cNvPr id="58388" name="Object 20"/>
          <p:cNvGraphicFramePr>
            <a:graphicFrameLocks noChangeAspect="1"/>
          </p:cNvGraphicFramePr>
          <p:nvPr/>
        </p:nvGraphicFramePr>
        <p:xfrm>
          <a:off x="695325" y="3563938"/>
          <a:ext cx="671513" cy="392112"/>
        </p:xfrm>
        <a:graphic>
          <a:graphicData uri="http://schemas.openxmlformats.org/presentationml/2006/ole">
            <mc:AlternateContent xmlns:mc="http://schemas.openxmlformats.org/markup-compatibility/2006">
              <mc:Choice xmlns:v="urn:schemas-microsoft-com:vml" Requires="v">
                <p:oleObj spid="_x0000_s3237" name="" r:id="rId25" imgW="393700" imgH="228600" progId="Equation.3">
                  <p:embed/>
                </p:oleObj>
              </mc:Choice>
              <mc:Fallback>
                <p:oleObj name="" r:id="rId25" imgW="393700" imgH="228600" progId="Equation.3">
                  <p:embed/>
                  <p:pic>
                    <p:nvPicPr>
                      <p:cNvPr id="0" name="图片 3236"/>
                      <p:cNvPicPr/>
                      <p:nvPr/>
                    </p:nvPicPr>
                    <p:blipFill>
                      <a:blip r:embed="rId26"/>
                      <a:stretch>
                        <a:fillRect/>
                      </a:stretch>
                    </p:blipFill>
                    <p:spPr>
                      <a:xfrm>
                        <a:off x="695325" y="3563938"/>
                        <a:ext cx="671513" cy="392112"/>
                      </a:xfrm>
                      <a:prstGeom prst="rect">
                        <a:avLst/>
                      </a:prstGeom>
                      <a:noFill/>
                      <a:ln w="38100">
                        <a:noFill/>
                        <a:miter/>
                      </a:ln>
                    </p:spPr>
                  </p:pic>
                </p:oleObj>
              </mc:Fallback>
            </mc:AlternateContent>
          </a:graphicData>
        </a:graphic>
      </p:graphicFrame>
      <p:graphicFrame>
        <p:nvGraphicFramePr>
          <p:cNvPr id="58389" name="Object 21"/>
          <p:cNvGraphicFramePr>
            <a:graphicFrameLocks noChangeAspect="1"/>
          </p:cNvGraphicFramePr>
          <p:nvPr/>
        </p:nvGraphicFramePr>
        <p:xfrm>
          <a:off x="693738" y="4021138"/>
          <a:ext cx="782637" cy="392112"/>
        </p:xfrm>
        <a:graphic>
          <a:graphicData uri="http://schemas.openxmlformats.org/presentationml/2006/ole">
            <mc:AlternateContent xmlns:mc="http://schemas.openxmlformats.org/markup-compatibility/2006">
              <mc:Choice xmlns:v="urn:schemas-microsoft-com:vml" Requires="v">
                <p:oleObj spid="_x0000_s3244" name="" r:id="rId27" imgW="457200" imgH="228600" progId="Equation.3">
                  <p:embed/>
                </p:oleObj>
              </mc:Choice>
              <mc:Fallback>
                <p:oleObj name="" r:id="rId27" imgW="457200" imgH="228600" progId="Equation.3">
                  <p:embed/>
                  <p:pic>
                    <p:nvPicPr>
                      <p:cNvPr id="0" name="图片 3243"/>
                      <p:cNvPicPr/>
                      <p:nvPr/>
                    </p:nvPicPr>
                    <p:blipFill>
                      <a:blip r:embed="rId28"/>
                      <a:stretch>
                        <a:fillRect/>
                      </a:stretch>
                    </p:blipFill>
                    <p:spPr>
                      <a:xfrm>
                        <a:off x="693738" y="4021138"/>
                        <a:ext cx="782637" cy="392112"/>
                      </a:xfrm>
                      <a:prstGeom prst="rect">
                        <a:avLst/>
                      </a:prstGeom>
                      <a:noFill/>
                      <a:ln w="38100">
                        <a:noFill/>
                        <a:miter/>
                      </a:ln>
                    </p:spPr>
                  </p:pic>
                </p:oleObj>
              </mc:Fallback>
            </mc:AlternateContent>
          </a:graphicData>
        </a:graphic>
      </p:graphicFrame>
      <p:graphicFrame>
        <p:nvGraphicFramePr>
          <p:cNvPr id="58390" name="Object 22"/>
          <p:cNvGraphicFramePr>
            <a:graphicFrameLocks noChangeAspect="1"/>
          </p:cNvGraphicFramePr>
          <p:nvPr/>
        </p:nvGraphicFramePr>
        <p:xfrm>
          <a:off x="1611313" y="4097338"/>
          <a:ext cx="215900" cy="304800"/>
        </p:xfrm>
        <a:graphic>
          <a:graphicData uri="http://schemas.openxmlformats.org/presentationml/2006/ole">
            <mc:AlternateContent xmlns:mc="http://schemas.openxmlformats.org/markup-compatibility/2006">
              <mc:Choice xmlns:v="urn:schemas-microsoft-com:vml" Requires="v">
                <p:oleObj spid="_x0000_s3241" name="" r:id="rId29" imgW="127000" imgH="177165" progId="Equation.3">
                  <p:embed/>
                </p:oleObj>
              </mc:Choice>
              <mc:Fallback>
                <p:oleObj name="" r:id="rId29" imgW="127000" imgH="177165" progId="Equation.3">
                  <p:embed/>
                  <p:pic>
                    <p:nvPicPr>
                      <p:cNvPr id="0" name="图片 3240"/>
                      <p:cNvPicPr/>
                      <p:nvPr/>
                    </p:nvPicPr>
                    <p:blipFill>
                      <a:blip r:embed="rId30"/>
                      <a:stretch>
                        <a:fillRect/>
                      </a:stretch>
                    </p:blipFill>
                    <p:spPr>
                      <a:xfrm>
                        <a:off x="1611313" y="4097338"/>
                        <a:ext cx="215900" cy="304800"/>
                      </a:xfrm>
                      <a:prstGeom prst="rect">
                        <a:avLst/>
                      </a:prstGeom>
                      <a:noFill/>
                      <a:ln w="38100">
                        <a:noFill/>
                        <a:miter/>
                      </a:ln>
                    </p:spPr>
                  </p:pic>
                </p:oleObj>
              </mc:Fallback>
            </mc:AlternateContent>
          </a:graphicData>
        </a:graphic>
      </p:graphicFrame>
      <p:graphicFrame>
        <p:nvGraphicFramePr>
          <p:cNvPr id="58391" name="Object 23">
            <a:hlinkClick r:id="" action="ppaction://hlinkshowjump?jump=nextslide"/>
          </p:cNvPr>
          <p:cNvGraphicFramePr>
            <a:graphicFrameLocks noChangeAspect="1"/>
          </p:cNvGraphicFramePr>
          <p:nvPr/>
        </p:nvGraphicFramePr>
        <p:xfrm>
          <a:off x="695325" y="4337050"/>
          <a:ext cx="781050" cy="369888"/>
        </p:xfrm>
        <a:graphic>
          <a:graphicData uri="http://schemas.openxmlformats.org/presentationml/2006/ole">
            <mc:AlternateContent xmlns:mc="http://schemas.openxmlformats.org/markup-compatibility/2006">
              <mc:Choice xmlns:v="urn:schemas-microsoft-com:vml" Requires="v">
                <p:oleObj spid="_x0000_s3230" name="" r:id="rId31" imgW="457200" imgH="215900" progId="Equation.3">
                  <p:embed/>
                </p:oleObj>
              </mc:Choice>
              <mc:Fallback>
                <p:oleObj name="" r:id="rId31" imgW="457200" imgH="215900" progId="Equation.3">
                  <p:embed/>
                  <p:pic>
                    <p:nvPicPr>
                      <p:cNvPr id="0" name="图片 3229"/>
                      <p:cNvPicPr/>
                      <p:nvPr/>
                    </p:nvPicPr>
                    <p:blipFill>
                      <a:blip r:embed="rId32"/>
                      <a:stretch>
                        <a:fillRect/>
                      </a:stretch>
                    </p:blipFill>
                    <p:spPr>
                      <a:xfrm>
                        <a:off x="695325" y="4337050"/>
                        <a:ext cx="781050" cy="369888"/>
                      </a:xfrm>
                      <a:prstGeom prst="rect">
                        <a:avLst/>
                      </a:prstGeom>
                      <a:noFill/>
                      <a:ln w="38100">
                        <a:noFill/>
                        <a:miter/>
                      </a:ln>
                    </p:spPr>
                  </p:pic>
                </p:oleObj>
              </mc:Fallback>
            </mc:AlternateContent>
          </a:graphicData>
        </a:graphic>
      </p:graphicFrame>
      <p:graphicFrame>
        <p:nvGraphicFramePr>
          <p:cNvPr id="58392" name="Object 24"/>
          <p:cNvGraphicFramePr>
            <a:graphicFrameLocks noChangeAspect="1"/>
          </p:cNvGraphicFramePr>
          <p:nvPr/>
        </p:nvGraphicFramePr>
        <p:xfrm>
          <a:off x="1973263" y="4097338"/>
          <a:ext cx="387350" cy="304800"/>
        </p:xfrm>
        <a:graphic>
          <a:graphicData uri="http://schemas.openxmlformats.org/presentationml/2006/ole">
            <mc:AlternateContent xmlns:mc="http://schemas.openxmlformats.org/markup-compatibility/2006">
              <mc:Choice xmlns:v="urn:schemas-microsoft-com:vml" Requires="v">
                <p:oleObj spid="_x0000_s3232" name="" r:id="rId33" imgW="228600" imgH="177800" progId="Equation.3">
                  <p:embed/>
                </p:oleObj>
              </mc:Choice>
              <mc:Fallback>
                <p:oleObj name="" r:id="rId33" imgW="228600" imgH="177800" progId="Equation.3">
                  <p:embed/>
                  <p:pic>
                    <p:nvPicPr>
                      <p:cNvPr id="0" name="图片 3231"/>
                      <p:cNvPicPr/>
                      <p:nvPr/>
                    </p:nvPicPr>
                    <p:blipFill>
                      <a:blip r:embed="rId34"/>
                      <a:stretch>
                        <a:fillRect/>
                      </a:stretch>
                    </p:blipFill>
                    <p:spPr>
                      <a:xfrm>
                        <a:off x="1973263" y="4097338"/>
                        <a:ext cx="387350" cy="304800"/>
                      </a:xfrm>
                      <a:prstGeom prst="rect">
                        <a:avLst/>
                      </a:prstGeom>
                      <a:noFill/>
                      <a:ln w="38100">
                        <a:noFill/>
                        <a:miter/>
                      </a:ln>
                    </p:spPr>
                  </p:pic>
                </p:oleObj>
              </mc:Fallback>
            </mc:AlternateContent>
          </a:graphicData>
        </a:graphic>
      </p:graphicFrame>
      <p:graphicFrame>
        <p:nvGraphicFramePr>
          <p:cNvPr id="58393" name="Object 25"/>
          <p:cNvGraphicFramePr>
            <a:graphicFrameLocks noChangeAspect="1"/>
          </p:cNvGraphicFramePr>
          <p:nvPr/>
        </p:nvGraphicFramePr>
        <p:xfrm>
          <a:off x="2741613" y="4097338"/>
          <a:ext cx="193675" cy="304800"/>
        </p:xfrm>
        <a:graphic>
          <a:graphicData uri="http://schemas.openxmlformats.org/presentationml/2006/ole">
            <mc:AlternateContent xmlns:mc="http://schemas.openxmlformats.org/markup-compatibility/2006">
              <mc:Choice xmlns:v="urn:schemas-microsoft-com:vml" Requires="v">
                <p:oleObj spid="_x0000_s3246" name="" r:id="rId35" imgW="114300" imgH="177800" progId="Equation.3">
                  <p:embed/>
                </p:oleObj>
              </mc:Choice>
              <mc:Fallback>
                <p:oleObj name="" r:id="rId35" imgW="114300" imgH="177800" progId="Equation.3">
                  <p:embed/>
                  <p:pic>
                    <p:nvPicPr>
                      <p:cNvPr id="0" name="图片 3245"/>
                      <p:cNvPicPr/>
                      <p:nvPr/>
                    </p:nvPicPr>
                    <p:blipFill>
                      <a:blip r:embed="rId36"/>
                      <a:stretch>
                        <a:fillRect/>
                      </a:stretch>
                    </p:blipFill>
                    <p:spPr>
                      <a:xfrm>
                        <a:off x="2741613" y="4097338"/>
                        <a:ext cx="193675" cy="304800"/>
                      </a:xfrm>
                      <a:prstGeom prst="rect">
                        <a:avLst/>
                      </a:prstGeom>
                      <a:noFill/>
                      <a:ln w="38100">
                        <a:noFill/>
                        <a:miter/>
                      </a:ln>
                    </p:spPr>
                  </p:pic>
                </p:oleObj>
              </mc:Fallback>
            </mc:AlternateContent>
          </a:graphicData>
        </a:graphic>
      </p:graphicFrame>
      <p:graphicFrame>
        <p:nvGraphicFramePr>
          <p:cNvPr id="58394" name="Object 26"/>
          <p:cNvGraphicFramePr>
            <a:graphicFrameLocks noChangeAspect="1"/>
          </p:cNvGraphicFramePr>
          <p:nvPr/>
        </p:nvGraphicFramePr>
        <p:xfrm>
          <a:off x="3046413" y="4097338"/>
          <a:ext cx="387350" cy="304800"/>
        </p:xfrm>
        <a:graphic>
          <a:graphicData uri="http://schemas.openxmlformats.org/presentationml/2006/ole">
            <mc:AlternateContent xmlns:mc="http://schemas.openxmlformats.org/markup-compatibility/2006">
              <mc:Choice xmlns:v="urn:schemas-microsoft-com:vml" Requires="v">
                <p:oleObj spid="_x0000_s3242" name="" r:id="rId37" imgW="228600" imgH="177800" progId="Equation.3">
                  <p:embed/>
                </p:oleObj>
              </mc:Choice>
              <mc:Fallback>
                <p:oleObj name="" r:id="rId37" imgW="228600" imgH="177800" progId="Equation.3">
                  <p:embed/>
                  <p:pic>
                    <p:nvPicPr>
                      <p:cNvPr id="0" name="图片 3241"/>
                      <p:cNvPicPr/>
                      <p:nvPr/>
                    </p:nvPicPr>
                    <p:blipFill>
                      <a:blip r:embed="rId38"/>
                      <a:stretch>
                        <a:fillRect/>
                      </a:stretch>
                    </p:blipFill>
                    <p:spPr>
                      <a:xfrm>
                        <a:off x="3046413" y="4097338"/>
                        <a:ext cx="387350" cy="304800"/>
                      </a:xfrm>
                      <a:prstGeom prst="rect">
                        <a:avLst/>
                      </a:prstGeom>
                      <a:noFill/>
                      <a:ln w="38100">
                        <a:noFill/>
                        <a:miter/>
                      </a:ln>
                    </p:spPr>
                  </p:pic>
                </p:oleObj>
              </mc:Fallback>
            </mc:AlternateContent>
          </a:graphicData>
        </a:graphic>
      </p:graphicFrame>
      <p:graphicFrame>
        <p:nvGraphicFramePr>
          <p:cNvPr id="58395" name="Object 27"/>
          <p:cNvGraphicFramePr>
            <a:graphicFrameLocks noChangeAspect="1"/>
          </p:cNvGraphicFramePr>
          <p:nvPr/>
        </p:nvGraphicFramePr>
        <p:xfrm>
          <a:off x="3552825" y="4097338"/>
          <a:ext cx="407988" cy="304800"/>
        </p:xfrm>
        <a:graphic>
          <a:graphicData uri="http://schemas.openxmlformats.org/presentationml/2006/ole">
            <mc:AlternateContent xmlns:mc="http://schemas.openxmlformats.org/markup-compatibility/2006">
              <mc:Choice xmlns:v="urn:schemas-microsoft-com:vml" Requires="v">
                <p:oleObj spid="_x0000_s3247" name="" r:id="rId39" imgW="241300" imgH="177800" progId="Equation.3">
                  <p:embed/>
                </p:oleObj>
              </mc:Choice>
              <mc:Fallback>
                <p:oleObj name="" r:id="rId39" imgW="241300" imgH="177800" progId="Equation.3">
                  <p:embed/>
                  <p:pic>
                    <p:nvPicPr>
                      <p:cNvPr id="0" name="图片 3246"/>
                      <p:cNvPicPr/>
                      <p:nvPr/>
                    </p:nvPicPr>
                    <p:blipFill>
                      <a:blip r:embed="rId40"/>
                      <a:stretch>
                        <a:fillRect/>
                      </a:stretch>
                    </p:blipFill>
                    <p:spPr>
                      <a:xfrm>
                        <a:off x="3552825" y="4097338"/>
                        <a:ext cx="407988" cy="304800"/>
                      </a:xfrm>
                      <a:prstGeom prst="rect">
                        <a:avLst/>
                      </a:prstGeom>
                      <a:noFill/>
                      <a:ln w="38100">
                        <a:noFill/>
                        <a:miter/>
                      </a:ln>
                    </p:spPr>
                  </p:pic>
                </p:oleObj>
              </mc:Fallback>
            </mc:AlternateContent>
          </a:graphicData>
        </a:graphic>
      </p:graphicFrame>
      <p:graphicFrame>
        <p:nvGraphicFramePr>
          <p:cNvPr id="58396" name="Object 28"/>
          <p:cNvGraphicFramePr>
            <a:graphicFrameLocks noChangeAspect="1"/>
          </p:cNvGraphicFramePr>
          <p:nvPr/>
        </p:nvGraphicFramePr>
        <p:xfrm>
          <a:off x="1598613" y="4402138"/>
          <a:ext cx="214312" cy="304800"/>
        </p:xfrm>
        <a:graphic>
          <a:graphicData uri="http://schemas.openxmlformats.org/presentationml/2006/ole">
            <mc:AlternateContent xmlns:mc="http://schemas.openxmlformats.org/markup-compatibility/2006">
              <mc:Choice xmlns:v="urn:schemas-microsoft-com:vml" Requires="v">
                <p:oleObj spid="_x0000_s3183" name="" r:id="rId41" imgW="127000" imgH="177165" progId="Equation.3">
                  <p:embed/>
                </p:oleObj>
              </mc:Choice>
              <mc:Fallback>
                <p:oleObj name="" r:id="rId41" imgW="127000" imgH="177165" progId="Equation.3">
                  <p:embed/>
                  <p:pic>
                    <p:nvPicPr>
                      <p:cNvPr id="0" name="图片 3182"/>
                      <p:cNvPicPr/>
                      <p:nvPr/>
                    </p:nvPicPr>
                    <p:blipFill>
                      <a:blip r:embed="rId30"/>
                      <a:stretch>
                        <a:fillRect/>
                      </a:stretch>
                    </p:blipFill>
                    <p:spPr>
                      <a:xfrm>
                        <a:off x="1598613" y="4402138"/>
                        <a:ext cx="214312" cy="304800"/>
                      </a:xfrm>
                      <a:prstGeom prst="rect">
                        <a:avLst/>
                      </a:prstGeom>
                      <a:noFill/>
                      <a:ln w="38100">
                        <a:noFill/>
                        <a:miter/>
                      </a:ln>
                    </p:spPr>
                  </p:pic>
                </p:oleObj>
              </mc:Fallback>
            </mc:AlternateContent>
          </a:graphicData>
        </a:graphic>
      </p:graphicFrame>
      <p:graphicFrame>
        <p:nvGraphicFramePr>
          <p:cNvPr id="58397" name="Object 29"/>
          <p:cNvGraphicFramePr>
            <a:graphicFrameLocks noChangeAspect="1"/>
          </p:cNvGraphicFramePr>
          <p:nvPr/>
        </p:nvGraphicFramePr>
        <p:xfrm>
          <a:off x="2117725" y="4402138"/>
          <a:ext cx="193675" cy="304800"/>
        </p:xfrm>
        <a:graphic>
          <a:graphicData uri="http://schemas.openxmlformats.org/presentationml/2006/ole">
            <mc:AlternateContent xmlns:mc="http://schemas.openxmlformats.org/markup-compatibility/2006">
              <mc:Choice xmlns:v="urn:schemas-microsoft-com:vml" Requires="v">
                <p:oleObj spid="_x0000_s3195" name="" r:id="rId42" imgW="114300" imgH="177800" progId="Equation.3">
                  <p:embed/>
                </p:oleObj>
              </mc:Choice>
              <mc:Fallback>
                <p:oleObj name="" r:id="rId42" imgW="114300" imgH="177800" progId="Equation.3">
                  <p:embed/>
                  <p:pic>
                    <p:nvPicPr>
                      <p:cNvPr id="0" name="图片 3194"/>
                      <p:cNvPicPr/>
                      <p:nvPr/>
                    </p:nvPicPr>
                    <p:blipFill>
                      <a:blip r:embed="rId43"/>
                      <a:stretch>
                        <a:fillRect/>
                      </a:stretch>
                    </p:blipFill>
                    <p:spPr>
                      <a:xfrm>
                        <a:off x="2117725" y="4402138"/>
                        <a:ext cx="193675" cy="304800"/>
                      </a:xfrm>
                      <a:prstGeom prst="rect">
                        <a:avLst/>
                      </a:prstGeom>
                      <a:noFill/>
                      <a:ln w="38100">
                        <a:noFill/>
                        <a:miter/>
                      </a:ln>
                    </p:spPr>
                  </p:pic>
                </p:oleObj>
              </mc:Fallback>
            </mc:AlternateContent>
          </a:graphicData>
        </a:graphic>
      </p:graphicFrame>
      <p:graphicFrame>
        <p:nvGraphicFramePr>
          <p:cNvPr id="58398" name="Object 30"/>
          <p:cNvGraphicFramePr>
            <a:graphicFrameLocks noChangeAspect="1"/>
          </p:cNvGraphicFramePr>
          <p:nvPr/>
        </p:nvGraphicFramePr>
        <p:xfrm>
          <a:off x="2574925" y="4402138"/>
          <a:ext cx="387350" cy="304800"/>
        </p:xfrm>
        <a:graphic>
          <a:graphicData uri="http://schemas.openxmlformats.org/presentationml/2006/ole">
            <mc:AlternateContent xmlns:mc="http://schemas.openxmlformats.org/markup-compatibility/2006">
              <mc:Choice xmlns:v="urn:schemas-microsoft-com:vml" Requires="v">
                <p:oleObj spid="_x0000_s3185" name="" r:id="rId44" imgW="228600" imgH="177800" progId="Equation.3">
                  <p:embed/>
                </p:oleObj>
              </mc:Choice>
              <mc:Fallback>
                <p:oleObj name="" r:id="rId44" imgW="228600" imgH="177800" progId="Equation.3">
                  <p:embed/>
                  <p:pic>
                    <p:nvPicPr>
                      <p:cNvPr id="0" name="图片 3184"/>
                      <p:cNvPicPr/>
                      <p:nvPr/>
                    </p:nvPicPr>
                    <p:blipFill>
                      <a:blip r:embed="rId38"/>
                      <a:stretch>
                        <a:fillRect/>
                      </a:stretch>
                    </p:blipFill>
                    <p:spPr>
                      <a:xfrm>
                        <a:off x="2574925" y="4402138"/>
                        <a:ext cx="387350" cy="304800"/>
                      </a:xfrm>
                      <a:prstGeom prst="rect">
                        <a:avLst/>
                      </a:prstGeom>
                      <a:noFill/>
                      <a:ln w="38100">
                        <a:noFill/>
                        <a:miter/>
                      </a:ln>
                    </p:spPr>
                  </p:pic>
                </p:oleObj>
              </mc:Fallback>
            </mc:AlternateContent>
          </a:graphicData>
        </a:graphic>
      </p:graphicFrame>
      <p:graphicFrame>
        <p:nvGraphicFramePr>
          <p:cNvPr id="58399" name="Object 31"/>
          <p:cNvGraphicFramePr>
            <a:graphicFrameLocks noChangeAspect="1"/>
          </p:cNvGraphicFramePr>
          <p:nvPr/>
        </p:nvGraphicFramePr>
        <p:xfrm>
          <a:off x="3275013" y="4424363"/>
          <a:ext cx="214312" cy="282575"/>
        </p:xfrm>
        <a:graphic>
          <a:graphicData uri="http://schemas.openxmlformats.org/presentationml/2006/ole">
            <mc:AlternateContent xmlns:mc="http://schemas.openxmlformats.org/markup-compatibility/2006">
              <mc:Choice xmlns:v="urn:schemas-microsoft-com:vml" Requires="v">
                <p:oleObj spid="_x0000_s3184" name="" r:id="rId45" imgW="127000" imgH="165100" progId="Equation.3">
                  <p:embed/>
                </p:oleObj>
              </mc:Choice>
              <mc:Fallback>
                <p:oleObj name="" r:id="rId45" imgW="127000" imgH="165100" progId="Equation.3">
                  <p:embed/>
                  <p:pic>
                    <p:nvPicPr>
                      <p:cNvPr id="0" name="图片 3183"/>
                      <p:cNvPicPr/>
                      <p:nvPr/>
                    </p:nvPicPr>
                    <p:blipFill>
                      <a:blip r:embed="rId46"/>
                      <a:stretch>
                        <a:fillRect/>
                      </a:stretch>
                    </p:blipFill>
                    <p:spPr>
                      <a:xfrm>
                        <a:off x="3275013" y="4424363"/>
                        <a:ext cx="214312" cy="282575"/>
                      </a:xfrm>
                      <a:prstGeom prst="rect">
                        <a:avLst/>
                      </a:prstGeom>
                      <a:noFill/>
                      <a:ln w="38100">
                        <a:noFill/>
                        <a:miter/>
                      </a:ln>
                    </p:spPr>
                  </p:pic>
                </p:oleObj>
              </mc:Fallback>
            </mc:AlternateContent>
          </a:graphicData>
        </a:graphic>
      </p:graphicFrame>
      <p:graphicFrame>
        <p:nvGraphicFramePr>
          <p:cNvPr id="58400" name="Object 32"/>
          <p:cNvGraphicFramePr>
            <a:graphicFrameLocks noChangeAspect="1"/>
          </p:cNvGraphicFramePr>
          <p:nvPr/>
        </p:nvGraphicFramePr>
        <p:xfrm>
          <a:off x="3559175" y="4402138"/>
          <a:ext cx="387350" cy="304800"/>
        </p:xfrm>
        <a:graphic>
          <a:graphicData uri="http://schemas.openxmlformats.org/presentationml/2006/ole">
            <mc:AlternateContent xmlns:mc="http://schemas.openxmlformats.org/markup-compatibility/2006">
              <mc:Choice xmlns:v="urn:schemas-microsoft-com:vml" Requires="v">
                <p:oleObj spid="_x0000_s3192" name="" r:id="rId47" imgW="228600" imgH="177800" progId="Equation.3">
                  <p:embed/>
                </p:oleObj>
              </mc:Choice>
              <mc:Fallback>
                <p:oleObj name="" r:id="rId47" imgW="228600" imgH="177800" progId="Equation.3">
                  <p:embed/>
                  <p:pic>
                    <p:nvPicPr>
                      <p:cNvPr id="0" name="图片 3191"/>
                      <p:cNvPicPr/>
                      <p:nvPr/>
                    </p:nvPicPr>
                    <p:blipFill>
                      <a:blip r:embed="rId38"/>
                      <a:stretch>
                        <a:fillRect/>
                      </a:stretch>
                    </p:blipFill>
                    <p:spPr>
                      <a:xfrm>
                        <a:off x="3559175" y="4402138"/>
                        <a:ext cx="387350" cy="304800"/>
                      </a:xfrm>
                      <a:prstGeom prst="rect">
                        <a:avLst/>
                      </a:prstGeom>
                      <a:noFill/>
                      <a:ln w="38100">
                        <a:noFill/>
                        <a:miter/>
                      </a:ln>
                    </p:spPr>
                  </p:pic>
                </p:oleObj>
              </mc:Fallback>
            </mc:AlternateContent>
          </a:graphicData>
        </a:graphic>
      </p:graphicFrame>
      <p:sp>
        <p:nvSpPr>
          <p:cNvPr id="58401" name="Freeform 33"/>
          <p:cNvSpPr/>
          <p:nvPr/>
        </p:nvSpPr>
        <p:spPr>
          <a:xfrm>
            <a:off x="3995738" y="2276475"/>
            <a:ext cx="838200" cy="76200"/>
          </a:xfrm>
          <a:custGeom>
            <a:avLst/>
            <a:gdLst/>
            <a:ahLst/>
            <a:cxnLst>
              <a:cxn ang="0">
                <a:pos x="0" y="76200"/>
              </a:cxn>
              <a:cxn ang="0">
                <a:pos x="279400" y="0"/>
              </a:cxn>
              <a:cxn ang="0">
                <a:pos x="598714" y="76200"/>
              </a:cxn>
              <a:cxn ang="0">
                <a:pos x="838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58402" name="Freeform 34"/>
          <p:cNvSpPr/>
          <p:nvPr/>
        </p:nvSpPr>
        <p:spPr>
          <a:xfrm>
            <a:off x="608013" y="3944938"/>
            <a:ext cx="838200" cy="76200"/>
          </a:xfrm>
          <a:custGeom>
            <a:avLst/>
            <a:gdLst/>
            <a:ahLst/>
            <a:cxnLst>
              <a:cxn ang="0">
                <a:pos x="0" y="76200"/>
              </a:cxn>
              <a:cxn ang="0">
                <a:pos x="279400" y="0"/>
              </a:cxn>
              <a:cxn ang="0">
                <a:pos x="598714" y="76200"/>
              </a:cxn>
              <a:cxn ang="0">
                <a:pos x="838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3342" name="Text Box 35"/>
          <p:cNvSpPr txBox="1"/>
          <p:nvPr/>
        </p:nvSpPr>
        <p:spPr>
          <a:xfrm>
            <a:off x="827088" y="549275"/>
            <a:ext cx="6934200"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rPr>
              <a:t>用矩阵的初等行变换 解方程组（</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grpSp>
        <p:nvGrpSpPr>
          <p:cNvPr id="58404" name="Group 36"/>
          <p:cNvGrpSpPr/>
          <p:nvPr/>
        </p:nvGrpSpPr>
        <p:grpSpPr>
          <a:xfrm>
            <a:off x="5632450" y="4013200"/>
            <a:ext cx="971550" cy="457200"/>
            <a:chOff x="4848" y="536"/>
            <a:chExt cx="612" cy="288"/>
          </a:xfrm>
        </p:grpSpPr>
        <p:sp>
          <p:nvSpPr>
            <p:cNvPr id="13361" name="Text Box 37"/>
            <p:cNvSpPr txBox="1"/>
            <p:nvPr/>
          </p:nvSpPr>
          <p:spPr>
            <a:xfrm>
              <a:off x="4848" y="536"/>
              <a:ext cx="612" cy="288"/>
            </a:xfrm>
            <a:prstGeom prst="rect">
              <a:avLst/>
            </a:prstGeom>
            <a:noFill/>
            <a:ln w="9525">
              <a:noFill/>
            </a:ln>
          </p:spPr>
          <p:txBody>
            <a:bodyPr wrap="none">
              <a:spAutoFit/>
            </a:bodyPr>
            <a:p>
              <a:pPr eaLnBrk="1" hangingPunct="1"/>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13362" name="Object 38"/>
            <p:cNvGraphicFramePr>
              <a:graphicFrameLocks noChangeAspect="1"/>
            </p:cNvGraphicFramePr>
            <p:nvPr/>
          </p:nvGraphicFramePr>
          <p:xfrm>
            <a:off x="5088" y="570"/>
            <a:ext cx="219" cy="246"/>
          </p:xfrm>
          <a:graphic>
            <a:graphicData uri="http://schemas.openxmlformats.org/presentationml/2006/ole">
              <mc:AlternateContent xmlns:mc="http://schemas.openxmlformats.org/markup-compatibility/2006">
                <mc:Choice xmlns:v="urn:schemas-microsoft-com:vml" Requires="v">
                  <p:oleObj spid="_x0000_s3174" name="" r:id="rId48" imgW="203200" imgH="228600" progId="Equation.3">
                    <p:embed/>
                  </p:oleObj>
                </mc:Choice>
                <mc:Fallback>
                  <p:oleObj name="" r:id="rId48" imgW="203200" imgH="228600" progId="Equation.3">
                    <p:embed/>
                    <p:pic>
                      <p:nvPicPr>
                        <p:cNvPr id="0" name="图片 3173"/>
                        <p:cNvPicPr/>
                        <p:nvPr/>
                      </p:nvPicPr>
                      <p:blipFill>
                        <a:blip r:embed="rId49"/>
                        <a:stretch>
                          <a:fillRect/>
                        </a:stretch>
                      </p:blipFill>
                      <p:spPr>
                        <a:xfrm>
                          <a:off x="5088" y="570"/>
                          <a:ext cx="219" cy="246"/>
                        </a:xfrm>
                        <a:prstGeom prst="rect">
                          <a:avLst/>
                        </a:prstGeom>
                        <a:noFill/>
                        <a:ln w="38100">
                          <a:noFill/>
                          <a:miter/>
                        </a:ln>
                      </p:spPr>
                    </p:pic>
                  </p:oleObj>
                </mc:Fallback>
              </mc:AlternateContent>
            </a:graphicData>
          </a:graphic>
        </p:graphicFrame>
      </p:grpSp>
      <p:graphicFrame>
        <p:nvGraphicFramePr>
          <p:cNvPr id="58407" name="Object 39"/>
          <p:cNvGraphicFramePr>
            <a:graphicFrameLocks noChangeAspect="1"/>
          </p:cNvGraphicFramePr>
          <p:nvPr/>
        </p:nvGraphicFramePr>
        <p:xfrm>
          <a:off x="5099050" y="3479800"/>
          <a:ext cx="2687638" cy="1568450"/>
        </p:xfrm>
        <a:graphic>
          <a:graphicData uri="http://schemas.openxmlformats.org/presentationml/2006/ole">
            <mc:AlternateContent xmlns:mc="http://schemas.openxmlformats.org/markup-compatibility/2006">
              <mc:Choice xmlns:v="urn:schemas-microsoft-com:vml" Requires="v">
                <p:oleObj spid="_x0000_s3186" name="" r:id="rId50" imgW="1574800" imgH="914400" progId="Equation.3">
                  <p:embed/>
                </p:oleObj>
              </mc:Choice>
              <mc:Fallback>
                <p:oleObj name="" r:id="rId50" imgW="1574800" imgH="914400" progId="Equation.3">
                  <p:embed/>
                  <p:pic>
                    <p:nvPicPr>
                      <p:cNvPr id="0" name="图片 3185"/>
                      <p:cNvPicPr/>
                      <p:nvPr/>
                    </p:nvPicPr>
                    <p:blipFill>
                      <a:blip r:embed="rId51"/>
                      <a:stretch>
                        <a:fillRect/>
                      </a:stretch>
                    </p:blipFill>
                    <p:spPr>
                      <a:xfrm>
                        <a:off x="5099050" y="3479800"/>
                        <a:ext cx="2687638" cy="1568450"/>
                      </a:xfrm>
                      <a:prstGeom prst="rect">
                        <a:avLst/>
                      </a:prstGeom>
                      <a:solidFill>
                        <a:srgbClr val="FFFF00"/>
                      </a:solidFill>
                      <a:ln w="38100">
                        <a:noFill/>
                        <a:miter/>
                      </a:ln>
                    </p:spPr>
                  </p:pic>
                </p:oleObj>
              </mc:Fallback>
            </mc:AlternateContent>
          </a:graphicData>
        </a:graphic>
      </p:graphicFrame>
      <p:graphicFrame>
        <p:nvGraphicFramePr>
          <p:cNvPr id="58408" name="Object 40"/>
          <p:cNvGraphicFramePr>
            <a:graphicFrameLocks noChangeAspect="1"/>
          </p:cNvGraphicFramePr>
          <p:nvPr/>
        </p:nvGraphicFramePr>
        <p:xfrm>
          <a:off x="5264150" y="3524250"/>
          <a:ext cx="2341563" cy="371475"/>
        </p:xfrm>
        <a:graphic>
          <a:graphicData uri="http://schemas.openxmlformats.org/presentationml/2006/ole">
            <mc:AlternateContent xmlns:mc="http://schemas.openxmlformats.org/markup-compatibility/2006">
              <mc:Choice xmlns:v="urn:schemas-microsoft-com:vml" Requires="v">
                <p:oleObj spid="_x0000_s3180" name="" r:id="rId52" imgW="1371600" imgH="215900" progId="Equation.3">
                  <p:embed/>
                </p:oleObj>
              </mc:Choice>
              <mc:Fallback>
                <p:oleObj name="" r:id="rId52" imgW="1371600" imgH="215900" progId="Equation.3">
                  <p:embed/>
                  <p:pic>
                    <p:nvPicPr>
                      <p:cNvPr id="0" name="图片 3179"/>
                      <p:cNvPicPr/>
                      <p:nvPr/>
                    </p:nvPicPr>
                    <p:blipFill>
                      <a:blip r:embed="rId53"/>
                      <a:stretch>
                        <a:fillRect/>
                      </a:stretch>
                    </p:blipFill>
                    <p:spPr>
                      <a:xfrm>
                        <a:off x="5264150" y="3524250"/>
                        <a:ext cx="2341563" cy="371475"/>
                      </a:xfrm>
                      <a:prstGeom prst="rect">
                        <a:avLst/>
                      </a:prstGeom>
                      <a:noFill/>
                      <a:ln w="38100">
                        <a:noFill/>
                        <a:miter/>
                      </a:ln>
                    </p:spPr>
                  </p:pic>
                </p:oleObj>
              </mc:Fallback>
            </mc:AlternateContent>
          </a:graphicData>
        </a:graphic>
      </p:graphicFrame>
      <p:graphicFrame>
        <p:nvGraphicFramePr>
          <p:cNvPr id="58409" name="Object 41"/>
          <p:cNvGraphicFramePr>
            <a:graphicFrameLocks noChangeAspect="1"/>
          </p:cNvGraphicFramePr>
          <p:nvPr/>
        </p:nvGraphicFramePr>
        <p:xfrm>
          <a:off x="4284663" y="3708400"/>
          <a:ext cx="628650" cy="369888"/>
        </p:xfrm>
        <a:graphic>
          <a:graphicData uri="http://schemas.openxmlformats.org/presentationml/2006/ole">
            <mc:AlternateContent xmlns:mc="http://schemas.openxmlformats.org/markup-compatibility/2006">
              <mc:Choice xmlns:v="urn:schemas-microsoft-com:vml" Requires="v">
                <p:oleObj spid="_x0000_s3178" name="" r:id="rId54" imgW="368300" imgH="215900" progId="Equation.3">
                  <p:embed/>
                </p:oleObj>
              </mc:Choice>
              <mc:Fallback>
                <p:oleObj name="" r:id="rId54" imgW="368300" imgH="215900" progId="Equation.3">
                  <p:embed/>
                  <p:pic>
                    <p:nvPicPr>
                      <p:cNvPr id="0" name="图片 3177"/>
                      <p:cNvPicPr/>
                      <p:nvPr/>
                    </p:nvPicPr>
                    <p:blipFill>
                      <a:blip r:embed="rId55"/>
                      <a:stretch>
                        <a:fillRect/>
                      </a:stretch>
                    </p:blipFill>
                    <p:spPr>
                      <a:xfrm>
                        <a:off x="4284663" y="3708400"/>
                        <a:ext cx="628650" cy="369888"/>
                      </a:xfrm>
                      <a:prstGeom prst="rect">
                        <a:avLst/>
                      </a:prstGeom>
                      <a:noFill/>
                      <a:ln w="38100">
                        <a:noFill/>
                        <a:miter/>
                      </a:ln>
                    </p:spPr>
                  </p:pic>
                </p:oleObj>
              </mc:Fallback>
            </mc:AlternateContent>
          </a:graphicData>
        </a:graphic>
      </p:graphicFrame>
      <p:graphicFrame>
        <p:nvGraphicFramePr>
          <p:cNvPr id="58410" name="Object 42"/>
          <p:cNvGraphicFramePr>
            <a:graphicFrameLocks noChangeAspect="1"/>
          </p:cNvGraphicFramePr>
          <p:nvPr/>
        </p:nvGraphicFramePr>
        <p:xfrm>
          <a:off x="4271963" y="4133850"/>
          <a:ext cx="781050" cy="392113"/>
        </p:xfrm>
        <a:graphic>
          <a:graphicData uri="http://schemas.openxmlformats.org/presentationml/2006/ole">
            <mc:AlternateContent xmlns:mc="http://schemas.openxmlformats.org/markup-compatibility/2006">
              <mc:Choice xmlns:v="urn:schemas-microsoft-com:vml" Requires="v">
                <p:oleObj spid="_x0000_s3179" name="" r:id="rId56" imgW="457200" imgH="228600" progId="Equation.3">
                  <p:embed/>
                </p:oleObj>
              </mc:Choice>
              <mc:Fallback>
                <p:oleObj name="" r:id="rId56" imgW="457200" imgH="228600" progId="Equation.3">
                  <p:embed/>
                  <p:pic>
                    <p:nvPicPr>
                      <p:cNvPr id="0" name="图片 3178"/>
                      <p:cNvPicPr/>
                      <p:nvPr/>
                    </p:nvPicPr>
                    <p:blipFill>
                      <a:blip r:embed="rId57"/>
                      <a:stretch>
                        <a:fillRect/>
                      </a:stretch>
                    </p:blipFill>
                    <p:spPr>
                      <a:xfrm>
                        <a:off x="4271963" y="4133850"/>
                        <a:ext cx="781050" cy="392113"/>
                      </a:xfrm>
                      <a:prstGeom prst="rect">
                        <a:avLst/>
                      </a:prstGeom>
                      <a:noFill/>
                      <a:ln w="38100">
                        <a:noFill/>
                        <a:miter/>
                      </a:ln>
                    </p:spPr>
                  </p:pic>
                </p:oleObj>
              </mc:Fallback>
            </mc:AlternateContent>
          </a:graphicData>
        </a:graphic>
      </p:graphicFrame>
      <p:graphicFrame>
        <p:nvGraphicFramePr>
          <p:cNvPr id="58411" name="Object 43"/>
          <p:cNvGraphicFramePr>
            <a:graphicFrameLocks noChangeAspect="1"/>
          </p:cNvGraphicFramePr>
          <p:nvPr/>
        </p:nvGraphicFramePr>
        <p:xfrm>
          <a:off x="5251450" y="4286250"/>
          <a:ext cx="215900" cy="304800"/>
        </p:xfrm>
        <a:graphic>
          <a:graphicData uri="http://schemas.openxmlformats.org/presentationml/2006/ole">
            <mc:AlternateContent xmlns:mc="http://schemas.openxmlformats.org/markup-compatibility/2006">
              <mc:Choice xmlns:v="urn:schemas-microsoft-com:vml" Requires="v">
                <p:oleObj spid="_x0000_s3189" name="" r:id="rId58" imgW="127000" imgH="177165" progId="Equation.3">
                  <p:embed/>
                </p:oleObj>
              </mc:Choice>
              <mc:Fallback>
                <p:oleObj name="" r:id="rId58" imgW="127000" imgH="177165" progId="Equation.3">
                  <p:embed/>
                  <p:pic>
                    <p:nvPicPr>
                      <p:cNvPr id="0" name="图片 3188"/>
                      <p:cNvPicPr/>
                      <p:nvPr/>
                    </p:nvPicPr>
                    <p:blipFill>
                      <a:blip r:embed="rId30"/>
                      <a:stretch>
                        <a:fillRect/>
                      </a:stretch>
                    </p:blipFill>
                    <p:spPr>
                      <a:xfrm>
                        <a:off x="5251450" y="4286250"/>
                        <a:ext cx="215900" cy="304800"/>
                      </a:xfrm>
                      <a:prstGeom prst="rect">
                        <a:avLst/>
                      </a:prstGeom>
                      <a:noFill/>
                      <a:ln w="38100">
                        <a:noFill/>
                        <a:miter/>
                      </a:ln>
                    </p:spPr>
                  </p:pic>
                </p:oleObj>
              </mc:Fallback>
            </mc:AlternateContent>
          </a:graphicData>
        </a:graphic>
      </p:graphicFrame>
      <p:graphicFrame>
        <p:nvGraphicFramePr>
          <p:cNvPr id="58412" name="Object 44"/>
          <p:cNvGraphicFramePr>
            <a:graphicFrameLocks noChangeAspect="1"/>
          </p:cNvGraphicFramePr>
          <p:nvPr/>
        </p:nvGraphicFramePr>
        <p:xfrm>
          <a:off x="4295775" y="4394200"/>
          <a:ext cx="781050" cy="369888"/>
        </p:xfrm>
        <a:graphic>
          <a:graphicData uri="http://schemas.openxmlformats.org/presentationml/2006/ole">
            <mc:AlternateContent xmlns:mc="http://schemas.openxmlformats.org/markup-compatibility/2006">
              <mc:Choice xmlns:v="urn:schemas-microsoft-com:vml" Requires="v">
                <p:oleObj spid="_x0000_s3193" name="" r:id="rId59" imgW="457200" imgH="215900" progId="Equation.3">
                  <p:embed/>
                </p:oleObj>
              </mc:Choice>
              <mc:Fallback>
                <p:oleObj name="" r:id="rId59" imgW="457200" imgH="215900" progId="Equation.3">
                  <p:embed/>
                  <p:pic>
                    <p:nvPicPr>
                      <p:cNvPr id="0" name="图片 3192"/>
                      <p:cNvPicPr/>
                      <p:nvPr/>
                    </p:nvPicPr>
                    <p:blipFill>
                      <a:blip r:embed="rId60"/>
                      <a:stretch>
                        <a:fillRect/>
                      </a:stretch>
                    </p:blipFill>
                    <p:spPr>
                      <a:xfrm>
                        <a:off x="4295775" y="4394200"/>
                        <a:ext cx="781050" cy="369888"/>
                      </a:xfrm>
                      <a:prstGeom prst="rect">
                        <a:avLst/>
                      </a:prstGeom>
                      <a:noFill/>
                      <a:ln w="38100">
                        <a:noFill/>
                        <a:miter/>
                      </a:ln>
                    </p:spPr>
                  </p:pic>
                </p:oleObj>
              </mc:Fallback>
            </mc:AlternateContent>
          </a:graphicData>
        </a:graphic>
      </p:graphicFrame>
      <p:graphicFrame>
        <p:nvGraphicFramePr>
          <p:cNvPr id="58413" name="Object 45"/>
          <p:cNvGraphicFramePr>
            <a:graphicFrameLocks noChangeAspect="1"/>
          </p:cNvGraphicFramePr>
          <p:nvPr/>
        </p:nvGraphicFramePr>
        <p:xfrm>
          <a:off x="7192963" y="4241800"/>
          <a:ext cx="407987" cy="304800"/>
        </p:xfrm>
        <a:graphic>
          <a:graphicData uri="http://schemas.openxmlformats.org/presentationml/2006/ole">
            <mc:AlternateContent xmlns:mc="http://schemas.openxmlformats.org/markup-compatibility/2006">
              <mc:Choice xmlns:v="urn:schemas-microsoft-com:vml" Requires="v">
                <p:oleObj spid="_x0000_s3181" name="" r:id="rId61" imgW="241300" imgH="177800" progId="Equation.3">
                  <p:embed/>
                </p:oleObj>
              </mc:Choice>
              <mc:Fallback>
                <p:oleObj name="" r:id="rId61" imgW="241300" imgH="177800" progId="Equation.3">
                  <p:embed/>
                  <p:pic>
                    <p:nvPicPr>
                      <p:cNvPr id="0" name="图片 3180"/>
                      <p:cNvPicPr/>
                      <p:nvPr/>
                    </p:nvPicPr>
                    <p:blipFill>
                      <a:blip r:embed="rId40"/>
                      <a:stretch>
                        <a:fillRect/>
                      </a:stretch>
                    </p:blipFill>
                    <p:spPr>
                      <a:xfrm>
                        <a:off x="7192963" y="4241800"/>
                        <a:ext cx="407987" cy="304800"/>
                      </a:xfrm>
                      <a:prstGeom prst="rect">
                        <a:avLst/>
                      </a:prstGeom>
                      <a:noFill/>
                      <a:ln w="38100">
                        <a:noFill/>
                        <a:miter/>
                      </a:ln>
                    </p:spPr>
                  </p:pic>
                </p:oleObj>
              </mc:Fallback>
            </mc:AlternateContent>
          </a:graphicData>
        </a:graphic>
      </p:graphicFrame>
      <p:graphicFrame>
        <p:nvGraphicFramePr>
          <p:cNvPr id="58414" name="Object 46"/>
          <p:cNvGraphicFramePr>
            <a:graphicFrameLocks noChangeAspect="1"/>
          </p:cNvGraphicFramePr>
          <p:nvPr/>
        </p:nvGraphicFramePr>
        <p:xfrm>
          <a:off x="5253038" y="4667250"/>
          <a:ext cx="214312" cy="304800"/>
        </p:xfrm>
        <a:graphic>
          <a:graphicData uri="http://schemas.openxmlformats.org/presentationml/2006/ole">
            <mc:AlternateContent xmlns:mc="http://schemas.openxmlformats.org/markup-compatibility/2006">
              <mc:Choice xmlns:v="urn:schemas-microsoft-com:vml" Requires="v">
                <p:oleObj spid="_x0000_s3194" name="" r:id="rId62" imgW="127000" imgH="177165" progId="Equation.3">
                  <p:embed/>
                </p:oleObj>
              </mc:Choice>
              <mc:Fallback>
                <p:oleObj name="" r:id="rId62" imgW="127000" imgH="177165" progId="Equation.3">
                  <p:embed/>
                  <p:pic>
                    <p:nvPicPr>
                      <p:cNvPr id="0" name="图片 3193"/>
                      <p:cNvPicPr/>
                      <p:nvPr/>
                    </p:nvPicPr>
                    <p:blipFill>
                      <a:blip r:embed="rId30"/>
                      <a:stretch>
                        <a:fillRect/>
                      </a:stretch>
                    </p:blipFill>
                    <p:spPr>
                      <a:xfrm>
                        <a:off x="5253038" y="4667250"/>
                        <a:ext cx="214312" cy="304800"/>
                      </a:xfrm>
                      <a:prstGeom prst="rect">
                        <a:avLst/>
                      </a:prstGeom>
                      <a:noFill/>
                      <a:ln w="38100">
                        <a:noFill/>
                        <a:miter/>
                      </a:ln>
                    </p:spPr>
                  </p:pic>
                </p:oleObj>
              </mc:Fallback>
            </mc:AlternateContent>
          </a:graphicData>
        </a:graphic>
      </p:graphicFrame>
      <p:graphicFrame>
        <p:nvGraphicFramePr>
          <p:cNvPr id="58415" name="Object 47"/>
          <p:cNvGraphicFramePr>
            <a:graphicFrameLocks noChangeAspect="1"/>
          </p:cNvGraphicFramePr>
          <p:nvPr/>
        </p:nvGraphicFramePr>
        <p:xfrm>
          <a:off x="7213600" y="4622800"/>
          <a:ext cx="387350" cy="304800"/>
        </p:xfrm>
        <a:graphic>
          <a:graphicData uri="http://schemas.openxmlformats.org/presentationml/2006/ole">
            <mc:AlternateContent xmlns:mc="http://schemas.openxmlformats.org/markup-compatibility/2006">
              <mc:Choice xmlns:v="urn:schemas-microsoft-com:vml" Requires="v">
                <p:oleObj spid="_x0000_s3177" name="" r:id="rId63" imgW="228600" imgH="177800" progId="Equation.3">
                  <p:embed/>
                </p:oleObj>
              </mc:Choice>
              <mc:Fallback>
                <p:oleObj name="" r:id="rId63" imgW="228600" imgH="177800" progId="Equation.3">
                  <p:embed/>
                  <p:pic>
                    <p:nvPicPr>
                      <p:cNvPr id="0" name="图片 3176"/>
                      <p:cNvPicPr/>
                      <p:nvPr/>
                    </p:nvPicPr>
                    <p:blipFill>
                      <a:blip r:embed="rId38"/>
                      <a:stretch>
                        <a:fillRect/>
                      </a:stretch>
                    </p:blipFill>
                    <p:spPr>
                      <a:xfrm>
                        <a:off x="7213600" y="4622800"/>
                        <a:ext cx="387350" cy="304800"/>
                      </a:xfrm>
                      <a:prstGeom prst="rect">
                        <a:avLst/>
                      </a:prstGeom>
                      <a:noFill/>
                      <a:ln w="38100">
                        <a:noFill/>
                        <a:miter/>
                      </a:ln>
                    </p:spPr>
                  </p:pic>
                </p:oleObj>
              </mc:Fallback>
            </mc:AlternateContent>
          </a:graphicData>
        </a:graphic>
      </p:graphicFrame>
      <p:graphicFrame>
        <p:nvGraphicFramePr>
          <p:cNvPr id="58416" name="Object 48"/>
          <p:cNvGraphicFramePr>
            <a:graphicFrameLocks noChangeAspect="1"/>
          </p:cNvGraphicFramePr>
          <p:nvPr/>
        </p:nvGraphicFramePr>
        <p:xfrm>
          <a:off x="5219700" y="3860800"/>
          <a:ext cx="2406650" cy="371475"/>
        </p:xfrm>
        <a:graphic>
          <a:graphicData uri="http://schemas.openxmlformats.org/presentationml/2006/ole">
            <mc:AlternateContent xmlns:mc="http://schemas.openxmlformats.org/markup-compatibility/2006">
              <mc:Choice xmlns:v="urn:schemas-microsoft-com:vml" Requires="v">
                <p:oleObj spid="_x0000_s3187" name="" r:id="rId64" imgW="1409065" imgH="215900" progId="Equation.3">
                  <p:embed/>
                </p:oleObj>
              </mc:Choice>
              <mc:Fallback>
                <p:oleObj name="" r:id="rId64" imgW="1409065" imgH="215900" progId="Equation.3">
                  <p:embed/>
                  <p:pic>
                    <p:nvPicPr>
                      <p:cNvPr id="0" name="图片 3186"/>
                      <p:cNvPicPr/>
                      <p:nvPr/>
                    </p:nvPicPr>
                    <p:blipFill>
                      <a:blip r:embed="rId65"/>
                      <a:stretch>
                        <a:fillRect/>
                      </a:stretch>
                    </p:blipFill>
                    <p:spPr>
                      <a:xfrm>
                        <a:off x="5219700" y="3860800"/>
                        <a:ext cx="2406650" cy="371475"/>
                      </a:xfrm>
                      <a:prstGeom prst="rect">
                        <a:avLst/>
                      </a:prstGeom>
                      <a:noFill/>
                      <a:ln w="38100">
                        <a:noFill/>
                        <a:miter/>
                      </a:ln>
                    </p:spPr>
                  </p:pic>
                </p:oleObj>
              </mc:Fallback>
            </mc:AlternateContent>
          </a:graphicData>
        </a:graphic>
      </p:graphicFrame>
      <p:graphicFrame>
        <p:nvGraphicFramePr>
          <p:cNvPr id="58417" name="Object 49"/>
          <p:cNvGraphicFramePr>
            <a:graphicFrameLocks noChangeAspect="1"/>
          </p:cNvGraphicFramePr>
          <p:nvPr/>
        </p:nvGraphicFramePr>
        <p:xfrm>
          <a:off x="5602288" y="4273550"/>
          <a:ext cx="474662" cy="304800"/>
        </p:xfrm>
        <a:graphic>
          <a:graphicData uri="http://schemas.openxmlformats.org/presentationml/2006/ole">
            <mc:AlternateContent xmlns:mc="http://schemas.openxmlformats.org/markup-compatibility/2006">
              <mc:Choice xmlns:v="urn:schemas-microsoft-com:vml" Requires="v">
                <p:oleObj spid="_x0000_s3188" name="" r:id="rId66" imgW="279400" imgH="177800" progId="Equation.3">
                  <p:embed/>
                </p:oleObj>
              </mc:Choice>
              <mc:Fallback>
                <p:oleObj name="" r:id="rId66" imgW="279400" imgH="177800" progId="Equation.3">
                  <p:embed/>
                  <p:pic>
                    <p:nvPicPr>
                      <p:cNvPr id="0" name="图片 3187"/>
                      <p:cNvPicPr/>
                      <p:nvPr/>
                    </p:nvPicPr>
                    <p:blipFill>
                      <a:blip r:embed="rId67"/>
                      <a:stretch>
                        <a:fillRect/>
                      </a:stretch>
                    </p:blipFill>
                    <p:spPr>
                      <a:xfrm>
                        <a:off x="5602288" y="4273550"/>
                        <a:ext cx="474662" cy="304800"/>
                      </a:xfrm>
                      <a:prstGeom prst="rect">
                        <a:avLst/>
                      </a:prstGeom>
                      <a:noFill/>
                      <a:ln w="38100">
                        <a:noFill/>
                        <a:miter/>
                      </a:ln>
                    </p:spPr>
                  </p:pic>
                </p:oleObj>
              </mc:Fallback>
            </mc:AlternateContent>
          </a:graphicData>
        </a:graphic>
      </p:graphicFrame>
      <p:graphicFrame>
        <p:nvGraphicFramePr>
          <p:cNvPr id="58418" name="Object 50"/>
          <p:cNvGraphicFramePr>
            <a:graphicFrameLocks noChangeAspect="1"/>
          </p:cNvGraphicFramePr>
          <p:nvPr/>
        </p:nvGraphicFramePr>
        <p:xfrm>
          <a:off x="6211888" y="4273550"/>
          <a:ext cx="474662" cy="304800"/>
        </p:xfrm>
        <a:graphic>
          <a:graphicData uri="http://schemas.openxmlformats.org/presentationml/2006/ole">
            <mc:AlternateContent xmlns:mc="http://schemas.openxmlformats.org/markup-compatibility/2006">
              <mc:Choice xmlns:v="urn:schemas-microsoft-com:vml" Requires="v">
                <p:oleObj spid="_x0000_s3175" name="" r:id="rId68" imgW="279400" imgH="177800" progId="Equation.3">
                  <p:embed/>
                </p:oleObj>
              </mc:Choice>
              <mc:Fallback>
                <p:oleObj name="" r:id="rId68" imgW="279400" imgH="177800" progId="Equation.3">
                  <p:embed/>
                  <p:pic>
                    <p:nvPicPr>
                      <p:cNvPr id="0" name="图片 3174"/>
                      <p:cNvPicPr/>
                      <p:nvPr/>
                    </p:nvPicPr>
                    <p:blipFill>
                      <a:blip r:embed="rId69"/>
                      <a:stretch>
                        <a:fillRect/>
                      </a:stretch>
                    </p:blipFill>
                    <p:spPr>
                      <a:xfrm>
                        <a:off x="6211888" y="4273550"/>
                        <a:ext cx="474662" cy="304800"/>
                      </a:xfrm>
                      <a:prstGeom prst="rect">
                        <a:avLst/>
                      </a:prstGeom>
                      <a:noFill/>
                      <a:ln w="38100">
                        <a:noFill/>
                        <a:miter/>
                      </a:ln>
                    </p:spPr>
                  </p:pic>
                </p:oleObj>
              </mc:Fallback>
            </mc:AlternateContent>
          </a:graphicData>
        </a:graphic>
      </p:graphicFrame>
      <p:graphicFrame>
        <p:nvGraphicFramePr>
          <p:cNvPr id="58419" name="Object 51"/>
          <p:cNvGraphicFramePr>
            <a:graphicFrameLocks noChangeAspect="1"/>
          </p:cNvGraphicFramePr>
          <p:nvPr/>
        </p:nvGraphicFramePr>
        <p:xfrm>
          <a:off x="6762750" y="4273550"/>
          <a:ext cx="411163" cy="282575"/>
        </p:xfrm>
        <a:graphic>
          <a:graphicData uri="http://schemas.openxmlformats.org/presentationml/2006/ole">
            <mc:AlternateContent xmlns:mc="http://schemas.openxmlformats.org/markup-compatibility/2006">
              <mc:Choice xmlns:v="urn:schemas-microsoft-com:vml" Requires="v">
                <p:oleObj spid="_x0000_s3176" name="" r:id="rId70" imgW="241300" imgH="165100" progId="Equation.3">
                  <p:embed/>
                </p:oleObj>
              </mc:Choice>
              <mc:Fallback>
                <p:oleObj name="" r:id="rId70" imgW="241300" imgH="165100" progId="Equation.3">
                  <p:embed/>
                  <p:pic>
                    <p:nvPicPr>
                      <p:cNvPr id="0" name="图片 3175"/>
                      <p:cNvPicPr/>
                      <p:nvPr/>
                    </p:nvPicPr>
                    <p:blipFill>
                      <a:blip r:embed="rId71"/>
                      <a:stretch>
                        <a:fillRect/>
                      </a:stretch>
                    </p:blipFill>
                    <p:spPr>
                      <a:xfrm>
                        <a:off x="6762750" y="4273550"/>
                        <a:ext cx="411163" cy="282575"/>
                      </a:xfrm>
                      <a:prstGeom prst="rect">
                        <a:avLst/>
                      </a:prstGeom>
                      <a:noFill/>
                      <a:ln w="38100">
                        <a:noFill/>
                        <a:miter/>
                      </a:ln>
                    </p:spPr>
                  </p:pic>
                </p:oleObj>
              </mc:Fallback>
            </mc:AlternateContent>
          </a:graphicData>
        </a:graphic>
      </p:graphicFrame>
      <p:graphicFrame>
        <p:nvGraphicFramePr>
          <p:cNvPr id="58420" name="Object 52"/>
          <p:cNvGraphicFramePr>
            <a:graphicFrameLocks noChangeAspect="1"/>
          </p:cNvGraphicFramePr>
          <p:nvPr/>
        </p:nvGraphicFramePr>
        <p:xfrm>
          <a:off x="5619750" y="4654550"/>
          <a:ext cx="474663" cy="304800"/>
        </p:xfrm>
        <a:graphic>
          <a:graphicData uri="http://schemas.openxmlformats.org/presentationml/2006/ole">
            <mc:AlternateContent xmlns:mc="http://schemas.openxmlformats.org/markup-compatibility/2006">
              <mc:Choice xmlns:v="urn:schemas-microsoft-com:vml" Requires="v">
                <p:oleObj spid="_x0000_s3191" name="" r:id="rId72" imgW="279400" imgH="177800" progId="Equation.3">
                  <p:embed/>
                </p:oleObj>
              </mc:Choice>
              <mc:Fallback>
                <p:oleObj name="" r:id="rId72" imgW="279400" imgH="177800" progId="Equation.3">
                  <p:embed/>
                  <p:pic>
                    <p:nvPicPr>
                      <p:cNvPr id="0" name="图片 3190"/>
                      <p:cNvPicPr/>
                      <p:nvPr/>
                    </p:nvPicPr>
                    <p:blipFill>
                      <a:blip r:embed="rId69"/>
                      <a:stretch>
                        <a:fillRect/>
                      </a:stretch>
                    </p:blipFill>
                    <p:spPr>
                      <a:xfrm>
                        <a:off x="5619750" y="4654550"/>
                        <a:ext cx="474663" cy="304800"/>
                      </a:xfrm>
                      <a:prstGeom prst="rect">
                        <a:avLst/>
                      </a:prstGeom>
                      <a:noFill/>
                      <a:ln w="38100">
                        <a:noFill/>
                        <a:miter/>
                      </a:ln>
                    </p:spPr>
                  </p:pic>
                </p:oleObj>
              </mc:Fallback>
            </mc:AlternateContent>
          </a:graphicData>
        </a:graphic>
      </p:graphicFrame>
      <p:graphicFrame>
        <p:nvGraphicFramePr>
          <p:cNvPr id="58421" name="Object 53"/>
          <p:cNvGraphicFramePr>
            <a:graphicFrameLocks noChangeAspect="1"/>
          </p:cNvGraphicFramePr>
          <p:nvPr/>
        </p:nvGraphicFramePr>
        <p:xfrm>
          <a:off x="6229350" y="4654550"/>
          <a:ext cx="474663" cy="304800"/>
        </p:xfrm>
        <a:graphic>
          <a:graphicData uri="http://schemas.openxmlformats.org/presentationml/2006/ole">
            <mc:AlternateContent xmlns:mc="http://schemas.openxmlformats.org/markup-compatibility/2006">
              <mc:Choice xmlns:v="urn:schemas-microsoft-com:vml" Requires="v">
                <p:oleObj spid="_x0000_s3182" name="" r:id="rId73" imgW="279400" imgH="177800" progId="Equation.3">
                  <p:embed/>
                </p:oleObj>
              </mc:Choice>
              <mc:Fallback>
                <p:oleObj name="" r:id="rId73" imgW="279400" imgH="177800" progId="Equation.3">
                  <p:embed/>
                  <p:pic>
                    <p:nvPicPr>
                      <p:cNvPr id="0" name="图片 3181"/>
                      <p:cNvPicPr/>
                      <p:nvPr/>
                    </p:nvPicPr>
                    <p:blipFill>
                      <a:blip r:embed="rId69"/>
                      <a:stretch>
                        <a:fillRect/>
                      </a:stretch>
                    </p:blipFill>
                    <p:spPr>
                      <a:xfrm>
                        <a:off x="6229350" y="4654550"/>
                        <a:ext cx="474663" cy="304800"/>
                      </a:xfrm>
                      <a:prstGeom prst="rect">
                        <a:avLst/>
                      </a:prstGeom>
                      <a:noFill/>
                      <a:ln w="38100">
                        <a:noFill/>
                        <a:miter/>
                      </a:ln>
                    </p:spPr>
                  </p:pic>
                </p:oleObj>
              </mc:Fallback>
            </mc:AlternateContent>
          </a:graphicData>
        </a:graphic>
      </p:graphicFrame>
      <p:graphicFrame>
        <p:nvGraphicFramePr>
          <p:cNvPr id="58422" name="Object 54"/>
          <p:cNvGraphicFramePr>
            <a:graphicFrameLocks noChangeAspect="1"/>
          </p:cNvGraphicFramePr>
          <p:nvPr/>
        </p:nvGraphicFramePr>
        <p:xfrm>
          <a:off x="6762750" y="4654550"/>
          <a:ext cx="409575" cy="282575"/>
        </p:xfrm>
        <a:graphic>
          <a:graphicData uri="http://schemas.openxmlformats.org/presentationml/2006/ole">
            <mc:AlternateContent xmlns:mc="http://schemas.openxmlformats.org/markup-compatibility/2006">
              <mc:Choice xmlns:v="urn:schemas-microsoft-com:vml" Requires="v">
                <p:oleObj spid="_x0000_s3190" name="" r:id="rId74" imgW="241300" imgH="165100" progId="Equation.3">
                  <p:embed/>
                </p:oleObj>
              </mc:Choice>
              <mc:Fallback>
                <p:oleObj name="" r:id="rId74" imgW="241300" imgH="165100" progId="Equation.3">
                  <p:embed/>
                  <p:pic>
                    <p:nvPicPr>
                      <p:cNvPr id="0" name="图片 3189"/>
                      <p:cNvPicPr/>
                      <p:nvPr/>
                    </p:nvPicPr>
                    <p:blipFill>
                      <a:blip r:embed="rId75"/>
                      <a:stretch>
                        <a:fillRect/>
                      </a:stretch>
                    </p:blipFill>
                    <p:spPr>
                      <a:xfrm>
                        <a:off x="6762750" y="4654550"/>
                        <a:ext cx="409575" cy="282575"/>
                      </a:xfrm>
                      <a:prstGeom prst="rect">
                        <a:avLst/>
                      </a:prstGeom>
                      <a:noFill/>
                      <a:ln w="38100">
                        <a:noFill/>
                        <a:miter/>
                      </a:ln>
                    </p:spPr>
                  </p:pic>
                </p:oleObj>
              </mc:Fallback>
            </mc:AlternateContent>
          </a:graphicData>
        </a:graphic>
      </p:graphicFrame>
      <p:sp>
        <p:nvSpPr>
          <p:cNvPr id="58423" name="Freeform 55"/>
          <p:cNvSpPr/>
          <p:nvPr/>
        </p:nvSpPr>
        <p:spPr>
          <a:xfrm>
            <a:off x="4184650" y="4089400"/>
            <a:ext cx="838200" cy="76200"/>
          </a:xfrm>
          <a:custGeom>
            <a:avLst/>
            <a:gdLst/>
            <a:ahLst/>
            <a:cxnLst>
              <a:cxn ang="0">
                <a:pos x="0" y="76200"/>
              </a:cxn>
              <a:cxn ang="0">
                <a:pos x="279400" y="0"/>
              </a:cxn>
              <a:cxn ang="0">
                <a:pos x="598714" y="76200"/>
              </a:cxn>
              <a:cxn ang="0">
                <a:pos x="838200"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78"/>
                                        </p:tgtEl>
                                        <p:attrNameLst>
                                          <p:attrName>style.visibility</p:attrName>
                                        </p:attrNameLst>
                                      </p:cBhvr>
                                      <p:to>
                                        <p:strVal val="visible"/>
                                      </p:to>
                                    </p:set>
                                    <p:animEffect transition="in" filter="wipe(left)">
                                      <p:cBhvr>
                                        <p:cTn id="7" dur="500"/>
                                        <p:tgtEl>
                                          <p:spTgt spid="58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401"/>
                                        </p:tgtEl>
                                        <p:attrNameLst>
                                          <p:attrName>style.visibility</p:attrName>
                                        </p:attrNameLst>
                                      </p:cBhvr>
                                      <p:to>
                                        <p:strVal val="visible"/>
                                      </p:to>
                                    </p:set>
                                    <p:animEffect transition="in" filter="wipe(left)">
                                      <p:cBhvr>
                                        <p:cTn id="12" dur="500"/>
                                        <p:tgtEl>
                                          <p:spTgt spid="584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81"/>
                                        </p:tgtEl>
                                        <p:attrNameLst>
                                          <p:attrName>style.visibility</p:attrName>
                                        </p:attrNameLst>
                                      </p:cBhvr>
                                      <p:to>
                                        <p:strVal val="visible"/>
                                      </p:to>
                                    </p:set>
                                    <p:animEffect transition="in" filter="wipe(left)">
                                      <p:cBhvr>
                                        <p:cTn id="22" dur="500"/>
                                        <p:tgtEl>
                                          <p:spTgt spid="583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379"/>
                                        </p:tgtEl>
                                        <p:attrNameLst>
                                          <p:attrName>style.visibility</p:attrName>
                                        </p:attrNameLst>
                                      </p:cBhvr>
                                      <p:to>
                                        <p:strVal val="visible"/>
                                      </p:to>
                                    </p:set>
                                    <p:animEffect transition="in" filter="wipe(left)">
                                      <p:cBhvr>
                                        <p:cTn id="27" dur="500"/>
                                        <p:tgtEl>
                                          <p:spTgt spid="583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382"/>
                                        </p:tgtEl>
                                        <p:attrNameLst>
                                          <p:attrName>style.visibility</p:attrName>
                                        </p:attrNameLst>
                                      </p:cBhvr>
                                      <p:to>
                                        <p:strVal val="visible"/>
                                      </p:to>
                                    </p:set>
                                    <p:animEffect transition="in" filter="wipe(left)">
                                      <p:cBhvr>
                                        <p:cTn id="32" dur="500"/>
                                        <p:tgtEl>
                                          <p:spTgt spid="58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383"/>
                                        </p:tgtEl>
                                        <p:attrNameLst>
                                          <p:attrName>style.visibility</p:attrName>
                                        </p:attrNameLst>
                                      </p:cBhvr>
                                      <p:to>
                                        <p:strVal val="visible"/>
                                      </p:to>
                                    </p:set>
                                    <p:animEffect transition="in" filter="wipe(left)">
                                      <p:cBhvr>
                                        <p:cTn id="37" dur="500"/>
                                        <p:tgtEl>
                                          <p:spTgt spid="583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380"/>
                                        </p:tgtEl>
                                        <p:attrNameLst>
                                          <p:attrName>style.visibility</p:attrName>
                                        </p:attrNameLst>
                                      </p:cBhvr>
                                      <p:to>
                                        <p:strVal val="visible"/>
                                      </p:to>
                                    </p:set>
                                    <p:animEffect transition="in" filter="wipe(left)">
                                      <p:cBhvr>
                                        <p:cTn id="42" dur="500"/>
                                        <p:tgtEl>
                                          <p:spTgt spid="583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384"/>
                                        </p:tgtEl>
                                        <p:attrNameLst>
                                          <p:attrName>style.visibility</p:attrName>
                                        </p:attrNameLst>
                                      </p:cBhvr>
                                      <p:to>
                                        <p:strVal val="visible"/>
                                      </p:to>
                                    </p:set>
                                    <p:animEffect transition="in" filter="wipe(left)">
                                      <p:cBhvr>
                                        <p:cTn id="47" dur="500"/>
                                        <p:tgtEl>
                                          <p:spTgt spid="5838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58375"/>
                                        </p:tgtEl>
                                        <p:attrNameLst>
                                          <p:attrName>style.visibility</p:attrName>
                                        </p:attrNameLst>
                                      </p:cBhvr>
                                      <p:to>
                                        <p:strVal val="visible"/>
                                      </p:to>
                                    </p:set>
                                    <p:animEffect transition="in" filter="wipe(left)">
                                      <p:cBhvr>
                                        <p:cTn id="51" dur="500"/>
                                        <p:tgtEl>
                                          <p:spTgt spid="583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8402"/>
                                        </p:tgtEl>
                                        <p:attrNameLst>
                                          <p:attrName>style.visibility</p:attrName>
                                        </p:attrNameLst>
                                      </p:cBhvr>
                                      <p:to>
                                        <p:strVal val="visible"/>
                                      </p:to>
                                    </p:set>
                                    <p:animEffect transition="in" filter="wipe(left)">
                                      <p:cBhvr>
                                        <p:cTn id="56" dur="500"/>
                                        <p:tgtEl>
                                          <p:spTgt spid="58402"/>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58385"/>
                                        </p:tgtEl>
                                        <p:attrNameLst>
                                          <p:attrName>style.visibility</p:attrName>
                                        </p:attrNameLst>
                                      </p:cBhvr>
                                      <p:to>
                                        <p:strVal val="visible"/>
                                      </p:to>
                                    </p:set>
                                    <p:animEffect transition="in" filter="wipe(left)">
                                      <p:cBhvr>
                                        <p:cTn id="60" dur="500"/>
                                        <p:tgtEl>
                                          <p:spTgt spid="583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8386"/>
                                        </p:tgtEl>
                                        <p:attrNameLst>
                                          <p:attrName>style.visibility</p:attrName>
                                        </p:attrNameLst>
                                      </p:cBhvr>
                                      <p:to>
                                        <p:strVal val="visible"/>
                                      </p:to>
                                    </p:set>
                                    <p:animEffect transition="in" filter="wipe(left)">
                                      <p:cBhvr>
                                        <p:cTn id="65" dur="500"/>
                                        <p:tgtEl>
                                          <p:spTgt spid="5838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58388"/>
                                        </p:tgtEl>
                                        <p:attrNameLst>
                                          <p:attrName>style.visibility</p:attrName>
                                        </p:attrNameLst>
                                      </p:cBhvr>
                                      <p:to>
                                        <p:strVal val="visible"/>
                                      </p:to>
                                    </p:set>
                                    <p:animEffect transition="in" filter="wipe(right)">
                                      <p:cBhvr>
                                        <p:cTn id="70" dur="500"/>
                                        <p:tgtEl>
                                          <p:spTgt spid="5838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8387"/>
                                        </p:tgtEl>
                                        <p:attrNameLst>
                                          <p:attrName>style.visibility</p:attrName>
                                        </p:attrNameLst>
                                      </p:cBhvr>
                                      <p:to>
                                        <p:strVal val="visible"/>
                                      </p:to>
                                    </p:set>
                                    <p:animEffect transition="in" filter="wipe(left)">
                                      <p:cBhvr>
                                        <p:cTn id="75" dur="500"/>
                                        <p:tgtEl>
                                          <p:spTgt spid="5838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58389"/>
                                        </p:tgtEl>
                                        <p:attrNameLst>
                                          <p:attrName>style.visibility</p:attrName>
                                        </p:attrNameLst>
                                      </p:cBhvr>
                                      <p:to>
                                        <p:strVal val="visible"/>
                                      </p:to>
                                    </p:set>
                                    <p:animEffect transition="in" filter="wipe(right)">
                                      <p:cBhvr>
                                        <p:cTn id="80" dur="500"/>
                                        <p:tgtEl>
                                          <p:spTgt spid="5838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58390"/>
                                        </p:tgtEl>
                                        <p:attrNameLst>
                                          <p:attrName>style.visibility</p:attrName>
                                        </p:attrNameLst>
                                      </p:cBhvr>
                                      <p:to>
                                        <p:strVal val="visible"/>
                                      </p:to>
                                    </p:set>
                                    <p:animEffect transition="in" filter="wipe(left)">
                                      <p:cBhvr>
                                        <p:cTn id="85" dur="500"/>
                                        <p:tgtEl>
                                          <p:spTgt spid="58390"/>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58392"/>
                                        </p:tgtEl>
                                        <p:attrNameLst>
                                          <p:attrName>style.visibility</p:attrName>
                                        </p:attrNameLst>
                                      </p:cBhvr>
                                      <p:to>
                                        <p:strVal val="visible"/>
                                      </p:to>
                                    </p:set>
                                    <p:animEffect transition="in" filter="wipe(left)">
                                      <p:cBhvr>
                                        <p:cTn id="89" dur="500"/>
                                        <p:tgtEl>
                                          <p:spTgt spid="58392"/>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58393"/>
                                        </p:tgtEl>
                                        <p:attrNameLst>
                                          <p:attrName>style.visibility</p:attrName>
                                        </p:attrNameLst>
                                      </p:cBhvr>
                                      <p:to>
                                        <p:strVal val="visible"/>
                                      </p:to>
                                    </p:set>
                                    <p:animEffect transition="in" filter="wipe(left)">
                                      <p:cBhvr>
                                        <p:cTn id="93" dur="500"/>
                                        <p:tgtEl>
                                          <p:spTgt spid="58393"/>
                                        </p:tgtEl>
                                      </p:cBhvr>
                                    </p:animEffect>
                                  </p:childTnLst>
                                </p:cTn>
                              </p:par>
                            </p:childTnLst>
                          </p:cTn>
                        </p:par>
                        <p:par>
                          <p:cTn id="94" fill="hold">
                            <p:stCondLst>
                              <p:cond delay="1500"/>
                            </p:stCondLst>
                            <p:childTnLst>
                              <p:par>
                                <p:cTn id="95" presetID="22" presetClass="entr" presetSubtype="8" fill="hold" nodeType="afterEffect">
                                  <p:stCondLst>
                                    <p:cond delay="0"/>
                                  </p:stCondLst>
                                  <p:childTnLst>
                                    <p:set>
                                      <p:cBhvr>
                                        <p:cTn id="96" dur="1" fill="hold">
                                          <p:stCondLst>
                                            <p:cond delay="0"/>
                                          </p:stCondLst>
                                        </p:cTn>
                                        <p:tgtEl>
                                          <p:spTgt spid="58394"/>
                                        </p:tgtEl>
                                        <p:attrNameLst>
                                          <p:attrName>style.visibility</p:attrName>
                                        </p:attrNameLst>
                                      </p:cBhvr>
                                      <p:to>
                                        <p:strVal val="visible"/>
                                      </p:to>
                                    </p:set>
                                    <p:animEffect transition="in" filter="wipe(left)">
                                      <p:cBhvr>
                                        <p:cTn id="97" dur="500"/>
                                        <p:tgtEl>
                                          <p:spTgt spid="58394"/>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58395"/>
                                        </p:tgtEl>
                                        <p:attrNameLst>
                                          <p:attrName>style.visibility</p:attrName>
                                        </p:attrNameLst>
                                      </p:cBhvr>
                                      <p:to>
                                        <p:strVal val="visible"/>
                                      </p:to>
                                    </p:set>
                                    <p:animEffect transition="in" filter="wipe(left)">
                                      <p:cBhvr>
                                        <p:cTn id="101" dur="500"/>
                                        <p:tgtEl>
                                          <p:spTgt spid="5839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58391"/>
                                        </p:tgtEl>
                                        <p:attrNameLst>
                                          <p:attrName>style.visibility</p:attrName>
                                        </p:attrNameLst>
                                      </p:cBhvr>
                                      <p:to>
                                        <p:strVal val="visible"/>
                                      </p:to>
                                    </p:set>
                                    <p:animEffect transition="in" filter="wipe(right)">
                                      <p:cBhvr>
                                        <p:cTn id="106" dur="500"/>
                                        <p:tgtEl>
                                          <p:spTgt spid="5839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58396"/>
                                        </p:tgtEl>
                                        <p:attrNameLst>
                                          <p:attrName>style.visibility</p:attrName>
                                        </p:attrNameLst>
                                      </p:cBhvr>
                                      <p:to>
                                        <p:strVal val="visible"/>
                                      </p:to>
                                    </p:set>
                                    <p:animEffect transition="in" filter="wipe(left)">
                                      <p:cBhvr>
                                        <p:cTn id="111" dur="500"/>
                                        <p:tgtEl>
                                          <p:spTgt spid="58396"/>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58397"/>
                                        </p:tgtEl>
                                        <p:attrNameLst>
                                          <p:attrName>style.visibility</p:attrName>
                                        </p:attrNameLst>
                                      </p:cBhvr>
                                      <p:to>
                                        <p:strVal val="visible"/>
                                      </p:to>
                                    </p:set>
                                    <p:animEffect transition="in" filter="wipe(left)">
                                      <p:cBhvr>
                                        <p:cTn id="115" dur="500"/>
                                        <p:tgtEl>
                                          <p:spTgt spid="58397"/>
                                        </p:tgtEl>
                                      </p:cBhvr>
                                    </p:animEffect>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58398"/>
                                        </p:tgtEl>
                                        <p:attrNameLst>
                                          <p:attrName>style.visibility</p:attrName>
                                        </p:attrNameLst>
                                      </p:cBhvr>
                                      <p:to>
                                        <p:strVal val="visible"/>
                                      </p:to>
                                    </p:set>
                                    <p:animEffect transition="in" filter="wipe(left)">
                                      <p:cBhvr>
                                        <p:cTn id="119" dur="500"/>
                                        <p:tgtEl>
                                          <p:spTgt spid="58398"/>
                                        </p:tgtEl>
                                      </p:cBhvr>
                                    </p:animEffect>
                                  </p:childTnLst>
                                </p:cTn>
                              </p:par>
                            </p:childTnLst>
                          </p:cTn>
                        </p:par>
                        <p:par>
                          <p:cTn id="120" fill="hold">
                            <p:stCondLst>
                              <p:cond delay="1500"/>
                            </p:stCondLst>
                            <p:childTnLst>
                              <p:par>
                                <p:cTn id="121" presetID="22" presetClass="entr" presetSubtype="8" fill="hold" nodeType="afterEffect">
                                  <p:stCondLst>
                                    <p:cond delay="0"/>
                                  </p:stCondLst>
                                  <p:childTnLst>
                                    <p:set>
                                      <p:cBhvr>
                                        <p:cTn id="122" dur="1" fill="hold">
                                          <p:stCondLst>
                                            <p:cond delay="0"/>
                                          </p:stCondLst>
                                        </p:cTn>
                                        <p:tgtEl>
                                          <p:spTgt spid="58399"/>
                                        </p:tgtEl>
                                        <p:attrNameLst>
                                          <p:attrName>style.visibility</p:attrName>
                                        </p:attrNameLst>
                                      </p:cBhvr>
                                      <p:to>
                                        <p:strVal val="visible"/>
                                      </p:to>
                                    </p:set>
                                    <p:animEffect transition="in" filter="wipe(left)">
                                      <p:cBhvr>
                                        <p:cTn id="123" dur="500"/>
                                        <p:tgtEl>
                                          <p:spTgt spid="58399"/>
                                        </p:tgtEl>
                                      </p:cBhvr>
                                    </p:animEffect>
                                  </p:childTnLst>
                                </p:cTn>
                              </p:par>
                            </p:childTnLst>
                          </p:cTn>
                        </p:par>
                        <p:par>
                          <p:cTn id="124" fill="hold">
                            <p:stCondLst>
                              <p:cond delay="2000"/>
                            </p:stCondLst>
                            <p:childTnLst>
                              <p:par>
                                <p:cTn id="125" presetID="22" presetClass="entr" presetSubtype="8" fill="hold" nodeType="afterEffect">
                                  <p:stCondLst>
                                    <p:cond delay="0"/>
                                  </p:stCondLst>
                                  <p:childTnLst>
                                    <p:set>
                                      <p:cBhvr>
                                        <p:cTn id="126" dur="1" fill="hold">
                                          <p:stCondLst>
                                            <p:cond delay="0"/>
                                          </p:stCondLst>
                                        </p:cTn>
                                        <p:tgtEl>
                                          <p:spTgt spid="58400"/>
                                        </p:tgtEl>
                                        <p:attrNameLst>
                                          <p:attrName>style.visibility</p:attrName>
                                        </p:attrNameLst>
                                      </p:cBhvr>
                                      <p:to>
                                        <p:strVal val="visible"/>
                                      </p:to>
                                    </p:set>
                                    <p:animEffect transition="in" filter="wipe(left)">
                                      <p:cBhvr>
                                        <p:cTn id="127" dur="500"/>
                                        <p:tgtEl>
                                          <p:spTgt spid="58400"/>
                                        </p:tgtEl>
                                      </p:cBhvr>
                                    </p:animEffect>
                                  </p:childTnLst>
                                </p:cTn>
                              </p:par>
                            </p:childTnLst>
                          </p:cTn>
                        </p:par>
                        <p:par>
                          <p:cTn id="128" fill="hold">
                            <p:stCondLst>
                              <p:cond delay="2500"/>
                            </p:stCondLst>
                            <p:childTnLst>
                              <p:par>
                                <p:cTn id="129" presetID="22" presetClass="entr" presetSubtype="8" fill="hold" nodeType="afterEffect">
                                  <p:stCondLst>
                                    <p:cond delay="0"/>
                                  </p:stCondLst>
                                  <p:childTnLst>
                                    <p:set>
                                      <p:cBhvr>
                                        <p:cTn id="130" dur="1" fill="hold">
                                          <p:stCondLst>
                                            <p:cond delay="0"/>
                                          </p:stCondLst>
                                        </p:cTn>
                                        <p:tgtEl>
                                          <p:spTgt spid="58404"/>
                                        </p:tgtEl>
                                        <p:attrNameLst>
                                          <p:attrName>style.visibility</p:attrName>
                                        </p:attrNameLst>
                                      </p:cBhvr>
                                      <p:to>
                                        <p:strVal val="visible"/>
                                      </p:to>
                                    </p:set>
                                    <p:animEffect transition="in" filter="wipe(left)">
                                      <p:cBhvr>
                                        <p:cTn id="131" dur="500"/>
                                        <p:tgtEl>
                                          <p:spTgt spid="58404"/>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58423"/>
                                        </p:tgtEl>
                                        <p:attrNameLst>
                                          <p:attrName>style.visibility</p:attrName>
                                        </p:attrNameLst>
                                      </p:cBhvr>
                                      <p:to>
                                        <p:strVal val="visible"/>
                                      </p:to>
                                    </p:set>
                                    <p:animEffect transition="in" filter="wipe(left)">
                                      <p:cBhvr>
                                        <p:cTn id="136" dur="500"/>
                                        <p:tgtEl>
                                          <p:spTgt spid="58423"/>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58407"/>
                                        </p:tgtEl>
                                        <p:attrNameLst>
                                          <p:attrName>style.visibility</p:attrName>
                                        </p:attrNameLst>
                                      </p:cBhvr>
                                      <p:to>
                                        <p:strVal val="visible"/>
                                      </p:to>
                                    </p:set>
                                    <p:animEffect transition="in" filter="wipe(left)">
                                      <p:cBhvr>
                                        <p:cTn id="140" dur="500"/>
                                        <p:tgtEl>
                                          <p:spTgt spid="5840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58408"/>
                                        </p:tgtEl>
                                        <p:attrNameLst>
                                          <p:attrName>style.visibility</p:attrName>
                                        </p:attrNameLst>
                                      </p:cBhvr>
                                      <p:to>
                                        <p:strVal val="visible"/>
                                      </p:to>
                                    </p:set>
                                    <p:animEffect transition="in" filter="wipe(left)">
                                      <p:cBhvr>
                                        <p:cTn id="145" dur="500"/>
                                        <p:tgtEl>
                                          <p:spTgt spid="5840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58409"/>
                                        </p:tgtEl>
                                        <p:attrNameLst>
                                          <p:attrName>style.visibility</p:attrName>
                                        </p:attrNameLst>
                                      </p:cBhvr>
                                      <p:to>
                                        <p:strVal val="visible"/>
                                      </p:to>
                                    </p:set>
                                    <p:animEffect transition="in" filter="wipe(left)">
                                      <p:cBhvr>
                                        <p:cTn id="150" dur="500"/>
                                        <p:tgtEl>
                                          <p:spTgt spid="58409"/>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58416"/>
                                        </p:tgtEl>
                                        <p:attrNameLst>
                                          <p:attrName>style.visibility</p:attrName>
                                        </p:attrNameLst>
                                      </p:cBhvr>
                                      <p:to>
                                        <p:strVal val="visible"/>
                                      </p:to>
                                    </p:set>
                                    <p:animEffect transition="in" filter="wipe(left)">
                                      <p:cBhvr>
                                        <p:cTn id="155" dur="500"/>
                                        <p:tgtEl>
                                          <p:spTgt spid="5841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2" fill="hold" nodeType="clickEffect">
                                  <p:stCondLst>
                                    <p:cond delay="0"/>
                                  </p:stCondLst>
                                  <p:childTnLst>
                                    <p:set>
                                      <p:cBhvr>
                                        <p:cTn id="159" dur="1" fill="hold">
                                          <p:stCondLst>
                                            <p:cond delay="0"/>
                                          </p:stCondLst>
                                        </p:cTn>
                                        <p:tgtEl>
                                          <p:spTgt spid="58410"/>
                                        </p:tgtEl>
                                        <p:attrNameLst>
                                          <p:attrName>style.visibility</p:attrName>
                                        </p:attrNameLst>
                                      </p:cBhvr>
                                      <p:to>
                                        <p:strVal val="visible"/>
                                      </p:to>
                                    </p:set>
                                    <p:animEffect transition="in" filter="wipe(right)">
                                      <p:cBhvr>
                                        <p:cTn id="160" dur="500"/>
                                        <p:tgtEl>
                                          <p:spTgt spid="5841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58411"/>
                                        </p:tgtEl>
                                        <p:attrNameLst>
                                          <p:attrName>style.visibility</p:attrName>
                                        </p:attrNameLst>
                                      </p:cBhvr>
                                      <p:to>
                                        <p:strVal val="visible"/>
                                      </p:to>
                                    </p:set>
                                    <p:animEffect transition="in" filter="wipe(left)">
                                      <p:cBhvr>
                                        <p:cTn id="165" dur="500"/>
                                        <p:tgtEl>
                                          <p:spTgt spid="58411"/>
                                        </p:tgtEl>
                                      </p:cBhvr>
                                    </p:animEffect>
                                  </p:childTnLst>
                                </p:cTn>
                              </p:par>
                            </p:childTnLst>
                          </p:cTn>
                        </p:par>
                        <p:par>
                          <p:cTn id="166" fill="hold">
                            <p:stCondLst>
                              <p:cond delay="500"/>
                            </p:stCondLst>
                            <p:childTnLst>
                              <p:par>
                                <p:cTn id="167" presetID="22" presetClass="entr" presetSubtype="8" fill="hold" nodeType="afterEffect">
                                  <p:stCondLst>
                                    <p:cond delay="0"/>
                                  </p:stCondLst>
                                  <p:childTnLst>
                                    <p:set>
                                      <p:cBhvr>
                                        <p:cTn id="168" dur="1" fill="hold">
                                          <p:stCondLst>
                                            <p:cond delay="0"/>
                                          </p:stCondLst>
                                        </p:cTn>
                                        <p:tgtEl>
                                          <p:spTgt spid="58417"/>
                                        </p:tgtEl>
                                        <p:attrNameLst>
                                          <p:attrName>style.visibility</p:attrName>
                                        </p:attrNameLst>
                                      </p:cBhvr>
                                      <p:to>
                                        <p:strVal val="visible"/>
                                      </p:to>
                                    </p:set>
                                    <p:animEffect transition="in" filter="wipe(left)">
                                      <p:cBhvr>
                                        <p:cTn id="169" dur="500"/>
                                        <p:tgtEl>
                                          <p:spTgt spid="58417"/>
                                        </p:tgtEl>
                                      </p:cBhvr>
                                    </p:animEffect>
                                  </p:childTnLst>
                                </p:cTn>
                              </p:par>
                            </p:childTnLst>
                          </p:cTn>
                        </p:par>
                        <p:par>
                          <p:cTn id="170" fill="hold">
                            <p:stCondLst>
                              <p:cond delay="1000"/>
                            </p:stCondLst>
                            <p:childTnLst>
                              <p:par>
                                <p:cTn id="171" presetID="22" presetClass="entr" presetSubtype="8" fill="hold" nodeType="afterEffect">
                                  <p:stCondLst>
                                    <p:cond delay="0"/>
                                  </p:stCondLst>
                                  <p:childTnLst>
                                    <p:set>
                                      <p:cBhvr>
                                        <p:cTn id="172" dur="1" fill="hold">
                                          <p:stCondLst>
                                            <p:cond delay="0"/>
                                          </p:stCondLst>
                                        </p:cTn>
                                        <p:tgtEl>
                                          <p:spTgt spid="58418"/>
                                        </p:tgtEl>
                                        <p:attrNameLst>
                                          <p:attrName>style.visibility</p:attrName>
                                        </p:attrNameLst>
                                      </p:cBhvr>
                                      <p:to>
                                        <p:strVal val="visible"/>
                                      </p:to>
                                    </p:set>
                                    <p:animEffect transition="in" filter="wipe(left)">
                                      <p:cBhvr>
                                        <p:cTn id="173" dur="500"/>
                                        <p:tgtEl>
                                          <p:spTgt spid="58418"/>
                                        </p:tgtEl>
                                      </p:cBhvr>
                                    </p:animEffect>
                                  </p:childTnLst>
                                </p:cTn>
                              </p:par>
                            </p:childTnLst>
                          </p:cTn>
                        </p:par>
                        <p:par>
                          <p:cTn id="174" fill="hold">
                            <p:stCondLst>
                              <p:cond delay="1500"/>
                            </p:stCondLst>
                            <p:childTnLst>
                              <p:par>
                                <p:cTn id="175" presetID="22" presetClass="entr" presetSubtype="8" fill="hold" nodeType="afterEffect">
                                  <p:stCondLst>
                                    <p:cond delay="0"/>
                                  </p:stCondLst>
                                  <p:childTnLst>
                                    <p:set>
                                      <p:cBhvr>
                                        <p:cTn id="176" dur="1" fill="hold">
                                          <p:stCondLst>
                                            <p:cond delay="0"/>
                                          </p:stCondLst>
                                        </p:cTn>
                                        <p:tgtEl>
                                          <p:spTgt spid="58419"/>
                                        </p:tgtEl>
                                        <p:attrNameLst>
                                          <p:attrName>style.visibility</p:attrName>
                                        </p:attrNameLst>
                                      </p:cBhvr>
                                      <p:to>
                                        <p:strVal val="visible"/>
                                      </p:to>
                                    </p:set>
                                    <p:animEffect transition="in" filter="wipe(left)">
                                      <p:cBhvr>
                                        <p:cTn id="177" dur="500"/>
                                        <p:tgtEl>
                                          <p:spTgt spid="58419"/>
                                        </p:tgtEl>
                                      </p:cBhvr>
                                    </p:animEffect>
                                  </p:childTnLst>
                                </p:cTn>
                              </p:par>
                            </p:childTnLst>
                          </p:cTn>
                        </p:par>
                        <p:par>
                          <p:cTn id="178" fill="hold">
                            <p:stCondLst>
                              <p:cond delay="2000"/>
                            </p:stCondLst>
                            <p:childTnLst>
                              <p:par>
                                <p:cTn id="179" presetID="22" presetClass="entr" presetSubtype="8" fill="hold" nodeType="afterEffect">
                                  <p:stCondLst>
                                    <p:cond delay="0"/>
                                  </p:stCondLst>
                                  <p:childTnLst>
                                    <p:set>
                                      <p:cBhvr>
                                        <p:cTn id="180" dur="1" fill="hold">
                                          <p:stCondLst>
                                            <p:cond delay="0"/>
                                          </p:stCondLst>
                                        </p:cTn>
                                        <p:tgtEl>
                                          <p:spTgt spid="58413"/>
                                        </p:tgtEl>
                                        <p:attrNameLst>
                                          <p:attrName>style.visibility</p:attrName>
                                        </p:attrNameLst>
                                      </p:cBhvr>
                                      <p:to>
                                        <p:strVal val="visible"/>
                                      </p:to>
                                    </p:set>
                                    <p:animEffect transition="in" filter="wipe(left)">
                                      <p:cBhvr>
                                        <p:cTn id="181" dur="500"/>
                                        <p:tgtEl>
                                          <p:spTgt spid="58413"/>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2" fill="hold" nodeType="clickEffect">
                                  <p:stCondLst>
                                    <p:cond delay="0"/>
                                  </p:stCondLst>
                                  <p:childTnLst>
                                    <p:set>
                                      <p:cBhvr>
                                        <p:cTn id="185" dur="1" fill="hold">
                                          <p:stCondLst>
                                            <p:cond delay="0"/>
                                          </p:stCondLst>
                                        </p:cTn>
                                        <p:tgtEl>
                                          <p:spTgt spid="58412"/>
                                        </p:tgtEl>
                                        <p:attrNameLst>
                                          <p:attrName>style.visibility</p:attrName>
                                        </p:attrNameLst>
                                      </p:cBhvr>
                                      <p:to>
                                        <p:strVal val="visible"/>
                                      </p:to>
                                    </p:set>
                                    <p:animEffect transition="in" filter="wipe(right)">
                                      <p:cBhvr>
                                        <p:cTn id="186" dur="500"/>
                                        <p:tgtEl>
                                          <p:spTgt spid="58412"/>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58414"/>
                                        </p:tgtEl>
                                        <p:attrNameLst>
                                          <p:attrName>style.visibility</p:attrName>
                                        </p:attrNameLst>
                                      </p:cBhvr>
                                      <p:to>
                                        <p:strVal val="visible"/>
                                      </p:to>
                                    </p:set>
                                    <p:animEffect transition="in" filter="wipe(left)">
                                      <p:cBhvr>
                                        <p:cTn id="191" dur="500"/>
                                        <p:tgtEl>
                                          <p:spTgt spid="58414"/>
                                        </p:tgtEl>
                                      </p:cBhvr>
                                    </p:animEffect>
                                  </p:childTnLst>
                                </p:cTn>
                              </p:par>
                            </p:childTnLst>
                          </p:cTn>
                        </p:par>
                        <p:par>
                          <p:cTn id="192" fill="hold">
                            <p:stCondLst>
                              <p:cond delay="500"/>
                            </p:stCondLst>
                            <p:childTnLst>
                              <p:par>
                                <p:cTn id="193" presetID="22" presetClass="entr" presetSubtype="8" fill="hold" nodeType="afterEffect">
                                  <p:stCondLst>
                                    <p:cond delay="0"/>
                                  </p:stCondLst>
                                  <p:childTnLst>
                                    <p:set>
                                      <p:cBhvr>
                                        <p:cTn id="194" dur="1" fill="hold">
                                          <p:stCondLst>
                                            <p:cond delay="0"/>
                                          </p:stCondLst>
                                        </p:cTn>
                                        <p:tgtEl>
                                          <p:spTgt spid="58420"/>
                                        </p:tgtEl>
                                        <p:attrNameLst>
                                          <p:attrName>style.visibility</p:attrName>
                                        </p:attrNameLst>
                                      </p:cBhvr>
                                      <p:to>
                                        <p:strVal val="visible"/>
                                      </p:to>
                                    </p:set>
                                    <p:animEffect transition="in" filter="wipe(left)">
                                      <p:cBhvr>
                                        <p:cTn id="195" dur="500"/>
                                        <p:tgtEl>
                                          <p:spTgt spid="58420"/>
                                        </p:tgtEl>
                                      </p:cBhvr>
                                    </p:animEffect>
                                  </p:childTnLst>
                                </p:cTn>
                              </p:par>
                            </p:childTnLst>
                          </p:cTn>
                        </p:par>
                        <p:par>
                          <p:cTn id="196" fill="hold">
                            <p:stCondLst>
                              <p:cond delay="1000"/>
                            </p:stCondLst>
                            <p:childTnLst>
                              <p:par>
                                <p:cTn id="197" presetID="22" presetClass="entr" presetSubtype="8" fill="hold" nodeType="afterEffect">
                                  <p:stCondLst>
                                    <p:cond delay="0"/>
                                  </p:stCondLst>
                                  <p:childTnLst>
                                    <p:set>
                                      <p:cBhvr>
                                        <p:cTn id="198" dur="1" fill="hold">
                                          <p:stCondLst>
                                            <p:cond delay="0"/>
                                          </p:stCondLst>
                                        </p:cTn>
                                        <p:tgtEl>
                                          <p:spTgt spid="58421"/>
                                        </p:tgtEl>
                                        <p:attrNameLst>
                                          <p:attrName>style.visibility</p:attrName>
                                        </p:attrNameLst>
                                      </p:cBhvr>
                                      <p:to>
                                        <p:strVal val="visible"/>
                                      </p:to>
                                    </p:set>
                                    <p:animEffect transition="in" filter="wipe(left)">
                                      <p:cBhvr>
                                        <p:cTn id="199" dur="500"/>
                                        <p:tgtEl>
                                          <p:spTgt spid="58421"/>
                                        </p:tgtEl>
                                      </p:cBhvr>
                                    </p:animEffect>
                                  </p:childTnLst>
                                </p:cTn>
                              </p:par>
                            </p:childTnLst>
                          </p:cTn>
                        </p:par>
                        <p:par>
                          <p:cTn id="200" fill="hold">
                            <p:stCondLst>
                              <p:cond delay="1500"/>
                            </p:stCondLst>
                            <p:childTnLst>
                              <p:par>
                                <p:cTn id="201" presetID="22" presetClass="entr" presetSubtype="8" fill="hold" nodeType="afterEffect">
                                  <p:stCondLst>
                                    <p:cond delay="0"/>
                                  </p:stCondLst>
                                  <p:childTnLst>
                                    <p:set>
                                      <p:cBhvr>
                                        <p:cTn id="202" dur="1" fill="hold">
                                          <p:stCondLst>
                                            <p:cond delay="0"/>
                                          </p:stCondLst>
                                        </p:cTn>
                                        <p:tgtEl>
                                          <p:spTgt spid="58422"/>
                                        </p:tgtEl>
                                        <p:attrNameLst>
                                          <p:attrName>style.visibility</p:attrName>
                                        </p:attrNameLst>
                                      </p:cBhvr>
                                      <p:to>
                                        <p:strVal val="visible"/>
                                      </p:to>
                                    </p:set>
                                    <p:animEffect transition="in" filter="wipe(left)">
                                      <p:cBhvr>
                                        <p:cTn id="203" dur="500"/>
                                        <p:tgtEl>
                                          <p:spTgt spid="58422"/>
                                        </p:tgtEl>
                                      </p:cBhvr>
                                    </p:animEffect>
                                  </p:childTnLst>
                                </p:cTn>
                              </p:par>
                            </p:childTnLst>
                          </p:cTn>
                        </p:par>
                        <p:par>
                          <p:cTn id="204" fill="hold">
                            <p:stCondLst>
                              <p:cond delay="2000"/>
                            </p:stCondLst>
                            <p:childTnLst>
                              <p:par>
                                <p:cTn id="205" presetID="22" presetClass="entr" presetSubtype="8" fill="hold" nodeType="afterEffect">
                                  <p:stCondLst>
                                    <p:cond delay="0"/>
                                  </p:stCondLst>
                                  <p:childTnLst>
                                    <p:set>
                                      <p:cBhvr>
                                        <p:cTn id="206" dur="1" fill="hold">
                                          <p:stCondLst>
                                            <p:cond delay="0"/>
                                          </p:stCondLst>
                                        </p:cTn>
                                        <p:tgtEl>
                                          <p:spTgt spid="58415"/>
                                        </p:tgtEl>
                                        <p:attrNameLst>
                                          <p:attrName>style.visibility</p:attrName>
                                        </p:attrNameLst>
                                      </p:cBhvr>
                                      <p:to>
                                        <p:strVal val="visible"/>
                                      </p:to>
                                    </p:set>
                                    <p:animEffect transition="in" filter="wipe(left)">
                                      <p:cBhvr>
                                        <p:cTn id="207" dur="500"/>
                                        <p:tgtEl>
                                          <p:spTgt spid="58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OC_GUID" val="{12566801-9b6e-4739-9ed5-2b1134003d2c}"/>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1959</Words>
  <Application>WPS 演示</Application>
  <PresentationFormat>全屏显示(4:3)</PresentationFormat>
  <Paragraphs>471</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310</vt:i4>
      </vt:variant>
      <vt:variant>
        <vt:lpstr>幻灯片标题</vt:lpstr>
      </vt:variant>
      <vt:variant>
        <vt:i4>24</vt:i4>
      </vt:variant>
    </vt:vector>
  </HeadingPairs>
  <TitlesOfParts>
    <vt:vector size="345" baseType="lpstr">
      <vt:lpstr>Arial</vt:lpstr>
      <vt:lpstr>宋体</vt:lpstr>
      <vt:lpstr>Wingdings</vt:lpstr>
      <vt:lpstr>Times New Roman</vt:lpstr>
      <vt:lpstr>黑体</vt:lpstr>
      <vt:lpstr>隶书</vt:lpstr>
      <vt:lpstr>微软雅黑</vt:lpstr>
      <vt:lpstr>Symbol</vt:lpstr>
      <vt:lpstr>华文新魏</vt:lpstr>
      <vt:lpstr>Arial Unicode MS</vt:lpstr>
      <vt:lpstr>Network</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LJY</dc:creator>
  <cp:lastModifiedBy>Ggapsong</cp:lastModifiedBy>
  <cp:revision>118</cp:revision>
  <dcterms:created xsi:type="dcterms:W3CDTF">2019-03-15T13:30:20Z</dcterms:created>
  <dcterms:modified xsi:type="dcterms:W3CDTF">2019-03-15T13:31:15Z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