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9144000" cy="6858000" type="screen4x3"/>
  <p:notesSz cx="9667875" cy="6858000"/>
  <p:custDataLst>
    <p:tags r:id="rId1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00"/>
    <a:srgbClr val="FFFF99"/>
    <a:srgbClr val="FFFFCC"/>
    <a:srgbClr val="99FFCC"/>
    <a:srgbClr val="33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/>
    <p:restoredTop sz="94634"/>
  </p:normalViewPr>
  <p:slideViewPr>
    <p:cSldViewPr showGuides="1"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0" Type="http://schemas.openxmlformats.org/officeDocument/2006/relationships/image" Target="../media/image41.wmf"/><Relationship Id="rId2" Type="http://schemas.openxmlformats.org/officeDocument/2006/relationships/image" Target="../media/image23.wmf"/><Relationship Id="rId19" Type="http://schemas.openxmlformats.org/officeDocument/2006/relationships/image" Target="../media/image40.wmf"/><Relationship Id="rId18" Type="http://schemas.openxmlformats.org/officeDocument/2006/relationships/image" Target="../media/image39.wmf"/><Relationship Id="rId17" Type="http://schemas.openxmlformats.org/officeDocument/2006/relationships/image" Target="../media/image38.wmf"/><Relationship Id="rId16" Type="http://schemas.openxmlformats.org/officeDocument/2006/relationships/image" Target="../media/image37.wmf"/><Relationship Id="rId15" Type="http://schemas.openxmlformats.org/officeDocument/2006/relationships/image" Target="../media/image36.wmf"/><Relationship Id="rId14" Type="http://schemas.openxmlformats.org/officeDocument/2006/relationships/image" Target="../media/image35.wmf"/><Relationship Id="rId13" Type="http://schemas.openxmlformats.org/officeDocument/2006/relationships/image" Target="../media/image34.wmf"/><Relationship Id="rId12" Type="http://schemas.openxmlformats.org/officeDocument/2006/relationships/image" Target="../media/image3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7.wmf"/><Relationship Id="rId28" Type="http://schemas.openxmlformats.org/officeDocument/2006/relationships/image" Target="../media/image55.wmf"/><Relationship Id="rId27" Type="http://schemas.openxmlformats.org/officeDocument/2006/relationships/image" Target="../media/image54.wmf"/><Relationship Id="rId26" Type="http://schemas.openxmlformats.org/officeDocument/2006/relationships/image" Target="../media/image53.wmf"/><Relationship Id="rId25" Type="http://schemas.openxmlformats.org/officeDocument/2006/relationships/image" Target="../media/image52.wmf"/><Relationship Id="rId24" Type="http://schemas.openxmlformats.org/officeDocument/2006/relationships/image" Target="../media/image51.wmf"/><Relationship Id="rId23" Type="http://schemas.openxmlformats.org/officeDocument/2006/relationships/image" Target="../media/image50.wmf"/><Relationship Id="rId22" Type="http://schemas.openxmlformats.org/officeDocument/2006/relationships/image" Target="../media/image49.wmf"/><Relationship Id="rId21" Type="http://schemas.openxmlformats.org/officeDocument/2006/relationships/image" Target="../media/image48.wmf"/><Relationship Id="rId20" Type="http://schemas.openxmlformats.org/officeDocument/2006/relationships/image" Target="../media/image47.wmf"/><Relationship Id="rId2" Type="http://schemas.openxmlformats.org/officeDocument/2006/relationships/image" Target="../media/image26.wmf"/><Relationship Id="rId19" Type="http://schemas.openxmlformats.org/officeDocument/2006/relationships/image" Target="../media/image46.wmf"/><Relationship Id="rId18" Type="http://schemas.openxmlformats.org/officeDocument/2006/relationships/image" Target="../media/image45.wmf"/><Relationship Id="rId17" Type="http://schemas.openxmlformats.org/officeDocument/2006/relationships/image" Target="../media/image44.w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56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24.wmf"/><Relationship Id="rId4" Type="http://schemas.openxmlformats.org/officeDocument/2006/relationships/image" Target="../media/image66.wmf"/><Relationship Id="rId39" Type="http://schemas.openxmlformats.org/officeDocument/2006/relationships/image" Target="../media/image97.wmf"/><Relationship Id="rId38" Type="http://schemas.openxmlformats.org/officeDocument/2006/relationships/image" Target="../media/image96.wmf"/><Relationship Id="rId37" Type="http://schemas.openxmlformats.org/officeDocument/2006/relationships/image" Target="../media/image95.wmf"/><Relationship Id="rId36" Type="http://schemas.openxmlformats.org/officeDocument/2006/relationships/image" Target="../media/image94.wmf"/><Relationship Id="rId35" Type="http://schemas.openxmlformats.org/officeDocument/2006/relationships/image" Target="../media/image93.wmf"/><Relationship Id="rId34" Type="http://schemas.openxmlformats.org/officeDocument/2006/relationships/image" Target="../media/image92.wmf"/><Relationship Id="rId33" Type="http://schemas.openxmlformats.org/officeDocument/2006/relationships/image" Target="../media/image91.wmf"/><Relationship Id="rId32" Type="http://schemas.openxmlformats.org/officeDocument/2006/relationships/image" Target="../media/image90.wmf"/><Relationship Id="rId31" Type="http://schemas.openxmlformats.org/officeDocument/2006/relationships/image" Target="../media/image89.wmf"/><Relationship Id="rId30" Type="http://schemas.openxmlformats.org/officeDocument/2006/relationships/image" Target="../media/image88.wmf"/><Relationship Id="rId3" Type="http://schemas.openxmlformats.org/officeDocument/2006/relationships/image" Target="../media/image65.emf"/><Relationship Id="rId29" Type="http://schemas.openxmlformats.org/officeDocument/2006/relationships/image" Target="../media/image87.wmf"/><Relationship Id="rId28" Type="http://schemas.openxmlformats.org/officeDocument/2006/relationships/image" Target="../media/image86.wmf"/><Relationship Id="rId27" Type="http://schemas.openxmlformats.org/officeDocument/2006/relationships/image" Target="../media/image85.wmf"/><Relationship Id="rId26" Type="http://schemas.openxmlformats.org/officeDocument/2006/relationships/image" Target="../media/image84.wmf"/><Relationship Id="rId25" Type="http://schemas.openxmlformats.org/officeDocument/2006/relationships/image" Target="../media/image83.wmf"/><Relationship Id="rId24" Type="http://schemas.openxmlformats.org/officeDocument/2006/relationships/image" Target="../media/image82.wmf"/><Relationship Id="rId23" Type="http://schemas.openxmlformats.org/officeDocument/2006/relationships/image" Target="../media/image81.wmf"/><Relationship Id="rId22" Type="http://schemas.openxmlformats.org/officeDocument/2006/relationships/image" Target="../media/image80.wmf"/><Relationship Id="rId21" Type="http://schemas.openxmlformats.org/officeDocument/2006/relationships/image" Target="../media/image79.wmf"/><Relationship Id="rId20" Type="http://schemas.openxmlformats.org/officeDocument/2006/relationships/image" Target="../media/image78.wmf"/><Relationship Id="rId2" Type="http://schemas.openxmlformats.org/officeDocument/2006/relationships/image" Target="../media/image64.emf"/><Relationship Id="rId19" Type="http://schemas.openxmlformats.org/officeDocument/2006/relationships/image" Target="../media/image77.wmf"/><Relationship Id="rId18" Type="http://schemas.openxmlformats.org/officeDocument/2006/relationships/image" Target="../media/image76.wmf"/><Relationship Id="rId17" Type="http://schemas.openxmlformats.org/officeDocument/2006/relationships/image" Target="../media/image75.wmf"/><Relationship Id="rId16" Type="http://schemas.openxmlformats.org/officeDocument/2006/relationships/image" Target="../media/image74.wmf"/><Relationship Id="rId15" Type="http://schemas.openxmlformats.org/officeDocument/2006/relationships/image" Target="../media/image73.wmf"/><Relationship Id="rId14" Type="http://schemas.openxmlformats.org/officeDocument/2006/relationships/image" Target="../media/image72.wmf"/><Relationship Id="rId13" Type="http://schemas.openxmlformats.org/officeDocument/2006/relationships/image" Target="../media/image71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70.wmf"/><Relationship Id="rId1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78463" y="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78463" y="647700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82E28D-D80B-4D71-B4BA-24C54A803508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78463" y="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3119438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9050" y="3257550"/>
            <a:ext cx="70897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78463" y="651510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62D6DD-3E91-404E-B8DF-06536CEA75EA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629400"/>
            <a:ext cx="533400" cy="228600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629400"/>
            <a:ext cx="533400" cy="228600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B2F98-12C3-4AD7-95A3-5B39A8D8784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E13EE-E89E-44DA-BB6F-A320261776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629400"/>
            <a:ext cx="533400" cy="228600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629400"/>
            <a:ext cx="533400" cy="228600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2" Type="http://schemas.openxmlformats.org/officeDocument/2006/relationships/vmlDrawing" Target="../drawings/vmlDrawing5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41.wmf"/><Relationship Id="rId4" Type="http://schemas.openxmlformats.org/officeDocument/2006/relationships/image" Target="../media/image23.wmf"/><Relationship Id="rId39" Type="http://schemas.openxmlformats.org/officeDocument/2006/relationships/oleObject" Target="../embeddings/oleObject41.bin"/><Relationship Id="rId38" Type="http://schemas.openxmlformats.org/officeDocument/2006/relationships/image" Target="../media/image40.wmf"/><Relationship Id="rId37" Type="http://schemas.openxmlformats.org/officeDocument/2006/relationships/oleObject" Target="../embeddings/oleObject40.bin"/><Relationship Id="rId36" Type="http://schemas.openxmlformats.org/officeDocument/2006/relationships/image" Target="../media/image39.wmf"/><Relationship Id="rId35" Type="http://schemas.openxmlformats.org/officeDocument/2006/relationships/oleObject" Target="../embeddings/oleObject39.bin"/><Relationship Id="rId34" Type="http://schemas.openxmlformats.org/officeDocument/2006/relationships/image" Target="../media/image38.wmf"/><Relationship Id="rId33" Type="http://schemas.openxmlformats.org/officeDocument/2006/relationships/oleObject" Target="../embeddings/oleObject38.bin"/><Relationship Id="rId32" Type="http://schemas.openxmlformats.org/officeDocument/2006/relationships/image" Target="../media/image37.wmf"/><Relationship Id="rId31" Type="http://schemas.openxmlformats.org/officeDocument/2006/relationships/oleObject" Target="../embeddings/oleObject37.bin"/><Relationship Id="rId30" Type="http://schemas.openxmlformats.org/officeDocument/2006/relationships/image" Target="../media/image36.wmf"/><Relationship Id="rId3" Type="http://schemas.openxmlformats.org/officeDocument/2006/relationships/oleObject" Target="../embeddings/oleObject23.bin"/><Relationship Id="rId29" Type="http://schemas.openxmlformats.org/officeDocument/2006/relationships/oleObject" Target="../embeddings/oleObject36.bin"/><Relationship Id="rId28" Type="http://schemas.openxmlformats.org/officeDocument/2006/relationships/image" Target="../media/image35.wmf"/><Relationship Id="rId27" Type="http://schemas.openxmlformats.org/officeDocument/2006/relationships/oleObject" Target="../embeddings/oleObject35.bin"/><Relationship Id="rId26" Type="http://schemas.openxmlformats.org/officeDocument/2006/relationships/image" Target="../media/image34.wmf"/><Relationship Id="rId25" Type="http://schemas.openxmlformats.org/officeDocument/2006/relationships/oleObject" Target="../embeddings/oleObject34.bin"/><Relationship Id="rId24" Type="http://schemas.openxmlformats.org/officeDocument/2006/relationships/image" Target="../media/image33.w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31.wmf"/><Relationship Id="rId2" Type="http://schemas.openxmlformats.org/officeDocument/2006/relationships/image" Target="../media/image22.e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27.wmf"/><Relationship Id="rId58" Type="http://schemas.openxmlformats.org/officeDocument/2006/relationships/vmlDrawing" Target="../drawings/vmlDrawing6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55.wmf"/><Relationship Id="rId55" Type="http://schemas.openxmlformats.org/officeDocument/2006/relationships/oleObject" Target="../embeddings/oleObject69.bin"/><Relationship Id="rId54" Type="http://schemas.openxmlformats.org/officeDocument/2006/relationships/image" Target="../media/image54.wmf"/><Relationship Id="rId53" Type="http://schemas.openxmlformats.org/officeDocument/2006/relationships/oleObject" Target="../embeddings/oleObject68.bin"/><Relationship Id="rId52" Type="http://schemas.openxmlformats.org/officeDocument/2006/relationships/image" Target="../media/image53.wmf"/><Relationship Id="rId51" Type="http://schemas.openxmlformats.org/officeDocument/2006/relationships/oleObject" Target="../embeddings/oleObject67.bin"/><Relationship Id="rId50" Type="http://schemas.openxmlformats.org/officeDocument/2006/relationships/image" Target="../media/image52.wmf"/><Relationship Id="rId5" Type="http://schemas.openxmlformats.org/officeDocument/2006/relationships/oleObject" Target="../embeddings/oleObject44.bin"/><Relationship Id="rId49" Type="http://schemas.openxmlformats.org/officeDocument/2006/relationships/oleObject" Target="../embeddings/oleObject66.bin"/><Relationship Id="rId48" Type="http://schemas.openxmlformats.org/officeDocument/2006/relationships/image" Target="../media/image51.wmf"/><Relationship Id="rId47" Type="http://schemas.openxmlformats.org/officeDocument/2006/relationships/oleObject" Target="../embeddings/oleObject65.bin"/><Relationship Id="rId46" Type="http://schemas.openxmlformats.org/officeDocument/2006/relationships/image" Target="../media/image50.wmf"/><Relationship Id="rId45" Type="http://schemas.openxmlformats.org/officeDocument/2006/relationships/oleObject" Target="../embeddings/oleObject64.bin"/><Relationship Id="rId44" Type="http://schemas.openxmlformats.org/officeDocument/2006/relationships/image" Target="../media/image49.wmf"/><Relationship Id="rId43" Type="http://schemas.openxmlformats.org/officeDocument/2006/relationships/oleObject" Target="../embeddings/oleObject63.bin"/><Relationship Id="rId42" Type="http://schemas.openxmlformats.org/officeDocument/2006/relationships/image" Target="../media/image48.wmf"/><Relationship Id="rId41" Type="http://schemas.openxmlformats.org/officeDocument/2006/relationships/oleObject" Target="../embeddings/oleObject62.bin"/><Relationship Id="rId40" Type="http://schemas.openxmlformats.org/officeDocument/2006/relationships/image" Target="../media/image47.wmf"/><Relationship Id="rId4" Type="http://schemas.openxmlformats.org/officeDocument/2006/relationships/image" Target="../media/image26.wmf"/><Relationship Id="rId39" Type="http://schemas.openxmlformats.org/officeDocument/2006/relationships/oleObject" Target="../embeddings/oleObject61.bin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60.bin"/><Relationship Id="rId36" Type="http://schemas.openxmlformats.org/officeDocument/2006/relationships/image" Target="../media/image45.wmf"/><Relationship Id="rId35" Type="http://schemas.openxmlformats.org/officeDocument/2006/relationships/oleObject" Target="../embeddings/oleObject59.bin"/><Relationship Id="rId34" Type="http://schemas.openxmlformats.org/officeDocument/2006/relationships/image" Target="../media/image44.wmf"/><Relationship Id="rId33" Type="http://schemas.openxmlformats.org/officeDocument/2006/relationships/oleObject" Target="../embeddings/oleObject58.bin"/><Relationship Id="rId32" Type="http://schemas.openxmlformats.org/officeDocument/2006/relationships/image" Target="../media/image43.wmf"/><Relationship Id="rId31" Type="http://schemas.openxmlformats.org/officeDocument/2006/relationships/oleObject" Target="../embeddings/oleObject57.bin"/><Relationship Id="rId30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29" Type="http://schemas.openxmlformats.org/officeDocument/2006/relationships/oleObject" Target="../embeddings/oleObject56.bin"/><Relationship Id="rId28" Type="http://schemas.openxmlformats.org/officeDocument/2006/relationships/image" Target="../media/image41.wmf"/><Relationship Id="rId27" Type="http://schemas.openxmlformats.org/officeDocument/2006/relationships/oleObject" Target="../embeddings/oleObject55.bin"/><Relationship Id="rId26" Type="http://schemas.openxmlformats.org/officeDocument/2006/relationships/image" Target="../media/image40.wmf"/><Relationship Id="rId25" Type="http://schemas.openxmlformats.org/officeDocument/2006/relationships/oleObject" Target="../embeddings/oleObject54.bin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37.w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71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81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80.bin"/><Relationship Id="rId20" Type="http://schemas.openxmlformats.org/officeDocument/2006/relationships/image" Target="../media/image52.wmf"/><Relationship Id="rId2" Type="http://schemas.openxmlformats.org/officeDocument/2006/relationships/image" Target="../media/image56.emf"/><Relationship Id="rId19" Type="http://schemas.openxmlformats.org/officeDocument/2006/relationships/oleObject" Target="../embeddings/oleObject79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70.bin"/></Relationships>
</file>

<file path=ppt/slides/_rels/slide8.xml.rels><?xml version="1.0" encoding="UTF-8" standalone="yes"?>
<Relationships xmlns="http://schemas.openxmlformats.org/package/2006/relationships"><Relationship Id="rId93" Type="http://schemas.openxmlformats.org/officeDocument/2006/relationships/vmlDrawing" Target="../drawings/vmlDrawing8.vml"/><Relationship Id="rId92" Type="http://schemas.openxmlformats.org/officeDocument/2006/relationships/slideLayout" Target="../slideLayouts/slideLayout7.xml"/><Relationship Id="rId91" Type="http://schemas.openxmlformats.org/officeDocument/2006/relationships/image" Target="../media/image97.wmf"/><Relationship Id="rId90" Type="http://schemas.openxmlformats.org/officeDocument/2006/relationships/oleObject" Target="../embeddings/oleObject133.bin"/><Relationship Id="rId9" Type="http://schemas.openxmlformats.org/officeDocument/2006/relationships/oleObject" Target="../embeddings/oleObject86.bin"/><Relationship Id="rId89" Type="http://schemas.openxmlformats.org/officeDocument/2006/relationships/image" Target="../media/image96.wmf"/><Relationship Id="rId88" Type="http://schemas.openxmlformats.org/officeDocument/2006/relationships/oleObject" Target="../embeddings/oleObject132.bin"/><Relationship Id="rId87" Type="http://schemas.openxmlformats.org/officeDocument/2006/relationships/image" Target="../media/image95.wmf"/><Relationship Id="rId86" Type="http://schemas.openxmlformats.org/officeDocument/2006/relationships/oleObject" Target="../embeddings/oleObject131.bin"/><Relationship Id="rId85" Type="http://schemas.openxmlformats.org/officeDocument/2006/relationships/image" Target="../media/image94.wmf"/><Relationship Id="rId84" Type="http://schemas.openxmlformats.org/officeDocument/2006/relationships/oleObject" Target="../embeddings/oleObject130.bin"/><Relationship Id="rId83" Type="http://schemas.openxmlformats.org/officeDocument/2006/relationships/oleObject" Target="../embeddings/oleObject129.bin"/><Relationship Id="rId82" Type="http://schemas.openxmlformats.org/officeDocument/2006/relationships/oleObject" Target="../embeddings/oleObject128.bin"/><Relationship Id="rId81" Type="http://schemas.openxmlformats.org/officeDocument/2006/relationships/image" Target="../media/image93.wmf"/><Relationship Id="rId80" Type="http://schemas.openxmlformats.org/officeDocument/2006/relationships/oleObject" Target="../embeddings/oleObject127.bin"/><Relationship Id="rId8" Type="http://schemas.openxmlformats.org/officeDocument/2006/relationships/image" Target="../media/image66.wmf"/><Relationship Id="rId79" Type="http://schemas.openxmlformats.org/officeDocument/2006/relationships/image" Target="../media/image92.wmf"/><Relationship Id="rId78" Type="http://schemas.openxmlformats.org/officeDocument/2006/relationships/oleObject" Target="../embeddings/oleObject126.bin"/><Relationship Id="rId77" Type="http://schemas.openxmlformats.org/officeDocument/2006/relationships/image" Target="../media/image91.wmf"/><Relationship Id="rId76" Type="http://schemas.openxmlformats.org/officeDocument/2006/relationships/oleObject" Target="../embeddings/oleObject125.bin"/><Relationship Id="rId75" Type="http://schemas.openxmlformats.org/officeDocument/2006/relationships/oleObject" Target="../embeddings/oleObject124.bin"/><Relationship Id="rId74" Type="http://schemas.openxmlformats.org/officeDocument/2006/relationships/oleObject" Target="../embeddings/oleObject123.bin"/><Relationship Id="rId73" Type="http://schemas.openxmlformats.org/officeDocument/2006/relationships/image" Target="../media/image90.wmf"/><Relationship Id="rId72" Type="http://schemas.openxmlformats.org/officeDocument/2006/relationships/oleObject" Target="../embeddings/oleObject122.bin"/><Relationship Id="rId71" Type="http://schemas.openxmlformats.org/officeDocument/2006/relationships/image" Target="../media/image89.wmf"/><Relationship Id="rId70" Type="http://schemas.openxmlformats.org/officeDocument/2006/relationships/oleObject" Target="../embeddings/oleObject121.bin"/><Relationship Id="rId7" Type="http://schemas.openxmlformats.org/officeDocument/2006/relationships/oleObject" Target="../embeddings/oleObject85.bin"/><Relationship Id="rId69" Type="http://schemas.openxmlformats.org/officeDocument/2006/relationships/image" Target="../media/image88.wmf"/><Relationship Id="rId68" Type="http://schemas.openxmlformats.org/officeDocument/2006/relationships/oleObject" Target="../embeddings/oleObject120.bin"/><Relationship Id="rId67" Type="http://schemas.openxmlformats.org/officeDocument/2006/relationships/oleObject" Target="../embeddings/oleObject119.bin"/><Relationship Id="rId66" Type="http://schemas.openxmlformats.org/officeDocument/2006/relationships/oleObject" Target="../embeddings/oleObject118.bin"/><Relationship Id="rId65" Type="http://schemas.openxmlformats.org/officeDocument/2006/relationships/oleObject" Target="../embeddings/oleObject117.bin"/><Relationship Id="rId64" Type="http://schemas.openxmlformats.org/officeDocument/2006/relationships/image" Target="../media/image87.wmf"/><Relationship Id="rId63" Type="http://schemas.openxmlformats.org/officeDocument/2006/relationships/oleObject" Target="../embeddings/oleObject116.bin"/><Relationship Id="rId62" Type="http://schemas.openxmlformats.org/officeDocument/2006/relationships/image" Target="../media/image86.wmf"/><Relationship Id="rId61" Type="http://schemas.openxmlformats.org/officeDocument/2006/relationships/oleObject" Target="../embeddings/oleObject115.bin"/><Relationship Id="rId60" Type="http://schemas.openxmlformats.org/officeDocument/2006/relationships/oleObject" Target="../embeddings/oleObject114.bin"/><Relationship Id="rId6" Type="http://schemas.openxmlformats.org/officeDocument/2006/relationships/image" Target="../media/image65.emf"/><Relationship Id="rId59" Type="http://schemas.openxmlformats.org/officeDocument/2006/relationships/oleObject" Target="../embeddings/oleObject113.bin"/><Relationship Id="rId58" Type="http://schemas.openxmlformats.org/officeDocument/2006/relationships/oleObject" Target="../embeddings/oleObject112.bin"/><Relationship Id="rId57" Type="http://schemas.openxmlformats.org/officeDocument/2006/relationships/image" Target="../media/image85.wmf"/><Relationship Id="rId56" Type="http://schemas.openxmlformats.org/officeDocument/2006/relationships/oleObject" Target="../embeddings/oleObject111.bin"/><Relationship Id="rId55" Type="http://schemas.openxmlformats.org/officeDocument/2006/relationships/image" Target="../media/image84.wmf"/><Relationship Id="rId54" Type="http://schemas.openxmlformats.org/officeDocument/2006/relationships/oleObject" Target="../embeddings/oleObject110.bin"/><Relationship Id="rId53" Type="http://schemas.openxmlformats.org/officeDocument/2006/relationships/oleObject" Target="../embeddings/oleObject109.bin"/><Relationship Id="rId52" Type="http://schemas.openxmlformats.org/officeDocument/2006/relationships/oleObject" Target="../embeddings/oleObject108.bin"/><Relationship Id="rId51" Type="http://schemas.openxmlformats.org/officeDocument/2006/relationships/image" Target="../media/image83.wmf"/><Relationship Id="rId50" Type="http://schemas.openxmlformats.org/officeDocument/2006/relationships/oleObject" Target="../embeddings/oleObject107.bin"/><Relationship Id="rId5" Type="http://schemas.openxmlformats.org/officeDocument/2006/relationships/oleObject" Target="../embeddings/oleObject84.bin"/><Relationship Id="rId49" Type="http://schemas.openxmlformats.org/officeDocument/2006/relationships/image" Target="../media/image82.wmf"/><Relationship Id="rId48" Type="http://schemas.openxmlformats.org/officeDocument/2006/relationships/oleObject" Target="../embeddings/oleObject106.bin"/><Relationship Id="rId47" Type="http://schemas.openxmlformats.org/officeDocument/2006/relationships/image" Target="../media/image81.wmf"/><Relationship Id="rId46" Type="http://schemas.openxmlformats.org/officeDocument/2006/relationships/oleObject" Target="../embeddings/oleObject105.bin"/><Relationship Id="rId45" Type="http://schemas.openxmlformats.org/officeDocument/2006/relationships/image" Target="../media/image80.wmf"/><Relationship Id="rId44" Type="http://schemas.openxmlformats.org/officeDocument/2006/relationships/oleObject" Target="../embeddings/oleObject104.bin"/><Relationship Id="rId43" Type="http://schemas.openxmlformats.org/officeDocument/2006/relationships/oleObject" Target="../embeddings/oleObject103.bin"/><Relationship Id="rId42" Type="http://schemas.openxmlformats.org/officeDocument/2006/relationships/image" Target="../media/image79.wmf"/><Relationship Id="rId41" Type="http://schemas.openxmlformats.org/officeDocument/2006/relationships/oleObject" Target="../embeddings/oleObject102.bin"/><Relationship Id="rId40" Type="http://schemas.openxmlformats.org/officeDocument/2006/relationships/image" Target="../media/image78.wmf"/><Relationship Id="rId4" Type="http://schemas.openxmlformats.org/officeDocument/2006/relationships/image" Target="../media/image64.emf"/><Relationship Id="rId39" Type="http://schemas.openxmlformats.org/officeDocument/2006/relationships/oleObject" Target="../embeddings/oleObject101.bin"/><Relationship Id="rId38" Type="http://schemas.openxmlformats.org/officeDocument/2006/relationships/image" Target="../media/image77.wmf"/><Relationship Id="rId37" Type="http://schemas.openxmlformats.org/officeDocument/2006/relationships/oleObject" Target="../embeddings/oleObject100.bin"/><Relationship Id="rId36" Type="http://schemas.openxmlformats.org/officeDocument/2006/relationships/image" Target="../media/image76.wmf"/><Relationship Id="rId35" Type="http://schemas.openxmlformats.org/officeDocument/2006/relationships/oleObject" Target="../embeddings/oleObject99.bin"/><Relationship Id="rId34" Type="http://schemas.openxmlformats.org/officeDocument/2006/relationships/image" Target="../media/image75.wmf"/><Relationship Id="rId33" Type="http://schemas.openxmlformats.org/officeDocument/2006/relationships/oleObject" Target="../embeddings/oleObject98.bin"/><Relationship Id="rId32" Type="http://schemas.openxmlformats.org/officeDocument/2006/relationships/image" Target="../media/image74.wmf"/><Relationship Id="rId31" Type="http://schemas.openxmlformats.org/officeDocument/2006/relationships/oleObject" Target="../embeddings/oleObject97.bin"/><Relationship Id="rId30" Type="http://schemas.openxmlformats.org/officeDocument/2006/relationships/image" Target="../media/image73.wmf"/><Relationship Id="rId3" Type="http://schemas.openxmlformats.org/officeDocument/2006/relationships/oleObject" Target="../embeddings/oleObject83.bin"/><Relationship Id="rId29" Type="http://schemas.openxmlformats.org/officeDocument/2006/relationships/oleObject" Target="../embeddings/oleObject96.bin"/><Relationship Id="rId28" Type="http://schemas.openxmlformats.org/officeDocument/2006/relationships/image" Target="../media/image72.wmf"/><Relationship Id="rId27" Type="http://schemas.openxmlformats.org/officeDocument/2006/relationships/oleObject" Target="../embeddings/oleObject95.bin"/><Relationship Id="rId26" Type="http://schemas.openxmlformats.org/officeDocument/2006/relationships/image" Target="../media/image71.wmf"/><Relationship Id="rId25" Type="http://schemas.openxmlformats.org/officeDocument/2006/relationships/oleObject" Target="../embeddings/oleObject94.bin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70.wmf"/><Relationship Id="rId2" Type="http://schemas.openxmlformats.org/officeDocument/2006/relationships/image" Target="../media/image63.e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8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98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41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40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0178" name="Text Box 2"/>
          <p:cNvSpPr txBox="1"/>
          <p:nvPr/>
        </p:nvSpPr>
        <p:spPr>
          <a:xfrm>
            <a:off x="1965325" y="152400"/>
            <a:ext cx="39751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§</a:t>
            </a:r>
            <a:r>
              <a:rPr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7  </a:t>
            </a: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矩 阵 的 秩</a:t>
            </a:r>
            <a:endParaRPr lang="zh-CN" altLang="en-US" sz="32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457200" y="782638"/>
            <a:ext cx="1162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1562100" y="762000"/>
            <a:ext cx="2784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矩阵 </a:t>
            </a:r>
            <a:r>
              <a:rPr lang="en-US" altLang="zh-CN" sz="2400" b="1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b="1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阶子式:</a:t>
            </a:r>
            <a:endParaRPr lang="en-US" altLang="zh-CN" sz="2400" b="1" u="sng" dirty="0">
              <a:latin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5029200" y="782638"/>
            <a:ext cx="898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例如: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609600" y="1590675"/>
          <a:ext cx="28178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1651000" imgH="863600" progId="Equation.3">
                  <p:embed/>
                </p:oleObj>
              </mc:Choice>
              <mc:Fallback>
                <p:oleObj name="" r:id="rId1" imgW="1651000" imgH="8636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590675"/>
                        <a:ext cx="2817813" cy="147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Line 7"/>
          <p:cNvSpPr/>
          <p:nvPr/>
        </p:nvSpPr>
        <p:spPr>
          <a:xfrm>
            <a:off x="1371600" y="1851025"/>
            <a:ext cx="19050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4" name="Line 8"/>
          <p:cNvSpPr/>
          <p:nvPr/>
        </p:nvSpPr>
        <p:spPr>
          <a:xfrm>
            <a:off x="1371600" y="2330450"/>
            <a:ext cx="1852613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5" name="Line 9"/>
          <p:cNvSpPr/>
          <p:nvPr/>
        </p:nvSpPr>
        <p:spPr>
          <a:xfrm>
            <a:off x="2109788" y="1524000"/>
            <a:ext cx="0" cy="1546225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6" name="Line 10"/>
          <p:cNvSpPr/>
          <p:nvPr/>
        </p:nvSpPr>
        <p:spPr>
          <a:xfrm>
            <a:off x="3024188" y="1524000"/>
            <a:ext cx="0" cy="1546225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3984625" y="1808163"/>
          <a:ext cx="781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457200" imgH="558800" progId="Equation.3">
                  <p:embed/>
                </p:oleObj>
              </mc:Choice>
              <mc:Fallback>
                <p:oleObj name="" r:id="rId3" imgW="457200" imgH="558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25" y="1808163"/>
                        <a:ext cx="781050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2"/>
          <p:cNvSpPr txBox="1"/>
          <p:nvPr/>
        </p:nvSpPr>
        <p:spPr>
          <a:xfrm>
            <a:off x="4870450" y="2011363"/>
            <a:ext cx="329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——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的一个二阶子式.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612775" y="3549650"/>
          <a:ext cx="28162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1651000" imgH="863600" progId="Equation.3">
                  <p:embed/>
                </p:oleObj>
              </mc:Choice>
              <mc:Fallback>
                <p:oleObj name="" r:id="rId5" imgW="1651000" imgH="8636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775" y="3549650"/>
                        <a:ext cx="2816225" cy="1481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Line 14"/>
          <p:cNvSpPr/>
          <p:nvPr/>
        </p:nvSpPr>
        <p:spPr>
          <a:xfrm>
            <a:off x="1166813" y="3756025"/>
            <a:ext cx="22098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1" name="Line 15"/>
          <p:cNvSpPr/>
          <p:nvPr/>
        </p:nvSpPr>
        <p:spPr>
          <a:xfrm>
            <a:off x="1166813" y="4289425"/>
            <a:ext cx="22098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2" name="Line 16"/>
          <p:cNvSpPr/>
          <p:nvPr/>
        </p:nvSpPr>
        <p:spPr>
          <a:xfrm>
            <a:off x="1166813" y="4746625"/>
            <a:ext cx="22098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3" name="Line 17"/>
          <p:cNvSpPr/>
          <p:nvPr/>
        </p:nvSpPr>
        <p:spPr>
          <a:xfrm>
            <a:off x="1547813" y="3527425"/>
            <a:ext cx="0" cy="14478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4" name="Line 18"/>
          <p:cNvSpPr/>
          <p:nvPr/>
        </p:nvSpPr>
        <p:spPr>
          <a:xfrm>
            <a:off x="2157413" y="3527425"/>
            <a:ext cx="0" cy="14478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5" name="Line 19"/>
          <p:cNvSpPr/>
          <p:nvPr/>
        </p:nvSpPr>
        <p:spPr>
          <a:xfrm>
            <a:off x="3071813" y="3527425"/>
            <a:ext cx="0" cy="14478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3987800" y="3627438"/>
          <a:ext cx="1341438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862965" imgH="862965" progId="Equation.3">
                  <p:embed/>
                </p:oleObj>
              </mc:Choice>
              <mc:Fallback>
                <p:oleObj name="" r:id="rId7" imgW="862965" imgH="86296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7800" y="3627438"/>
                        <a:ext cx="1341438" cy="1341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Text Box 21"/>
          <p:cNvSpPr txBox="1"/>
          <p:nvPr/>
        </p:nvSpPr>
        <p:spPr>
          <a:xfrm>
            <a:off x="5314950" y="4137025"/>
            <a:ext cx="329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——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的一个三阶子式.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0198" name="Group 22"/>
          <p:cNvGrpSpPr/>
          <p:nvPr/>
        </p:nvGrpSpPr>
        <p:grpSpPr>
          <a:xfrm>
            <a:off x="611188" y="5373688"/>
            <a:ext cx="7632700" cy="585787"/>
            <a:chOff x="385" y="3385"/>
            <a:chExt cx="4808" cy="369"/>
          </a:xfrm>
        </p:grpSpPr>
        <p:sp>
          <p:nvSpPr>
            <p:cNvPr id="5144" name="Text Box 23"/>
            <p:cNvSpPr txBox="1"/>
            <p:nvPr/>
          </p:nvSpPr>
          <p:spPr>
            <a:xfrm>
              <a:off x="385" y="3430"/>
              <a:ext cx="48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注：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         矩阵</a:t>
              </a:r>
              <a:r>
                <a:rPr lang="zh-CN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k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阶子式共有                    个。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45" name="Object 24"/>
            <p:cNvGraphicFramePr>
              <a:graphicFrameLocks noChangeAspect="1"/>
            </p:cNvGraphicFramePr>
            <p:nvPr/>
          </p:nvGraphicFramePr>
          <p:xfrm>
            <a:off x="793" y="3490"/>
            <a:ext cx="54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9" imgW="381000" imgH="139700" progId="Equation.3">
                    <p:embed/>
                  </p:oleObj>
                </mc:Choice>
                <mc:Fallback>
                  <p:oleObj name="" r:id="rId9" imgW="381000" imgH="1397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3" y="3490"/>
                          <a:ext cx="54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Object 25"/>
            <p:cNvGraphicFramePr>
              <a:graphicFrameLocks noChangeAspect="1"/>
            </p:cNvGraphicFramePr>
            <p:nvPr/>
          </p:nvGraphicFramePr>
          <p:xfrm>
            <a:off x="3418" y="3385"/>
            <a:ext cx="86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1" imgW="596900" imgH="254000" progId="Equation.3">
                    <p:embed/>
                  </p:oleObj>
                </mc:Choice>
                <mc:Fallback>
                  <p:oleObj name="" r:id="rId11" imgW="596900" imgH="2540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18" y="3385"/>
                          <a:ext cx="868" cy="3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0" grpId="0"/>
      <p:bldP spid="50181" grpId="0"/>
      <p:bldP spid="50188" grpId="0"/>
      <p:bldP spid="501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1202" name="Group 2"/>
          <p:cNvGrpSpPr/>
          <p:nvPr/>
        </p:nvGrpSpPr>
        <p:grpSpPr>
          <a:xfrm>
            <a:off x="0" y="620713"/>
            <a:ext cx="8826500" cy="1836737"/>
            <a:chOff x="48" y="384"/>
            <a:chExt cx="5560" cy="1157"/>
          </a:xfrm>
        </p:grpSpPr>
        <p:sp>
          <p:nvSpPr>
            <p:cNvPr id="6163" name="Text Box 3"/>
            <p:cNvSpPr txBox="1"/>
            <p:nvPr/>
          </p:nvSpPr>
          <p:spPr>
            <a:xfrm>
              <a:off x="48" y="384"/>
              <a:ext cx="8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定义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：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6164" name="Group 4"/>
            <p:cNvGrpSpPr/>
            <p:nvPr/>
          </p:nvGrpSpPr>
          <p:grpSpPr>
            <a:xfrm>
              <a:off x="249" y="397"/>
              <a:ext cx="5240" cy="707"/>
              <a:chOff x="406" y="397"/>
              <a:chExt cx="5136" cy="707"/>
            </a:xfrm>
          </p:grpSpPr>
          <p:sp>
            <p:nvSpPr>
              <p:cNvPr id="6169" name="Text Box 5"/>
              <p:cNvSpPr txBox="1"/>
              <p:nvPr/>
            </p:nvSpPr>
            <p:spPr>
              <a:xfrm>
                <a:off x="966" y="410"/>
                <a:ext cx="38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400" b="1" dirty="0">
                    <a:latin typeface="Times New Roman" panose="02020603050405020304" pitchFamily="18" charset="0"/>
                  </a:rPr>
                  <a:t>设在矩阵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中有一个不等于0的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阶子式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，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0" name="Text Box 6"/>
              <p:cNvSpPr txBox="1"/>
              <p:nvPr/>
            </p:nvSpPr>
            <p:spPr>
              <a:xfrm>
                <a:off x="4676" y="397"/>
                <a:ext cx="86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Times New Roman" panose="02020603050405020304" pitchFamily="18" charset="0"/>
                  </a:rPr>
                  <a:t>且所有的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1" name="Text Box 7"/>
              <p:cNvSpPr txBox="1"/>
              <p:nvPr/>
            </p:nvSpPr>
            <p:spPr>
              <a:xfrm>
                <a:off x="406" y="816"/>
                <a:ext cx="321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b="1" i="1" dirty="0">
                    <a:latin typeface="Times New Roman" panose="02020603050405020304" pitchFamily="18" charset="0"/>
                  </a:rPr>
                  <a:t>r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+ 1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阶子式（若存在的话）全等于0，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65" name="Text Box 8"/>
            <p:cNvSpPr txBox="1"/>
            <p:nvPr/>
          </p:nvSpPr>
          <p:spPr>
            <a:xfrm>
              <a:off x="3545" y="816"/>
              <a:ext cx="20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那么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D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为矩阵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最高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6" name="Text Box 9"/>
            <p:cNvSpPr txBox="1"/>
            <p:nvPr/>
          </p:nvSpPr>
          <p:spPr>
            <a:xfrm>
              <a:off x="384" y="1235"/>
              <a:ext cx="13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阶非零子式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7" name="Text Box 10"/>
            <p:cNvSpPr txBox="1"/>
            <p:nvPr/>
          </p:nvSpPr>
          <p:spPr>
            <a:xfrm>
              <a:off x="1429" y="1253"/>
              <a:ext cx="18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称为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矩阵 </a:t>
              </a:r>
              <a:r>
                <a:rPr lang="en-US" altLang="zh-CN" sz="2400" b="1" i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的秩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8" name="Text Box 11"/>
            <p:cNvSpPr txBox="1"/>
            <p:nvPr/>
          </p:nvSpPr>
          <p:spPr>
            <a:xfrm>
              <a:off x="3130" y="1248"/>
              <a:ext cx="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记作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212" name="Text Box 12"/>
          <p:cNvSpPr txBox="1"/>
          <p:nvPr/>
        </p:nvSpPr>
        <p:spPr>
          <a:xfrm>
            <a:off x="468313" y="4162425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矩阵秩的性质：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763713" y="2613025"/>
          <a:ext cx="2278062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1218565" imgH="812165" progId="Equation.3">
                  <p:embed/>
                </p:oleObj>
              </mc:Choice>
              <mc:Fallback>
                <p:oleObj name="" r:id="rId1" imgW="1218565" imgH="81216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613025"/>
                        <a:ext cx="2278062" cy="1392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/>
          <p:nvPr/>
        </p:nvSpPr>
        <p:spPr>
          <a:xfrm>
            <a:off x="457200" y="3016250"/>
            <a:ext cx="1235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例如：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15" name="Rectangle 15"/>
          <p:cNvSpPr/>
          <p:nvPr/>
        </p:nvSpPr>
        <p:spPr>
          <a:xfrm>
            <a:off x="5586413" y="3016250"/>
            <a:ext cx="11191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)=2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52" name="Object 16"/>
          <p:cNvGraphicFramePr>
            <a:graphicFrameLocks noChangeAspect="1"/>
          </p:cNvGraphicFramePr>
          <p:nvPr/>
        </p:nvGraphicFramePr>
        <p:xfrm>
          <a:off x="4508500" y="2976563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127000" imgH="253365" progId="Equation.3">
                  <p:embed/>
                </p:oleObj>
              </mc:Choice>
              <mc:Fallback>
                <p:oleObj name="" r:id="rId3" imgW="127000" imgH="2533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2976563"/>
                        <a:ext cx="1270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7" name="Group 17"/>
          <p:cNvGrpSpPr/>
          <p:nvPr/>
        </p:nvGrpSpPr>
        <p:grpSpPr>
          <a:xfrm>
            <a:off x="827088" y="4795838"/>
            <a:ext cx="6913562" cy="504825"/>
            <a:chOff x="521" y="3021"/>
            <a:chExt cx="4355" cy="318"/>
          </a:xfrm>
        </p:grpSpPr>
        <p:sp>
          <p:nvSpPr>
            <p:cNvPr id="6160" name="Text Box 18"/>
            <p:cNvSpPr txBox="1"/>
            <p:nvPr/>
          </p:nvSpPr>
          <p:spPr>
            <a:xfrm>
              <a:off x="521" y="3021"/>
              <a:ext cx="43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(1)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若                      ，则                                       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1" name="Object 19"/>
            <p:cNvGraphicFramePr>
              <a:graphicFrameLocks noChangeAspect="1"/>
            </p:cNvGraphicFramePr>
            <p:nvPr/>
          </p:nvGraphicFramePr>
          <p:xfrm>
            <a:off x="1111" y="3032"/>
            <a:ext cx="95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5" imgW="748665" imgH="241300" progId="Equation.3">
                    <p:embed/>
                  </p:oleObj>
                </mc:Choice>
                <mc:Fallback>
                  <p:oleObj name="" r:id="rId5" imgW="748665" imgH="2413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11" y="3032"/>
                          <a:ext cx="953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20"/>
            <p:cNvGraphicFramePr>
              <a:graphicFrameLocks noChangeAspect="1"/>
            </p:cNvGraphicFramePr>
            <p:nvPr/>
          </p:nvGraphicFramePr>
          <p:xfrm>
            <a:off x="2579" y="3022"/>
            <a:ext cx="17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7" imgW="1384300" imgH="203200" progId="Equation.3">
                    <p:embed/>
                  </p:oleObj>
                </mc:Choice>
                <mc:Fallback>
                  <p:oleObj name="" r:id="rId7" imgW="1384300" imgH="2032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79" y="3022"/>
                          <a:ext cx="179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1" name="Group 21"/>
          <p:cNvGrpSpPr/>
          <p:nvPr/>
        </p:nvGrpSpPr>
        <p:grpSpPr>
          <a:xfrm>
            <a:off x="828675" y="5384800"/>
            <a:ext cx="5465763" cy="492125"/>
            <a:chOff x="522" y="3067"/>
            <a:chExt cx="3443" cy="310"/>
          </a:xfrm>
        </p:grpSpPr>
        <p:sp>
          <p:nvSpPr>
            <p:cNvPr id="6155" name="Text Box 22"/>
            <p:cNvSpPr txBox="1"/>
            <p:nvPr/>
          </p:nvSpPr>
          <p:spPr>
            <a:xfrm>
              <a:off x="839" y="3071"/>
              <a:ext cx="7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)=0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156" name="Group 23"/>
            <p:cNvGrpSpPr/>
            <p:nvPr/>
          </p:nvGrpSpPr>
          <p:grpSpPr>
            <a:xfrm>
              <a:off x="1823" y="3067"/>
              <a:ext cx="2142" cy="310"/>
              <a:chOff x="1973" y="2976"/>
              <a:chExt cx="2142" cy="310"/>
            </a:xfrm>
          </p:grpSpPr>
          <p:sp>
            <p:nvSpPr>
              <p:cNvPr id="6158" name="Text Box 24"/>
              <p:cNvSpPr txBox="1"/>
              <p:nvPr/>
            </p:nvSpPr>
            <p:spPr>
              <a:xfrm>
                <a:off x="1973" y="2976"/>
                <a:ext cx="58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即：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159" name="Object 25"/>
              <p:cNvGraphicFramePr>
                <a:graphicFrameLocks noChangeAspect="1"/>
              </p:cNvGraphicFramePr>
              <p:nvPr/>
            </p:nvGraphicFramePr>
            <p:xfrm>
              <a:off x="2326" y="2988"/>
              <a:ext cx="1789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9" imgW="1218565" imgH="203200" progId="Equation.3">
                      <p:embed/>
                    </p:oleObj>
                  </mc:Choice>
                  <mc:Fallback>
                    <p:oleObj name="" r:id="rId9" imgW="1218565" imgH="20320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26" y="2988"/>
                            <a:ext cx="1789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57" name="Text Box 26"/>
            <p:cNvSpPr txBox="1"/>
            <p:nvPr/>
          </p:nvSpPr>
          <p:spPr>
            <a:xfrm>
              <a:off x="522" y="3067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(2)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/>
      <p:bldP spid="51214" grpId="0"/>
      <p:bldP spid="512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2226" name="Group 2"/>
          <p:cNvGrpSpPr/>
          <p:nvPr/>
        </p:nvGrpSpPr>
        <p:grpSpPr>
          <a:xfrm>
            <a:off x="827088" y="428625"/>
            <a:ext cx="2501900" cy="479425"/>
            <a:chOff x="521" y="3430"/>
            <a:chExt cx="1576" cy="302"/>
          </a:xfrm>
        </p:grpSpPr>
        <p:graphicFrame>
          <p:nvGraphicFramePr>
            <p:cNvPr id="7185" name="Object 3"/>
            <p:cNvGraphicFramePr>
              <a:graphicFrameLocks noChangeAspect="1"/>
            </p:cNvGraphicFramePr>
            <p:nvPr/>
          </p:nvGraphicFramePr>
          <p:xfrm>
            <a:off x="839" y="3430"/>
            <a:ext cx="125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" imgW="1168400" imgH="279400" progId="Equation.3">
                    <p:embed/>
                  </p:oleObj>
                </mc:Choice>
                <mc:Fallback>
                  <p:oleObj name="" r:id="rId1" imgW="1168400" imgH="2794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9" y="3430"/>
                          <a:ext cx="1258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Text Box 4"/>
            <p:cNvSpPr txBox="1"/>
            <p:nvPr/>
          </p:nvSpPr>
          <p:spPr>
            <a:xfrm>
              <a:off x="521" y="3430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(3)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29" name="Group 5"/>
          <p:cNvGrpSpPr/>
          <p:nvPr/>
        </p:nvGrpSpPr>
        <p:grpSpPr>
          <a:xfrm>
            <a:off x="827088" y="1171575"/>
            <a:ext cx="5976937" cy="457200"/>
            <a:chOff x="521" y="602"/>
            <a:chExt cx="3765" cy="288"/>
          </a:xfrm>
        </p:grpSpPr>
        <p:sp>
          <p:nvSpPr>
            <p:cNvPr id="7183" name="Text Box 6"/>
            <p:cNvSpPr txBox="1"/>
            <p:nvPr/>
          </p:nvSpPr>
          <p:spPr>
            <a:xfrm>
              <a:off x="521" y="602"/>
              <a:ext cx="28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(4)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</a:t>
              </a:r>
              <a:r>
                <a:rPr lang="zh-CN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阶可逆矩阵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4" name="Object 7"/>
            <p:cNvGraphicFramePr>
              <a:graphicFrameLocks noChangeAspect="1"/>
            </p:cNvGraphicFramePr>
            <p:nvPr/>
          </p:nvGraphicFramePr>
          <p:xfrm>
            <a:off x="2950" y="641"/>
            <a:ext cx="133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3" imgW="1244600" imgH="228600" progId="Equation.3">
                    <p:embed/>
                  </p:oleObj>
                </mc:Choice>
                <mc:Fallback>
                  <p:oleObj name="" r:id="rId3" imgW="1244600" imgH="2286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50" y="641"/>
                          <a:ext cx="1336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2" name="Group 8"/>
          <p:cNvGrpSpPr/>
          <p:nvPr/>
        </p:nvGrpSpPr>
        <p:grpSpPr>
          <a:xfrm>
            <a:off x="1262063" y="1798638"/>
            <a:ext cx="7270750" cy="477837"/>
            <a:chOff x="408" y="528"/>
            <a:chExt cx="4580" cy="301"/>
          </a:xfrm>
        </p:grpSpPr>
        <p:sp>
          <p:nvSpPr>
            <p:cNvPr id="7181" name="Text Box 9"/>
            <p:cNvSpPr txBox="1"/>
            <p:nvPr/>
          </p:nvSpPr>
          <p:spPr>
            <a:xfrm>
              <a:off x="408" y="528"/>
              <a:ext cx="24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故可逆矩阵又称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满秩矩阵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2" name="Text Box 10"/>
            <p:cNvSpPr txBox="1"/>
            <p:nvPr/>
          </p:nvSpPr>
          <p:spPr>
            <a:xfrm>
              <a:off x="2712" y="541"/>
              <a:ext cx="2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而奇异矩阵又称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降秩矩阵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35" name="Group 11"/>
          <p:cNvGrpSpPr/>
          <p:nvPr/>
        </p:nvGrpSpPr>
        <p:grpSpPr>
          <a:xfrm>
            <a:off x="900113" y="2424113"/>
            <a:ext cx="3816350" cy="1004887"/>
            <a:chOff x="567" y="1482"/>
            <a:chExt cx="2404" cy="633"/>
          </a:xfrm>
        </p:grpSpPr>
        <p:sp>
          <p:nvSpPr>
            <p:cNvPr id="7179" name="Rectangle 12"/>
            <p:cNvSpPr/>
            <p:nvPr/>
          </p:nvSpPr>
          <p:spPr>
            <a:xfrm>
              <a:off x="567" y="161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(5)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0" name="Object 13"/>
            <p:cNvGraphicFramePr>
              <a:graphicFrameLocks noChangeAspect="1"/>
            </p:cNvGraphicFramePr>
            <p:nvPr/>
          </p:nvGraphicFramePr>
          <p:xfrm>
            <a:off x="930" y="1482"/>
            <a:ext cx="2041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1473200" imgH="457200" progId="Equation.3">
                    <p:embed/>
                  </p:oleObj>
                </mc:Choice>
                <mc:Fallback>
                  <p:oleObj name="" r:id="rId5" imgW="1473200" imgH="4572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0" y="1482"/>
                          <a:ext cx="2041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8" name="Group 14"/>
          <p:cNvGrpSpPr/>
          <p:nvPr/>
        </p:nvGrpSpPr>
        <p:grpSpPr>
          <a:xfrm>
            <a:off x="900113" y="3781425"/>
            <a:ext cx="4249737" cy="942975"/>
            <a:chOff x="611" y="2382"/>
            <a:chExt cx="2677" cy="594"/>
          </a:xfrm>
        </p:grpSpPr>
        <p:sp>
          <p:nvSpPr>
            <p:cNvPr id="7177" name="Text Box 15"/>
            <p:cNvSpPr txBox="1"/>
            <p:nvPr/>
          </p:nvSpPr>
          <p:spPr>
            <a:xfrm>
              <a:off x="611" y="2507"/>
              <a:ext cx="9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(6)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秩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8" name="Object 16"/>
            <p:cNvGraphicFramePr>
              <a:graphicFrameLocks noChangeAspect="1"/>
            </p:cNvGraphicFramePr>
            <p:nvPr/>
          </p:nvGraphicFramePr>
          <p:xfrm>
            <a:off x="1324" y="2382"/>
            <a:ext cx="196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7" imgW="1511300" imgH="457200" progId="Equation.3">
                    <p:embed/>
                  </p:oleObj>
                </mc:Choice>
                <mc:Fallback>
                  <p:oleObj name="" r:id="rId7" imgW="1511300" imgH="4572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4" y="2382"/>
                          <a:ext cx="1964" cy="5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6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14300" imgH="215900" progId="Equation.3">
                  <p:embed/>
                </p:oleObj>
              </mc:Choice>
              <mc:Fallback>
                <p:oleObj name="" r:id="rId9" imgW="1143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195" name="Text Box 2"/>
          <p:cNvSpPr txBox="1"/>
          <p:nvPr/>
        </p:nvSpPr>
        <p:spPr>
          <a:xfrm>
            <a:off x="152400" y="152400"/>
            <a:ext cx="4706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求矩阵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的秩，其中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1338263" y="793750"/>
          <a:ext cx="52911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3098800" imgH="914400" progId="Equation.3">
                  <p:embed/>
                </p:oleObj>
              </mc:Choice>
              <mc:Fallback>
                <p:oleObj name="" r:id="rId1" imgW="3098800" imgH="9144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8263" y="793750"/>
                        <a:ext cx="5291137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/>
          <p:nvPr/>
        </p:nvSpPr>
        <p:spPr>
          <a:xfrm>
            <a:off x="250825" y="2852738"/>
            <a:ext cx="5762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581400" y="2513013"/>
          <a:ext cx="1757363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1028065" imgH="711200" progId="Equation.3">
                  <p:embed/>
                </p:oleObj>
              </mc:Choice>
              <mc:Fallback>
                <p:oleObj name="" r:id="rId3" imgW="1028065" imgH="7112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513013"/>
                        <a:ext cx="1757363" cy="122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5410200" y="2895600"/>
          <a:ext cx="4778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5" imgW="279400" imgH="177800" progId="Equation.3">
                  <p:embed/>
                </p:oleObj>
              </mc:Choice>
              <mc:Fallback>
                <p:oleObj name="" r:id="rId5" imgW="279400" imgH="177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2895600"/>
                        <a:ext cx="4778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/>
          <p:nvPr/>
        </p:nvSpPr>
        <p:spPr>
          <a:xfrm>
            <a:off x="1143000" y="3941763"/>
            <a:ext cx="1835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的2阶子式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3256" name="Line 8"/>
          <p:cNvSpPr/>
          <p:nvPr/>
        </p:nvSpPr>
        <p:spPr>
          <a:xfrm>
            <a:off x="1946275" y="1143000"/>
            <a:ext cx="10668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7" name="Line 9"/>
          <p:cNvSpPr/>
          <p:nvPr/>
        </p:nvSpPr>
        <p:spPr>
          <a:xfrm>
            <a:off x="1946275" y="1524000"/>
            <a:ext cx="10668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8" name="Line 10"/>
          <p:cNvSpPr/>
          <p:nvPr/>
        </p:nvSpPr>
        <p:spPr>
          <a:xfrm>
            <a:off x="2022475" y="1066800"/>
            <a:ext cx="0" cy="9906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9" name="Line 11"/>
          <p:cNvSpPr/>
          <p:nvPr/>
        </p:nvSpPr>
        <p:spPr>
          <a:xfrm>
            <a:off x="2403475" y="1066800"/>
            <a:ext cx="0" cy="9906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2971800" y="3787775"/>
          <a:ext cx="1647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7" imgW="965200" imgH="457200" progId="Equation.3">
                  <p:embed/>
                </p:oleObj>
              </mc:Choice>
              <mc:Fallback>
                <p:oleObj name="" r:id="rId7" imgW="965200" imgH="4572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3787775"/>
                        <a:ext cx="16478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Text Box 13"/>
          <p:cNvSpPr txBox="1"/>
          <p:nvPr/>
        </p:nvSpPr>
        <p:spPr>
          <a:xfrm>
            <a:off x="4953000" y="3886200"/>
            <a:ext cx="1839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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2.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3262" name="Text Box 14"/>
          <p:cNvSpPr txBox="1"/>
          <p:nvPr/>
        </p:nvSpPr>
        <p:spPr>
          <a:xfrm>
            <a:off x="1136650" y="4724400"/>
            <a:ext cx="511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显然，矩阵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的所有4阶子式都为0，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3263" name="Text Box 15"/>
          <p:cNvSpPr txBox="1"/>
          <p:nvPr/>
        </p:nvSpPr>
        <p:spPr>
          <a:xfrm>
            <a:off x="1143000" y="5715000"/>
            <a:ext cx="1835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的3阶子式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64" name="Line 16"/>
          <p:cNvSpPr/>
          <p:nvPr/>
        </p:nvSpPr>
        <p:spPr>
          <a:xfrm>
            <a:off x="4079875" y="914400"/>
            <a:ext cx="2514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5" name="Line 17"/>
          <p:cNvSpPr/>
          <p:nvPr/>
        </p:nvSpPr>
        <p:spPr>
          <a:xfrm>
            <a:off x="4079875" y="1371600"/>
            <a:ext cx="2514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6" name="Line 18"/>
          <p:cNvSpPr/>
          <p:nvPr/>
        </p:nvSpPr>
        <p:spPr>
          <a:xfrm>
            <a:off x="4079875" y="1752600"/>
            <a:ext cx="24384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7" name="Line 19"/>
          <p:cNvSpPr/>
          <p:nvPr/>
        </p:nvSpPr>
        <p:spPr>
          <a:xfrm>
            <a:off x="4308475" y="762000"/>
            <a:ext cx="0" cy="16002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8" name="Line 20"/>
          <p:cNvSpPr/>
          <p:nvPr/>
        </p:nvSpPr>
        <p:spPr>
          <a:xfrm>
            <a:off x="4765675" y="762000"/>
            <a:ext cx="0" cy="16002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9" name="Line 21"/>
          <p:cNvSpPr/>
          <p:nvPr/>
        </p:nvSpPr>
        <p:spPr>
          <a:xfrm>
            <a:off x="5680075" y="685800"/>
            <a:ext cx="0" cy="16764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3021013" y="5334000"/>
          <a:ext cx="2319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9" imgW="1358265" imgH="711200" progId="Equation.3">
                  <p:embed/>
                </p:oleObj>
              </mc:Choice>
              <mc:Fallback>
                <p:oleObj name="" r:id="rId9" imgW="1358265" imgH="7112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1013" y="5334000"/>
                        <a:ext cx="2319337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1" name="Text Box 23"/>
          <p:cNvSpPr txBox="1"/>
          <p:nvPr/>
        </p:nvSpPr>
        <p:spPr>
          <a:xfrm>
            <a:off x="5559425" y="5638800"/>
            <a:ext cx="1839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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3.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3272" name="Text Box 24"/>
          <p:cNvSpPr txBox="1"/>
          <p:nvPr/>
        </p:nvSpPr>
        <p:spPr>
          <a:xfrm>
            <a:off x="1219200" y="2895600"/>
            <a:ext cx="244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的3阶子式，即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5" grpId="0"/>
      <p:bldP spid="53261" grpId="0"/>
      <p:bldP spid="53262" grpId="0"/>
      <p:bldP spid="53263" grpId="0"/>
      <p:bldP spid="53271" grpId="0"/>
      <p:bldP spid="532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9219" name="Text Box 2"/>
          <p:cNvSpPr txBox="1"/>
          <p:nvPr/>
        </p:nvSpPr>
        <p:spPr>
          <a:xfrm>
            <a:off x="365125" y="274638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Text Box 3"/>
          <p:cNvSpPr txBox="1"/>
          <p:nvPr/>
        </p:nvSpPr>
        <p:spPr>
          <a:xfrm>
            <a:off x="1508125" y="295275"/>
            <a:ext cx="5756275" cy="466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行阶梯形矩阵的秩等于它的非零行的行数.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304800" y="914400"/>
            <a:ext cx="4519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).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77" name="Text Box 5"/>
          <p:cNvSpPr txBox="1"/>
          <p:nvPr/>
        </p:nvSpPr>
        <p:spPr>
          <a:xfrm>
            <a:off x="304800" y="160655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求矩阵秩的步骤：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278" name="Group 6"/>
          <p:cNvGrpSpPr/>
          <p:nvPr/>
        </p:nvGrpSpPr>
        <p:grpSpPr>
          <a:xfrm>
            <a:off x="2868613" y="1508125"/>
            <a:ext cx="5291137" cy="571500"/>
            <a:chOff x="1807" y="950"/>
            <a:chExt cx="3333" cy="360"/>
          </a:xfrm>
        </p:grpSpPr>
        <p:sp>
          <p:nvSpPr>
            <p:cNvPr id="9252" name="Text Box 7"/>
            <p:cNvSpPr txBox="1"/>
            <p:nvPr/>
          </p:nvSpPr>
          <p:spPr>
            <a:xfrm>
              <a:off x="2201" y="1022"/>
              <a:ext cx="7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矩阵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 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3" name="Freeform 8"/>
            <p:cNvSpPr/>
            <p:nvPr/>
          </p:nvSpPr>
          <p:spPr>
            <a:xfrm>
              <a:off x="2890" y="1200"/>
              <a:ext cx="768" cy="4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95" y="0"/>
                </a:cxn>
                <a:cxn ang="0">
                  <a:pos x="418" y="24"/>
                </a:cxn>
                <a:cxn ang="0">
                  <a:pos x="585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1905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4" name="Text Box 9"/>
            <p:cNvSpPr txBox="1"/>
            <p:nvPr/>
          </p:nvSpPr>
          <p:spPr>
            <a:xfrm>
              <a:off x="3680" y="1022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行阶梯形矩阵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;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5" name="Text Box 10"/>
            <p:cNvSpPr txBox="1"/>
            <p:nvPr/>
          </p:nvSpPr>
          <p:spPr>
            <a:xfrm>
              <a:off x="2784" y="950"/>
              <a:ext cx="9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初等行变换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56" name="Text Box 11"/>
            <p:cNvSpPr txBox="1"/>
            <p:nvPr/>
          </p:nvSpPr>
          <p:spPr>
            <a:xfrm>
              <a:off x="1807" y="1018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(1)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84" name="Group 12"/>
          <p:cNvGrpSpPr/>
          <p:nvPr/>
        </p:nvGrpSpPr>
        <p:grpSpPr>
          <a:xfrm>
            <a:off x="2881313" y="2209800"/>
            <a:ext cx="5075237" cy="457200"/>
            <a:chOff x="1815" y="1392"/>
            <a:chExt cx="3197" cy="288"/>
          </a:xfrm>
        </p:grpSpPr>
        <p:sp>
          <p:nvSpPr>
            <p:cNvPr id="9250" name="Text Box 13"/>
            <p:cNvSpPr txBox="1"/>
            <p:nvPr/>
          </p:nvSpPr>
          <p:spPr>
            <a:xfrm>
              <a:off x="1815" y="1392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(2)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1" name="Text Box 14"/>
            <p:cNvSpPr txBox="1"/>
            <p:nvPr/>
          </p:nvSpPr>
          <p:spPr>
            <a:xfrm>
              <a:off x="2193" y="1392"/>
              <a:ext cx="28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 =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矩阵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中非零行的行数.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87" name="Group 15"/>
          <p:cNvGrpSpPr/>
          <p:nvPr/>
        </p:nvGrpSpPr>
        <p:grpSpPr>
          <a:xfrm>
            <a:off x="304800" y="3003550"/>
            <a:ext cx="8396288" cy="1568450"/>
            <a:chOff x="288" y="1824"/>
            <a:chExt cx="5289" cy="988"/>
          </a:xfrm>
        </p:grpSpPr>
        <p:sp>
          <p:nvSpPr>
            <p:cNvPr id="9247" name="Text Box 16"/>
            <p:cNvSpPr txBox="1"/>
            <p:nvPr/>
          </p:nvSpPr>
          <p:spPr>
            <a:xfrm>
              <a:off x="288" y="2160"/>
              <a:ext cx="6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8" name="Object 17"/>
            <p:cNvGraphicFramePr>
              <a:graphicFrameLocks noChangeAspect="1"/>
            </p:cNvGraphicFramePr>
            <p:nvPr/>
          </p:nvGraphicFramePr>
          <p:xfrm>
            <a:off x="1120" y="1824"/>
            <a:ext cx="2048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" imgW="2527300" imgH="1206500" progId="Equation.3">
                    <p:embed/>
                  </p:oleObj>
                </mc:Choice>
                <mc:Fallback>
                  <p:oleObj name="" r:id="rId1" imgW="2527300" imgH="12065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0" y="1824"/>
                          <a:ext cx="2048" cy="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9" name="Text Box 18"/>
            <p:cNvSpPr txBox="1"/>
            <p:nvPr/>
          </p:nvSpPr>
          <p:spPr>
            <a:xfrm>
              <a:off x="3276" y="2112"/>
              <a:ext cx="230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求矩阵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的秩，并求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的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一个最高阶非零子式.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291" name="Text Box 19"/>
          <p:cNvSpPr txBox="1"/>
          <p:nvPr/>
        </p:nvSpPr>
        <p:spPr>
          <a:xfrm>
            <a:off x="400050" y="5334000"/>
            <a:ext cx="5000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927100" y="4832350"/>
          <a:ext cx="31877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1866900" imgH="914400" progId="Equation.3">
                  <p:embed/>
                </p:oleObj>
              </mc:Choice>
              <mc:Fallback>
                <p:oleObj name="" r:id="rId3" imgW="1866900" imgH="9144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4832350"/>
                        <a:ext cx="3187700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Freeform 21"/>
          <p:cNvSpPr/>
          <p:nvPr/>
        </p:nvSpPr>
        <p:spPr>
          <a:xfrm>
            <a:off x="4343400" y="5638800"/>
            <a:ext cx="838200" cy="76200"/>
          </a:xfrm>
          <a:custGeom>
            <a:avLst/>
            <a:gdLst/>
            <a:ahLst/>
            <a:cxnLst>
              <a:cxn ang="0">
                <a:pos x="0" y="60483750"/>
              </a:cxn>
              <a:cxn ang="0">
                <a:pos x="232334405" y="0"/>
              </a:cxn>
              <a:cxn ang="0">
                <a:pos x="497859201" y="60483750"/>
              </a:cxn>
              <a:cxn ang="0">
                <a:pos x="697003214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5280025" y="4832350"/>
          <a:ext cx="2949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727200" imgH="914400" progId="Equation.3">
                  <p:embed/>
                </p:oleObj>
              </mc:Choice>
              <mc:Fallback>
                <p:oleObj name="" r:id="rId5" imgW="1727200" imgH="914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0025" y="4832350"/>
                        <a:ext cx="29495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4356100" y="4902200"/>
          <a:ext cx="7524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457200" imgH="215900" progId="Equation.3">
                  <p:embed/>
                </p:oleObj>
              </mc:Choice>
              <mc:Fallback>
                <p:oleObj name="" r:id="rId7" imgW="457200" imgH="215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4902200"/>
                        <a:ext cx="75247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5487988" y="4908550"/>
          <a:ext cx="2492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1459865" imgH="177800" progId="Equation.3">
                  <p:embed/>
                </p:oleObj>
              </mc:Choice>
              <mc:Fallback>
                <p:oleObj name="" r:id="rId9" imgW="1459865" imgH="1778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7988" y="4908550"/>
                        <a:ext cx="24923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5508625" y="6051550"/>
          <a:ext cx="2449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1" imgW="1434465" imgH="177800" progId="Equation.3">
                  <p:embed/>
                </p:oleObj>
              </mc:Choice>
              <mc:Fallback>
                <p:oleObj name="" r:id="rId11" imgW="1434465" imgH="177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8625" y="6051550"/>
                        <a:ext cx="244951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Object 26"/>
          <p:cNvGraphicFramePr>
            <a:graphicFrameLocks noChangeAspect="1"/>
          </p:cNvGraphicFramePr>
          <p:nvPr/>
        </p:nvGraphicFramePr>
        <p:xfrm>
          <a:off x="4387850" y="5203825"/>
          <a:ext cx="6508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3" imgW="381000" imgH="215900" progId="Equation.3">
                  <p:embed/>
                </p:oleObj>
              </mc:Choice>
              <mc:Fallback>
                <p:oleObj name="" r:id="rId13" imgW="381000" imgH="215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87850" y="5203825"/>
                        <a:ext cx="650875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5456238" y="5289550"/>
          <a:ext cx="25796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5" imgW="1511300" imgH="177800" progId="Equation.3">
                  <p:embed/>
                </p:oleObj>
              </mc:Choice>
              <mc:Fallback>
                <p:oleObj name="" r:id="rId15" imgW="1511300" imgH="177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56238" y="5289550"/>
                        <a:ext cx="2579687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5486400" y="56705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7" imgW="127000" imgH="177165" progId="Equation.3">
                  <p:embed/>
                </p:oleObj>
              </mc:Choice>
              <mc:Fallback>
                <p:oleObj name="" r:id="rId17" imgW="127000" imgH="1771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6400" y="5670550"/>
                        <a:ext cx="215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5486400" y="6051550"/>
          <a:ext cx="347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9" imgW="203200" imgH="177800" progId="Equation.3">
                  <p:embed/>
                </p:oleObj>
              </mc:Choice>
              <mc:Fallback>
                <p:oleObj name="" r:id="rId19" imgW="203200" imgH="1778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6400" y="6051550"/>
                        <a:ext cx="347663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4367213" y="5638800"/>
          <a:ext cx="814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1" imgW="457200" imgH="228600" progId="Equation.3">
                  <p:embed/>
                </p:oleObj>
              </mc:Choice>
              <mc:Fallback>
                <p:oleObj name="" r:id="rId21" imgW="457200" imgH="228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67213" y="5638800"/>
                        <a:ext cx="81438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4400550" y="5954713"/>
          <a:ext cx="7810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3" imgW="457200" imgH="215900" progId="Equation.3">
                  <p:embed/>
                </p:oleObj>
              </mc:Choice>
              <mc:Fallback>
                <p:oleObj name="" r:id="rId23" imgW="457200" imgH="2159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00550" y="5954713"/>
                        <a:ext cx="781050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5815013" y="5670550"/>
          <a:ext cx="5207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5" imgW="304800" imgH="165100" progId="Equation.3">
                  <p:embed/>
                </p:oleObj>
              </mc:Choice>
              <mc:Fallback>
                <p:oleObj name="" r:id="rId25" imgW="304800" imgH="1651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15013" y="5670550"/>
                        <a:ext cx="520700" cy="284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33"/>
          <p:cNvGraphicFramePr>
            <a:graphicFrameLocks noChangeAspect="1"/>
          </p:cNvGraphicFramePr>
          <p:nvPr/>
        </p:nvGraphicFramePr>
        <p:xfrm>
          <a:off x="6696075" y="56705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7" imgW="127000" imgH="177165" progId="Equation.3">
                  <p:embed/>
                </p:oleObj>
              </mc:Choice>
              <mc:Fallback>
                <p:oleObj name="" r:id="rId27" imgW="127000" imgH="17716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96075" y="5670550"/>
                        <a:ext cx="215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7173913" y="5692775"/>
          <a:ext cx="2174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9" imgW="127000" imgH="152400" progId="Equation.3">
                  <p:embed/>
                </p:oleObj>
              </mc:Choice>
              <mc:Fallback>
                <p:oleObj name="" r:id="rId29" imgW="127000" imgH="1524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173913" y="5692775"/>
                        <a:ext cx="217487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35"/>
          <p:cNvGraphicFramePr>
            <a:graphicFrameLocks noChangeAspect="1"/>
          </p:cNvGraphicFramePr>
          <p:nvPr/>
        </p:nvGraphicFramePr>
        <p:xfrm>
          <a:off x="7523163" y="5616575"/>
          <a:ext cx="51911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1" imgW="304800" imgH="165100" progId="Equation.3">
                  <p:embed/>
                </p:oleObj>
              </mc:Choice>
              <mc:Fallback>
                <p:oleObj name="" r:id="rId31" imgW="304800" imgH="165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23163" y="5616575"/>
                        <a:ext cx="519112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36"/>
          <p:cNvGraphicFramePr>
            <a:graphicFrameLocks noChangeAspect="1"/>
          </p:cNvGraphicFramePr>
          <p:nvPr/>
        </p:nvGraphicFramePr>
        <p:xfrm>
          <a:off x="5815013" y="6051550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3" imgW="304165" imgH="177800" progId="Equation.3">
                  <p:embed/>
                </p:oleObj>
              </mc:Choice>
              <mc:Fallback>
                <p:oleObj name="" r:id="rId33" imgW="304165" imgH="1778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15013" y="6051550"/>
                        <a:ext cx="5207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9" name="Object 37"/>
          <p:cNvGraphicFramePr>
            <a:graphicFrameLocks noChangeAspect="1"/>
          </p:cNvGraphicFramePr>
          <p:nvPr/>
        </p:nvGraphicFramePr>
        <p:xfrm>
          <a:off x="6619875" y="6051550"/>
          <a:ext cx="3254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5" imgW="190500" imgH="165100" progId="Equation.3">
                  <p:embed/>
                </p:oleObj>
              </mc:Choice>
              <mc:Fallback>
                <p:oleObj name="" r:id="rId35" imgW="190500" imgH="1651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619875" y="6051550"/>
                        <a:ext cx="325438" cy="284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0" name="Object 38"/>
          <p:cNvGraphicFramePr>
            <a:graphicFrameLocks noChangeAspect="1"/>
          </p:cNvGraphicFramePr>
          <p:nvPr/>
        </p:nvGraphicFramePr>
        <p:xfrm>
          <a:off x="7227888" y="6051550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7" imgW="127000" imgH="177165" progId="Equation.3">
                  <p:embed/>
                </p:oleObj>
              </mc:Choice>
              <mc:Fallback>
                <p:oleObj name="" r:id="rId37" imgW="127000" imgH="17716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227888" y="6051550"/>
                        <a:ext cx="217487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1" name="Object 39"/>
          <p:cNvGraphicFramePr>
            <a:graphicFrameLocks noChangeAspect="1"/>
          </p:cNvGraphicFramePr>
          <p:nvPr/>
        </p:nvGraphicFramePr>
        <p:xfrm>
          <a:off x="7567613" y="6051550"/>
          <a:ext cx="5207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9" imgW="304800" imgH="165100" progId="Equation.3">
                  <p:embed/>
                </p:oleObj>
              </mc:Choice>
              <mc:Fallback>
                <p:oleObj name="" r:id="rId39" imgW="304800" imgH="1651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567613" y="6051550"/>
                        <a:ext cx="520700" cy="282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/>
      <p:bldP spid="54277" grpId="0"/>
      <p:bldP spid="542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10243" name="Group 2"/>
          <p:cNvGrpSpPr/>
          <p:nvPr/>
        </p:nvGrpSpPr>
        <p:grpSpPr>
          <a:xfrm>
            <a:off x="539750" y="765175"/>
            <a:ext cx="2949575" cy="1568450"/>
            <a:chOff x="3326" y="3044"/>
            <a:chExt cx="1858" cy="988"/>
          </a:xfrm>
        </p:grpSpPr>
        <p:graphicFrame>
          <p:nvGraphicFramePr>
            <p:cNvPr id="10261" name="Object 3"/>
            <p:cNvGraphicFramePr>
              <a:graphicFrameLocks noChangeAspect="1"/>
            </p:cNvGraphicFramePr>
            <p:nvPr/>
          </p:nvGraphicFramePr>
          <p:xfrm>
            <a:off x="3326" y="3044"/>
            <a:ext cx="1858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" imgW="1727200" imgH="914400" progId="Equation.3">
                    <p:embed/>
                  </p:oleObj>
                </mc:Choice>
                <mc:Fallback>
                  <p:oleObj name="" r:id="rId1" imgW="1727200" imgH="9144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26" y="3044"/>
                          <a:ext cx="1858" cy="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4"/>
            <p:cNvGraphicFramePr>
              <a:graphicFrameLocks noChangeAspect="1"/>
            </p:cNvGraphicFramePr>
            <p:nvPr/>
          </p:nvGraphicFramePr>
          <p:xfrm>
            <a:off x="3457" y="3092"/>
            <a:ext cx="15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" imgW="1459865" imgH="177800" progId="Equation.3">
                    <p:embed/>
                  </p:oleObj>
                </mc:Choice>
                <mc:Fallback>
                  <p:oleObj name="" r:id="rId3" imgW="1459865" imgH="1778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57" y="3092"/>
                          <a:ext cx="157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5"/>
            <p:cNvGraphicFramePr>
              <a:graphicFrameLocks noChangeAspect="1"/>
            </p:cNvGraphicFramePr>
            <p:nvPr/>
          </p:nvGraphicFramePr>
          <p:xfrm>
            <a:off x="3470" y="3812"/>
            <a:ext cx="154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5" imgW="1434465" imgH="177800" progId="Equation.3">
                    <p:embed/>
                  </p:oleObj>
                </mc:Choice>
                <mc:Fallback>
                  <p:oleObj name="" r:id="rId5" imgW="1434465" imgH="1778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70" y="3812"/>
                          <a:ext cx="154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6"/>
            <p:cNvGraphicFramePr>
              <a:graphicFrameLocks noChangeAspect="1"/>
            </p:cNvGraphicFramePr>
            <p:nvPr/>
          </p:nvGraphicFramePr>
          <p:xfrm>
            <a:off x="3437" y="3332"/>
            <a:ext cx="162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7" imgW="1511300" imgH="177800" progId="Equation.3">
                    <p:embed/>
                  </p:oleObj>
                </mc:Choice>
                <mc:Fallback>
                  <p:oleObj name="" r:id="rId7" imgW="1511300" imgH="1778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7" y="3332"/>
                          <a:ext cx="162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7"/>
            <p:cNvGraphicFramePr>
              <a:graphicFrameLocks noChangeAspect="1"/>
            </p:cNvGraphicFramePr>
            <p:nvPr/>
          </p:nvGraphicFramePr>
          <p:xfrm>
            <a:off x="3456" y="357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9" imgW="127000" imgH="177165" progId="Equation.3">
                    <p:embed/>
                  </p:oleObj>
                </mc:Choice>
                <mc:Fallback>
                  <p:oleObj name="" r:id="rId9" imgW="127000" imgH="177165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56" y="357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8"/>
            <p:cNvGraphicFramePr>
              <a:graphicFrameLocks noChangeAspect="1"/>
            </p:cNvGraphicFramePr>
            <p:nvPr/>
          </p:nvGraphicFramePr>
          <p:xfrm>
            <a:off x="3456" y="3812"/>
            <a:ext cx="21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1" imgW="203200" imgH="177800" progId="Equation.3">
                    <p:embed/>
                  </p:oleObj>
                </mc:Choice>
                <mc:Fallback>
                  <p:oleObj name="" r:id="rId11" imgW="203200" imgH="1778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56" y="3812"/>
                          <a:ext cx="219" cy="19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9"/>
            <p:cNvGraphicFramePr>
              <a:graphicFrameLocks noChangeAspect="1"/>
            </p:cNvGraphicFramePr>
            <p:nvPr/>
          </p:nvGraphicFramePr>
          <p:xfrm>
            <a:off x="3663" y="3572"/>
            <a:ext cx="32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3" imgW="304800" imgH="165100" progId="Equation.3">
                    <p:embed/>
                  </p:oleObj>
                </mc:Choice>
                <mc:Fallback>
                  <p:oleObj name="" r:id="rId13" imgW="304800" imgH="1651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63" y="3572"/>
                          <a:ext cx="328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10"/>
            <p:cNvGraphicFramePr>
              <a:graphicFrameLocks noChangeAspect="1"/>
            </p:cNvGraphicFramePr>
            <p:nvPr/>
          </p:nvGraphicFramePr>
          <p:xfrm>
            <a:off x="4218" y="357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5" imgW="127000" imgH="177165" progId="Equation.3">
                    <p:embed/>
                  </p:oleObj>
                </mc:Choice>
                <mc:Fallback>
                  <p:oleObj name="" r:id="rId15" imgW="127000" imgH="177165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18" y="357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11"/>
            <p:cNvGraphicFramePr>
              <a:graphicFrameLocks noChangeAspect="1"/>
            </p:cNvGraphicFramePr>
            <p:nvPr/>
          </p:nvGraphicFramePr>
          <p:xfrm>
            <a:off x="4519" y="3586"/>
            <a:ext cx="13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7" imgW="127000" imgH="152400" progId="Equation.3">
                    <p:embed/>
                  </p:oleObj>
                </mc:Choice>
                <mc:Fallback>
                  <p:oleObj name="" r:id="rId17" imgW="127000" imgH="1524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519" y="3586"/>
                          <a:ext cx="137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12"/>
            <p:cNvGraphicFramePr>
              <a:graphicFrameLocks noChangeAspect="1"/>
            </p:cNvGraphicFramePr>
            <p:nvPr/>
          </p:nvGraphicFramePr>
          <p:xfrm>
            <a:off x="4739" y="3538"/>
            <a:ext cx="3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9" imgW="304800" imgH="165100" progId="Equation.3">
                    <p:embed/>
                  </p:oleObj>
                </mc:Choice>
                <mc:Fallback>
                  <p:oleObj name="" r:id="rId19" imgW="304800" imgH="1651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739" y="3538"/>
                          <a:ext cx="327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13"/>
            <p:cNvGraphicFramePr>
              <a:graphicFrameLocks noChangeAspect="1"/>
            </p:cNvGraphicFramePr>
            <p:nvPr/>
          </p:nvGraphicFramePr>
          <p:xfrm>
            <a:off x="3663" y="3812"/>
            <a:ext cx="3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21" imgW="304165" imgH="177800" progId="Equation.3">
                    <p:embed/>
                  </p:oleObj>
                </mc:Choice>
                <mc:Fallback>
                  <p:oleObj name="" r:id="rId21" imgW="304165" imgH="1778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663" y="3812"/>
                          <a:ext cx="328" cy="19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14"/>
            <p:cNvGraphicFramePr>
              <a:graphicFrameLocks noChangeAspect="1"/>
            </p:cNvGraphicFramePr>
            <p:nvPr/>
          </p:nvGraphicFramePr>
          <p:xfrm>
            <a:off x="4170" y="3812"/>
            <a:ext cx="20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23" imgW="190500" imgH="165100" progId="Equation.3">
                    <p:embed/>
                  </p:oleObj>
                </mc:Choice>
                <mc:Fallback>
                  <p:oleObj name="" r:id="rId23" imgW="190500" imgH="1651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170" y="3812"/>
                          <a:ext cx="205" cy="17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15"/>
            <p:cNvGraphicFramePr>
              <a:graphicFrameLocks noChangeAspect="1"/>
            </p:cNvGraphicFramePr>
            <p:nvPr/>
          </p:nvGraphicFramePr>
          <p:xfrm>
            <a:off x="4553" y="3812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25" imgW="127000" imgH="177165" progId="Equation.3">
                    <p:embed/>
                  </p:oleObj>
                </mc:Choice>
                <mc:Fallback>
                  <p:oleObj name="" r:id="rId25" imgW="127000" imgH="177165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553" y="3812"/>
                          <a:ext cx="137" cy="19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Object 16"/>
            <p:cNvGraphicFramePr>
              <a:graphicFrameLocks noChangeAspect="1"/>
            </p:cNvGraphicFramePr>
            <p:nvPr/>
          </p:nvGraphicFramePr>
          <p:xfrm>
            <a:off x="4767" y="3812"/>
            <a:ext cx="32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27" imgW="304800" imgH="165100" progId="Equation.3">
                    <p:embed/>
                  </p:oleObj>
                </mc:Choice>
                <mc:Fallback>
                  <p:oleObj name="" r:id="rId27" imgW="304800" imgH="1651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767" y="3812"/>
                          <a:ext cx="328" cy="17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3" name="Freeform 17"/>
          <p:cNvSpPr/>
          <p:nvPr/>
        </p:nvSpPr>
        <p:spPr>
          <a:xfrm>
            <a:off x="3492500" y="1477963"/>
            <a:ext cx="838200" cy="76200"/>
          </a:xfrm>
          <a:custGeom>
            <a:avLst/>
            <a:gdLst/>
            <a:ahLst/>
            <a:cxnLst>
              <a:cxn ang="0">
                <a:pos x="0" y="60483750"/>
              </a:cxn>
              <a:cxn ang="0">
                <a:pos x="232334405" y="0"/>
              </a:cxn>
              <a:cxn ang="0">
                <a:pos x="497859201" y="60483750"/>
              </a:cxn>
              <a:cxn ang="0">
                <a:pos x="697003214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4406900" y="781050"/>
          <a:ext cx="2949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9" imgW="1727200" imgH="914400" progId="Equation.3">
                  <p:embed/>
                </p:oleObj>
              </mc:Choice>
              <mc:Fallback>
                <p:oleObj name="" r:id="rId29" imgW="1727200" imgH="9144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06900" y="781050"/>
                        <a:ext cx="29495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3502025" y="1130300"/>
          <a:ext cx="803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1" imgW="469900" imgH="228600" progId="Equation.3">
                  <p:embed/>
                </p:oleObj>
              </mc:Choice>
              <mc:Fallback>
                <p:oleObj name="" r:id="rId31" imgW="4699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502025" y="1130300"/>
                        <a:ext cx="8032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4678363" y="825500"/>
          <a:ext cx="2493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3" imgW="1459865" imgH="177800" progId="Equation.3">
                  <p:embed/>
                </p:oleObj>
              </mc:Choice>
              <mc:Fallback>
                <p:oleObj name="" r:id="rId33" imgW="1459865" imgH="177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78363" y="825500"/>
                        <a:ext cx="24939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4625975" y="1206500"/>
          <a:ext cx="2555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5" imgW="1497965" imgH="177800" progId="Equation.3">
                  <p:embed/>
                </p:oleObj>
              </mc:Choice>
              <mc:Fallback>
                <p:oleObj name="" r:id="rId35" imgW="1497965" imgH="177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25975" y="1206500"/>
                        <a:ext cx="25558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3517900" y="1522413"/>
          <a:ext cx="8016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7" imgW="469900" imgH="215900" progId="Equation.3">
                  <p:embed/>
                </p:oleObj>
              </mc:Choice>
              <mc:Fallback>
                <p:oleObj name="" r:id="rId37" imgW="4699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517900" y="1522413"/>
                        <a:ext cx="801688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4629150" y="1587500"/>
          <a:ext cx="2535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9" imgW="1485265" imgH="177800" progId="Equation.3">
                  <p:embed/>
                </p:oleObj>
              </mc:Choice>
              <mc:Fallback>
                <p:oleObj name="" r:id="rId39" imgW="1485265" imgH="177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29150" y="1587500"/>
                        <a:ext cx="2535238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4624388" y="1989138"/>
          <a:ext cx="25352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41" imgW="1485265" imgH="177800" progId="Equation.3">
                  <p:embed/>
                </p:oleObj>
              </mc:Choice>
              <mc:Fallback>
                <p:oleObj name="" r:id="rId41" imgW="1485265" imgH="1778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24388" y="1989138"/>
                        <a:ext cx="2535237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1" name="Freeform 25"/>
          <p:cNvSpPr/>
          <p:nvPr/>
        </p:nvSpPr>
        <p:spPr>
          <a:xfrm>
            <a:off x="3563938" y="3382963"/>
            <a:ext cx="838200" cy="76200"/>
          </a:xfrm>
          <a:custGeom>
            <a:avLst/>
            <a:gdLst/>
            <a:ahLst/>
            <a:cxnLst>
              <a:cxn ang="0">
                <a:pos x="0" y="60483750"/>
              </a:cxn>
              <a:cxn ang="0">
                <a:pos x="232334405" y="0"/>
              </a:cxn>
              <a:cxn ang="0">
                <a:pos x="497859201" y="60483750"/>
              </a:cxn>
              <a:cxn ang="0">
                <a:pos x="697003214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5322" name="Object 26"/>
          <p:cNvGraphicFramePr>
            <a:graphicFrameLocks noChangeAspect="1"/>
          </p:cNvGraphicFramePr>
          <p:nvPr/>
        </p:nvGraphicFramePr>
        <p:xfrm>
          <a:off x="3649663" y="3001963"/>
          <a:ext cx="673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43" imgW="393700" imgH="228600" progId="Equation.3">
                  <p:embed/>
                </p:oleObj>
              </mc:Choice>
              <mc:Fallback>
                <p:oleObj name="" r:id="rId43" imgW="393700" imgH="2286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649663" y="3001963"/>
                        <a:ext cx="6731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3" name="Object 27"/>
          <p:cNvGraphicFramePr>
            <a:graphicFrameLocks noChangeAspect="1"/>
          </p:cNvGraphicFramePr>
          <p:nvPr/>
        </p:nvGraphicFramePr>
        <p:xfrm>
          <a:off x="4402138" y="2652713"/>
          <a:ext cx="2949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45" imgW="1727200" imgH="914400" progId="Equation.3">
                  <p:embed/>
                </p:oleObj>
              </mc:Choice>
              <mc:Fallback>
                <p:oleObj name="" r:id="rId45" imgW="1727200" imgH="9144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402138" y="2652713"/>
                        <a:ext cx="29495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4" name="Object 28"/>
          <p:cNvGraphicFramePr>
            <a:graphicFrameLocks noChangeAspect="1"/>
          </p:cNvGraphicFramePr>
          <p:nvPr/>
        </p:nvGraphicFramePr>
        <p:xfrm>
          <a:off x="4641850" y="2697163"/>
          <a:ext cx="2492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7" imgW="1459865" imgH="177800" progId="Equation.3">
                  <p:embed/>
                </p:oleObj>
              </mc:Choice>
              <mc:Fallback>
                <p:oleObj name="" r:id="rId47" imgW="1459865" imgH="177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641850" y="2697163"/>
                        <a:ext cx="24923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5" name="Object 29"/>
          <p:cNvGraphicFramePr>
            <a:graphicFrameLocks noChangeAspect="1"/>
          </p:cNvGraphicFramePr>
          <p:nvPr/>
        </p:nvGraphicFramePr>
        <p:xfrm>
          <a:off x="4621213" y="3078163"/>
          <a:ext cx="25574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49" imgW="1497965" imgH="177800" progId="Equation.3">
                  <p:embed/>
                </p:oleObj>
              </mc:Choice>
              <mc:Fallback>
                <p:oleObj name="" r:id="rId49" imgW="1497965" imgH="177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621213" y="3078163"/>
                        <a:ext cx="25574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6" name="Object 30"/>
          <p:cNvGraphicFramePr>
            <a:graphicFrameLocks noChangeAspect="1"/>
          </p:cNvGraphicFramePr>
          <p:nvPr/>
        </p:nvGraphicFramePr>
        <p:xfrm>
          <a:off x="4619625" y="3459163"/>
          <a:ext cx="2535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1" imgW="1485265" imgH="177800" progId="Equation.3">
                  <p:embed/>
                </p:oleObj>
              </mc:Choice>
              <mc:Fallback>
                <p:oleObj name="" r:id="rId51" imgW="1485265" imgH="1778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619625" y="3459163"/>
                        <a:ext cx="25352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31"/>
          <p:cNvGraphicFramePr>
            <a:graphicFrameLocks noChangeAspect="1"/>
          </p:cNvGraphicFramePr>
          <p:nvPr/>
        </p:nvGraphicFramePr>
        <p:xfrm>
          <a:off x="4630738" y="3840163"/>
          <a:ext cx="25352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3" imgW="1485265" imgH="177800" progId="Equation.3">
                  <p:embed/>
                </p:oleObj>
              </mc:Choice>
              <mc:Fallback>
                <p:oleObj name="" r:id="rId53" imgW="1485265" imgH="1778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630738" y="3840163"/>
                        <a:ext cx="2535237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8" name="Object 32"/>
          <p:cNvGraphicFramePr>
            <a:graphicFrameLocks noChangeAspect="1"/>
          </p:cNvGraphicFramePr>
          <p:nvPr/>
        </p:nvGraphicFramePr>
        <p:xfrm>
          <a:off x="684213" y="4735513"/>
          <a:ext cx="1495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5" imgW="875665" imgH="215900" progId="Equation.3">
                  <p:embed/>
                </p:oleObj>
              </mc:Choice>
              <mc:Fallback>
                <p:oleObj name="" r:id="rId55" imgW="875665" imgH="215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684213" y="4735513"/>
                        <a:ext cx="149542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9" name="Text Box 33"/>
          <p:cNvSpPr txBox="1"/>
          <p:nvPr/>
        </p:nvSpPr>
        <p:spPr>
          <a:xfrm>
            <a:off x="2459038" y="4652963"/>
            <a:ext cx="4918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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的最高阶非零子式的阶数为3，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6322" name="Text Box 2"/>
          <p:cNvSpPr txBox="1"/>
          <p:nvPr/>
        </p:nvSpPr>
        <p:spPr>
          <a:xfrm>
            <a:off x="6661150" y="2997200"/>
            <a:ext cx="287338" cy="15525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5437188" y="2997200"/>
            <a:ext cx="287337" cy="15525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6324" name="Text Box 4"/>
          <p:cNvSpPr txBox="1"/>
          <p:nvPr/>
        </p:nvSpPr>
        <p:spPr>
          <a:xfrm>
            <a:off x="4932363" y="2997200"/>
            <a:ext cx="287337" cy="15525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55650" y="2997200"/>
          <a:ext cx="31432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438400" imgH="1206500" progId="Equation.3">
                  <p:embed/>
                </p:oleObj>
              </mc:Choice>
              <mc:Fallback>
                <p:oleObj name="" r:id="rId1" imgW="2438400" imgH="1206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2997200"/>
                        <a:ext cx="3143250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700588" y="4806950"/>
          <a:ext cx="13795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927100" imgH="914400" progId="Equation.3">
                  <p:embed/>
                </p:oleObj>
              </mc:Choice>
              <mc:Fallback>
                <p:oleObj name="" r:id="rId3" imgW="927100" imgH="914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0588" y="4806950"/>
                        <a:ext cx="1379537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339975" y="4806950"/>
          <a:ext cx="13779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927100" imgH="914400" progId="Equation.3">
                  <p:embed/>
                </p:oleObj>
              </mc:Choice>
              <mc:Fallback>
                <p:oleObj name="" r:id="rId5" imgW="927100" imgH="914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4806950"/>
                        <a:ext cx="137795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8" name="Group 8"/>
          <p:cNvGrpSpPr/>
          <p:nvPr/>
        </p:nvGrpSpPr>
        <p:grpSpPr>
          <a:xfrm>
            <a:off x="3795713" y="4949825"/>
            <a:ext cx="838200" cy="609600"/>
            <a:chOff x="2391" y="3118"/>
            <a:chExt cx="528" cy="384"/>
          </a:xfrm>
        </p:grpSpPr>
        <p:sp>
          <p:nvSpPr>
            <p:cNvPr id="11292" name="Freeform 9"/>
            <p:cNvSpPr/>
            <p:nvPr/>
          </p:nvSpPr>
          <p:spPr>
            <a:xfrm>
              <a:off x="2391" y="3454"/>
              <a:ext cx="528" cy="4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92" y="0"/>
                </a:cxn>
                <a:cxn ang="0">
                  <a:pos x="197" y="24"/>
                </a:cxn>
                <a:cxn ang="0">
                  <a:pos x="277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3" name="Text Box 10"/>
            <p:cNvSpPr txBox="1"/>
            <p:nvPr/>
          </p:nvSpPr>
          <p:spPr>
            <a:xfrm>
              <a:off x="2439" y="311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331" name="Group 11"/>
          <p:cNvGrpSpPr/>
          <p:nvPr/>
        </p:nvGrpSpPr>
        <p:grpSpPr>
          <a:xfrm>
            <a:off x="1619250" y="2420938"/>
            <a:ext cx="3762375" cy="619125"/>
            <a:chOff x="782" y="3494"/>
            <a:chExt cx="2370" cy="390"/>
          </a:xfrm>
        </p:grpSpPr>
        <p:graphicFrame>
          <p:nvGraphicFramePr>
            <p:cNvPr id="11289" name="Object 12"/>
            <p:cNvGraphicFramePr>
              <a:graphicFrameLocks noChangeAspect="1"/>
            </p:cNvGraphicFramePr>
            <p:nvPr/>
          </p:nvGraphicFramePr>
          <p:xfrm>
            <a:off x="2108" y="3494"/>
            <a:ext cx="31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228600" imgH="266700" progId="Equation.3">
                    <p:embed/>
                  </p:oleObj>
                </mc:Choice>
                <mc:Fallback>
                  <p:oleObj name="" r:id="rId7" imgW="228600" imgH="2667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08" y="3494"/>
                          <a:ext cx="318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13"/>
            <p:cNvGraphicFramePr>
              <a:graphicFrameLocks noChangeAspect="1"/>
            </p:cNvGraphicFramePr>
            <p:nvPr/>
          </p:nvGraphicFramePr>
          <p:xfrm>
            <a:off x="2410" y="3548"/>
            <a:ext cx="7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533400" imgH="241300" progId="Equation.3">
                    <p:embed/>
                  </p:oleObj>
                </mc:Choice>
                <mc:Fallback>
                  <p:oleObj name="" r:id="rId9" imgW="5334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0" y="3548"/>
                          <a:ext cx="7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Rectangle 14"/>
            <p:cNvSpPr/>
            <p:nvPr/>
          </p:nvSpPr>
          <p:spPr>
            <a:xfrm>
              <a:off x="782" y="3542"/>
              <a:ext cx="15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三阶子式共有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844550" y="1052513"/>
          <a:ext cx="12573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736600" imgH="698500" progId="Equation.3">
                  <p:embed/>
                </p:oleObj>
              </mc:Choice>
              <mc:Fallback>
                <p:oleObj name="" r:id="rId11" imgW="736600" imgH="698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4550" y="1052513"/>
                        <a:ext cx="1257300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2109788" y="1508125"/>
          <a:ext cx="11064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647700" imgH="177800" progId="Equation.3">
                  <p:embed/>
                </p:oleObj>
              </mc:Choice>
              <mc:Fallback>
                <p:oleObj name="" r:id="rId13" imgW="647700" imgH="177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09788" y="1508125"/>
                        <a:ext cx="1106487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Text Box 17"/>
          <p:cNvSpPr txBox="1"/>
          <p:nvPr/>
        </p:nvSpPr>
        <p:spPr>
          <a:xfrm>
            <a:off x="3368675" y="1412875"/>
            <a:ext cx="5775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该子式便是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的一个最高阶非零子式.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6338" name="Line 18"/>
          <p:cNvSpPr/>
          <p:nvPr/>
        </p:nvSpPr>
        <p:spPr>
          <a:xfrm>
            <a:off x="533400" y="2420938"/>
            <a:ext cx="6350" cy="381635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9" name="Line 19"/>
          <p:cNvSpPr/>
          <p:nvPr/>
        </p:nvSpPr>
        <p:spPr>
          <a:xfrm>
            <a:off x="533400" y="2420938"/>
            <a:ext cx="80010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0" name="Line 20"/>
          <p:cNvSpPr/>
          <p:nvPr/>
        </p:nvSpPr>
        <p:spPr>
          <a:xfrm flipH="1">
            <a:off x="8532813" y="2420938"/>
            <a:ext cx="1587" cy="3887787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1" name="Text Box 21"/>
          <p:cNvSpPr txBox="1"/>
          <p:nvPr/>
        </p:nvSpPr>
        <p:spPr>
          <a:xfrm>
            <a:off x="395288" y="188913"/>
            <a:ext cx="68405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下面来求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的一个最高阶非零子式。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6342" name="Text Box 22"/>
          <p:cNvSpPr txBox="1"/>
          <p:nvPr/>
        </p:nvSpPr>
        <p:spPr>
          <a:xfrm>
            <a:off x="755650" y="2492375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分析：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343" name="Group 23"/>
          <p:cNvGrpSpPr/>
          <p:nvPr/>
        </p:nvGrpSpPr>
        <p:grpSpPr>
          <a:xfrm>
            <a:off x="4718050" y="2997200"/>
            <a:ext cx="2949575" cy="1568450"/>
            <a:chOff x="2773" y="1671"/>
            <a:chExt cx="1858" cy="988"/>
          </a:xfrm>
        </p:grpSpPr>
        <p:graphicFrame>
          <p:nvGraphicFramePr>
            <p:cNvPr id="11284" name="Object 24"/>
            <p:cNvGraphicFramePr>
              <a:graphicFrameLocks noChangeAspect="1"/>
            </p:cNvGraphicFramePr>
            <p:nvPr/>
          </p:nvGraphicFramePr>
          <p:xfrm>
            <a:off x="2773" y="1671"/>
            <a:ext cx="1858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5" imgW="1727200" imgH="914400" progId="Equation.3">
                    <p:embed/>
                  </p:oleObj>
                </mc:Choice>
                <mc:Fallback>
                  <p:oleObj name="" r:id="rId15" imgW="1727200" imgH="9144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73" y="1671"/>
                          <a:ext cx="1858" cy="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5"/>
            <p:cNvGraphicFramePr>
              <a:graphicFrameLocks noChangeAspect="1"/>
            </p:cNvGraphicFramePr>
            <p:nvPr/>
          </p:nvGraphicFramePr>
          <p:xfrm>
            <a:off x="2924" y="1699"/>
            <a:ext cx="15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1459865" imgH="177800" progId="Equation.3">
                    <p:embed/>
                  </p:oleObj>
                </mc:Choice>
                <mc:Fallback>
                  <p:oleObj name="" r:id="rId17" imgW="1459865" imgH="177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24" y="1699"/>
                          <a:ext cx="157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26"/>
            <p:cNvGraphicFramePr>
              <a:graphicFrameLocks noChangeAspect="1"/>
            </p:cNvGraphicFramePr>
            <p:nvPr/>
          </p:nvGraphicFramePr>
          <p:xfrm>
            <a:off x="2911" y="1939"/>
            <a:ext cx="161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1497965" imgH="177800" progId="Equation.3">
                    <p:embed/>
                  </p:oleObj>
                </mc:Choice>
                <mc:Fallback>
                  <p:oleObj name="" r:id="rId19" imgW="1497965" imgH="177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911" y="1939"/>
                          <a:ext cx="161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7"/>
            <p:cNvGraphicFramePr>
              <a:graphicFrameLocks noChangeAspect="1"/>
            </p:cNvGraphicFramePr>
            <p:nvPr/>
          </p:nvGraphicFramePr>
          <p:xfrm>
            <a:off x="2910" y="2179"/>
            <a:ext cx="15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21" imgW="1485265" imgH="177800" progId="Equation.3">
                    <p:embed/>
                  </p:oleObj>
                </mc:Choice>
                <mc:Fallback>
                  <p:oleObj name="" r:id="rId21" imgW="1485265" imgH="177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910" y="2179"/>
                          <a:ext cx="159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8"/>
            <p:cNvGraphicFramePr>
              <a:graphicFrameLocks noChangeAspect="1"/>
            </p:cNvGraphicFramePr>
            <p:nvPr/>
          </p:nvGraphicFramePr>
          <p:xfrm>
            <a:off x="2917" y="2419"/>
            <a:ext cx="15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3" imgW="1485265" imgH="177800" progId="Equation.3">
                    <p:embed/>
                  </p:oleObj>
                </mc:Choice>
                <mc:Fallback>
                  <p:oleObj name="" r:id="rId23" imgW="1485265" imgH="1778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917" y="2419"/>
                          <a:ext cx="159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animBg="1"/>
      <p:bldP spid="56324" grpId="0" animBg="1"/>
      <p:bldP spid="56337" grpId="0"/>
      <p:bldP spid="56341" grpId="0"/>
      <p:bldP spid="563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7346" name="Group 2"/>
          <p:cNvGrpSpPr/>
          <p:nvPr/>
        </p:nvGrpSpPr>
        <p:grpSpPr>
          <a:xfrm>
            <a:off x="0" y="260350"/>
            <a:ext cx="9042400" cy="1568450"/>
            <a:chOff x="48" y="1892"/>
            <a:chExt cx="5696" cy="988"/>
          </a:xfrm>
        </p:grpSpPr>
        <p:sp>
          <p:nvSpPr>
            <p:cNvPr id="12353" name="Text Box 3"/>
            <p:cNvSpPr txBox="1"/>
            <p:nvPr/>
          </p:nvSpPr>
          <p:spPr>
            <a:xfrm>
              <a:off x="48" y="2228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54" name="Object 4"/>
            <p:cNvGraphicFramePr>
              <a:graphicFrameLocks noChangeAspect="1"/>
            </p:cNvGraphicFramePr>
            <p:nvPr/>
          </p:nvGraphicFramePr>
          <p:xfrm>
            <a:off x="816" y="1892"/>
            <a:ext cx="1829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2260600" imgH="1206500" progId="Equation.3">
                    <p:embed/>
                  </p:oleObj>
                </mc:Choice>
                <mc:Fallback>
                  <p:oleObj name="" r:id="rId1" imgW="2260600" imgH="12065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6" y="1892"/>
                          <a:ext cx="1829" cy="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5" name="Text Box 5"/>
            <p:cNvSpPr txBox="1"/>
            <p:nvPr/>
          </p:nvSpPr>
          <p:spPr>
            <a:xfrm>
              <a:off x="3420" y="2180"/>
              <a:ext cx="14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求矩阵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及矩阵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56" name="Object 6"/>
            <p:cNvGraphicFramePr>
              <a:graphicFrameLocks noChangeAspect="1"/>
            </p:cNvGraphicFramePr>
            <p:nvPr/>
          </p:nvGraphicFramePr>
          <p:xfrm>
            <a:off x="4817" y="2181"/>
            <a:ext cx="92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" imgW="990600" imgH="279400" progId="Equation.3">
                    <p:embed/>
                  </p:oleObj>
                </mc:Choice>
                <mc:Fallback>
                  <p:oleObj name="" r:id="rId3" imgW="990600" imgH="2794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7" y="2181"/>
                          <a:ext cx="92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7" name="Text Box 7"/>
            <p:cNvSpPr txBox="1"/>
            <p:nvPr/>
          </p:nvSpPr>
          <p:spPr>
            <a:xfrm>
              <a:off x="3456" y="2413"/>
              <a:ext cx="5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的秩.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58" name="Object 8"/>
            <p:cNvGraphicFramePr>
              <a:graphicFrameLocks noChangeAspect="1"/>
            </p:cNvGraphicFramePr>
            <p:nvPr/>
          </p:nvGraphicFramePr>
          <p:xfrm>
            <a:off x="2764" y="1892"/>
            <a:ext cx="587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711200" imgH="1206500" progId="Equation.3">
                    <p:embed/>
                  </p:oleObj>
                </mc:Choice>
                <mc:Fallback>
                  <p:oleObj name="" r:id="rId5" imgW="711200" imgH="12065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64" y="1892"/>
                          <a:ext cx="587" cy="9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685800" y="1860550"/>
          <a:ext cx="32099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879600" imgH="914400" progId="Equation.3">
                  <p:embed/>
                </p:oleObj>
              </mc:Choice>
              <mc:Fallback>
                <p:oleObj name="" r:id="rId7" imgW="1879600" imgH="914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1860550"/>
                        <a:ext cx="320992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Freeform 10"/>
          <p:cNvSpPr/>
          <p:nvPr/>
        </p:nvSpPr>
        <p:spPr>
          <a:xfrm>
            <a:off x="4343400" y="2667000"/>
            <a:ext cx="838200" cy="76200"/>
          </a:xfrm>
          <a:custGeom>
            <a:avLst/>
            <a:gdLst/>
            <a:ahLst/>
            <a:cxnLst>
              <a:cxn ang="0">
                <a:pos x="0" y="60483750"/>
              </a:cxn>
              <a:cxn ang="0">
                <a:pos x="232334405" y="0"/>
              </a:cxn>
              <a:cxn ang="0">
                <a:pos x="497859201" y="60483750"/>
              </a:cxn>
              <a:cxn ang="0">
                <a:pos x="697003214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5508625" y="1844675"/>
          <a:ext cx="2949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727200" imgH="914400" progId="Equation.3">
                  <p:embed/>
                </p:oleObj>
              </mc:Choice>
              <mc:Fallback>
                <p:oleObj name="" r:id="rId9" imgW="1727200" imgH="914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8625" y="1844675"/>
                        <a:ext cx="29495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5715000" y="1936750"/>
          <a:ext cx="24923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1459865" imgH="203200" progId="Equation.3">
                  <p:embed/>
                </p:oleObj>
              </mc:Choice>
              <mc:Fallback>
                <p:oleObj name="" r:id="rId11" imgW="1459865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15000" y="1936750"/>
                        <a:ext cx="2492375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10" name="Group 66"/>
          <p:cNvGrpSpPr/>
          <p:nvPr/>
        </p:nvGrpSpPr>
        <p:grpSpPr>
          <a:xfrm>
            <a:off x="4311650" y="2232025"/>
            <a:ext cx="869950" cy="1120775"/>
            <a:chOff x="2716" y="1406"/>
            <a:chExt cx="548" cy="706"/>
          </a:xfrm>
        </p:grpSpPr>
        <p:graphicFrame>
          <p:nvGraphicFramePr>
            <p:cNvPr id="12350" name="Object 13"/>
            <p:cNvGraphicFramePr>
              <a:graphicFrameLocks noChangeAspect="1"/>
            </p:cNvGraphicFramePr>
            <p:nvPr/>
          </p:nvGraphicFramePr>
          <p:xfrm>
            <a:off x="2716" y="1406"/>
            <a:ext cx="50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3" imgW="469900" imgH="215900" progId="Equation.3">
                    <p:embed/>
                  </p:oleObj>
                </mc:Choice>
                <mc:Fallback>
                  <p:oleObj name="" r:id="rId13" imgW="469900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16" y="1406"/>
                          <a:ext cx="506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1" name="Object 17"/>
            <p:cNvGraphicFramePr>
              <a:graphicFrameLocks noChangeAspect="1"/>
            </p:cNvGraphicFramePr>
            <p:nvPr/>
          </p:nvGraphicFramePr>
          <p:xfrm>
            <a:off x="2751" y="1680"/>
            <a:ext cx="5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5" imgW="457200" imgH="228600" progId="Equation.3">
                    <p:embed/>
                  </p:oleObj>
                </mc:Choice>
                <mc:Fallback>
                  <p:oleObj name="" r:id="rId15" imgW="457200" imgH="2286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51" y="1680"/>
                          <a:ext cx="51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2" name="Object 18"/>
            <p:cNvGraphicFramePr>
              <a:graphicFrameLocks noChangeAspect="1"/>
            </p:cNvGraphicFramePr>
            <p:nvPr/>
          </p:nvGraphicFramePr>
          <p:xfrm>
            <a:off x="2772" y="1879"/>
            <a:ext cx="4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7" imgW="457200" imgH="215900" progId="Equation.3">
                    <p:embed/>
                  </p:oleObj>
                </mc:Choice>
                <mc:Fallback>
                  <p:oleObj name="" r:id="rId17" imgW="457200" imgH="2159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72" y="1879"/>
                          <a:ext cx="492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411" name="Group 67"/>
          <p:cNvGrpSpPr/>
          <p:nvPr/>
        </p:nvGrpSpPr>
        <p:grpSpPr>
          <a:xfrm>
            <a:off x="5791200" y="2317750"/>
            <a:ext cx="2362200" cy="1066800"/>
            <a:chOff x="3648" y="1460"/>
            <a:chExt cx="1488" cy="672"/>
          </a:xfrm>
        </p:grpSpPr>
        <p:graphicFrame>
          <p:nvGraphicFramePr>
            <p:cNvPr id="12339" name="Object 14"/>
            <p:cNvGraphicFramePr>
              <a:graphicFrameLocks noChangeAspect="1"/>
            </p:cNvGraphicFramePr>
            <p:nvPr/>
          </p:nvGraphicFramePr>
          <p:xfrm>
            <a:off x="3648" y="1460"/>
            <a:ext cx="14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9" imgW="1371600" imgH="177800" progId="Equation.3">
                    <p:embed/>
                  </p:oleObj>
                </mc:Choice>
                <mc:Fallback>
                  <p:oleObj name="" r:id="rId19" imgW="1371600" imgH="177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48" y="1460"/>
                          <a:ext cx="147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0" name="Object 15"/>
            <p:cNvGraphicFramePr>
              <a:graphicFrameLocks noChangeAspect="1"/>
            </p:cNvGraphicFramePr>
            <p:nvPr/>
          </p:nvGraphicFramePr>
          <p:xfrm>
            <a:off x="3648" y="170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1" imgW="127000" imgH="177165" progId="Equation.3">
                    <p:embed/>
                  </p:oleObj>
                </mc:Choice>
                <mc:Fallback>
                  <p:oleObj name="" r:id="rId21" imgW="127000" imgH="17716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648" y="170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1" name="Object 16"/>
            <p:cNvGraphicFramePr>
              <a:graphicFrameLocks noChangeAspect="1"/>
            </p:cNvGraphicFramePr>
            <p:nvPr/>
          </p:nvGraphicFramePr>
          <p:xfrm>
            <a:off x="3648" y="1940"/>
            <a:ext cx="21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3" imgW="203200" imgH="177800" progId="Equation.3">
                    <p:embed/>
                  </p:oleObj>
                </mc:Choice>
                <mc:Fallback>
                  <p:oleObj name="" r:id="rId23" imgW="203200" imgH="1778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48" y="1940"/>
                          <a:ext cx="21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2" name="Object 19"/>
            <p:cNvGraphicFramePr>
              <a:graphicFrameLocks noChangeAspect="1"/>
            </p:cNvGraphicFramePr>
            <p:nvPr/>
          </p:nvGraphicFramePr>
          <p:xfrm>
            <a:off x="3984" y="1693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5" imgW="127000" imgH="177165" progId="Equation.3">
                    <p:embed/>
                  </p:oleObj>
                </mc:Choice>
                <mc:Fallback>
                  <p:oleObj name="" r:id="rId25" imgW="127000" imgH="17716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984" y="1693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3" name="Object 20"/>
            <p:cNvGraphicFramePr>
              <a:graphicFrameLocks noChangeAspect="1"/>
            </p:cNvGraphicFramePr>
            <p:nvPr/>
          </p:nvGraphicFramePr>
          <p:xfrm>
            <a:off x="4362" y="1707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7" imgW="127000" imgH="165100" progId="Equation.3">
                    <p:embed/>
                  </p:oleObj>
                </mc:Choice>
                <mc:Fallback>
                  <p:oleObj name="" r:id="rId27" imgW="127000" imgH="1651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362" y="1707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4" name="Object 21"/>
            <p:cNvGraphicFramePr>
              <a:graphicFrameLocks noChangeAspect="1"/>
            </p:cNvGraphicFramePr>
            <p:nvPr/>
          </p:nvGraphicFramePr>
          <p:xfrm>
            <a:off x="4725" y="1694"/>
            <a:ext cx="12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9" imgW="114300" imgH="165100" progId="Equation.3">
                    <p:embed/>
                  </p:oleObj>
                </mc:Choice>
                <mc:Fallback>
                  <p:oleObj name="" r:id="rId29" imgW="114300" imgH="1651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725" y="1694"/>
                          <a:ext cx="123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5" name="Object 22"/>
            <p:cNvGraphicFramePr>
              <a:graphicFrameLocks noChangeAspect="1"/>
            </p:cNvGraphicFramePr>
            <p:nvPr/>
          </p:nvGraphicFramePr>
          <p:xfrm>
            <a:off x="5000" y="1728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1" imgW="127000" imgH="165100" progId="Equation.3">
                    <p:embed/>
                  </p:oleObj>
                </mc:Choice>
                <mc:Fallback>
                  <p:oleObj name="" r:id="rId31" imgW="127000" imgH="1651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000" y="1728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6" name="Object 23"/>
            <p:cNvGraphicFramePr>
              <a:graphicFrameLocks noChangeAspect="1"/>
            </p:cNvGraphicFramePr>
            <p:nvPr/>
          </p:nvGraphicFramePr>
          <p:xfrm>
            <a:off x="3991" y="1940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3" imgW="127000" imgH="177165" progId="Equation.3">
                    <p:embed/>
                  </p:oleObj>
                </mc:Choice>
                <mc:Fallback>
                  <p:oleObj name="" r:id="rId33" imgW="127000" imgH="1771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991" y="1940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7" name="Object 24"/>
            <p:cNvGraphicFramePr>
              <a:graphicFrameLocks noChangeAspect="1"/>
            </p:cNvGraphicFramePr>
            <p:nvPr/>
          </p:nvGraphicFramePr>
          <p:xfrm>
            <a:off x="4307" y="1933"/>
            <a:ext cx="21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5" imgW="203200" imgH="177800" progId="Equation.3">
                    <p:embed/>
                  </p:oleObj>
                </mc:Choice>
                <mc:Fallback>
                  <p:oleObj name="" r:id="rId35" imgW="203200" imgH="1778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307" y="1933"/>
                          <a:ext cx="219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8" name="Object 25"/>
            <p:cNvGraphicFramePr>
              <a:graphicFrameLocks noChangeAspect="1"/>
            </p:cNvGraphicFramePr>
            <p:nvPr/>
          </p:nvGraphicFramePr>
          <p:xfrm>
            <a:off x="4656" y="1940"/>
            <a:ext cx="21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7" imgW="203200" imgH="177800" progId="Equation.3">
                    <p:embed/>
                  </p:oleObj>
                </mc:Choice>
                <mc:Fallback>
                  <p:oleObj name="" r:id="rId37" imgW="203200" imgH="1778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656" y="1940"/>
                          <a:ext cx="21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9" name="Object 26"/>
            <p:cNvGraphicFramePr>
              <a:graphicFrameLocks noChangeAspect="1"/>
            </p:cNvGraphicFramePr>
            <p:nvPr/>
          </p:nvGraphicFramePr>
          <p:xfrm>
            <a:off x="5013" y="1940"/>
            <a:ext cx="12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9" imgW="114300" imgH="165100" progId="Equation.3">
                    <p:embed/>
                  </p:oleObj>
                </mc:Choice>
                <mc:Fallback>
                  <p:oleObj name="" r:id="rId39" imgW="114300" imgH="1651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013" y="1940"/>
                          <a:ext cx="123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71" name="Freeform 27"/>
          <p:cNvSpPr/>
          <p:nvPr/>
        </p:nvSpPr>
        <p:spPr>
          <a:xfrm>
            <a:off x="381000" y="4276725"/>
            <a:ext cx="838200" cy="76200"/>
          </a:xfrm>
          <a:custGeom>
            <a:avLst/>
            <a:gdLst/>
            <a:ahLst/>
            <a:cxnLst>
              <a:cxn ang="0">
                <a:pos x="0" y="60483750"/>
              </a:cxn>
              <a:cxn ang="0">
                <a:pos x="232334405" y="0"/>
              </a:cxn>
              <a:cxn ang="0">
                <a:pos x="497859201" y="60483750"/>
              </a:cxn>
              <a:cxn ang="0">
                <a:pos x="697003214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1336675" y="3557588"/>
          <a:ext cx="2949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41" imgW="1727200" imgH="914400" progId="Equation.3">
                  <p:embed/>
                </p:oleObj>
              </mc:Choice>
              <mc:Fallback>
                <p:oleObj name="" r:id="rId41" imgW="1727200" imgH="914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336675" y="3557588"/>
                        <a:ext cx="29495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1544638" y="3613150"/>
          <a:ext cx="24923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43" imgW="1459865" imgH="203200" progId="Equation.3">
                  <p:embed/>
                </p:oleObj>
              </mc:Choice>
              <mc:Fallback>
                <p:oleObj name="" r:id="rId43" imgW="1459865" imgH="20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4638" y="3613150"/>
                        <a:ext cx="2492375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434975" y="3841750"/>
          <a:ext cx="6302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44" imgW="368300" imgH="215900" progId="Equation.3">
                  <p:embed/>
                </p:oleObj>
              </mc:Choice>
              <mc:Fallback>
                <p:oleObj name="" r:id="rId44" imgW="36830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34975" y="3841750"/>
                        <a:ext cx="630238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1630363" y="4014788"/>
          <a:ext cx="2319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46" imgW="1358265" imgH="177800" progId="Equation.3">
                  <p:embed/>
                </p:oleObj>
              </mc:Choice>
              <mc:Fallback>
                <p:oleObj name="" r:id="rId46" imgW="1358265" imgH="177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630363" y="4014788"/>
                        <a:ext cx="2319337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12" name="Group 68"/>
          <p:cNvGrpSpPr/>
          <p:nvPr/>
        </p:nvGrpSpPr>
        <p:grpSpPr>
          <a:xfrm>
            <a:off x="438150" y="4276725"/>
            <a:ext cx="781050" cy="685800"/>
            <a:chOff x="276" y="2694"/>
            <a:chExt cx="492" cy="432"/>
          </a:xfrm>
        </p:grpSpPr>
        <p:graphicFrame>
          <p:nvGraphicFramePr>
            <p:cNvPr id="12337" name="Object 32"/>
            <p:cNvGraphicFramePr>
              <a:graphicFrameLocks noChangeAspect="1"/>
            </p:cNvGraphicFramePr>
            <p:nvPr/>
          </p:nvGraphicFramePr>
          <p:xfrm>
            <a:off x="298" y="2694"/>
            <a:ext cx="4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48" imgW="381000" imgH="228600" progId="Equation.3">
                    <p:embed/>
                  </p:oleObj>
                </mc:Choice>
                <mc:Fallback>
                  <p:oleObj name="" r:id="rId48" imgW="381000" imgH="228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298" y="2694"/>
                          <a:ext cx="42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8" name="Object 33"/>
            <p:cNvGraphicFramePr>
              <a:graphicFrameLocks noChangeAspect="1"/>
            </p:cNvGraphicFramePr>
            <p:nvPr/>
          </p:nvGraphicFramePr>
          <p:xfrm>
            <a:off x="276" y="2893"/>
            <a:ext cx="4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0" imgW="457200" imgH="215900" progId="Equation.3">
                    <p:embed/>
                  </p:oleObj>
                </mc:Choice>
                <mc:Fallback>
                  <p:oleObj name="" r:id="rId50" imgW="457200" imgH="2159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276" y="2893"/>
                          <a:ext cx="492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413" name="Group 69"/>
          <p:cNvGrpSpPr/>
          <p:nvPr/>
        </p:nvGrpSpPr>
        <p:grpSpPr>
          <a:xfrm>
            <a:off x="1619250" y="4375150"/>
            <a:ext cx="2362200" cy="696913"/>
            <a:chOff x="1020" y="2756"/>
            <a:chExt cx="1488" cy="439"/>
          </a:xfrm>
        </p:grpSpPr>
        <p:grpSp>
          <p:nvGrpSpPr>
            <p:cNvPr id="12325" name="Group 34"/>
            <p:cNvGrpSpPr/>
            <p:nvPr/>
          </p:nvGrpSpPr>
          <p:grpSpPr>
            <a:xfrm>
              <a:off x="1020" y="2756"/>
              <a:ext cx="1488" cy="219"/>
              <a:chOff x="1020" y="3456"/>
              <a:chExt cx="1488" cy="219"/>
            </a:xfrm>
          </p:grpSpPr>
          <p:graphicFrame>
            <p:nvGraphicFramePr>
              <p:cNvPr id="12332" name="Object 35"/>
              <p:cNvGraphicFramePr>
                <a:graphicFrameLocks noChangeAspect="1"/>
              </p:cNvGraphicFramePr>
              <p:nvPr/>
            </p:nvGraphicFramePr>
            <p:xfrm>
              <a:off x="1020" y="3469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52" imgW="127000" imgH="177165" progId="Equation.3">
                      <p:embed/>
                    </p:oleObj>
                  </mc:Choice>
                  <mc:Fallback>
                    <p:oleObj name="" r:id="rId52" imgW="127000" imgH="177165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020" y="3469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3" name="Object 36"/>
              <p:cNvGraphicFramePr>
                <a:graphicFrameLocks noChangeAspect="1"/>
              </p:cNvGraphicFramePr>
              <p:nvPr/>
            </p:nvGraphicFramePr>
            <p:xfrm>
              <a:off x="1356" y="3462"/>
              <a:ext cx="13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53" imgW="127000" imgH="177165" progId="Equation.3">
                      <p:embed/>
                    </p:oleObj>
                  </mc:Choice>
                  <mc:Fallback>
                    <p:oleObj name="" r:id="rId53" imgW="127000" imgH="177165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356" y="3462"/>
                            <a:ext cx="137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4" name="Object 37"/>
              <p:cNvGraphicFramePr>
                <a:graphicFrameLocks noChangeAspect="1"/>
              </p:cNvGraphicFramePr>
              <p:nvPr/>
            </p:nvGraphicFramePr>
            <p:xfrm>
              <a:off x="1734" y="3469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54" imgW="127000" imgH="177165" progId="Equation.3">
                      <p:embed/>
                    </p:oleObj>
                  </mc:Choice>
                  <mc:Fallback>
                    <p:oleObj name="" r:id="rId54" imgW="127000" imgH="177165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1734" y="3469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5" name="Object 38"/>
              <p:cNvGraphicFramePr>
                <a:graphicFrameLocks noChangeAspect="1"/>
              </p:cNvGraphicFramePr>
              <p:nvPr/>
            </p:nvGraphicFramePr>
            <p:xfrm>
              <a:off x="2090" y="3456"/>
              <a:ext cx="13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56" imgW="127000" imgH="177165" progId="Equation.3">
                      <p:embed/>
                    </p:oleObj>
                  </mc:Choice>
                  <mc:Fallback>
                    <p:oleObj name="" r:id="rId56" imgW="127000" imgH="177165" progId="Equation.3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2090" y="3456"/>
                            <a:ext cx="137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6" name="Object 39"/>
              <p:cNvGraphicFramePr>
                <a:graphicFrameLocks noChangeAspect="1"/>
              </p:cNvGraphicFramePr>
              <p:nvPr/>
            </p:nvGraphicFramePr>
            <p:xfrm>
              <a:off x="2372" y="3497"/>
              <a:ext cx="136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58" imgW="127000" imgH="165100" progId="Equation.3">
                      <p:embed/>
                    </p:oleObj>
                  </mc:Choice>
                  <mc:Fallback>
                    <p:oleObj name="" r:id="rId58" imgW="127000" imgH="16510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372" y="3497"/>
                            <a:ext cx="136" cy="1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26" name="Group 40"/>
            <p:cNvGrpSpPr/>
            <p:nvPr/>
          </p:nvGrpSpPr>
          <p:grpSpPr>
            <a:xfrm>
              <a:off x="1020" y="2996"/>
              <a:ext cx="1488" cy="199"/>
              <a:chOff x="1020" y="3696"/>
              <a:chExt cx="1488" cy="199"/>
            </a:xfrm>
          </p:grpSpPr>
          <p:graphicFrame>
            <p:nvGraphicFramePr>
              <p:cNvPr id="12327" name="Object 41"/>
              <p:cNvGraphicFramePr>
                <a:graphicFrameLocks noChangeAspect="1"/>
              </p:cNvGraphicFramePr>
              <p:nvPr/>
            </p:nvGraphicFramePr>
            <p:xfrm>
              <a:off x="1020" y="3703"/>
              <a:ext cx="21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59" imgW="203200" imgH="177800" progId="Equation.3">
                      <p:embed/>
                    </p:oleObj>
                  </mc:Choice>
                  <mc:Fallback>
                    <p:oleObj name="" r:id="rId59" imgW="203200" imgH="1778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020" y="3703"/>
                            <a:ext cx="219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8" name="Object 42"/>
              <p:cNvGraphicFramePr>
                <a:graphicFrameLocks noChangeAspect="1"/>
              </p:cNvGraphicFramePr>
              <p:nvPr/>
            </p:nvGraphicFramePr>
            <p:xfrm>
              <a:off x="1363" y="3703"/>
              <a:ext cx="13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60" imgW="127000" imgH="177165" progId="Equation.3">
                      <p:embed/>
                    </p:oleObj>
                  </mc:Choice>
                  <mc:Fallback>
                    <p:oleObj name="" r:id="rId60" imgW="127000" imgH="177165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363" y="3703"/>
                            <a:ext cx="137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9" name="Object 43"/>
              <p:cNvGraphicFramePr>
                <a:graphicFrameLocks noChangeAspect="1"/>
              </p:cNvGraphicFramePr>
              <p:nvPr/>
            </p:nvGraphicFramePr>
            <p:xfrm>
              <a:off x="1720" y="3696"/>
              <a:ext cx="13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61" imgW="127000" imgH="177165" progId="Equation.3">
                      <p:embed/>
                    </p:oleObj>
                  </mc:Choice>
                  <mc:Fallback>
                    <p:oleObj name="" r:id="rId61" imgW="127000" imgH="177165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1720" y="3696"/>
                            <a:ext cx="137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0" name="Object 44"/>
              <p:cNvGraphicFramePr>
                <a:graphicFrameLocks noChangeAspect="1"/>
              </p:cNvGraphicFramePr>
              <p:nvPr/>
            </p:nvGraphicFramePr>
            <p:xfrm>
              <a:off x="2069" y="3703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63" imgW="127000" imgH="177165" progId="Equation.3">
                      <p:embed/>
                    </p:oleObj>
                  </mc:Choice>
                  <mc:Fallback>
                    <p:oleObj name="" r:id="rId63" imgW="127000" imgH="177165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2069" y="3703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1" name="Object 45"/>
              <p:cNvGraphicFramePr>
                <a:graphicFrameLocks noChangeAspect="1"/>
              </p:cNvGraphicFramePr>
              <p:nvPr/>
            </p:nvGraphicFramePr>
            <p:xfrm>
              <a:off x="2385" y="3703"/>
              <a:ext cx="123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65" imgW="114300" imgH="165100" progId="Equation.3">
                      <p:embed/>
                    </p:oleObj>
                  </mc:Choice>
                  <mc:Fallback>
                    <p:oleObj name="" r:id="rId65" imgW="114300" imgH="1651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85" y="3703"/>
                            <a:ext cx="123" cy="1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7390" name="Freeform 46"/>
          <p:cNvSpPr/>
          <p:nvPr/>
        </p:nvSpPr>
        <p:spPr>
          <a:xfrm>
            <a:off x="4321175" y="4343400"/>
            <a:ext cx="838200" cy="76200"/>
          </a:xfrm>
          <a:custGeom>
            <a:avLst/>
            <a:gdLst/>
            <a:ahLst/>
            <a:cxnLst>
              <a:cxn ang="0">
                <a:pos x="0" y="60483750"/>
              </a:cxn>
              <a:cxn ang="0">
                <a:pos x="232334405" y="0"/>
              </a:cxn>
              <a:cxn ang="0">
                <a:pos x="497859201" y="60483750"/>
              </a:cxn>
              <a:cxn ang="0">
                <a:pos x="697003214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7391" name="Object 47"/>
          <p:cNvGraphicFramePr>
            <a:graphicFrameLocks noChangeAspect="1"/>
          </p:cNvGraphicFramePr>
          <p:nvPr/>
        </p:nvGraphicFramePr>
        <p:xfrm>
          <a:off x="5486400" y="3536950"/>
          <a:ext cx="2949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66" imgW="1727200" imgH="914400" progId="Equation.3">
                  <p:embed/>
                </p:oleObj>
              </mc:Choice>
              <mc:Fallback>
                <p:oleObj name="" r:id="rId66" imgW="1727200" imgH="914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6400" y="3536950"/>
                        <a:ext cx="29495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2" name="Object 48"/>
          <p:cNvGraphicFramePr>
            <a:graphicFrameLocks noChangeAspect="1"/>
          </p:cNvGraphicFramePr>
          <p:nvPr/>
        </p:nvGraphicFramePr>
        <p:xfrm>
          <a:off x="5694363" y="3592513"/>
          <a:ext cx="24923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67" imgW="1459865" imgH="203200" progId="Equation.3">
                  <p:embed/>
                </p:oleObj>
              </mc:Choice>
              <mc:Fallback>
                <p:oleObj name="" r:id="rId67" imgW="1459865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4363" y="3592513"/>
                        <a:ext cx="2492375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3" name="Object 49"/>
          <p:cNvGraphicFramePr>
            <a:graphicFrameLocks noChangeAspect="1"/>
          </p:cNvGraphicFramePr>
          <p:nvPr/>
        </p:nvGraphicFramePr>
        <p:xfrm>
          <a:off x="5778500" y="3994150"/>
          <a:ext cx="2320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68" imgW="1358265" imgH="177800" progId="Equation.3">
                  <p:embed/>
                </p:oleObj>
              </mc:Choice>
              <mc:Fallback>
                <p:oleObj name="" r:id="rId68" imgW="1358265" imgH="177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778500" y="3994150"/>
                        <a:ext cx="23209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4" name="Object 50"/>
          <p:cNvGraphicFramePr>
            <a:graphicFrameLocks noChangeAspect="1"/>
          </p:cNvGraphicFramePr>
          <p:nvPr/>
        </p:nvGraphicFramePr>
        <p:xfrm>
          <a:off x="4424363" y="3994150"/>
          <a:ext cx="655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0" imgW="368300" imgH="228600" progId="Equation.3">
                  <p:embed/>
                </p:oleObj>
              </mc:Choice>
              <mc:Fallback>
                <p:oleObj name="" r:id="rId70" imgW="3683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4424363" y="3994150"/>
                        <a:ext cx="65563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5" name="Object 51"/>
          <p:cNvGraphicFramePr>
            <a:graphicFrameLocks noChangeAspect="1"/>
          </p:cNvGraphicFramePr>
          <p:nvPr/>
        </p:nvGraphicFramePr>
        <p:xfrm>
          <a:off x="4443413" y="4375150"/>
          <a:ext cx="650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2" imgW="381000" imgH="228600" progId="Equation.3">
                  <p:embed/>
                </p:oleObj>
              </mc:Choice>
              <mc:Fallback>
                <p:oleObj name="" r:id="rId72" imgW="381000" imgH="228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4443413" y="4375150"/>
                        <a:ext cx="6508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6" name="Group 52"/>
          <p:cNvGrpSpPr/>
          <p:nvPr/>
        </p:nvGrpSpPr>
        <p:grpSpPr>
          <a:xfrm>
            <a:off x="5768975" y="4321175"/>
            <a:ext cx="2351088" cy="358775"/>
            <a:chOff x="3634" y="3422"/>
            <a:chExt cx="1481" cy="226"/>
          </a:xfrm>
        </p:grpSpPr>
        <p:graphicFrame>
          <p:nvGraphicFramePr>
            <p:cNvPr id="12320" name="Object 53"/>
            <p:cNvGraphicFramePr>
              <a:graphicFrameLocks noChangeAspect="1"/>
            </p:cNvGraphicFramePr>
            <p:nvPr/>
          </p:nvGraphicFramePr>
          <p:xfrm>
            <a:off x="3634" y="345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74" imgW="127000" imgH="177165" progId="Equation.3">
                    <p:embed/>
                  </p:oleObj>
                </mc:Choice>
                <mc:Fallback>
                  <p:oleObj name="" r:id="rId74" imgW="127000" imgH="17716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634" y="345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54"/>
            <p:cNvGraphicFramePr>
              <a:graphicFrameLocks noChangeAspect="1"/>
            </p:cNvGraphicFramePr>
            <p:nvPr/>
          </p:nvGraphicFramePr>
          <p:xfrm>
            <a:off x="3970" y="3449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5" imgW="127000" imgH="177165" progId="Equation.3">
                    <p:embed/>
                  </p:oleObj>
                </mc:Choice>
                <mc:Fallback>
                  <p:oleObj name="" r:id="rId75" imgW="127000" imgH="17716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970" y="3449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55"/>
            <p:cNvGraphicFramePr>
              <a:graphicFrameLocks noChangeAspect="1"/>
            </p:cNvGraphicFramePr>
            <p:nvPr/>
          </p:nvGraphicFramePr>
          <p:xfrm>
            <a:off x="4368" y="3449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6" imgW="127000" imgH="177165" progId="Equation.3">
                    <p:embed/>
                  </p:oleObj>
                </mc:Choice>
                <mc:Fallback>
                  <p:oleObj name="" r:id="rId76" imgW="127000" imgH="17716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77"/>
                        <a:stretch>
                          <a:fillRect/>
                        </a:stretch>
                      </p:blipFill>
                      <p:spPr>
                        <a:xfrm>
                          <a:off x="4368" y="3449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56"/>
            <p:cNvGraphicFramePr>
              <a:graphicFrameLocks noChangeAspect="1"/>
            </p:cNvGraphicFramePr>
            <p:nvPr/>
          </p:nvGraphicFramePr>
          <p:xfrm>
            <a:off x="4704" y="3443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8" imgW="127000" imgH="177165" progId="Equation.3">
                    <p:embed/>
                  </p:oleObj>
                </mc:Choice>
                <mc:Fallback>
                  <p:oleObj name="" r:id="rId78" imgW="127000" imgH="17716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79"/>
                        <a:stretch>
                          <a:fillRect/>
                        </a:stretch>
                      </p:blipFill>
                      <p:spPr>
                        <a:xfrm>
                          <a:off x="4704" y="3443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57"/>
            <p:cNvGraphicFramePr>
              <a:graphicFrameLocks noChangeAspect="1"/>
            </p:cNvGraphicFramePr>
            <p:nvPr/>
          </p:nvGraphicFramePr>
          <p:xfrm>
            <a:off x="4992" y="3422"/>
            <a:ext cx="12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80" imgW="114300" imgH="165100" progId="Equation.3">
                    <p:embed/>
                  </p:oleObj>
                </mc:Choice>
                <mc:Fallback>
                  <p:oleObj name="" r:id="rId80" imgW="114300" imgH="1651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81"/>
                        <a:stretch>
                          <a:fillRect/>
                        </a:stretch>
                      </p:blipFill>
                      <p:spPr>
                        <a:xfrm>
                          <a:off x="4992" y="3422"/>
                          <a:ext cx="123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402" name="Group 58"/>
          <p:cNvGrpSpPr/>
          <p:nvPr/>
        </p:nvGrpSpPr>
        <p:grpSpPr>
          <a:xfrm>
            <a:off x="5768975" y="4745038"/>
            <a:ext cx="2373313" cy="315912"/>
            <a:chOff x="3634" y="3689"/>
            <a:chExt cx="1495" cy="199"/>
          </a:xfrm>
        </p:grpSpPr>
        <p:graphicFrame>
          <p:nvGraphicFramePr>
            <p:cNvPr id="12315" name="Object 59"/>
            <p:cNvGraphicFramePr>
              <a:graphicFrameLocks noChangeAspect="1"/>
            </p:cNvGraphicFramePr>
            <p:nvPr/>
          </p:nvGraphicFramePr>
          <p:xfrm>
            <a:off x="3634" y="3696"/>
            <a:ext cx="21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82" imgW="203200" imgH="177800" progId="Equation.3">
                    <p:embed/>
                  </p:oleObj>
                </mc:Choice>
                <mc:Fallback>
                  <p:oleObj name="" r:id="rId82" imgW="203200" imgH="177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34" y="3696"/>
                          <a:ext cx="21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60"/>
            <p:cNvGraphicFramePr>
              <a:graphicFrameLocks noChangeAspect="1"/>
            </p:cNvGraphicFramePr>
            <p:nvPr/>
          </p:nvGraphicFramePr>
          <p:xfrm>
            <a:off x="3984" y="3696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83" imgW="127000" imgH="177165" progId="Equation.3">
                    <p:embed/>
                  </p:oleObj>
                </mc:Choice>
                <mc:Fallback>
                  <p:oleObj name="" r:id="rId83" imgW="127000" imgH="177165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984" y="3696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61"/>
            <p:cNvGraphicFramePr>
              <a:graphicFrameLocks noChangeAspect="1"/>
            </p:cNvGraphicFramePr>
            <p:nvPr/>
          </p:nvGraphicFramePr>
          <p:xfrm>
            <a:off x="4334" y="3689"/>
            <a:ext cx="13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84" imgW="127000" imgH="177165" progId="Equation.3">
                    <p:embed/>
                  </p:oleObj>
                </mc:Choice>
                <mc:Fallback>
                  <p:oleObj name="" r:id="rId84" imgW="127000" imgH="1771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5"/>
                        <a:stretch>
                          <a:fillRect/>
                        </a:stretch>
                      </p:blipFill>
                      <p:spPr>
                        <a:xfrm>
                          <a:off x="4334" y="3689"/>
                          <a:ext cx="137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62"/>
            <p:cNvGraphicFramePr>
              <a:graphicFrameLocks noChangeAspect="1"/>
            </p:cNvGraphicFramePr>
            <p:nvPr/>
          </p:nvGraphicFramePr>
          <p:xfrm>
            <a:off x="4683" y="3696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86" imgW="127000" imgH="177165" progId="Equation.3">
                    <p:embed/>
                  </p:oleObj>
                </mc:Choice>
                <mc:Fallback>
                  <p:oleObj name="" r:id="rId86" imgW="127000" imgH="17716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7"/>
                        <a:stretch>
                          <a:fillRect/>
                        </a:stretch>
                      </p:blipFill>
                      <p:spPr>
                        <a:xfrm>
                          <a:off x="4683" y="3696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63"/>
            <p:cNvGraphicFramePr>
              <a:graphicFrameLocks noChangeAspect="1"/>
            </p:cNvGraphicFramePr>
            <p:nvPr/>
          </p:nvGraphicFramePr>
          <p:xfrm>
            <a:off x="4992" y="3689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88" imgW="127000" imgH="177165" progId="Equation.3">
                    <p:embed/>
                  </p:oleObj>
                </mc:Choice>
                <mc:Fallback>
                  <p:oleObj name="" r:id="rId88" imgW="127000" imgH="17716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9"/>
                        <a:stretch>
                          <a:fillRect/>
                        </a:stretch>
                      </p:blipFill>
                      <p:spPr>
                        <a:xfrm>
                          <a:off x="4992" y="3689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408" name="Object 64"/>
          <p:cNvGraphicFramePr>
            <a:graphicFrameLocks noChangeAspect="1"/>
          </p:cNvGraphicFramePr>
          <p:nvPr/>
        </p:nvGraphicFramePr>
        <p:xfrm>
          <a:off x="1295400" y="5137150"/>
          <a:ext cx="27305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0" imgW="1600200" imgH="215900" progId="Equation.3">
                  <p:embed/>
                </p:oleObj>
              </mc:Choice>
              <mc:Fallback>
                <p:oleObj name="" r:id="rId90" imgW="1600200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1295400" y="5137150"/>
                        <a:ext cx="27305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9" name="Text Box 65"/>
          <p:cNvSpPr txBox="1"/>
          <p:nvPr/>
        </p:nvSpPr>
        <p:spPr>
          <a:xfrm>
            <a:off x="179388" y="2389188"/>
            <a:ext cx="500062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8370" name="Text Box 1026"/>
          <p:cNvSpPr txBox="1"/>
          <p:nvPr/>
        </p:nvSpPr>
        <p:spPr>
          <a:xfrm>
            <a:off x="325438" y="260350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矩阵秩的性质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（接前面）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1027"/>
          <p:cNvSpPr/>
          <p:nvPr/>
        </p:nvSpPr>
        <p:spPr>
          <a:xfrm>
            <a:off x="827088" y="836613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(7)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8372" name="Rectangle 1028"/>
          <p:cNvSpPr/>
          <p:nvPr/>
        </p:nvSpPr>
        <p:spPr>
          <a:xfrm>
            <a:off x="4868863" y="884238"/>
            <a:ext cx="409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初等变换不改变矩阵的秩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8373" name="Text Box 1029"/>
          <p:cNvSpPr txBox="1"/>
          <p:nvPr/>
        </p:nvSpPr>
        <p:spPr>
          <a:xfrm>
            <a:off x="179388" y="1458913"/>
            <a:ext cx="8351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可逆，则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 ( PA ) = R ( AQ ) = R ( PAQ ) = R ( A ).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pSp>
        <p:nvGrpSpPr>
          <p:cNvPr id="58374" name="Group 1030"/>
          <p:cNvGrpSpPr/>
          <p:nvPr/>
        </p:nvGrpSpPr>
        <p:grpSpPr>
          <a:xfrm>
            <a:off x="827088" y="2133600"/>
            <a:ext cx="7529512" cy="503238"/>
            <a:chOff x="521" y="1344"/>
            <a:chExt cx="4743" cy="317"/>
          </a:xfrm>
        </p:grpSpPr>
        <p:sp>
          <p:nvSpPr>
            <p:cNvPr id="13334" name="Rectangle 1031"/>
            <p:cNvSpPr/>
            <p:nvPr/>
          </p:nvSpPr>
          <p:spPr>
            <a:xfrm>
              <a:off x="521" y="1344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(8)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5" name="Object 1032"/>
            <p:cNvGraphicFramePr>
              <a:graphicFrameLocks noChangeAspect="1"/>
            </p:cNvGraphicFramePr>
            <p:nvPr/>
          </p:nvGraphicFramePr>
          <p:xfrm>
            <a:off x="769" y="1357"/>
            <a:ext cx="449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3009900" imgH="203200" progId="Equation.3">
                    <p:embed/>
                  </p:oleObj>
                </mc:Choice>
                <mc:Fallback>
                  <p:oleObj name="" r:id="rId1" imgW="3009900" imgH="2032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9" y="1357"/>
                          <a:ext cx="4495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7" name="Group 1033"/>
          <p:cNvGrpSpPr/>
          <p:nvPr/>
        </p:nvGrpSpPr>
        <p:grpSpPr>
          <a:xfrm>
            <a:off x="180975" y="2781300"/>
            <a:ext cx="8423275" cy="503238"/>
            <a:chOff x="114" y="1752"/>
            <a:chExt cx="5306" cy="317"/>
          </a:xfrm>
        </p:grpSpPr>
        <p:sp>
          <p:nvSpPr>
            <p:cNvPr id="13332" name="Text Box 1034"/>
            <p:cNvSpPr txBox="1"/>
            <p:nvPr/>
          </p:nvSpPr>
          <p:spPr>
            <a:xfrm>
              <a:off x="114" y="1752"/>
              <a:ext cx="51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特别地，当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 = 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为列向量时，有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3" name="Object 1035"/>
            <p:cNvGraphicFramePr>
              <a:graphicFrameLocks noChangeAspect="1"/>
            </p:cNvGraphicFramePr>
            <p:nvPr/>
          </p:nvGraphicFramePr>
          <p:xfrm>
            <a:off x="3066" y="1790"/>
            <a:ext cx="235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" imgW="1714500" imgH="203200" progId="Equation.3">
                    <p:embed/>
                  </p:oleObj>
                </mc:Choice>
                <mc:Fallback>
                  <p:oleObj name="" r:id="rId3" imgW="1714500" imgH="2032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66" y="1790"/>
                          <a:ext cx="2354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80" name="Group 1036"/>
          <p:cNvGrpSpPr/>
          <p:nvPr/>
        </p:nvGrpSpPr>
        <p:grpSpPr>
          <a:xfrm>
            <a:off x="900113" y="3429000"/>
            <a:ext cx="4176712" cy="484188"/>
            <a:chOff x="567" y="2190"/>
            <a:chExt cx="2631" cy="305"/>
          </a:xfrm>
        </p:grpSpPr>
        <p:sp>
          <p:nvSpPr>
            <p:cNvPr id="13330" name="Rectangle 1037"/>
            <p:cNvSpPr/>
            <p:nvPr/>
          </p:nvSpPr>
          <p:spPr>
            <a:xfrm>
              <a:off x="567" y="219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(9)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31" name="Object 1038"/>
            <p:cNvGraphicFramePr>
              <a:graphicFrameLocks noChangeAspect="1"/>
            </p:cNvGraphicFramePr>
            <p:nvPr/>
          </p:nvGraphicFramePr>
          <p:xfrm>
            <a:off x="930" y="2209"/>
            <a:ext cx="226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5" imgW="1612900" imgH="203200" progId="Equation.3">
                    <p:embed/>
                  </p:oleObj>
                </mc:Choice>
                <mc:Fallback>
                  <p:oleObj name="" r:id="rId5" imgW="1612900" imgH="2032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0" y="2209"/>
                          <a:ext cx="2268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83" name="Group 1039"/>
          <p:cNvGrpSpPr/>
          <p:nvPr/>
        </p:nvGrpSpPr>
        <p:grpSpPr>
          <a:xfrm>
            <a:off x="422275" y="4076700"/>
            <a:ext cx="8037513" cy="2141538"/>
            <a:chOff x="295" y="2795"/>
            <a:chExt cx="5063" cy="1349"/>
          </a:xfrm>
        </p:grpSpPr>
        <p:sp>
          <p:nvSpPr>
            <p:cNvPr id="13323" name="Rectangle 1040"/>
            <p:cNvSpPr/>
            <p:nvPr/>
          </p:nvSpPr>
          <p:spPr>
            <a:xfrm>
              <a:off x="567" y="2795"/>
              <a:ext cx="47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(10)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             矩阵，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            矩阵，则有：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4" name="Object 1041"/>
            <p:cNvGraphicFramePr>
              <a:graphicFrameLocks noChangeAspect="1"/>
            </p:cNvGraphicFramePr>
            <p:nvPr/>
          </p:nvGraphicFramePr>
          <p:xfrm>
            <a:off x="1655" y="2868"/>
            <a:ext cx="5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7" imgW="381000" imgH="139700" progId="Equation.3">
                    <p:embed/>
                  </p:oleObj>
                </mc:Choice>
                <mc:Fallback>
                  <p:oleObj name="" r:id="rId7" imgW="381000" imgH="1397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55" y="2868"/>
                          <a:ext cx="544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042"/>
            <p:cNvGraphicFramePr>
              <a:graphicFrameLocks noChangeAspect="1"/>
            </p:cNvGraphicFramePr>
            <p:nvPr/>
          </p:nvGraphicFramePr>
          <p:xfrm>
            <a:off x="3243" y="2840"/>
            <a:ext cx="50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9" imgW="317500" imgH="139700" progId="Equation.3">
                    <p:embed/>
                  </p:oleObj>
                </mc:Choice>
                <mc:Fallback>
                  <p:oleObj name="" r:id="rId9" imgW="317500" imgH="1397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43" y="2840"/>
                          <a:ext cx="509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043"/>
            <p:cNvGraphicFramePr>
              <a:graphicFrameLocks noChangeAspect="1"/>
            </p:cNvGraphicFramePr>
            <p:nvPr/>
          </p:nvGraphicFramePr>
          <p:xfrm>
            <a:off x="1610" y="3153"/>
            <a:ext cx="240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1" imgW="1714500" imgH="203200" progId="Equation.3">
                    <p:embed/>
                  </p:oleObj>
                </mc:Choice>
                <mc:Fallback>
                  <p:oleObj name="" r:id="rId11" imgW="1714500" imgH="2032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10" y="3153"/>
                          <a:ext cx="240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044"/>
            <p:cNvGraphicFramePr>
              <a:graphicFrameLocks noChangeAspect="1"/>
            </p:cNvGraphicFramePr>
            <p:nvPr/>
          </p:nvGraphicFramePr>
          <p:xfrm>
            <a:off x="1565" y="3521"/>
            <a:ext cx="235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3" imgW="1663700" imgH="203200" progId="Equation.3">
                    <p:embed/>
                  </p:oleObj>
                </mc:Choice>
                <mc:Fallback>
                  <p:oleObj name="" r:id="rId13" imgW="1663700" imgH="2032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65" y="3521"/>
                          <a:ext cx="2359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Rectangle 1045"/>
            <p:cNvSpPr/>
            <p:nvPr/>
          </p:nvSpPr>
          <p:spPr>
            <a:xfrm>
              <a:off x="295" y="3838"/>
              <a:ext cx="26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特别地，当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AB=0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时，有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9" name="Object 1046"/>
            <p:cNvGraphicFramePr>
              <a:graphicFrameLocks noChangeAspect="1"/>
            </p:cNvGraphicFramePr>
            <p:nvPr/>
          </p:nvGraphicFramePr>
          <p:xfrm>
            <a:off x="2527" y="3865"/>
            <a:ext cx="15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5" imgW="1116965" imgH="203200" progId="Equation.3">
                    <p:embed/>
                  </p:oleObj>
                </mc:Choice>
                <mc:Fallback>
                  <p:oleObj name="" r:id="rId15" imgW="1116965" imgH="2032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27" y="3865"/>
                          <a:ext cx="1532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72" grpId="0"/>
      <p:bldP spid="58373" grpId="0"/>
    </p:bldLst>
  </p:timing>
</p:sld>
</file>

<file path=ppt/tags/tag1.xml><?xml version="1.0" encoding="utf-8"?>
<p:tagLst xmlns:p="http://schemas.openxmlformats.org/presentationml/2006/main">
  <p:tag name="KSO_WM_DOC_GUID" val="{f71b145f-fa40-42f8-99ce-791310b94c9c}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862</Words>
  <Application>WPS 演示</Application>
  <PresentationFormat>全屏显示(4:3)</PresentationFormat>
  <Paragraphs>164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141</vt:i4>
      </vt:variant>
      <vt:variant>
        <vt:lpstr>幻灯片标题</vt:lpstr>
      </vt:variant>
      <vt:variant>
        <vt:i4>9</vt:i4>
      </vt:variant>
    </vt:vector>
  </HeadingPairs>
  <TitlesOfParts>
    <vt:vector size="160" baseType="lpstr">
      <vt:lpstr>Arial</vt:lpstr>
      <vt:lpstr>宋体</vt:lpstr>
      <vt:lpstr>Wingdings</vt:lpstr>
      <vt:lpstr>Times New Roman</vt:lpstr>
      <vt:lpstr>隶书</vt:lpstr>
      <vt:lpstr>微软雅黑</vt:lpstr>
      <vt:lpstr>Symbol</vt:lpstr>
      <vt:lpstr>黑体</vt:lpstr>
      <vt:lpstr>Arial Unicode MS</vt:lpstr>
      <vt:lpstr>Network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LJY</dc:creator>
  <cp:lastModifiedBy>Ggapsong</cp:lastModifiedBy>
  <cp:revision>86</cp:revision>
  <dcterms:created xsi:type="dcterms:W3CDTF">2019-03-15T13:31:03Z</dcterms:created>
  <dcterms:modified xsi:type="dcterms:W3CDTF">2019-03-15T13:31:26Z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