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8" r:id="rId3"/>
    <p:sldId id="309" r:id="rId4"/>
    <p:sldId id="327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4" r:id="rId14"/>
    <p:sldId id="321" r:id="rId15"/>
    <p:sldId id="325" r:id="rId16"/>
    <p:sldId id="322" r:id="rId17"/>
  </p:sldIdLst>
  <p:sldSz cx="9144000" cy="6858000" type="screen4x3"/>
  <p:notesSz cx="9667875" cy="6858000"/>
  <p:custDataLst>
    <p:tags r:id="rId2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99"/>
    <a:srgbClr val="FFFF00"/>
    <a:srgbClr val="FFFF99"/>
    <a:srgbClr val="FFFFCC"/>
    <a:srgbClr val="99FFCC"/>
    <a:srgbClr val="33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/>
    <p:restoredTop sz="94634"/>
  </p:normalViewPr>
  <p:slideViewPr>
    <p:cSldViewPr showGuides="1">
      <p:cViewPr varScale="1">
        <p:scale>
          <a:sx n="87" d="100"/>
          <a:sy n="87" d="100"/>
        </p:scale>
        <p:origin x="106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8" Type="http://schemas.openxmlformats.org/officeDocument/2006/relationships/image" Target="../media/image43.wmf"/><Relationship Id="rId27" Type="http://schemas.openxmlformats.org/officeDocument/2006/relationships/image" Target="../media/image42.wmf"/><Relationship Id="rId26" Type="http://schemas.openxmlformats.org/officeDocument/2006/relationships/image" Target="../media/image41.wmf"/><Relationship Id="rId25" Type="http://schemas.openxmlformats.org/officeDocument/2006/relationships/image" Target="../media/image40.wmf"/><Relationship Id="rId24" Type="http://schemas.openxmlformats.org/officeDocument/2006/relationships/image" Target="../media/image39.wmf"/><Relationship Id="rId23" Type="http://schemas.openxmlformats.org/officeDocument/2006/relationships/image" Target="../media/image38.wmf"/><Relationship Id="rId22" Type="http://schemas.openxmlformats.org/officeDocument/2006/relationships/image" Target="../media/image37.wmf"/><Relationship Id="rId21" Type="http://schemas.openxmlformats.org/officeDocument/2006/relationships/image" Target="../media/image36.wmf"/><Relationship Id="rId20" Type="http://schemas.openxmlformats.org/officeDocument/2006/relationships/image" Target="../media/image35.wmf"/><Relationship Id="rId2" Type="http://schemas.openxmlformats.org/officeDocument/2006/relationships/image" Target="../media/image17.wmf"/><Relationship Id="rId19" Type="http://schemas.openxmlformats.org/officeDocument/2006/relationships/image" Target="../media/image34.wmf"/><Relationship Id="rId18" Type="http://schemas.openxmlformats.org/officeDocument/2006/relationships/image" Target="../media/image33.wmf"/><Relationship Id="rId17" Type="http://schemas.openxmlformats.org/officeDocument/2006/relationships/image" Target="../media/image32.wmf"/><Relationship Id="rId16" Type="http://schemas.openxmlformats.org/officeDocument/2006/relationships/image" Target="../media/image31.wmf"/><Relationship Id="rId15" Type="http://schemas.openxmlformats.org/officeDocument/2006/relationships/image" Target="../media/image30.wmf"/><Relationship Id="rId14" Type="http://schemas.openxmlformats.org/officeDocument/2006/relationships/image" Target="../media/image29.wmf"/><Relationship Id="rId13" Type="http://schemas.openxmlformats.org/officeDocument/2006/relationships/image" Target="../media/image28.wmf"/><Relationship Id="rId12" Type="http://schemas.openxmlformats.org/officeDocument/2006/relationships/image" Target="../media/image27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4" Type="http://schemas.openxmlformats.org/officeDocument/2006/relationships/image" Target="../media/image47.wmf"/><Relationship Id="rId13" Type="http://schemas.openxmlformats.org/officeDocument/2006/relationships/image" Target="../media/image46.wmf"/><Relationship Id="rId12" Type="http://schemas.openxmlformats.org/officeDocument/2006/relationships/image" Target="../media/image45.wmf"/><Relationship Id="rId11" Type="http://schemas.openxmlformats.org/officeDocument/2006/relationships/image" Target="../media/image44.wmf"/><Relationship Id="rId10" Type="http://schemas.openxmlformats.org/officeDocument/2006/relationships/image" Target="../media/image38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3" Type="http://schemas.openxmlformats.org/officeDocument/2006/relationships/image" Target="../media/image77.wmf"/><Relationship Id="rId32" Type="http://schemas.openxmlformats.org/officeDocument/2006/relationships/image" Target="../media/image76.wmf"/><Relationship Id="rId31" Type="http://schemas.openxmlformats.org/officeDocument/2006/relationships/image" Target="../media/image75.wmf"/><Relationship Id="rId30" Type="http://schemas.openxmlformats.org/officeDocument/2006/relationships/image" Target="../media/image74.wmf"/><Relationship Id="rId3" Type="http://schemas.openxmlformats.org/officeDocument/2006/relationships/image" Target="../media/image48.wmf"/><Relationship Id="rId29" Type="http://schemas.openxmlformats.org/officeDocument/2006/relationships/image" Target="../media/image73.wmf"/><Relationship Id="rId28" Type="http://schemas.openxmlformats.org/officeDocument/2006/relationships/image" Target="../media/image72.wmf"/><Relationship Id="rId27" Type="http://schemas.openxmlformats.org/officeDocument/2006/relationships/image" Target="../media/image71.wmf"/><Relationship Id="rId26" Type="http://schemas.openxmlformats.org/officeDocument/2006/relationships/image" Target="../media/image70.wmf"/><Relationship Id="rId25" Type="http://schemas.openxmlformats.org/officeDocument/2006/relationships/image" Target="../media/image69.wmf"/><Relationship Id="rId24" Type="http://schemas.openxmlformats.org/officeDocument/2006/relationships/image" Target="../media/image68.wmf"/><Relationship Id="rId23" Type="http://schemas.openxmlformats.org/officeDocument/2006/relationships/image" Target="../media/image21.wmf"/><Relationship Id="rId22" Type="http://schemas.openxmlformats.org/officeDocument/2006/relationships/image" Target="../media/image67.wmf"/><Relationship Id="rId21" Type="http://schemas.openxmlformats.org/officeDocument/2006/relationships/image" Target="../media/image66.wmf"/><Relationship Id="rId20" Type="http://schemas.openxmlformats.org/officeDocument/2006/relationships/image" Target="../media/image65.wmf"/><Relationship Id="rId2" Type="http://schemas.openxmlformats.org/officeDocument/2006/relationships/image" Target="../media/image15.wmf"/><Relationship Id="rId19" Type="http://schemas.openxmlformats.org/officeDocument/2006/relationships/image" Target="../media/image64.wmf"/><Relationship Id="rId18" Type="http://schemas.openxmlformats.org/officeDocument/2006/relationships/image" Target="../media/image63.wmf"/><Relationship Id="rId17" Type="http://schemas.openxmlformats.org/officeDocument/2006/relationships/image" Target="../media/image62.wmf"/><Relationship Id="rId16" Type="http://schemas.openxmlformats.org/officeDocument/2006/relationships/image" Target="../media/image61.wmf"/><Relationship Id="rId15" Type="http://schemas.openxmlformats.org/officeDocument/2006/relationships/image" Target="../media/image60.wmf"/><Relationship Id="rId14" Type="http://schemas.openxmlformats.org/officeDocument/2006/relationships/image" Target="../media/image59.wmf"/><Relationship Id="rId13" Type="http://schemas.openxmlformats.org/officeDocument/2006/relationships/image" Target="../media/image58.wmf"/><Relationship Id="rId12" Type="http://schemas.openxmlformats.org/officeDocument/2006/relationships/image" Target="../media/image57.wmf"/><Relationship Id="rId11" Type="http://schemas.openxmlformats.org/officeDocument/2006/relationships/image" Target="../media/image56.wmf"/><Relationship Id="rId10" Type="http://schemas.openxmlformats.org/officeDocument/2006/relationships/image" Target="../media/image5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image" Target="../media/image75.wmf"/><Relationship Id="rId7" Type="http://schemas.openxmlformats.org/officeDocument/2006/relationships/image" Target="../media/image64.wmf"/><Relationship Id="rId6" Type="http://schemas.openxmlformats.org/officeDocument/2006/relationships/image" Target="../media/image60.wmf"/><Relationship Id="rId5" Type="http://schemas.openxmlformats.org/officeDocument/2006/relationships/image" Target="../media/image81.wmf"/><Relationship Id="rId48" Type="http://schemas.openxmlformats.org/officeDocument/2006/relationships/image" Target="../media/image73.wmf"/><Relationship Id="rId47" Type="http://schemas.openxmlformats.org/officeDocument/2006/relationships/image" Target="../media/image72.wmf"/><Relationship Id="rId46" Type="http://schemas.openxmlformats.org/officeDocument/2006/relationships/image" Target="../media/image71.wmf"/><Relationship Id="rId45" Type="http://schemas.openxmlformats.org/officeDocument/2006/relationships/image" Target="../media/image70.wmf"/><Relationship Id="rId44" Type="http://schemas.openxmlformats.org/officeDocument/2006/relationships/image" Target="../media/image69.wmf"/><Relationship Id="rId43" Type="http://schemas.openxmlformats.org/officeDocument/2006/relationships/image" Target="../media/image68.wmf"/><Relationship Id="rId42" Type="http://schemas.openxmlformats.org/officeDocument/2006/relationships/image" Target="../media/image21.wmf"/><Relationship Id="rId41" Type="http://schemas.openxmlformats.org/officeDocument/2006/relationships/image" Target="../media/image67.wmf"/><Relationship Id="rId40" Type="http://schemas.openxmlformats.org/officeDocument/2006/relationships/image" Target="../media/image66.wmf"/><Relationship Id="rId4" Type="http://schemas.openxmlformats.org/officeDocument/2006/relationships/image" Target="../media/image80.wmf"/><Relationship Id="rId39" Type="http://schemas.openxmlformats.org/officeDocument/2006/relationships/image" Target="../media/image63.wmf"/><Relationship Id="rId38" Type="http://schemas.openxmlformats.org/officeDocument/2006/relationships/image" Target="../media/image62.wmf"/><Relationship Id="rId37" Type="http://schemas.openxmlformats.org/officeDocument/2006/relationships/image" Target="../media/image61.wmf"/><Relationship Id="rId36" Type="http://schemas.openxmlformats.org/officeDocument/2006/relationships/image" Target="../media/image59.wmf"/><Relationship Id="rId35" Type="http://schemas.openxmlformats.org/officeDocument/2006/relationships/image" Target="../media/image58.wmf"/><Relationship Id="rId34" Type="http://schemas.openxmlformats.org/officeDocument/2006/relationships/image" Target="../media/image57.wmf"/><Relationship Id="rId33" Type="http://schemas.openxmlformats.org/officeDocument/2006/relationships/image" Target="../media/image56.wmf"/><Relationship Id="rId32" Type="http://schemas.openxmlformats.org/officeDocument/2006/relationships/image" Target="../media/image55.wmf"/><Relationship Id="rId31" Type="http://schemas.openxmlformats.org/officeDocument/2006/relationships/image" Target="../media/image54.wmf"/><Relationship Id="rId30" Type="http://schemas.openxmlformats.org/officeDocument/2006/relationships/image" Target="../media/image53.wmf"/><Relationship Id="rId3" Type="http://schemas.openxmlformats.org/officeDocument/2006/relationships/image" Target="../media/image79.wmf"/><Relationship Id="rId29" Type="http://schemas.openxmlformats.org/officeDocument/2006/relationships/image" Target="../media/image52.wmf"/><Relationship Id="rId28" Type="http://schemas.openxmlformats.org/officeDocument/2006/relationships/image" Target="../media/image51.wmf"/><Relationship Id="rId27" Type="http://schemas.openxmlformats.org/officeDocument/2006/relationships/image" Target="../media/image50.wmf"/><Relationship Id="rId26" Type="http://schemas.openxmlformats.org/officeDocument/2006/relationships/image" Target="../media/image49.wmf"/><Relationship Id="rId25" Type="http://schemas.openxmlformats.org/officeDocument/2006/relationships/image" Target="../media/image92.wmf"/><Relationship Id="rId24" Type="http://schemas.openxmlformats.org/officeDocument/2006/relationships/image" Target="../media/image15.wmf"/><Relationship Id="rId23" Type="http://schemas.openxmlformats.org/officeDocument/2006/relationships/image" Target="../media/image14.wmf"/><Relationship Id="rId22" Type="http://schemas.openxmlformats.org/officeDocument/2006/relationships/image" Target="../media/image91.wmf"/><Relationship Id="rId21" Type="http://schemas.openxmlformats.org/officeDocument/2006/relationships/image" Target="../media/image90.wmf"/><Relationship Id="rId20" Type="http://schemas.openxmlformats.org/officeDocument/2006/relationships/image" Target="../media/image89.wmf"/><Relationship Id="rId2" Type="http://schemas.openxmlformats.org/officeDocument/2006/relationships/image" Target="../media/image34.wmf"/><Relationship Id="rId19" Type="http://schemas.openxmlformats.org/officeDocument/2006/relationships/image" Target="../media/image88.wmf"/><Relationship Id="rId18" Type="http://schemas.openxmlformats.org/officeDocument/2006/relationships/image" Target="../media/image87.wmf"/><Relationship Id="rId17" Type="http://schemas.openxmlformats.org/officeDocument/2006/relationships/image" Target="../media/image86.wmf"/><Relationship Id="rId16" Type="http://schemas.openxmlformats.org/officeDocument/2006/relationships/image" Target="../media/image85.wmf"/><Relationship Id="rId15" Type="http://schemas.openxmlformats.org/officeDocument/2006/relationships/image" Target="../media/image84.wmf"/><Relationship Id="rId14" Type="http://schemas.openxmlformats.org/officeDocument/2006/relationships/image" Target="../media/image83.wmf"/><Relationship Id="rId13" Type="http://schemas.openxmlformats.org/officeDocument/2006/relationships/image" Target="../media/image82.wmf"/><Relationship Id="rId12" Type="http://schemas.openxmlformats.org/officeDocument/2006/relationships/image" Target="../media/image76.wmf"/><Relationship Id="rId11" Type="http://schemas.openxmlformats.org/officeDocument/2006/relationships/image" Target="../media/image74.wmf"/><Relationship Id="rId10" Type="http://schemas.openxmlformats.org/officeDocument/2006/relationships/image" Target="../media/image65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image" Target="../media/image75.wmf"/><Relationship Id="rId7" Type="http://schemas.openxmlformats.org/officeDocument/2006/relationships/image" Target="../media/image64.wmf"/><Relationship Id="rId6" Type="http://schemas.openxmlformats.org/officeDocument/2006/relationships/image" Target="../media/image60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9" Type="http://schemas.openxmlformats.org/officeDocument/2006/relationships/image" Target="../media/image96.wmf"/><Relationship Id="rId28" Type="http://schemas.openxmlformats.org/officeDocument/2006/relationships/image" Target="../media/image47.wmf"/><Relationship Id="rId27" Type="http://schemas.openxmlformats.org/officeDocument/2006/relationships/image" Target="../media/image46.wmf"/><Relationship Id="rId26" Type="http://schemas.openxmlformats.org/officeDocument/2006/relationships/image" Target="../media/image45.wmf"/><Relationship Id="rId25" Type="http://schemas.openxmlformats.org/officeDocument/2006/relationships/image" Target="../media/image95.wmf"/><Relationship Id="rId24" Type="http://schemas.openxmlformats.org/officeDocument/2006/relationships/image" Target="../media/image94.wmf"/><Relationship Id="rId23" Type="http://schemas.openxmlformats.org/officeDocument/2006/relationships/image" Target="../media/image93.wmf"/><Relationship Id="rId22" Type="http://schemas.openxmlformats.org/officeDocument/2006/relationships/image" Target="../media/image91.wmf"/><Relationship Id="rId21" Type="http://schemas.openxmlformats.org/officeDocument/2006/relationships/image" Target="../media/image90.wmf"/><Relationship Id="rId20" Type="http://schemas.openxmlformats.org/officeDocument/2006/relationships/image" Target="../media/image89.wmf"/><Relationship Id="rId2" Type="http://schemas.openxmlformats.org/officeDocument/2006/relationships/image" Target="../media/image34.wmf"/><Relationship Id="rId19" Type="http://schemas.openxmlformats.org/officeDocument/2006/relationships/image" Target="../media/image88.wmf"/><Relationship Id="rId18" Type="http://schemas.openxmlformats.org/officeDocument/2006/relationships/image" Target="../media/image87.wmf"/><Relationship Id="rId17" Type="http://schemas.openxmlformats.org/officeDocument/2006/relationships/image" Target="../media/image86.wmf"/><Relationship Id="rId16" Type="http://schemas.openxmlformats.org/officeDocument/2006/relationships/image" Target="../media/image85.wmf"/><Relationship Id="rId15" Type="http://schemas.openxmlformats.org/officeDocument/2006/relationships/image" Target="../media/image84.wmf"/><Relationship Id="rId14" Type="http://schemas.openxmlformats.org/officeDocument/2006/relationships/image" Target="../media/image83.wmf"/><Relationship Id="rId13" Type="http://schemas.openxmlformats.org/officeDocument/2006/relationships/image" Target="../media/image82.wmf"/><Relationship Id="rId12" Type="http://schemas.openxmlformats.org/officeDocument/2006/relationships/image" Target="../media/image76.wmf"/><Relationship Id="rId11" Type="http://schemas.openxmlformats.org/officeDocument/2006/relationships/image" Target="../media/image74.wmf"/><Relationship Id="rId10" Type="http://schemas.openxmlformats.org/officeDocument/2006/relationships/image" Target="../media/image65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894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78463" y="0"/>
            <a:ext cx="41894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41894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78463" y="6477000"/>
            <a:ext cx="41894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655DCC-2E79-4447-940C-F6A1B7141DA3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894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78463" y="0"/>
            <a:ext cx="41894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3119438" y="514350"/>
            <a:ext cx="3429000" cy="257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9050" y="3257550"/>
            <a:ext cx="70897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1894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78463" y="6515100"/>
            <a:ext cx="41894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BD6AAC-3C34-4D13-AFCB-16A8EEF55866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1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2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01013" y="6629400"/>
            <a:ext cx="533400" cy="228600"/>
          </a:xfrm>
          <a:prstGeom prst="actionButtonBackPrevious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AutoShape 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629400"/>
            <a:ext cx="533400" cy="228600"/>
          </a:xfrm>
          <a:prstGeom prst="actionButtonForwardNex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zh-CN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zh-CN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0E6B42-AEBF-4300-BEA4-2517C8EA79F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1F8989-455E-48F9-91FD-5D7D7F034CC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1F8989-455E-48F9-91FD-5D7D7F034CC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1F8989-455E-48F9-91FD-5D7D7F034CC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1F8989-455E-48F9-91FD-5D7D7F034CC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1F8989-455E-48F9-91FD-5D7D7F034CC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1F8989-455E-48F9-91FD-5D7D7F034CC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1F8989-455E-48F9-91FD-5D7D7F034CC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1F8989-455E-48F9-91FD-5D7D7F034CC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1F8989-455E-48F9-91FD-5D7D7F034CC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1F8989-455E-48F9-91FD-5D7D7F034CC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/>
            <a:r>
              <a:rPr lang="en-US" altLang="zh-CN" dirty="0"/>
              <a:t>第二级</a:t>
            </a:r>
            <a:endParaRPr lang="en-US" altLang="zh-CN" dirty="0"/>
          </a:p>
          <a:p>
            <a:pPr lvl="2"/>
            <a:r>
              <a:rPr lang="en-US" altLang="zh-CN" dirty="0"/>
              <a:t>第三级</a:t>
            </a:r>
            <a:endParaRPr lang="en-US" altLang="zh-CN" dirty="0"/>
          </a:p>
          <a:p>
            <a:pPr lvl="3"/>
            <a:r>
              <a:rPr lang="en-US" altLang="zh-CN" dirty="0"/>
              <a:t>第四级</a:t>
            </a:r>
            <a:endParaRPr lang="en-US" altLang="zh-CN" dirty="0"/>
          </a:p>
          <a:p>
            <a:pPr lvl="4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1F8989-455E-48F9-91FD-5D7D7F034CC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01013" y="6629400"/>
            <a:ext cx="533400" cy="228600"/>
          </a:xfrm>
          <a:prstGeom prst="actionButtonBackPrevious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629400"/>
            <a:ext cx="533400" cy="228600"/>
          </a:xfrm>
          <a:prstGeom prst="actionButtonForwardNex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8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167.bin"/><Relationship Id="rId64" Type="http://schemas.openxmlformats.org/officeDocument/2006/relationships/vmlDrawing" Target="../drawings/vmlDrawing7.vml"/><Relationship Id="rId63" Type="http://schemas.openxmlformats.org/officeDocument/2006/relationships/slideLayout" Target="../slideLayouts/slideLayout7.xml"/><Relationship Id="rId62" Type="http://schemas.openxmlformats.org/officeDocument/2006/relationships/image" Target="../media/image96.wmf"/><Relationship Id="rId61" Type="http://schemas.openxmlformats.org/officeDocument/2006/relationships/oleObject" Target="../embeddings/oleObject196.bin"/><Relationship Id="rId60" Type="http://schemas.openxmlformats.org/officeDocument/2006/relationships/image" Target="../media/image47.wmf"/><Relationship Id="rId6" Type="http://schemas.openxmlformats.org/officeDocument/2006/relationships/image" Target="../media/image79.wmf"/><Relationship Id="rId59" Type="http://schemas.openxmlformats.org/officeDocument/2006/relationships/oleObject" Target="../embeddings/oleObject195.bin"/><Relationship Id="rId58" Type="http://schemas.openxmlformats.org/officeDocument/2006/relationships/image" Target="../media/image46.wmf"/><Relationship Id="rId57" Type="http://schemas.openxmlformats.org/officeDocument/2006/relationships/oleObject" Target="../embeddings/oleObject194.bin"/><Relationship Id="rId56" Type="http://schemas.openxmlformats.org/officeDocument/2006/relationships/image" Target="../media/image45.wmf"/><Relationship Id="rId55" Type="http://schemas.openxmlformats.org/officeDocument/2006/relationships/oleObject" Target="../embeddings/oleObject193.bin"/><Relationship Id="rId54" Type="http://schemas.openxmlformats.org/officeDocument/2006/relationships/image" Target="../media/image95.wmf"/><Relationship Id="rId53" Type="http://schemas.openxmlformats.org/officeDocument/2006/relationships/oleObject" Target="../embeddings/oleObject192.bin"/><Relationship Id="rId52" Type="http://schemas.openxmlformats.org/officeDocument/2006/relationships/image" Target="../media/image94.wmf"/><Relationship Id="rId51" Type="http://schemas.openxmlformats.org/officeDocument/2006/relationships/oleObject" Target="../embeddings/oleObject191.bin"/><Relationship Id="rId50" Type="http://schemas.openxmlformats.org/officeDocument/2006/relationships/image" Target="../media/image93.wmf"/><Relationship Id="rId5" Type="http://schemas.openxmlformats.org/officeDocument/2006/relationships/oleObject" Target="../embeddings/oleObject166.bin"/><Relationship Id="rId49" Type="http://schemas.openxmlformats.org/officeDocument/2006/relationships/oleObject" Target="../embeddings/oleObject190.bin"/><Relationship Id="rId48" Type="http://schemas.openxmlformats.org/officeDocument/2006/relationships/image" Target="../media/image91.wmf"/><Relationship Id="rId47" Type="http://schemas.openxmlformats.org/officeDocument/2006/relationships/oleObject" Target="../embeddings/oleObject189.bin"/><Relationship Id="rId46" Type="http://schemas.openxmlformats.org/officeDocument/2006/relationships/image" Target="../media/image90.wmf"/><Relationship Id="rId45" Type="http://schemas.openxmlformats.org/officeDocument/2006/relationships/oleObject" Target="../embeddings/oleObject188.bin"/><Relationship Id="rId44" Type="http://schemas.openxmlformats.org/officeDocument/2006/relationships/image" Target="../media/image89.wmf"/><Relationship Id="rId43" Type="http://schemas.openxmlformats.org/officeDocument/2006/relationships/oleObject" Target="../embeddings/oleObject187.bin"/><Relationship Id="rId42" Type="http://schemas.openxmlformats.org/officeDocument/2006/relationships/image" Target="../media/image88.wmf"/><Relationship Id="rId41" Type="http://schemas.openxmlformats.org/officeDocument/2006/relationships/oleObject" Target="../embeddings/oleObject186.bin"/><Relationship Id="rId40" Type="http://schemas.openxmlformats.org/officeDocument/2006/relationships/image" Target="../media/image87.wmf"/><Relationship Id="rId4" Type="http://schemas.openxmlformats.org/officeDocument/2006/relationships/image" Target="../media/image34.wmf"/><Relationship Id="rId39" Type="http://schemas.openxmlformats.org/officeDocument/2006/relationships/oleObject" Target="../embeddings/oleObject185.bin"/><Relationship Id="rId38" Type="http://schemas.openxmlformats.org/officeDocument/2006/relationships/image" Target="../media/image86.wmf"/><Relationship Id="rId37" Type="http://schemas.openxmlformats.org/officeDocument/2006/relationships/oleObject" Target="../embeddings/oleObject184.bin"/><Relationship Id="rId36" Type="http://schemas.openxmlformats.org/officeDocument/2006/relationships/image" Target="../media/image85.wmf"/><Relationship Id="rId35" Type="http://schemas.openxmlformats.org/officeDocument/2006/relationships/oleObject" Target="../embeddings/oleObject183.bin"/><Relationship Id="rId34" Type="http://schemas.openxmlformats.org/officeDocument/2006/relationships/image" Target="../media/image84.wmf"/><Relationship Id="rId33" Type="http://schemas.openxmlformats.org/officeDocument/2006/relationships/oleObject" Target="../embeddings/oleObject182.bin"/><Relationship Id="rId32" Type="http://schemas.openxmlformats.org/officeDocument/2006/relationships/oleObject" Target="../embeddings/oleObject181.bin"/><Relationship Id="rId31" Type="http://schemas.openxmlformats.org/officeDocument/2006/relationships/image" Target="../media/image83.wmf"/><Relationship Id="rId30" Type="http://schemas.openxmlformats.org/officeDocument/2006/relationships/oleObject" Target="../embeddings/oleObject180.bin"/><Relationship Id="rId3" Type="http://schemas.openxmlformats.org/officeDocument/2006/relationships/oleObject" Target="../embeddings/oleObject165.bin"/><Relationship Id="rId29" Type="http://schemas.openxmlformats.org/officeDocument/2006/relationships/image" Target="../media/image82.wmf"/><Relationship Id="rId28" Type="http://schemas.openxmlformats.org/officeDocument/2006/relationships/oleObject" Target="../embeddings/oleObject179.bin"/><Relationship Id="rId27" Type="http://schemas.openxmlformats.org/officeDocument/2006/relationships/image" Target="../media/image76.wmf"/><Relationship Id="rId26" Type="http://schemas.openxmlformats.org/officeDocument/2006/relationships/oleObject" Target="../embeddings/oleObject178.bin"/><Relationship Id="rId25" Type="http://schemas.openxmlformats.org/officeDocument/2006/relationships/oleObject" Target="../embeddings/oleObject177.bin"/><Relationship Id="rId24" Type="http://schemas.openxmlformats.org/officeDocument/2006/relationships/image" Target="../media/image74.wmf"/><Relationship Id="rId23" Type="http://schemas.openxmlformats.org/officeDocument/2006/relationships/oleObject" Target="../embeddings/oleObject176.bin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175.bin"/><Relationship Id="rId20" Type="http://schemas.openxmlformats.org/officeDocument/2006/relationships/oleObject" Target="../embeddings/oleObject174.bin"/><Relationship Id="rId2" Type="http://schemas.openxmlformats.org/officeDocument/2006/relationships/image" Target="../media/image27.wmf"/><Relationship Id="rId19" Type="http://schemas.openxmlformats.org/officeDocument/2006/relationships/image" Target="../media/image77.wmf"/><Relationship Id="rId18" Type="http://schemas.openxmlformats.org/officeDocument/2006/relationships/oleObject" Target="../embeddings/oleObject173.bin"/><Relationship Id="rId17" Type="http://schemas.openxmlformats.org/officeDocument/2006/relationships/oleObject" Target="../embeddings/oleObject172.bin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171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170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169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16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8.emf"/><Relationship Id="rId1" Type="http://schemas.openxmlformats.org/officeDocument/2006/relationships/oleObject" Target="../embeddings/oleObject19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9.emf"/><Relationship Id="rId1" Type="http://schemas.openxmlformats.org/officeDocument/2006/relationships/oleObject" Target="../embeddings/oleObject19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2.emf"/><Relationship Id="rId1" Type="http://schemas.openxmlformats.org/officeDocument/2006/relationships/oleObject" Target="../embeddings/oleObject19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8.wmf"/><Relationship Id="rId58" Type="http://schemas.openxmlformats.org/officeDocument/2006/relationships/vmlDrawing" Target="../drawings/vmlDrawing3.vml"/><Relationship Id="rId57" Type="http://schemas.openxmlformats.org/officeDocument/2006/relationships/slideLayout" Target="../slideLayouts/slideLayout7.xml"/><Relationship Id="rId56" Type="http://schemas.openxmlformats.org/officeDocument/2006/relationships/image" Target="../media/image43.wmf"/><Relationship Id="rId55" Type="http://schemas.openxmlformats.org/officeDocument/2006/relationships/oleObject" Target="../embeddings/oleObject39.bin"/><Relationship Id="rId54" Type="http://schemas.openxmlformats.org/officeDocument/2006/relationships/image" Target="../media/image42.wmf"/><Relationship Id="rId53" Type="http://schemas.openxmlformats.org/officeDocument/2006/relationships/oleObject" Target="../embeddings/oleObject38.bin"/><Relationship Id="rId52" Type="http://schemas.openxmlformats.org/officeDocument/2006/relationships/image" Target="../media/image41.wmf"/><Relationship Id="rId51" Type="http://schemas.openxmlformats.org/officeDocument/2006/relationships/oleObject" Target="../embeddings/oleObject37.bin"/><Relationship Id="rId50" Type="http://schemas.openxmlformats.org/officeDocument/2006/relationships/image" Target="../media/image40.wmf"/><Relationship Id="rId5" Type="http://schemas.openxmlformats.org/officeDocument/2006/relationships/oleObject" Target="../embeddings/oleObject14.bin"/><Relationship Id="rId49" Type="http://schemas.openxmlformats.org/officeDocument/2006/relationships/oleObject" Target="../embeddings/oleObject36.bin"/><Relationship Id="rId48" Type="http://schemas.openxmlformats.org/officeDocument/2006/relationships/image" Target="../media/image39.wmf"/><Relationship Id="rId47" Type="http://schemas.openxmlformats.org/officeDocument/2006/relationships/oleObject" Target="../embeddings/oleObject35.bin"/><Relationship Id="rId46" Type="http://schemas.openxmlformats.org/officeDocument/2006/relationships/image" Target="../media/image38.wmf"/><Relationship Id="rId45" Type="http://schemas.openxmlformats.org/officeDocument/2006/relationships/oleObject" Target="../embeddings/oleObject34.bin"/><Relationship Id="rId44" Type="http://schemas.openxmlformats.org/officeDocument/2006/relationships/image" Target="../media/image37.wmf"/><Relationship Id="rId43" Type="http://schemas.openxmlformats.org/officeDocument/2006/relationships/oleObject" Target="../embeddings/oleObject33.bin"/><Relationship Id="rId42" Type="http://schemas.openxmlformats.org/officeDocument/2006/relationships/image" Target="../media/image36.wmf"/><Relationship Id="rId41" Type="http://schemas.openxmlformats.org/officeDocument/2006/relationships/oleObject" Target="../embeddings/oleObject32.bin"/><Relationship Id="rId40" Type="http://schemas.openxmlformats.org/officeDocument/2006/relationships/image" Target="../media/image35.wmf"/><Relationship Id="rId4" Type="http://schemas.openxmlformats.org/officeDocument/2006/relationships/image" Target="../media/image17.wmf"/><Relationship Id="rId39" Type="http://schemas.openxmlformats.org/officeDocument/2006/relationships/oleObject" Target="../embeddings/oleObject31.bin"/><Relationship Id="rId38" Type="http://schemas.openxmlformats.org/officeDocument/2006/relationships/image" Target="../media/image34.wmf"/><Relationship Id="rId37" Type="http://schemas.openxmlformats.org/officeDocument/2006/relationships/oleObject" Target="../embeddings/oleObject30.bin"/><Relationship Id="rId36" Type="http://schemas.openxmlformats.org/officeDocument/2006/relationships/image" Target="../media/image33.wmf"/><Relationship Id="rId35" Type="http://schemas.openxmlformats.org/officeDocument/2006/relationships/oleObject" Target="../embeddings/oleObject29.bin"/><Relationship Id="rId34" Type="http://schemas.openxmlformats.org/officeDocument/2006/relationships/image" Target="../media/image32.wmf"/><Relationship Id="rId33" Type="http://schemas.openxmlformats.org/officeDocument/2006/relationships/oleObject" Target="../embeddings/oleObject28.bin"/><Relationship Id="rId32" Type="http://schemas.openxmlformats.org/officeDocument/2006/relationships/image" Target="../media/image31.wmf"/><Relationship Id="rId31" Type="http://schemas.openxmlformats.org/officeDocument/2006/relationships/oleObject" Target="../embeddings/oleObject27.bin"/><Relationship Id="rId30" Type="http://schemas.openxmlformats.org/officeDocument/2006/relationships/image" Target="../media/image30.wmf"/><Relationship Id="rId3" Type="http://schemas.openxmlformats.org/officeDocument/2006/relationships/oleObject" Target="../embeddings/oleObject13.bin"/><Relationship Id="rId29" Type="http://schemas.openxmlformats.org/officeDocument/2006/relationships/oleObject" Target="../embeddings/oleObject26.bin"/><Relationship Id="rId28" Type="http://schemas.openxmlformats.org/officeDocument/2006/relationships/image" Target="../media/image29.wmf"/><Relationship Id="rId27" Type="http://schemas.openxmlformats.org/officeDocument/2006/relationships/oleObject" Target="../embeddings/oleObject25.bin"/><Relationship Id="rId26" Type="http://schemas.openxmlformats.org/officeDocument/2006/relationships/image" Target="../media/image28.wmf"/><Relationship Id="rId25" Type="http://schemas.openxmlformats.org/officeDocument/2006/relationships/oleObject" Target="../embeddings/oleObject24.bin"/><Relationship Id="rId24" Type="http://schemas.openxmlformats.org/officeDocument/2006/relationships/image" Target="../media/image27.wmf"/><Relationship Id="rId23" Type="http://schemas.openxmlformats.org/officeDocument/2006/relationships/oleObject" Target="../embeddings/oleObject23.bin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22.bin"/><Relationship Id="rId20" Type="http://schemas.openxmlformats.org/officeDocument/2006/relationships/image" Target="../media/image25.wmf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21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0.wmf"/><Relationship Id="rId30" Type="http://schemas.openxmlformats.org/officeDocument/2006/relationships/vmlDrawing" Target="../drawings/vmlDrawing4.vml"/><Relationship Id="rId3" Type="http://schemas.openxmlformats.org/officeDocument/2006/relationships/oleObject" Target="../embeddings/oleObject4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47.wmf"/><Relationship Id="rId27" Type="http://schemas.openxmlformats.org/officeDocument/2006/relationships/oleObject" Target="../embeddings/oleObject53.bin"/><Relationship Id="rId26" Type="http://schemas.openxmlformats.org/officeDocument/2006/relationships/image" Target="../media/image46.wmf"/><Relationship Id="rId25" Type="http://schemas.openxmlformats.org/officeDocument/2006/relationships/oleObject" Target="../embeddings/oleObject52.bin"/><Relationship Id="rId24" Type="http://schemas.openxmlformats.org/officeDocument/2006/relationships/image" Target="../media/image45.wmf"/><Relationship Id="rId23" Type="http://schemas.openxmlformats.org/officeDocument/2006/relationships/oleObject" Target="../embeddings/oleObject51.bin"/><Relationship Id="rId22" Type="http://schemas.openxmlformats.org/officeDocument/2006/relationships/image" Target="../media/image44.wmf"/><Relationship Id="rId21" Type="http://schemas.openxmlformats.org/officeDocument/2006/relationships/oleObject" Target="../embeddings/oleObject50.bin"/><Relationship Id="rId20" Type="http://schemas.openxmlformats.org/officeDocument/2006/relationships/image" Target="../media/image38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49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48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49.wmf"/><Relationship Id="rId78" Type="http://schemas.openxmlformats.org/officeDocument/2006/relationships/vmlDrawing" Target="../drawings/vmlDrawing5.vml"/><Relationship Id="rId77" Type="http://schemas.openxmlformats.org/officeDocument/2006/relationships/slideLayout" Target="../slideLayouts/slideLayout7.xml"/><Relationship Id="rId76" Type="http://schemas.openxmlformats.org/officeDocument/2006/relationships/image" Target="../media/image78.png"/><Relationship Id="rId75" Type="http://schemas.openxmlformats.org/officeDocument/2006/relationships/image" Target="../media/image77.wmf"/><Relationship Id="rId74" Type="http://schemas.openxmlformats.org/officeDocument/2006/relationships/oleObject" Target="../embeddings/oleObject95.bin"/><Relationship Id="rId73" Type="http://schemas.openxmlformats.org/officeDocument/2006/relationships/oleObject" Target="../embeddings/oleObject94.bin"/><Relationship Id="rId72" Type="http://schemas.openxmlformats.org/officeDocument/2006/relationships/oleObject" Target="../embeddings/oleObject93.bin"/><Relationship Id="rId71" Type="http://schemas.openxmlformats.org/officeDocument/2006/relationships/image" Target="../media/image76.wmf"/><Relationship Id="rId70" Type="http://schemas.openxmlformats.org/officeDocument/2006/relationships/oleObject" Target="../embeddings/oleObject92.bin"/><Relationship Id="rId7" Type="http://schemas.openxmlformats.org/officeDocument/2006/relationships/oleObject" Target="../embeddings/oleObject57.bin"/><Relationship Id="rId69" Type="http://schemas.openxmlformats.org/officeDocument/2006/relationships/image" Target="../media/image75.wmf"/><Relationship Id="rId68" Type="http://schemas.openxmlformats.org/officeDocument/2006/relationships/oleObject" Target="../embeddings/oleObject91.bin"/><Relationship Id="rId67" Type="http://schemas.openxmlformats.org/officeDocument/2006/relationships/image" Target="../media/image74.wmf"/><Relationship Id="rId66" Type="http://schemas.openxmlformats.org/officeDocument/2006/relationships/oleObject" Target="../embeddings/oleObject90.bin"/><Relationship Id="rId65" Type="http://schemas.openxmlformats.org/officeDocument/2006/relationships/image" Target="../media/image73.wmf"/><Relationship Id="rId64" Type="http://schemas.openxmlformats.org/officeDocument/2006/relationships/oleObject" Target="../embeddings/oleObject89.bin"/><Relationship Id="rId63" Type="http://schemas.openxmlformats.org/officeDocument/2006/relationships/oleObject" Target="../embeddings/oleObject88.bin"/><Relationship Id="rId62" Type="http://schemas.openxmlformats.org/officeDocument/2006/relationships/oleObject" Target="../embeddings/oleObject87.bin"/><Relationship Id="rId61" Type="http://schemas.openxmlformats.org/officeDocument/2006/relationships/oleObject" Target="../embeddings/oleObject86.bin"/><Relationship Id="rId60" Type="http://schemas.openxmlformats.org/officeDocument/2006/relationships/image" Target="../media/image72.wmf"/><Relationship Id="rId6" Type="http://schemas.openxmlformats.org/officeDocument/2006/relationships/image" Target="../media/image48.wmf"/><Relationship Id="rId59" Type="http://schemas.openxmlformats.org/officeDocument/2006/relationships/oleObject" Target="../embeddings/oleObject85.bin"/><Relationship Id="rId58" Type="http://schemas.openxmlformats.org/officeDocument/2006/relationships/oleObject" Target="../embeddings/oleObject84.bin"/><Relationship Id="rId57" Type="http://schemas.openxmlformats.org/officeDocument/2006/relationships/image" Target="../media/image71.wmf"/><Relationship Id="rId56" Type="http://schemas.openxmlformats.org/officeDocument/2006/relationships/oleObject" Target="../embeddings/oleObject83.bin"/><Relationship Id="rId55" Type="http://schemas.openxmlformats.org/officeDocument/2006/relationships/image" Target="../media/image70.wmf"/><Relationship Id="rId54" Type="http://schemas.openxmlformats.org/officeDocument/2006/relationships/oleObject" Target="../embeddings/oleObject82.bin"/><Relationship Id="rId53" Type="http://schemas.openxmlformats.org/officeDocument/2006/relationships/image" Target="../media/image69.wmf"/><Relationship Id="rId52" Type="http://schemas.openxmlformats.org/officeDocument/2006/relationships/oleObject" Target="../embeddings/oleObject81.bin"/><Relationship Id="rId51" Type="http://schemas.openxmlformats.org/officeDocument/2006/relationships/image" Target="../media/image68.wmf"/><Relationship Id="rId50" Type="http://schemas.openxmlformats.org/officeDocument/2006/relationships/oleObject" Target="../embeddings/oleObject80.bin"/><Relationship Id="rId5" Type="http://schemas.openxmlformats.org/officeDocument/2006/relationships/oleObject" Target="../embeddings/oleObject56.bin"/><Relationship Id="rId49" Type="http://schemas.openxmlformats.org/officeDocument/2006/relationships/image" Target="../media/image21.wmf"/><Relationship Id="rId48" Type="http://schemas.openxmlformats.org/officeDocument/2006/relationships/oleObject" Target="../embeddings/oleObject79.bin"/><Relationship Id="rId47" Type="http://schemas.openxmlformats.org/officeDocument/2006/relationships/oleObject" Target="../embeddings/oleObject78.bin"/><Relationship Id="rId46" Type="http://schemas.openxmlformats.org/officeDocument/2006/relationships/image" Target="../media/image67.wmf"/><Relationship Id="rId45" Type="http://schemas.openxmlformats.org/officeDocument/2006/relationships/oleObject" Target="../embeddings/oleObject77.bin"/><Relationship Id="rId44" Type="http://schemas.openxmlformats.org/officeDocument/2006/relationships/oleObject" Target="../embeddings/oleObject76.bin"/><Relationship Id="rId43" Type="http://schemas.openxmlformats.org/officeDocument/2006/relationships/image" Target="../media/image66.wmf"/><Relationship Id="rId42" Type="http://schemas.openxmlformats.org/officeDocument/2006/relationships/oleObject" Target="../embeddings/oleObject75.bin"/><Relationship Id="rId41" Type="http://schemas.openxmlformats.org/officeDocument/2006/relationships/oleObject" Target="../embeddings/oleObject74.bin"/><Relationship Id="rId40" Type="http://schemas.openxmlformats.org/officeDocument/2006/relationships/image" Target="../media/image65.wmf"/><Relationship Id="rId4" Type="http://schemas.openxmlformats.org/officeDocument/2006/relationships/image" Target="../media/image15.wmf"/><Relationship Id="rId39" Type="http://schemas.openxmlformats.org/officeDocument/2006/relationships/oleObject" Target="../embeddings/oleObject73.bin"/><Relationship Id="rId38" Type="http://schemas.openxmlformats.org/officeDocument/2006/relationships/image" Target="../media/image64.wmf"/><Relationship Id="rId37" Type="http://schemas.openxmlformats.org/officeDocument/2006/relationships/oleObject" Target="../embeddings/oleObject72.bin"/><Relationship Id="rId36" Type="http://schemas.openxmlformats.org/officeDocument/2006/relationships/image" Target="../media/image63.wmf"/><Relationship Id="rId35" Type="http://schemas.openxmlformats.org/officeDocument/2006/relationships/oleObject" Target="../embeddings/oleObject71.bin"/><Relationship Id="rId34" Type="http://schemas.openxmlformats.org/officeDocument/2006/relationships/image" Target="../media/image62.wmf"/><Relationship Id="rId33" Type="http://schemas.openxmlformats.org/officeDocument/2006/relationships/oleObject" Target="../embeddings/oleObject70.bin"/><Relationship Id="rId32" Type="http://schemas.openxmlformats.org/officeDocument/2006/relationships/image" Target="../media/image61.wmf"/><Relationship Id="rId31" Type="http://schemas.openxmlformats.org/officeDocument/2006/relationships/oleObject" Target="../embeddings/oleObject69.bin"/><Relationship Id="rId30" Type="http://schemas.openxmlformats.org/officeDocument/2006/relationships/image" Target="../media/image60.wmf"/><Relationship Id="rId3" Type="http://schemas.openxmlformats.org/officeDocument/2006/relationships/oleObject" Target="../embeddings/oleObject55.bin"/><Relationship Id="rId29" Type="http://schemas.openxmlformats.org/officeDocument/2006/relationships/oleObject" Target="../embeddings/oleObject68.bin"/><Relationship Id="rId28" Type="http://schemas.openxmlformats.org/officeDocument/2006/relationships/image" Target="../media/image59.wmf"/><Relationship Id="rId27" Type="http://schemas.openxmlformats.org/officeDocument/2006/relationships/oleObject" Target="../embeddings/oleObject67.bin"/><Relationship Id="rId26" Type="http://schemas.openxmlformats.org/officeDocument/2006/relationships/image" Target="../media/image58.wmf"/><Relationship Id="rId25" Type="http://schemas.openxmlformats.org/officeDocument/2006/relationships/oleObject" Target="../embeddings/oleObject66.bin"/><Relationship Id="rId24" Type="http://schemas.openxmlformats.org/officeDocument/2006/relationships/image" Target="../media/image57.wmf"/><Relationship Id="rId23" Type="http://schemas.openxmlformats.org/officeDocument/2006/relationships/oleObject" Target="../embeddings/oleObject65.bin"/><Relationship Id="rId22" Type="http://schemas.openxmlformats.org/officeDocument/2006/relationships/image" Target="../media/image56.wmf"/><Relationship Id="rId21" Type="http://schemas.openxmlformats.org/officeDocument/2006/relationships/oleObject" Target="../embeddings/oleObject64.bin"/><Relationship Id="rId20" Type="http://schemas.openxmlformats.org/officeDocument/2006/relationships/image" Target="../media/image55.wmf"/><Relationship Id="rId2" Type="http://schemas.openxmlformats.org/officeDocument/2006/relationships/image" Target="../media/image14.w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oleObject" Target="../embeddings/oleObject150.bin"/><Relationship Id="rId98" Type="http://schemas.openxmlformats.org/officeDocument/2006/relationships/image" Target="../media/image69.wmf"/><Relationship Id="rId97" Type="http://schemas.openxmlformats.org/officeDocument/2006/relationships/oleObject" Target="../embeddings/oleObject149.bin"/><Relationship Id="rId96" Type="http://schemas.openxmlformats.org/officeDocument/2006/relationships/image" Target="../media/image68.wmf"/><Relationship Id="rId95" Type="http://schemas.openxmlformats.org/officeDocument/2006/relationships/oleObject" Target="../embeddings/oleObject148.bin"/><Relationship Id="rId94" Type="http://schemas.openxmlformats.org/officeDocument/2006/relationships/image" Target="../media/image21.wmf"/><Relationship Id="rId93" Type="http://schemas.openxmlformats.org/officeDocument/2006/relationships/oleObject" Target="../embeddings/oleObject147.bin"/><Relationship Id="rId92" Type="http://schemas.openxmlformats.org/officeDocument/2006/relationships/oleObject" Target="../embeddings/oleObject146.bin"/><Relationship Id="rId91" Type="http://schemas.openxmlformats.org/officeDocument/2006/relationships/image" Target="../media/image67.wmf"/><Relationship Id="rId90" Type="http://schemas.openxmlformats.org/officeDocument/2006/relationships/oleObject" Target="../embeddings/oleObject145.bin"/><Relationship Id="rId9" Type="http://schemas.openxmlformats.org/officeDocument/2006/relationships/oleObject" Target="../embeddings/oleObject100.bin"/><Relationship Id="rId89" Type="http://schemas.openxmlformats.org/officeDocument/2006/relationships/oleObject" Target="../embeddings/oleObject144.bin"/><Relationship Id="rId88" Type="http://schemas.openxmlformats.org/officeDocument/2006/relationships/image" Target="../media/image66.wmf"/><Relationship Id="rId87" Type="http://schemas.openxmlformats.org/officeDocument/2006/relationships/oleObject" Target="../embeddings/oleObject143.bin"/><Relationship Id="rId86" Type="http://schemas.openxmlformats.org/officeDocument/2006/relationships/oleObject" Target="../embeddings/oleObject142.bin"/><Relationship Id="rId85" Type="http://schemas.openxmlformats.org/officeDocument/2006/relationships/oleObject" Target="../embeddings/oleObject141.bin"/><Relationship Id="rId84" Type="http://schemas.openxmlformats.org/officeDocument/2006/relationships/oleObject" Target="../embeddings/oleObject140.bin"/><Relationship Id="rId83" Type="http://schemas.openxmlformats.org/officeDocument/2006/relationships/image" Target="../media/image63.wmf"/><Relationship Id="rId82" Type="http://schemas.openxmlformats.org/officeDocument/2006/relationships/oleObject" Target="../embeddings/oleObject139.bin"/><Relationship Id="rId81" Type="http://schemas.openxmlformats.org/officeDocument/2006/relationships/image" Target="../media/image62.wmf"/><Relationship Id="rId80" Type="http://schemas.openxmlformats.org/officeDocument/2006/relationships/oleObject" Target="../embeddings/oleObject138.bin"/><Relationship Id="rId8" Type="http://schemas.openxmlformats.org/officeDocument/2006/relationships/image" Target="../media/image80.wmf"/><Relationship Id="rId79" Type="http://schemas.openxmlformats.org/officeDocument/2006/relationships/image" Target="../media/image61.wmf"/><Relationship Id="rId78" Type="http://schemas.openxmlformats.org/officeDocument/2006/relationships/oleObject" Target="../embeddings/oleObject137.bin"/><Relationship Id="rId77" Type="http://schemas.openxmlformats.org/officeDocument/2006/relationships/oleObject" Target="../embeddings/oleObject136.bin"/><Relationship Id="rId76" Type="http://schemas.openxmlformats.org/officeDocument/2006/relationships/image" Target="../media/image59.wmf"/><Relationship Id="rId75" Type="http://schemas.openxmlformats.org/officeDocument/2006/relationships/oleObject" Target="../embeddings/oleObject135.bin"/><Relationship Id="rId74" Type="http://schemas.openxmlformats.org/officeDocument/2006/relationships/image" Target="../media/image58.wmf"/><Relationship Id="rId73" Type="http://schemas.openxmlformats.org/officeDocument/2006/relationships/oleObject" Target="../embeddings/oleObject134.bin"/><Relationship Id="rId72" Type="http://schemas.openxmlformats.org/officeDocument/2006/relationships/image" Target="../media/image57.wmf"/><Relationship Id="rId71" Type="http://schemas.openxmlformats.org/officeDocument/2006/relationships/oleObject" Target="../embeddings/oleObject133.bin"/><Relationship Id="rId70" Type="http://schemas.openxmlformats.org/officeDocument/2006/relationships/image" Target="../media/image56.wmf"/><Relationship Id="rId7" Type="http://schemas.openxmlformats.org/officeDocument/2006/relationships/oleObject" Target="../embeddings/oleObject99.bin"/><Relationship Id="rId69" Type="http://schemas.openxmlformats.org/officeDocument/2006/relationships/oleObject" Target="../embeddings/oleObject132.bin"/><Relationship Id="rId68" Type="http://schemas.openxmlformats.org/officeDocument/2006/relationships/image" Target="../media/image55.wmf"/><Relationship Id="rId67" Type="http://schemas.openxmlformats.org/officeDocument/2006/relationships/oleObject" Target="../embeddings/oleObject131.bin"/><Relationship Id="rId66" Type="http://schemas.openxmlformats.org/officeDocument/2006/relationships/image" Target="../media/image54.wmf"/><Relationship Id="rId65" Type="http://schemas.openxmlformats.org/officeDocument/2006/relationships/oleObject" Target="../embeddings/oleObject130.bin"/><Relationship Id="rId64" Type="http://schemas.openxmlformats.org/officeDocument/2006/relationships/image" Target="../media/image53.wmf"/><Relationship Id="rId63" Type="http://schemas.openxmlformats.org/officeDocument/2006/relationships/oleObject" Target="../embeddings/oleObject129.bin"/><Relationship Id="rId62" Type="http://schemas.openxmlformats.org/officeDocument/2006/relationships/image" Target="../media/image52.wmf"/><Relationship Id="rId61" Type="http://schemas.openxmlformats.org/officeDocument/2006/relationships/oleObject" Target="../embeddings/oleObject128.bin"/><Relationship Id="rId60" Type="http://schemas.openxmlformats.org/officeDocument/2006/relationships/image" Target="../media/image51.wmf"/><Relationship Id="rId6" Type="http://schemas.openxmlformats.org/officeDocument/2006/relationships/image" Target="../media/image79.wmf"/><Relationship Id="rId59" Type="http://schemas.openxmlformats.org/officeDocument/2006/relationships/oleObject" Target="../embeddings/oleObject127.bin"/><Relationship Id="rId58" Type="http://schemas.openxmlformats.org/officeDocument/2006/relationships/image" Target="../media/image50.wmf"/><Relationship Id="rId57" Type="http://schemas.openxmlformats.org/officeDocument/2006/relationships/oleObject" Target="../embeddings/oleObject126.bin"/><Relationship Id="rId56" Type="http://schemas.openxmlformats.org/officeDocument/2006/relationships/image" Target="../media/image49.wmf"/><Relationship Id="rId55" Type="http://schemas.openxmlformats.org/officeDocument/2006/relationships/oleObject" Target="../embeddings/oleObject125.bin"/><Relationship Id="rId54" Type="http://schemas.openxmlformats.org/officeDocument/2006/relationships/image" Target="../media/image92.wmf"/><Relationship Id="rId53" Type="http://schemas.openxmlformats.org/officeDocument/2006/relationships/oleObject" Target="../embeddings/oleObject124.bin"/><Relationship Id="rId52" Type="http://schemas.openxmlformats.org/officeDocument/2006/relationships/image" Target="../media/image15.wmf"/><Relationship Id="rId51" Type="http://schemas.openxmlformats.org/officeDocument/2006/relationships/oleObject" Target="../embeddings/oleObject123.bin"/><Relationship Id="rId50" Type="http://schemas.openxmlformats.org/officeDocument/2006/relationships/image" Target="../media/image14.wmf"/><Relationship Id="rId5" Type="http://schemas.openxmlformats.org/officeDocument/2006/relationships/oleObject" Target="../embeddings/oleObject98.bin"/><Relationship Id="rId49" Type="http://schemas.openxmlformats.org/officeDocument/2006/relationships/oleObject" Target="../embeddings/oleObject122.bin"/><Relationship Id="rId48" Type="http://schemas.openxmlformats.org/officeDocument/2006/relationships/image" Target="../media/image91.wmf"/><Relationship Id="rId47" Type="http://schemas.openxmlformats.org/officeDocument/2006/relationships/oleObject" Target="../embeddings/oleObject121.bin"/><Relationship Id="rId46" Type="http://schemas.openxmlformats.org/officeDocument/2006/relationships/image" Target="../media/image90.wmf"/><Relationship Id="rId45" Type="http://schemas.openxmlformats.org/officeDocument/2006/relationships/oleObject" Target="../embeddings/oleObject120.bin"/><Relationship Id="rId44" Type="http://schemas.openxmlformats.org/officeDocument/2006/relationships/image" Target="../media/image89.wmf"/><Relationship Id="rId43" Type="http://schemas.openxmlformats.org/officeDocument/2006/relationships/oleObject" Target="../embeddings/oleObject119.bin"/><Relationship Id="rId42" Type="http://schemas.openxmlformats.org/officeDocument/2006/relationships/image" Target="../media/image88.wmf"/><Relationship Id="rId41" Type="http://schemas.openxmlformats.org/officeDocument/2006/relationships/oleObject" Target="../embeddings/oleObject118.bin"/><Relationship Id="rId40" Type="http://schemas.openxmlformats.org/officeDocument/2006/relationships/image" Target="../media/image87.wmf"/><Relationship Id="rId4" Type="http://schemas.openxmlformats.org/officeDocument/2006/relationships/image" Target="../media/image34.wmf"/><Relationship Id="rId39" Type="http://schemas.openxmlformats.org/officeDocument/2006/relationships/oleObject" Target="../embeddings/oleObject117.bin"/><Relationship Id="rId38" Type="http://schemas.openxmlformats.org/officeDocument/2006/relationships/image" Target="../media/image86.wmf"/><Relationship Id="rId37" Type="http://schemas.openxmlformats.org/officeDocument/2006/relationships/oleObject" Target="../embeddings/oleObject116.bin"/><Relationship Id="rId36" Type="http://schemas.openxmlformats.org/officeDocument/2006/relationships/image" Target="../media/image85.wmf"/><Relationship Id="rId35" Type="http://schemas.openxmlformats.org/officeDocument/2006/relationships/oleObject" Target="../embeddings/oleObject115.bin"/><Relationship Id="rId34" Type="http://schemas.openxmlformats.org/officeDocument/2006/relationships/image" Target="../media/image84.wmf"/><Relationship Id="rId33" Type="http://schemas.openxmlformats.org/officeDocument/2006/relationships/oleObject" Target="../embeddings/oleObject114.bin"/><Relationship Id="rId32" Type="http://schemas.openxmlformats.org/officeDocument/2006/relationships/oleObject" Target="../embeddings/oleObject113.bin"/><Relationship Id="rId31" Type="http://schemas.openxmlformats.org/officeDocument/2006/relationships/image" Target="../media/image83.wmf"/><Relationship Id="rId30" Type="http://schemas.openxmlformats.org/officeDocument/2006/relationships/oleObject" Target="../embeddings/oleObject112.bin"/><Relationship Id="rId3" Type="http://schemas.openxmlformats.org/officeDocument/2006/relationships/oleObject" Target="../embeddings/oleObject97.bin"/><Relationship Id="rId29" Type="http://schemas.openxmlformats.org/officeDocument/2006/relationships/image" Target="../media/image82.wmf"/><Relationship Id="rId28" Type="http://schemas.openxmlformats.org/officeDocument/2006/relationships/oleObject" Target="../embeddings/oleObject111.bin"/><Relationship Id="rId27" Type="http://schemas.openxmlformats.org/officeDocument/2006/relationships/image" Target="../media/image76.wmf"/><Relationship Id="rId26" Type="http://schemas.openxmlformats.org/officeDocument/2006/relationships/oleObject" Target="../embeddings/oleObject110.bin"/><Relationship Id="rId25" Type="http://schemas.openxmlformats.org/officeDocument/2006/relationships/oleObject" Target="../embeddings/oleObject109.bin"/><Relationship Id="rId24" Type="http://schemas.openxmlformats.org/officeDocument/2006/relationships/image" Target="../media/image74.wmf"/><Relationship Id="rId23" Type="http://schemas.openxmlformats.org/officeDocument/2006/relationships/oleObject" Target="../embeddings/oleObject108.bin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107.bin"/><Relationship Id="rId20" Type="http://schemas.openxmlformats.org/officeDocument/2006/relationships/oleObject" Target="../embeddings/oleObject106.bin"/><Relationship Id="rId2" Type="http://schemas.openxmlformats.org/officeDocument/2006/relationships/image" Target="../media/image27.wmf"/><Relationship Id="rId19" Type="http://schemas.openxmlformats.org/officeDocument/2006/relationships/image" Target="../media/image77.wmf"/><Relationship Id="rId18" Type="http://schemas.openxmlformats.org/officeDocument/2006/relationships/oleObject" Target="../embeddings/oleObject105.bin"/><Relationship Id="rId17" Type="http://schemas.openxmlformats.org/officeDocument/2006/relationships/oleObject" Target="../embeddings/oleObject104.bin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60.wmf"/><Relationship Id="rId118" Type="http://schemas.openxmlformats.org/officeDocument/2006/relationships/vmlDrawing" Target="../drawings/vmlDrawing6.vml"/><Relationship Id="rId117" Type="http://schemas.openxmlformats.org/officeDocument/2006/relationships/slideLayout" Target="../slideLayouts/slideLayout7.xml"/><Relationship Id="rId116" Type="http://schemas.openxmlformats.org/officeDocument/2006/relationships/oleObject" Target="../embeddings/oleObject163.bin"/><Relationship Id="rId115" Type="http://schemas.openxmlformats.org/officeDocument/2006/relationships/oleObject" Target="../embeddings/oleObject162.bin"/><Relationship Id="rId114" Type="http://schemas.openxmlformats.org/officeDocument/2006/relationships/oleObject" Target="../embeddings/oleObject161.bin"/><Relationship Id="rId113" Type="http://schemas.openxmlformats.org/officeDocument/2006/relationships/oleObject" Target="../embeddings/oleObject160.bin"/><Relationship Id="rId112" Type="http://schemas.openxmlformats.org/officeDocument/2006/relationships/oleObject" Target="../embeddings/oleObject159.bin"/><Relationship Id="rId111" Type="http://schemas.openxmlformats.org/officeDocument/2006/relationships/oleObject" Target="../embeddings/oleObject158.bin"/><Relationship Id="rId110" Type="http://schemas.openxmlformats.org/officeDocument/2006/relationships/image" Target="../media/image73.wmf"/><Relationship Id="rId11" Type="http://schemas.openxmlformats.org/officeDocument/2006/relationships/oleObject" Target="../embeddings/oleObject101.bin"/><Relationship Id="rId109" Type="http://schemas.openxmlformats.org/officeDocument/2006/relationships/oleObject" Target="../embeddings/oleObject157.bin"/><Relationship Id="rId108" Type="http://schemas.openxmlformats.org/officeDocument/2006/relationships/oleObject" Target="../embeddings/oleObject156.bin"/><Relationship Id="rId107" Type="http://schemas.openxmlformats.org/officeDocument/2006/relationships/oleObject" Target="../embeddings/oleObject155.bin"/><Relationship Id="rId106" Type="http://schemas.openxmlformats.org/officeDocument/2006/relationships/oleObject" Target="../embeddings/oleObject154.bin"/><Relationship Id="rId105" Type="http://schemas.openxmlformats.org/officeDocument/2006/relationships/image" Target="../media/image72.wmf"/><Relationship Id="rId104" Type="http://schemas.openxmlformats.org/officeDocument/2006/relationships/oleObject" Target="../embeddings/oleObject153.bin"/><Relationship Id="rId103" Type="http://schemas.openxmlformats.org/officeDocument/2006/relationships/oleObject" Target="../embeddings/oleObject152.bin"/><Relationship Id="rId102" Type="http://schemas.openxmlformats.org/officeDocument/2006/relationships/image" Target="../media/image71.wmf"/><Relationship Id="rId101" Type="http://schemas.openxmlformats.org/officeDocument/2006/relationships/oleObject" Target="../embeddings/oleObject151.bin"/><Relationship Id="rId100" Type="http://schemas.openxmlformats.org/officeDocument/2006/relationships/image" Target="../media/image70.wmf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9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76400" y="958850"/>
            <a:ext cx="487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zh-CN" altLang="en-US" sz="36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+mn-cs"/>
              </a:rPr>
              <a:t>第三章    线性方程组</a:t>
            </a:r>
            <a:endParaRPr kumimoji="1" lang="zh-CN" altLang="en-US" sz="36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itchFamily="49" charset="-122"/>
              <a:cs typeface="+mn-cs"/>
            </a:endParaRPr>
          </a:p>
        </p:txBody>
      </p:sp>
      <p:grpSp>
        <p:nvGrpSpPr>
          <p:cNvPr id="2058" name="Group 10"/>
          <p:cNvGrpSpPr/>
          <p:nvPr/>
        </p:nvGrpSpPr>
        <p:grpSpPr>
          <a:xfrm>
            <a:off x="2771775" y="2133600"/>
            <a:ext cx="5360988" cy="2230438"/>
            <a:chOff x="1680" y="1331"/>
            <a:chExt cx="2314" cy="1405"/>
          </a:xfrm>
        </p:grpSpPr>
        <p:sp>
          <p:nvSpPr>
            <p:cNvPr id="5127" name="Text Box 3"/>
            <p:cNvSpPr txBox="1"/>
            <p:nvPr/>
          </p:nvSpPr>
          <p:spPr>
            <a:xfrm>
              <a:off x="1680" y="1331"/>
              <a:ext cx="205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>
                  <a:latin typeface="华文新魏" pitchFamily="2" charset="-122"/>
                  <a:ea typeface="华文新魏" pitchFamily="2" charset="-122"/>
                </a:rPr>
                <a:t>§1    </a:t>
              </a:r>
              <a:r>
                <a:rPr lang="zh-CN" altLang="en-US" sz="2800" b="1" dirty="0">
                  <a:latin typeface="华文新魏" pitchFamily="2" charset="-122"/>
                  <a:ea typeface="华文新魏" pitchFamily="2" charset="-122"/>
                </a:rPr>
                <a:t>线性方程组的消元解法</a:t>
              </a:r>
              <a:endParaRPr lang="zh-CN" altLang="en-US" sz="2800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5128" name="Text Box 4">
              <a:hlinkClick r:id="" action="ppaction://noaction"/>
            </p:cNvPr>
            <p:cNvSpPr txBox="1"/>
            <p:nvPr/>
          </p:nvSpPr>
          <p:spPr>
            <a:xfrm>
              <a:off x="1690" y="1721"/>
              <a:ext cx="2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>
                  <a:latin typeface="华文新魏" pitchFamily="2" charset="-122"/>
                  <a:ea typeface="华文新魏" pitchFamily="2" charset="-122"/>
                </a:rPr>
                <a:t>§2    </a:t>
              </a:r>
              <a:r>
                <a:rPr lang="en-US" altLang="zh-CN" sz="2800" b="1" i="1" dirty="0">
                  <a:latin typeface="华文新魏" pitchFamily="2" charset="-122"/>
                  <a:ea typeface="华文新魏" pitchFamily="2" charset="-122"/>
                </a:rPr>
                <a:t>n</a:t>
              </a:r>
              <a:r>
                <a:rPr lang="en-US" altLang="zh-CN" sz="2800" b="1" dirty="0"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lang="zh-CN" altLang="en-US" sz="2800" b="1" dirty="0">
                  <a:latin typeface="华文新魏" pitchFamily="2" charset="-122"/>
                  <a:ea typeface="华文新魏" pitchFamily="2" charset="-122"/>
                </a:rPr>
                <a:t>维向量</a:t>
              </a:r>
              <a:endParaRPr lang="zh-CN" altLang="en-US" sz="2800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5129" name="Text Box 5"/>
            <p:cNvSpPr txBox="1"/>
            <p:nvPr/>
          </p:nvSpPr>
          <p:spPr>
            <a:xfrm>
              <a:off x="1690" y="2073"/>
              <a:ext cx="194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>
                  <a:latin typeface="华文新魏" pitchFamily="2" charset="-122"/>
                  <a:ea typeface="华文新魏" pitchFamily="2" charset="-122"/>
                </a:rPr>
                <a:t>§3    </a:t>
              </a:r>
              <a:r>
                <a:rPr lang="zh-CN" altLang="en-US" sz="2800" b="1" dirty="0">
                  <a:latin typeface="华文新魏" pitchFamily="2" charset="-122"/>
                  <a:ea typeface="华文新魏" pitchFamily="2" charset="-122"/>
                </a:rPr>
                <a:t>向量间的线性关系</a:t>
              </a:r>
              <a:endParaRPr lang="zh-CN" altLang="en-US" sz="2800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5130" name="Text Box 7"/>
            <p:cNvSpPr txBox="1"/>
            <p:nvPr/>
          </p:nvSpPr>
          <p:spPr>
            <a:xfrm>
              <a:off x="1690" y="2409"/>
              <a:ext cx="23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>
                  <a:latin typeface="华文新魏" pitchFamily="2" charset="-122"/>
                  <a:ea typeface="华文新魏" pitchFamily="2" charset="-122"/>
                </a:rPr>
                <a:t>§4    </a:t>
              </a:r>
              <a:r>
                <a:rPr lang="zh-CN" altLang="en-US" sz="2800" b="1" dirty="0">
                  <a:latin typeface="华文新魏" pitchFamily="2" charset="-122"/>
                  <a:ea typeface="华文新魏" pitchFamily="2" charset="-122"/>
                </a:rPr>
                <a:t>向量组的秩</a:t>
              </a:r>
              <a:endParaRPr lang="zh-CN" altLang="en-US" sz="2800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5125" name="Text Box 5"/>
          <p:cNvSpPr txBox="1"/>
          <p:nvPr/>
        </p:nvSpPr>
        <p:spPr>
          <a:xfrm>
            <a:off x="2795588" y="4364038"/>
            <a:ext cx="54483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§5   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齐次线性方程组的解的结构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6" name="Text Box 5"/>
          <p:cNvSpPr txBox="1"/>
          <p:nvPr/>
        </p:nvSpPr>
        <p:spPr>
          <a:xfrm>
            <a:off x="2795588" y="4883150"/>
            <a:ext cx="54483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§6   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非齐次线性方程组解的结构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14339" name="Group 44"/>
          <p:cNvGrpSpPr/>
          <p:nvPr/>
        </p:nvGrpSpPr>
        <p:grpSpPr>
          <a:xfrm>
            <a:off x="827088" y="260350"/>
            <a:ext cx="7299325" cy="1682750"/>
            <a:chOff x="641" y="374"/>
            <a:chExt cx="4598" cy="1060"/>
          </a:xfrm>
        </p:grpSpPr>
        <p:grpSp>
          <p:nvGrpSpPr>
            <p:cNvPr id="14347" name="Group 4"/>
            <p:cNvGrpSpPr/>
            <p:nvPr/>
          </p:nvGrpSpPr>
          <p:grpSpPr>
            <a:xfrm>
              <a:off x="1545" y="750"/>
              <a:ext cx="612" cy="288"/>
              <a:chOff x="4272" y="1545"/>
              <a:chExt cx="612" cy="288"/>
            </a:xfrm>
          </p:grpSpPr>
          <p:sp>
            <p:nvSpPr>
              <p:cNvPr id="14379" name="Text Box 5"/>
              <p:cNvSpPr txBox="1"/>
              <p:nvPr/>
            </p:nvSpPr>
            <p:spPr>
              <a:xfrm>
                <a:off x="4272" y="1545"/>
                <a:ext cx="6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dirty="0">
                    <a:latin typeface="Times New Roman" panose="02020603050405020304" pitchFamily="18" charset="0"/>
                  </a:rPr>
                  <a:t>（     )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4380" name="Object 6"/>
              <p:cNvGraphicFramePr>
                <a:graphicFrameLocks noChangeAspect="1"/>
              </p:cNvGraphicFramePr>
              <p:nvPr/>
            </p:nvGraphicFramePr>
            <p:xfrm>
              <a:off x="4504" y="1593"/>
              <a:ext cx="22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1" imgW="203200" imgH="215900" progId="Equation.3">
                      <p:embed/>
                    </p:oleObj>
                  </mc:Choice>
                  <mc:Fallback>
                    <p:oleObj name="" r:id="rId1" imgW="203200" imgH="2159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504" y="1593"/>
                            <a:ext cx="220" cy="2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48" name="Group 7"/>
            <p:cNvGrpSpPr/>
            <p:nvPr/>
          </p:nvGrpSpPr>
          <p:grpSpPr>
            <a:xfrm>
              <a:off x="3846" y="782"/>
              <a:ext cx="612" cy="288"/>
              <a:chOff x="4236" y="2589"/>
              <a:chExt cx="612" cy="288"/>
            </a:xfrm>
          </p:grpSpPr>
          <p:sp>
            <p:nvSpPr>
              <p:cNvPr id="14377" name="Text Box 8"/>
              <p:cNvSpPr txBox="1"/>
              <p:nvPr/>
            </p:nvSpPr>
            <p:spPr>
              <a:xfrm>
                <a:off x="4236" y="2589"/>
                <a:ext cx="6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dirty="0">
                    <a:latin typeface="Times New Roman" panose="02020603050405020304" pitchFamily="18" charset="0"/>
                  </a:rPr>
                  <a:t>（     )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4378" name="Object 9"/>
              <p:cNvGraphicFramePr>
                <a:graphicFrameLocks noChangeAspect="1"/>
              </p:cNvGraphicFramePr>
              <p:nvPr/>
            </p:nvGraphicFramePr>
            <p:xfrm>
              <a:off x="4469" y="2630"/>
              <a:ext cx="21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3" imgW="203200" imgH="228600" progId="Equation.3">
                      <p:embed/>
                    </p:oleObj>
                  </mc:Choice>
                  <mc:Fallback>
                    <p:oleObj name="" r:id="rId3" imgW="203200" imgH="2286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69" y="2630"/>
                            <a:ext cx="219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49" name="Freeform 10"/>
            <p:cNvSpPr/>
            <p:nvPr/>
          </p:nvSpPr>
          <p:spPr>
            <a:xfrm>
              <a:off x="641" y="834"/>
              <a:ext cx="528" cy="4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5" y="0"/>
                </a:cxn>
                <a:cxn ang="0">
                  <a:pos x="54" y="6"/>
                </a:cxn>
                <a:cxn ang="0">
                  <a:pos x="76" y="0"/>
                </a:cxn>
              </a:cxnLst>
              <a:pathLst>
                <a:path w="1008" h="96">
                  <a:moveTo>
                    <a:pt x="0" y="96"/>
                  </a:moveTo>
                  <a:cubicBezTo>
                    <a:pt x="108" y="48"/>
                    <a:pt x="216" y="0"/>
                    <a:pt x="336" y="0"/>
                  </a:cubicBezTo>
                  <a:cubicBezTo>
                    <a:pt x="456" y="0"/>
                    <a:pt x="608" y="96"/>
                    <a:pt x="720" y="96"/>
                  </a:cubicBezTo>
                  <a:cubicBezTo>
                    <a:pt x="832" y="96"/>
                    <a:pt x="920" y="48"/>
                    <a:pt x="1008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50" name="Freeform 11"/>
            <p:cNvSpPr/>
            <p:nvPr/>
          </p:nvSpPr>
          <p:spPr>
            <a:xfrm>
              <a:off x="3018" y="926"/>
              <a:ext cx="528" cy="4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5" y="0"/>
                </a:cxn>
                <a:cxn ang="0">
                  <a:pos x="54" y="6"/>
                </a:cxn>
                <a:cxn ang="0">
                  <a:pos x="76" y="0"/>
                </a:cxn>
              </a:cxnLst>
              <a:pathLst>
                <a:path w="1008" h="96">
                  <a:moveTo>
                    <a:pt x="0" y="96"/>
                  </a:moveTo>
                  <a:cubicBezTo>
                    <a:pt x="108" y="48"/>
                    <a:pt x="216" y="0"/>
                    <a:pt x="336" y="0"/>
                  </a:cubicBezTo>
                  <a:cubicBezTo>
                    <a:pt x="456" y="0"/>
                    <a:pt x="608" y="96"/>
                    <a:pt x="720" y="96"/>
                  </a:cubicBezTo>
                  <a:cubicBezTo>
                    <a:pt x="832" y="96"/>
                    <a:pt x="920" y="48"/>
                    <a:pt x="1008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4351" name="Object 12"/>
            <p:cNvGraphicFramePr>
              <a:graphicFrameLocks noChangeAspect="1"/>
            </p:cNvGraphicFramePr>
            <p:nvPr/>
          </p:nvGraphicFramePr>
          <p:xfrm>
            <a:off x="1244" y="374"/>
            <a:ext cx="1693" cy="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5" imgW="1574800" imgH="914400" progId="Equation.3">
                    <p:embed/>
                  </p:oleObj>
                </mc:Choice>
                <mc:Fallback>
                  <p:oleObj name="" r:id="rId5" imgW="1574800" imgH="9144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4" y="374"/>
                          <a:ext cx="1693" cy="98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Object 13"/>
            <p:cNvGraphicFramePr>
              <a:graphicFrameLocks noChangeAspect="1"/>
            </p:cNvGraphicFramePr>
            <p:nvPr/>
          </p:nvGraphicFramePr>
          <p:xfrm>
            <a:off x="1321" y="402"/>
            <a:ext cx="147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7" imgW="1371600" imgH="215900" progId="Equation.3">
                    <p:embed/>
                  </p:oleObj>
                </mc:Choice>
                <mc:Fallback>
                  <p:oleObj name="" r:id="rId7" imgW="1371600" imgH="2159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21" y="402"/>
                          <a:ext cx="1475" cy="23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Object 14"/>
            <p:cNvGraphicFramePr>
              <a:graphicFrameLocks noChangeAspect="1"/>
            </p:cNvGraphicFramePr>
            <p:nvPr/>
          </p:nvGraphicFramePr>
          <p:xfrm>
            <a:off x="1293" y="642"/>
            <a:ext cx="151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9" imgW="1409065" imgH="215900" progId="Equation.3">
                    <p:embed/>
                  </p:oleObj>
                </mc:Choice>
                <mc:Fallback>
                  <p:oleObj name="" r:id="rId9" imgW="1409065" imgH="2159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93" y="642"/>
                          <a:ext cx="1516" cy="23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4" name="Group 15"/>
            <p:cNvGrpSpPr/>
            <p:nvPr/>
          </p:nvGrpSpPr>
          <p:grpSpPr>
            <a:xfrm>
              <a:off x="1314" y="876"/>
              <a:ext cx="1479" cy="200"/>
              <a:chOff x="4233" y="2248"/>
              <a:chExt cx="1479" cy="200"/>
            </a:xfrm>
          </p:grpSpPr>
          <p:graphicFrame>
            <p:nvGraphicFramePr>
              <p:cNvPr id="14372" name="Object 16"/>
              <p:cNvGraphicFramePr>
                <a:graphicFrameLocks noChangeAspect="1"/>
              </p:cNvGraphicFramePr>
              <p:nvPr/>
            </p:nvGraphicFramePr>
            <p:xfrm>
              <a:off x="4233" y="2256"/>
              <a:ext cx="13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11" imgW="127000" imgH="177165" progId="Equation.3">
                      <p:embed/>
                    </p:oleObj>
                  </mc:Choice>
                  <mc:Fallback>
                    <p:oleObj name="" r:id="rId11" imgW="127000" imgH="177165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233" y="2256"/>
                            <a:ext cx="135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3" name="Object 17"/>
              <p:cNvGraphicFramePr>
                <a:graphicFrameLocks noChangeAspect="1"/>
              </p:cNvGraphicFramePr>
              <p:nvPr/>
            </p:nvGraphicFramePr>
            <p:xfrm>
              <a:off x="5468" y="2256"/>
              <a:ext cx="2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13" imgW="228600" imgH="177800" progId="Equation.3">
                      <p:embed/>
                    </p:oleObj>
                  </mc:Choice>
                  <mc:Fallback>
                    <p:oleObj name="" r:id="rId13" imgW="228600" imgH="1778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5468" y="2256"/>
                            <a:ext cx="2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4" name="Object 18"/>
              <p:cNvGraphicFramePr>
                <a:graphicFrameLocks noChangeAspect="1"/>
              </p:cNvGraphicFramePr>
              <p:nvPr/>
            </p:nvGraphicFramePr>
            <p:xfrm>
              <a:off x="4464" y="2248"/>
              <a:ext cx="299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15" imgW="279400" imgH="177800" progId="Equation.3">
                      <p:embed/>
                    </p:oleObj>
                  </mc:Choice>
                  <mc:Fallback>
                    <p:oleObj name="" r:id="rId15" imgW="279400" imgH="1778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464" y="2248"/>
                            <a:ext cx="299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5" name="Object 19"/>
              <p:cNvGraphicFramePr>
                <a:graphicFrameLocks noChangeAspect="1"/>
              </p:cNvGraphicFramePr>
              <p:nvPr/>
            </p:nvGraphicFramePr>
            <p:xfrm>
              <a:off x="4848" y="2248"/>
              <a:ext cx="299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7" imgW="279400" imgH="177800" progId="Equation.3">
                      <p:embed/>
                    </p:oleObj>
                  </mc:Choice>
                  <mc:Fallback>
                    <p:oleObj name="" r:id="rId17" imgW="279400" imgH="1778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848" y="2248"/>
                            <a:ext cx="299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6" name="Object 20"/>
              <p:cNvGraphicFramePr>
                <a:graphicFrameLocks noChangeAspect="1"/>
              </p:cNvGraphicFramePr>
              <p:nvPr/>
            </p:nvGraphicFramePr>
            <p:xfrm>
              <a:off x="5184" y="2248"/>
              <a:ext cx="258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18" imgW="241300" imgH="165100" progId="Equation.3">
                      <p:embed/>
                    </p:oleObj>
                  </mc:Choice>
                  <mc:Fallback>
                    <p:oleObj name="" r:id="rId18" imgW="241300" imgH="1651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5184" y="2248"/>
                            <a:ext cx="258" cy="1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55" name="Group 21"/>
            <p:cNvGrpSpPr/>
            <p:nvPr/>
          </p:nvGrpSpPr>
          <p:grpSpPr>
            <a:xfrm>
              <a:off x="1313" y="1074"/>
              <a:ext cx="1480" cy="220"/>
              <a:chOff x="4232" y="1988"/>
              <a:chExt cx="1480" cy="220"/>
            </a:xfrm>
          </p:grpSpPr>
          <p:graphicFrame>
            <p:nvGraphicFramePr>
              <p:cNvPr id="14367" name="Object 22"/>
              <p:cNvGraphicFramePr>
                <a:graphicFrameLocks noChangeAspect="1"/>
              </p:cNvGraphicFramePr>
              <p:nvPr/>
            </p:nvGraphicFramePr>
            <p:xfrm>
              <a:off x="4232" y="2016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20" imgW="127000" imgH="177165" progId="Equation.3">
                      <p:embed/>
                    </p:oleObj>
                  </mc:Choice>
                  <mc:Fallback>
                    <p:oleObj name="" r:id="rId20" imgW="127000" imgH="177165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232" y="2016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8" name="Object 23"/>
              <p:cNvGraphicFramePr>
                <a:graphicFrameLocks noChangeAspect="1"/>
              </p:cNvGraphicFramePr>
              <p:nvPr/>
            </p:nvGraphicFramePr>
            <p:xfrm>
              <a:off x="5455" y="1988"/>
              <a:ext cx="257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21" imgW="241300" imgH="177800" progId="Equation.3">
                      <p:embed/>
                    </p:oleObj>
                  </mc:Choice>
                  <mc:Fallback>
                    <p:oleObj name="" r:id="rId21" imgW="241300" imgH="1778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455" y="1988"/>
                            <a:ext cx="257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9" name="Object 24"/>
              <p:cNvGraphicFramePr>
                <a:graphicFrameLocks noChangeAspect="1"/>
              </p:cNvGraphicFramePr>
              <p:nvPr/>
            </p:nvGraphicFramePr>
            <p:xfrm>
              <a:off x="4453" y="2008"/>
              <a:ext cx="299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23" imgW="279400" imgH="177800" progId="Equation.3">
                      <p:embed/>
                    </p:oleObj>
                  </mc:Choice>
                  <mc:Fallback>
                    <p:oleObj name="" r:id="rId23" imgW="279400" imgH="17780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453" y="2008"/>
                            <a:ext cx="299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0" name="Object 25"/>
              <p:cNvGraphicFramePr>
                <a:graphicFrameLocks noChangeAspect="1"/>
              </p:cNvGraphicFramePr>
              <p:nvPr/>
            </p:nvGraphicFramePr>
            <p:xfrm>
              <a:off x="4837" y="2008"/>
              <a:ext cx="299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25" imgW="279400" imgH="177800" progId="Equation.3">
                      <p:embed/>
                    </p:oleObj>
                  </mc:Choice>
                  <mc:Fallback>
                    <p:oleObj name="" r:id="rId25" imgW="279400" imgH="1778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837" y="2008"/>
                            <a:ext cx="299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1" name="Object 26"/>
              <p:cNvGraphicFramePr>
                <a:graphicFrameLocks noChangeAspect="1"/>
              </p:cNvGraphicFramePr>
              <p:nvPr/>
            </p:nvGraphicFramePr>
            <p:xfrm>
              <a:off x="5184" y="2008"/>
              <a:ext cx="259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26" imgW="241300" imgH="165100" progId="Equation.3">
                      <p:embed/>
                    </p:oleObj>
                  </mc:Choice>
                  <mc:Fallback>
                    <p:oleObj name="" r:id="rId26" imgW="241300" imgH="165100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5184" y="2008"/>
                            <a:ext cx="259" cy="1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56" name="Object 27"/>
            <p:cNvGraphicFramePr>
              <a:graphicFrameLocks noChangeAspect="1"/>
            </p:cNvGraphicFramePr>
            <p:nvPr/>
          </p:nvGraphicFramePr>
          <p:xfrm>
            <a:off x="648" y="587"/>
            <a:ext cx="50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28" imgW="469900" imgH="228600" progId="Equation.3">
                    <p:embed/>
                  </p:oleObj>
                </mc:Choice>
                <mc:Fallback>
                  <p:oleObj name="" r:id="rId28" imgW="469900" imgH="2286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648" y="587"/>
                          <a:ext cx="506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28"/>
            <p:cNvGraphicFramePr>
              <a:graphicFrameLocks noChangeAspect="1"/>
            </p:cNvGraphicFramePr>
            <p:nvPr/>
          </p:nvGraphicFramePr>
          <p:xfrm>
            <a:off x="662" y="923"/>
            <a:ext cx="4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0" imgW="457200" imgH="228600" progId="Equation.3">
                    <p:embed/>
                  </p:oleObj>
                </mc:Choice>
                <mc:Fallback>
                  <p:oleObj name="" r:id="rId30" imgW="457200" imgH="2286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662" y="923"/>
                          <a:ext cx="492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Object 29"/>
            <p:cNvGraphicFramePr>
              <a:graphicFrameLocks noChangeAspect="1"/>
            </p:cNvGraphicFramePr>
            <p:nvPr/>
          </p:nvGraphicFramePr>
          <p:xfrm>
            <a:off x="2265" y="1088"/>
            <a:ext cx="2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32" imgW="279400" imgH="177800" progId="Equation.3">
                    <p:embed/>
                  </p:oleObj>
                </mc:Choice>
                <mc:Fallback>
                  <p:oleObj name="" r:id="rId32" imgW="279400" imgH="1778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265" y="1088"/>
                          <a:ext cx="299" cy="19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30"/>
            <p:cNvGraphicFramePr>
              <a:graphicFrameLocks noChangeAspect="1"/>
            </p:cNvGraphicFramePr>
            <p:nvPr/>
          </p:nvGraphicFramePr>
          <p:xfrm>
            <a:off x="2553" y="1074"/>
            <a:ext cx="21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3" imgW="203200" imgH="177800" progId="Equation.3">
                    <p:embed/>
                  </p:oleObj>
                </mc:Choice>
                <mc:Fallback>
                  <p:oleObj name="" r:id="rId33" imgW="203200" imgH="1778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553" y="1074"/>
                          <a:ext cx="217" cy="19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0" name="Object 31"/>
            <p:cNvGraphicFramePr>
              <a:graphicFrameLocks noChangeAspect="1"/>
            </p:cNvGraphicFramePr>
            <p:nvPr/>
          </p:nvGraphicFramePr>
          <p:xfrm>
            <a:off x="3546" y="446"/>
            <a:ext cx="1693" cy="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5" imgW="1574800" imgH="914400" progId="Equation.3">
                    <p:embed/>
                  </p:oleObj>
                </mc:Choice>
                <mc:Fallback>
                  <p:oleObj name="" r:id="rId35" imgW="1574800" imgH="9144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546" y="446"/>
                          <a:ext cx="1693" cy="98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32"/>
            <p:cNvGraphicFramePr>
              <a:graphicFrameLocks noChangeAspect="1"/>
            </p:cNvGraphicFramePr>
            <p:nvPr/>
          </p:nvGraphicFramePr>
          <p:xfrm>
            <a:off x="3066" y="693"/>
            <a:ext cx="41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" name="" r:id="rId37" imgW="381000" imgH="215900" progId="Equation.3">
                    <p:embed/>
                  </p:oleObj>
                </mc:Choice>
                <mc:Fallback>
                  <p:oleObj name="" r:id="rId37" imgW="381000" imgH="215900" progId="Equation.3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066" y="693"/>
                          <a:ext cx="410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33"/>
            <p:cNvGraphicFramePr>
              <a:graphicFrameLocks noChangeAspect="1"/>
            </p:cNvGraphicFramePr>
            <p:nvPr/>
          </p:nvGraphicFramePr>
          <p:xfrm>
            <a:off x="3664" y="542"/>
            <a:ext cx="148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" name="" r:id="rId39" imgW="1383665" imgH="215900" progId="Equation.3">
                    <p:embed/>
                  </p:oleObj>
                </mc:Choice>
                <mc:Fallback>
                  <p:oleObj name="" r:id="rId39" imgW="1383665" imgH="215900" progId="Equation.3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664" y="542"/>
                          <a:ext cx="1488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3" name="Object 34"/>
            <p:cNvGraphicFramePr>
              <a:graphicFrameLocks noChangeAspect="1"/>
            </p:cNvGraphicFramePr>
            <p:nvPr/>
          </p:nvGraphicFramePr>
          <p:xfrm>
            <a:off x="3628" y="740"/>
            <a:ext cx="153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" name="" r:id="rId41" imgW="1422400" imgH="215900" progId="Equation.3">
                    <p:embed/>
                  </p:oleObj>
                </mc:Choice>
                <mc:Fallback>
                  <p:oleObj name="" r:id="rId41" imgW="1422400" imgH="2159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628" y="740"/>
                          <a:ext cx="1530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4" name="Object 35"/>
            <p:cNvGraphicFramePr>
              <a:graphicFrameLocks noChangeAspect="1"/>
            </p:cNvGraphicFramePr>
            <p:nvPr/>
          </p:nvGraphicFramePr>
          <p:xfrm>
            <a:off x="3649" y="974"/>
            <a:ext cx="154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" name="" r:id="rId43" imgW="1434465" imgH="215900" progId="Equation.3">
                    <p:embed/>
                  </p:oleObj>
                </mc:Choice>
                <mc:Fallback>
                  <p:oleObj name="" r:id="rId43" imgW="1434465" imgH="215900" progId="Equation.3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3649" y="974"/>
                          <a:ext cx="1543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5" name="Object 36"/>
            <p:cNvGraphicFramePr>
              <a:graphicFrameLocks noChangeAspect="1"/>
            </p:cNvGraphicFramePr>
            <p:nvPr/>
          </p:nvGraphicFramePr>
          <p:xfrm>
            <a:off x="3656" y="1172"/>
            <a:ext cx="151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" r:id="rId45" imgW="1409065" imgH="215900" progId="Equation.3">
                    <p:embed/>
                  </p:oleObj>
                </mc:Choice>
                <mc:Fallback>
                  <p:oleObj name="" r:id="rId45" imgW="1409065" imgH="215900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3656" y="1172"/>
                          <a:ext cx="1516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6" name="Object 37">
              <a:hlinkClick r:id="" action="ppaction://noaction"/>
            </p:cNvPr>
            <p:cNvGraphicFramePr>
              <a:graphicFrameLocks noChangeAspect="1"/>
            </p:cNvGraphicFramePr>
            <p:nvPr/>
          </p:nvGraphicFramePr>
          <p:xfrm>
            <a:off x="3073" y="974"/>
            <a:ext cx="41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" name="" r:id="rId47" imgW="381000" imgH="228600" progId="Equation.3">
                    <p:embed/>
                  </p:oleObj>
                </mc:Choice>
                <mc:Fallback>
                  <p:oleObj name="" r:id="rId47" imgW="381000" imgH="228600" progId="Equation.3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3073" y="974"/>
                          <a:ext cx="411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54" name="Object 38"/>
          <p:cNvGraphicFramePr>
            <a:graphicFrameLocks noChangeAspect="1"/>
          </p:cNvGraphicFramePr>
          <p:nvPr/>
        </p:nvGraphicFramePr>
        <p:xfrm>
          <a:off x="1474788" y="2505075"/>
          <a:ext cx="3257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49" imgW="3009900" imgH="444500" progId="Equation.3">
                  <p:embed/>
                </p:oleObj>
              </mc:Choice>
              <mc:Fallback>
                <p:oleObj name="" r:id="rId49" imgW="3009900" imgH="4445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474788" y="2505075"/>
                        <a:ext cx="32575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5" name="Object 39"/>
          <p:cNvGraphicFramePr>
            <a:graphicFrameLocks noChangeAspect="1"/>
          </p:cNvGraphicFramePr>
          <p:nvPr/>
        </p:nvGraphicFramePr>
        <p:xfrm>
          <a:off x="4643438" y="1989138"/>
          <a:ext cx="158273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51" imgW="1828800" imgH="1511300" progId="Equation.3">
                  <p:embed/>
                </p:oleObj>
              </mc:Choice>
              <mc:Fallback>
                <p:oleObj name="" r:id="rId51" imgW="1828800" imgH="15113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643438" y="1989138"/>
                        <a:ext cx="1582737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6" name="Object 40"/>
          <p:cNvGraphicFramePr>
            <a:graphicFrameLocks noChangeAspect="1"/>
          </p:cNvGraphicFramePr>
          <p:nvPr/>
        </p:nvGraphicFramePr>
        <p:xfrm>
          <a:off x="1906588" y="3441700"/>
          <a:ext cx="43195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53" imgW="1866900" imgH="228600" progId="Equation.3">
                  <p:embed/>
                </p:oleObj>
              </mc:Choice>
              <mc:Fallback>
                <p:oleObj name="" r:id="rId53" imgW="1866900" imgH="2286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906588" y="3441700"/>
                        <a:ext cx="4319587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7" name="Object 41"/>
          <p:cNvGraphicFramePr>
            <a:graphicFrameLocks noChangeAspect="1"/>
          </p:cNvGraphicFramePr>
          <p:nvPr/>
        </p:nvGraphicFramePr>
        <p:xfrm>
          <a:off x="1779588" y="4117975"/>
          <a:ext cx="2430462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55" imgW="2768600" imgH="2044700" progId="Equation.3">
                  <p:embed/>
                </p:oleObj>
              </mc:Choice>
              <mc:Fallback>
                <p:oleObj name="" r:id="rId55" imgW="2768600" imgH="20447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779588" y="4117975"/>
                        <a:ext cx="2430462" cy="179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8" name="Object 42"/>
          <p:cNvGraphicFramePr>
            <a:graphicFrameLocks noChangeAspect="1"/>
          </p:cNvGraphicFramePr>
          <p:nvPr/>
        </p:nvGraphicFramePr>
        <p:xfrm>
          <a:off x="4210050" y="4017963"/>
          <a:ext cx="20351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57" imgW="2184400" imgH="2044700" progId="Equation.3">
                  <p:embed/>
                </p:oleObj>
              </mc:Choice>
              <mc:Fallback>
                <p:oleObj name="" r:id="rId57" imgW="2184400" imgH="20447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210050" y="4017963"/>
                        <a:ext cx="2035175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9" name="Object 43"/>
          <p:cNvGraphicFramePr>
            <a:graphicFrameLocks noChangeAspect="1"/>
          </p:cNvGraphicFramePr>
          <p:nvPr/>
        </p:nvGraphicFramePr>
        <p:xfrm>
          <a:off x="5135563" y="6083300"/>
          <a:ext cx="2940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59" imgW="2794000" imgH="393700" progId="Equation.3">
                  <p:embed/>
                </p:oleObj>
              </mc:Choice>
              <mc:Fallback>
                <p:oleObj name="" r:id="rId59" imgW="2794000" imgH="3937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5135563" y="6083300"/>
                        <a:ext cx="294005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3"/>
          <p:cNvGraphicFramePr>
            <a:graphicFrameLocks noChangeAspect="1"/>
          </p:cNvGraphicFramePr>
          <p:nvPr/>
        </p:nvGraphicFramePr>
        <p:xfrm>
          <a:off x="7381875" y="4652963"/>
          <a:ext cx="6937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61" imgW="228600" imgH="203200" progId="Equation.3">
                  <p:embed/>
                </p:oleObj>
              </mc:Choice>
              <mc:Fallback>
                <p:oleObj name="" r:id="rId61" imgW="228600" imgH="2032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381875" y="4652963"/>
                        <a:ext cx="693738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" name="Text 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8557" y="188640"/>
            <a:ext cx="9045443" cy="3416320"/>
          </a:xfrm>
          <a:prstGeom prst="rect">
            <a:avLst/>
          </a:prstGeom>
          <a:blipFill rotWithShape="0">
            <a:blip r:embed="rId1"/>
            <a:stretch>
              <a:fillRect l="-1011" r="-67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AutoShape 2">
            <a:hlinkClick r:id="" action="ppaction://hlinkshowjump?jump=nextslide"/>
          </p:cNvPr>
          <p:cNvSpPr/>
          <p:nvPr/>
        </p:nvSpPr>
        <p:spPr>
          <a:xfrm>
            <a:off x="8388350" y="6453188"/>
            <a:ext cx="431800" cy="215900"/>
          </a:xfrm>
          <a:prstGeom prst="actionButtonForwardNex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7" name="AutoShape 3">
            <a:hlinkClick r:id="" action="ppaction://hlinkshowjump?jump=previousslide"/>
          </p:cNvPr>
          <p:cNvSpPr/>
          <p:nvPr/>
        </p:nvSpPr>
        <p:spPr>
          <a:xfrm>
            <a:off x="7740650" y="6453188"/>
            <a:ext cx="466725" cy="215900"/>
          </a:xfrm>
          <a:prstGeom prst="actionButtonBackPrevious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0" y="103188"/>
          <a:ext cx="9144000" cy="675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1" imgW="5276850" imgH="5155565" progId="Word.Document.8">
                  <p:embed/>
                </p:oleObj>
              </mc:Choice>
              <mc:Fallback>
                <p:oleObj name="" r:id="rId1" imgW="5276850" imgH="5155565" progId="Word.Document.8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03188"/>
                        <a:ext cx="9144000" cy="675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AutoShape 2">
            <a:hlinkClick r:id="" action="ppaction://hlinkshowjump?jump=nextslide"/>
          </p:cNvPr>
          <p:cNvSpPr/>
          <p:nvPr/>
        </p:nvSpPr>
        <p:spPr>
          <a:xfrm>
            <a:off x="8388350" y="6453188"/>
            <a:ext cx="431800" cy="215900"/>
          </a:xfrm>
          <a:prstGeom prst="actionButtonForwardNex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1" name="AutoShape 3">
            <a:hlinkClick r:id="" action="ppaction://hlinkshowjump?jump=previousslide"/>
          </p:cNvPr>
          <p:cNvSpPr/>
          <p:nvPr/>
        </p:nvSpPr>
        <p:spPr>
          <a:xfrm>
            <a:off x="7740650" y="6453188"/>
            <a:ext cx="466725" cy="215900"/>
          </a:xfrm>
          <a:prstGeom prst="actionButtonBackPrevious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50825" y="188913"/>
          <a:ext cx="8893175" cy="640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5276850" imgH="5155565" progId="Word.Document.8">
                  <p:embed/>
                </p:oleObj>
              </mc:Choice>
              <mc:Fallback>
                <p:oleObj name="" r:id="rId1" imgW="5276850" imgH="5155565" progId="Word.Document.8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88913"/>
                        <a:ext cx="8893175" cy="6402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04664"/>
            <a:ext cx="9144000" cy="461665"/>
          </a:xfrm>
          <a:prstGeom prst="rect">
            <a:avLst/>
          </a:prstGeom>
          <a:blipFill rotWithShape="0">
            <a:blip r:embed="rId1"/>
            <a:stretch>
              <a:fillRect l="-1000" t="-14474" r="-67" b="-30263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11562" y="2060848"/>
            <a:ext cx="9155562" cy="1938991"/>
          </a:xfrm>
          <a:prstGeom prst="rect">
            <a:avLst/>
          </a:prstGeom>
          <a:blipFill rotWithShape="0">
            <a:blip r:embed="rId2"/>
            <a:stretch>
              <a:fillRect l="-999" t="-3459" b="-6289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AutoShape 2">
            <a:hlinkClick r:id="" action="ppaction://hlinkshowjump?jump=nextslide"/>
          </p:cNvPr>
          <p:cNvSpPr/>
          <p:nvPr/>
        </p:nvSpPr>
        <p:spPr>
          <a:xfrm>
            <a:off x="8388350" y="6453188"/>
            <a:ext cx="431800" cy="215900"/>
          </a:xfrm>
          <a:prstGeom prst="actionButtonForwardNex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59" name="AutoShape 3">
            <a:hlinkClick r:id="" action="ppaction://hlinkshowjump?jump=previousslide"/>
          </p:cNvPr>
          <p:cNvSpPr/>
          <p:nvPr/>
        </p:nvSpPr>
        <p:spPr>
          <a:xfrm>
            <a:off x="7740650" y="6453188"/>
            <a:ext cx="466725" cy="215900"/>
          </a:xfrm>
          <a:prstGeom prst="actionButtonBackPrevious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95288" y="346075"/>
          <a:ext cx="8497887" cy="606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" imgW="5276850" imgH="3767455" progId="Word.Document.8">
                  <p:embed/>
                </p:oleObj>
              </mc:Choice>
              <mc:Fallback>
                <p:oleObj name="" r:id="rId1" imgW="5276850" imgH="3767455" progId="Word.Document.8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346075"/>
                        <a:ext cx="8497887" cy="6065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3251" name="Text Box 3"/>
          <p:cNvSpPr txBox="1"/>
          <p:nvPr/>
        </p:nvSpPr>
        <p:spPr>
          <a:xfrm>
            <a:off x="468313" y="519113"/>
            <a:ext cx="63214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含有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个未知数的线性方程组的一般形式为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619250" y="1093788"/>
          <a:ext cx="4119563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2578100" imgH="1244600" progId="Equation.3">
                  <p:embed/>
                </p:oleObj>
              </mc:Choice>
              <mc:Fallback>
                <p:oleObj name="" r:id="rId1" imgW="2578100" imgH="12446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1093788"/>
                        <a:ext cx="4119563" cy="213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5"/>
          <p:cNvSpPr txBox="1"/>
          <p:nvPr/>
        </p:nvSpPr>
        <p:spPr>
          <a:xfrm>
            <a:off x="7299325" y="1728788"/>
            <a:ext cx="949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150" name="Text Box 25"/>
          <p:cNvSpPr txBox="1"/>
          <p:nvPr/>
        </p:nvSpPr>
        <p:spPr>
          <a:xfrm>
            <a:off x="1325563" y="5715000"/>
            <a:ext cx="18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51" name="对象 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114300" imgH="215900" progId="Equation.3">
                  <p:embed/>
                </p:oleObj>
              </mc:Choice>
              <mc:Fallback>
                <p:oleObj name="" r:id="rId3" imgW="114300" imgH="215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矩形 1"/>
          <p:cNvSpPr>
            <a:spLocks noChangeArrowheads="1"/>
          </p:cNvSpPr>
          <p:nvPr/>
        </p:nvSpPr>
        <p:spPr bwMode="auto">
          <a:xfrm>
            <a:off x="1187450" y="-1587"/>
            <a:ext cx="467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§1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线性方程组的消元解法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Text 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383751"/>
            <a:ext cx="9144000" cy="2125775"/>
          </a:xfrm>
          <a:prstGeom prst="rect">
            <a:avLst/>
          </a:prstGeom>
          <a:blipFill rotWithShape="0">
            <a:blip r:embed="rId5"/>
            <a:stretch>
              <a:fillRect l="-1000" t="-3152" r="-267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 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0487" y="4923626"/>
            <a:ext cx="9117325" cy="830997"/>
          </a:xfrm>
          <a:prstGeom prst="rect">
            <a:avLst/>
          </a:prstGeom>
          <a:blipFill rotWithShape="0">
            <a:blip r:embed="rId6"/>
            <a:stretch>
              <a:fillRect l="-1070" t="-8088" b="-5882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>
                <a:solidFill>
                  <a:srgbClr val="000000"/>
                </a:solidFill>
              </a:rPr>
            </a:fld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3" name="Text 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27316" y="332656"/>
            <a:ext cx="9045442" cy="5884944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32656" y="260647"/>
            <a:ext cx="9036495" cy="5903925"/>
          </a:xfrm>
          <a:prstGeom prst="rect">
            <a:avLst/>
          </a:prstGeom>
          <a:blipFill rotWithShape="0">
            <a:blip r:embed="rId1"/>
            <a:stretch>
              <a:fillRect l="-1080" t="-1136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221" name="Rectangle 77"/>
          <p:cNvSpPr/>
          <p:nvPr/>
        </p:nvSpPr>
        <p:spPr>
          <a:xfrm>
            <a:off x="2652713" y="5630863"/>
            <a:ext cx="762000" cy="8382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220" name="Rectangle 76"/>
          <p:cNvSpPr/>
          <p:nvPr/>
        </p:nvSpPr>
        <p:spPr>
          <a:xfrm>
            <a:off x="2347913" y="3571875"/>
            <a:ext cx="533400" cy="11430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222" name="Group 78"/>
          <p:cNvGrpSpPr/>
          <p:nvPr/>
        </p:nvGrpSpPr>
        <p:grpSpPr>
          <a:xfrm>
            <a:off x="900113" y="765175"/>
            <a:ext cx="4957762" cy="2143125"/>
            <a:chOff x="48" y="432"/>
            <a:chExt cx="3072" cy="1350"/>
          </a:xfrm>
        </p:grpSpPr>
        <p:sp>
          <p:nvSpPr>
            <p:cNvPr id="9255" name="Text Box 3"/>
            <p:cNvSpPr txBox="1"/>
            <p:nvPr/>
          </p:nvSpPr>
          <p:spPr>
            <a:xfrm>
              <a:off x="48" y="432"/>
              <a:ext cx="6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引例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56" name="Text Box 4"/>
            <p:cNvSpPr txBox="1"/>
            <p:nvPr/>
          </p:nvSpPr>
          <p:spPr>
            <a:xfrm>
              <a:off x="590" y="432"/>
              <a:ext cx="253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用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Gauss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消元法解线性方程组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57" name="Object 5"/>
            <p:cNvGraphicFramePr>
              <a:graphicFrameLocks noChangeAspect="1"/>
            </p:cNvGraphicFramePr>
            <p:nvPr/>
          </p:nvGraphicFramePr>
          <p:xfrm>
            <a:off x="611" y="770"/>
            <a:ext cx="1859" cy="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" imgW="1727200" imgH="939800" progId="Equation.3">
                    <p:embed/>
                  </p:oleObj>
                </mc:Choice>
                <mc:Fallback>
                  <p:oleObj name="" r:id="rId1" imgW="1727200" imgH="9398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11" y="770"/>
                          <a:ext cx="1859" cy="10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58" name="Group 71"/>
            <p:cNvGrpSpPr/>
            <p:nvPr/>
          </p:nvGrpSpPr>
          <p:grpSpPr>
            <a:xfrm>
              <a:off x="2642" y="768"/>
              <a:ext cx="281" cy="1005"/>
              <a:chOff x="2834" y="816"/>
              <a:chExt cx="281" cy="1005"/>
            </a:xfrm>
          </p:grpSpPr>
          <p:sp>
            <p:nvSpPr>
              <p:cNvPr id="9259" name="Text Box 6"/>
              <p:cNvSpPr txBox="1"/>
              <p:nvPr/>
            </p:nvSpPr>
            <p:spPr>
              <a:xfrm>
                <a:off x="2844" y="816"/>
                <a:ext cx="2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dirty="0">
                    <a:latin typeface="Times New Roman" panose="02020603050405020304" pitchFamily="18" charset="0"/>
                  </a:rPr>
                  <a:t>①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0" name="Text Box 7"/>
              <p:cNvSpPr txBox="1"/>
              <p:nvPr/>
            </p:nvSpPr>
            <p:spPr>
              <a:xfrm>
                <a:off x="2834" y="1056"/>
                <a:ext cx="2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dirty="0">
                    <a:latin typeface="Times New Roman" panose="02020603050405020304" pitchFamily="18" charset="0"/>
                  </a:rPr>
                  <a:t>②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1" name="Text Box 8"/>
              <p:cNvSpPr txBox="1"/>
              <p:nvPr/>
            </p:nvSpPr>
            <p:spPr>
              <a:xfrm>
                <a:off x="2844" y="1331"/>
                <a:ext cx="2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dirty="0">
                    <a:latin typeface="Times New Roman" panose="02020603050405020304" pitchFamily="18" charset="0"/>
                  </a:rPr>
                  <a:t>③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2" name="Text Box 9"/>
              <p:cNvSpPr txBox="1"/>
              <p:nvPr/>
            </p:nvSpPr>
            <p:spPr>
              <a:xfrm>
                <a:off x="2844" y="1571"/>
                <a:ext cx="2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dirty="0">
                    <a:latin typeface="Times New Roman" panose="02020603050405020304" pitchFamily="18" charset="0"/>
                  </a:rPr>
                  <a:t>④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54" name="Text Box 10"/>
          <p:cNvSpPr txBox="1"/>
          <p:nvPr/>
        </p:nvSpPr>
        <p:spPr>
          <a:xfrm>
            <a:off x="900113" y="2852738"/>
            <a:ext cx="5921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解: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61" name="Group 17"/>
          <p:cNvGrpSpPr/>
          <p:nvPr/>
        </p:nvGrpSpPr>
        <p:grpSpPr>
          <a:xfrm>
            <a:off x="1052513" y="3479800"/>
            <a:ext cx="1079500" cy="400050"/>
            <a:chOff x="1632" y="2004"/>
            <a:chExt cx="680" cy="252"/>
          </a:xfrm>
        </p:grpSpPr>
        <p:sp>
          <p:nvSpPr>
            <p:cNvPr id="9252" name="Text Box 13"/>
            <p:cNvSpPr txBox="1"/>
            <p:nvPr/>
          </p:nvSpPr>
          <p:spPr>
            <a:xfrm>
              <a:off x="1632" y="200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</a:rPr>
                <a:t>①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3" name="Text Box 14"/>
            <p:cNvSpPr txBox="1"/>
            <p:nvPr/>
          </p:nvSpPr>
          <p:spPr>
            <a:xfrm>
              <a:off x="2036" y="2006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</a:rPr>
                <a:t>②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4" name="Line 15"/>
            <p:cNvSpPr/>
            <p:nvPr/>
          </p:nvSpPr>
          <p:spPr>
            <a:xfrm>
              <a:off x="1872" y="211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6162" name="Text Box 18"/>
          <p:cNvSpPr txBox="1"/>
          <p:nvPr/>
        </p:nvSpPr>
        <p:spPr>
          <a:xfrm>
            <a:off x="1052513" y="3879850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③÷2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2209800" y="3048000"/>
          <a:ext cx="319087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1765300" imgH="939800" progId="Equation.3">
                  <p:embed/>
                </p:oleObj>
              </mc:Choice>
              <mc:Fallback>
                <p:oleObj name="" r:id="rId3" imgW="1765300" imgH="939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3048000"/>
                        <a:ext cx="3190875" cy="170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16" name="Group 72"/>
          <p:cNvGrpSpPr/>
          <p:nvPr/>
        </p:nvGrpSpPr>
        <p:grpSpPr>
          <a:xfrm>
            <a:off x="5357813" y="3117850"/>
            <a:ext cx="454025" cy="1595438"/>
            <a:chOff x="2856" y="1874"/>
            <a:chExt cx="286" cy="1005"/>
          </a:xfrm>
        </p:grpSpPr>
        <p:sp>
          <p:nvSpPr>
            <p:cNvPr id="9248" name="Text Box 21"/>
            <p:cNvSpPr txBox="1"/>
            <p:nvPr/>
          </p:nvSpPr>
          <p:spPr>
            <a:xfrm>
              <a:off x="2866" y="187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</a:rPr>
                <a:t>①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9" name="Text Box 22"/>
            <p:cNvSpPr txBox="1"/>
            <p:nvPr/>
          </p:nvSpPr>
          <p:spPr>
            <a:xfrm>
              <a:off x="2856" y="211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</a:rPr>
                <a:t>②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0" name="Text Box 23"/>
            <p:cNvSpPr txBox="1"/>
            <p:nvPr/>
          </p:nvSpPr>
          <p:spPr>
            <a:xfrm>
              <a:off x="2866" y="2389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</a:rPr>
                <a:t>③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1" name="Text Box 24"/>
            <p:cNvSpPr txBox="1"/>
            <p:nvPr/>
          </p:nvSpPr>
          <p:spPr>
            <a:xfrm>
              <a:off x="2866" y="2629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</a:rPr>
                <a:t>④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70" name="Text Box 26"/>
          <p:cNvSpPr txBox="1"/>
          <p:nvPr/>
        </p:nvSpPr>
        <p:spPr>
          <a:xfrm>
            <a:off x="1052513" y="4997450"/>
            <a:ext cx="12604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②－③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171" name="Text Box 27"/>
          <p:cNvSpPr txBox="1"/>
          <p:nvPr/>
        </p:nvSpPr>
        <p:spPr>
          <a:xfrm>
            <a:off x="1052513" y="5322888"/>
            <a:ext cx="12604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③－2①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172" name="Text Box 28"/>
          <p:cNvSpPr txBox="1"/>
          <p:nvPr/>
        </p:nvSpPr>
        <p:spPr>
          <a:xfrm>
            <a:off x="1052513" y="5699125"/>
            <a:ext cx="11842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④－3①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73" name="Object 29"/>
          <p:cNvGraphicFramePr>
            <a:graphicFrameLocks noChangeAspect="1"/>
          </p:cNvGraphicFramePr>
          <p:nvPr/>
        </p:nvGraphicFramePr>
        <p:xfrm>
          <a:off x="2306638" y="4892675"/>
          <a:ext cx="325437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190500" imgH="914400" progId="Equation.3">
                  <p:embed/>
                </p:oleObj>
              </mc:Choice>
              <mc:Fallback>
                <p:oleObj name="" r:id="rId5" imgW="190500" imgH="9144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6638" y="4892675"/>
                        <a:ext cx="325437" cy="1563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" name="Object 30"/>
          <p:cNvGraphicFramePr>
            <a:graphicFrameLocks noChangeAspect="1"/>
          </p:cNvGraphicFramePr>
          <p:nvPr/>
        </p:nvGraphicFramePr>
        <p:xfrm>
          <a:off x="2900363" y="5318125"/>
          <a:ext cx="21907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1282700" imgH="228600" progId="Equation.3">
                  <p:embed/>
                </p:oleObj>
              </mc:Choice>
              <mc:Fallback>
                <p:oleObj name="" r:id="rId7" imgW="1282700" imgH="228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0363" y="5318125"/>
                        <a:ext cx="219075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2697163" y="5699125"/>
          <a:ext cx="2540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1485900" imgH="228600" progId="Equation.3">
                  <p:embed/>
                </p:oleObj>
              </mc:Choice>
              <mc:Fallback>
                <p:oleObj name="" r:id="rId9" imgW="1485900" imgH="2286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97163" y="5699125"/>
                        <a:ext cx="25400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Object 32"/>
          <p:cNvGraphicFramePr>
            <a:graphicFrameLocks noChangeAspect="1"/>
          </p:cNvGraphicFramePr>
          <p:nvPr/>
        </p:nvGraphicFramePr>
        <p:xfrm>
          <a:off x="2925763" y="6096000"/>
          <a:ext cx="23415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1" imgW="1371600" imgH="228600" progId="Equation.3">
                  <p:embed/>
                </p:oleObj>
              </mc:Choice>
              <mc:Fallback>
                <p:oleObj name="" r:id="rId11" imgW="1371600" imgH="2286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25763" y="6096000"/>
                        <a:ext cx="2341562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7" name="Object 33"/>
          <p:cNvGraphicFramePr>
            <a:graphicFrameLocks noChangeAspect="1"/>
          </p:cNvGraphicFramePr>
          <p:nvPr/>
        </p:nvGraphicFramePr>
        <p:xfrm>
          <a:off x="2455863" y="4937125"/>
          <a:ext cx="2692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3" imgW="1574800" imgH="228600" progId="Equation.3">
                  <p:embed/>
                </p:oleObj>
              </mc:Choice>
              <mc:Fallback>
                <p:oleObj name="" r:id="rId13" imgW="1574800" imgH="2286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5863" y="4937125"/>
                        <a:ext cx="26924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17" name="Group 73"/>
          <p:cNvGrpSpPr/>
          <p:nvPr/>
        </p:nvGrpSpPr>
        <p:grpSpPr>
          <a:xfrm>
            <a:off x="5414963" y="4876800"/>
            <a:ext cx="469900" cy="1595438"/>
            <a:chOff x="2892" y="2933"/>
            <a:chExt cx="296" cy="1005"/>
          </a:xfrm>
        </p:grpSpPr>
        <p:sp>
          <p:nvSpPr>
            <p:cNvPr id="9244" name="Text Box 34"/>
            <p:cNvSpPr txBox="1"/>
            <p:nvPr/>
          </p:nvSpPr>
          <p:spPr>
            <a:xfrm>
              <a:off x="2892" y="2933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</a:rPr>
                <a:t>①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5" name="Text Box 35"/>
            <p:cNvSpPr txBox="1"/>
            <p:nvPr/>
          </p:nvSpPr>
          <p:spPr>
            <a:xfrm>
              <a:off x="2902" y="3173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</a:rPr>
                <a:t>②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6" name="Text Box 36"/>
            <p:cNvSpPr txBox="1"/>
            <p:nvPr/>
          </p:nvSpPr>
          <p:spPr>
            <a:xfrm>
              <a:off x="2912" y="3448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</a:rPr>
                <a:t>③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7" name="Text Box 37"/>
            <p:cNvSpPr txBox="1"/>
            <p:nvPr/>
          </p:nvSpPr>
          <p:spPr>
            <a:xfrm>
              <a:off x="2912" y="3688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</a:rPr>
                <a:t>④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18" name="Group 74"/>
          <p:cNvGrpSpPr/>
          <p:nvPr/>
        </p:nvGrpSpPr>
        <p:grpSpPr>
          <a:xfrm>
            <a:off x="6335713" y="3644900"/>
            <a:ext cx="971550" cy="457200"/>
            <a:chOff x="4560" y="2208"/>
            <a:chExt cx="612" cy="288"/>
          </a:xfrm>
        </p:grpSpPr>
        <p:sp>
          <p:nvSpPr>
            <p:cNvPr id="9242" name="Text Box 38"/>
            <p:cNvSpPr txBox="1"/>
            <p:nvPr/>
          </p:nvSpPr>
          <p:spPr>
            <a:xfrm>
              <a:off x="4560" y="2208"/>
              <a:ext cx="6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（     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43" name="Object 40"/>
            <p:cNvGraphicFramePr>
              <a:graphicFrameLocks noChangeAspect="1"/>
            </p:cNvGraphicFramePr>
            <p:nvPr/>
          </p:nvGraphicFramePr>
          <p:xfrm>
            <a:off x="4835" y="2256"/>
            <a:ext cx="20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15" imgW="190500" imgH="215900" progId="Equation.3">
                    <p:embed/>
                  </p:oleObj>
                </mc:Choice>
                <mc:Fallback>
                  <p:oleObj name="" r:id="rId15" imgW="190500" imgH="2159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835" y="2256"/>
                          <a:ext cx="205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19" name="Group 75"/>
          <p:cNvGrpSpPr/>
          <p:nvPr/>
        </p:nvGrpSpPr>
        <p:grpSpPr>
          <a:xfrm>
            <a:off x="6264275" y="5516563"/>
            <a:ext cx="971550" cy="457200"/>
            <a:chOff x="4848" y="3360"/>
            <a:chExt cx="612" cy="288"/>
          </a:xfrm>
        </p:grpSpPr>
        <p:sp>
          <p:nvSpPr>
            <p:cNvPr id="9240" name="Text Box 41"/>
            <p:cNvSpPr txBox="1"/>
            <p:nvPr/>
          </p:nvSpPr>
          <p:spPr>
            <a:xfrm>
              <a:off x="4848" y="3360"/>
              <a:ext cx="6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（     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41" name="Object 42"/>
            <p:cNvGraphicFramePr>
              <a:graphicFrameLocks noChangeAspect="1"/>
            </p:cNvGraphicFramePr>
            <p:nvPr/>
          </p:nvGraphicFramePr>
          <p:xfrm>
            <a:off x="5081" y="3408"/>
            <a:ext cx="21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7" imgW="203200" imgH="215900" progId="Equation.3">
                    <p:embed/>
                  </p:oleObj>
                </mc:Choice>
                <mc:Fallback>
                  <p:oleObj name="" r:id="rId17" imgW="203200" imgH="2159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081" y="3408"/>
                          <a:ext cx="219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23" name="Line 79"/>
          <p:cNvSpPr/>
          <p:nvPr/>
        </p:nvSpPr>
        <p:spPr>
          <a:xfrm>
            <a:off x="1052513" y="3876675"/>
            <a:ext cx="10668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27" name="Line 83"/>
          <p:cNvSpPr/>
          <p:nvPr/>
        </p:nvSpPr>
        <p:spPr>
          <a:xfrm>
            <a:off x="1093788" y="5699125"/>
            <a:ext cx="10668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1" grpId="0" animBg="1"/>
      <p:bldP spid="6220" grpId="0" animBg="1"/>
      <p:bldP spid="6154" grpId="0"/>
      <p:bldP spid="6162" grpId="0"/>
      <p:bldP spid="6170" grpId="0"/>
      <p:bldP spid="6171" grpId="0"/>
      <p:bldP spid="6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171" name="Text Box 3"/>
          <p:cNvSpPr txBox="1"/>
          <p:nvPr/>
        </p:nvSpPr>
        <p:spPr>
          <a:xfrm>
            <a:off x="152400" y="441325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</a:rPr>
              <a:t>②÷2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/>
          <p:cNvSpPr txBox="1"/>
          <p:nvPr/>
        </p:nvSpPr>
        <p:spPr>
          <a:xfrm>
            <a:off x="152400" y="746125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</a:rPr>
              <a:t>③+5②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152400" y="114300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</a:rPr>
              <a:t>④－3②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295400" y="349250"/>
          <a:ext cx="325438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190500" imgH="914400" progId="Equation.3">
                  <p:embed/>
                </p:oleObj>
              </mc:Choice>
              <mc:Fallback>
                <p:oleObj name="" r:id="rId1" imgW="190500" imgH="9144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349250"/>
                        <a:ext cx="325438" cy="1563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2014538" y="769938"/>
          <a:ext cx="2060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1206500" imgH="228600" progId="Equation.3">
                  <p:embed/>
                </p:oleObj>
              </mc:Choice>
              <mc:Fallback>
                <p:oleObj name="" r:id="rId3" imgW="1206500" imgH="2286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4538" y="769938"/>
                        <a:ext cx="2060575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124200" y="1166813"/>
          <a:ext cx="10842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634365" imgH="215900" progId="Equation.3">
                  <p:embed/>
                </p:oleObj>
              </mc:Choice>
              <mc:Fallback>
                <p:oleObj name="" r:id="rId5" imgW="634365" imgH="215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1166813"/>
                        <a:ext cx="1084263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3265488" y="1557338"/>
          <a:ext cx="9540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558800" imgH="215900" progId="Equation.3">
                  <p:embed/>
                </p:oleObj>
              </mc:Choice>
              <mc:Fallback>
                <p:oleObj name="" r:id="rId7" imgW="558800" imgH="2159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65488" y="1557338"/>
                        <a:ext cx="954087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1446213" y="393700"/>
          <a:ext cx="26908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9" imgW="1574800" imgH="228600" progId="Equation.3">
                  <p:embed/>
                </p:oleObj>
              </mc:Choice>
              <mc:Fallback>
                <p:oleObj name="" r:id="rId9" imgW="1574800" imgH="2286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6213" y="393700"/>
                        <a:ext cx="2690812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91" name="Group 123"/>
          <p:cNvGrpSpPr/>
          <p:nvPr/>
        </p:nvGrpSpPr>
        <p:grpSpPr>
          <a:xfrm>
            <a:off x="4419600" y="333375"/>
            <a:ext cx="454025" cy="1595438"/>
            <a:chOff x="2928" y="109"/>
            <a:chExt cx="286" cy="1005"/>
          </a:xfrm>
        </p:grpSpPr>
        <p:sp>
          <p:nvSpPr>
            <p:cNvPr id="10310" name="Text Box 11"/>
            <p:cNvSpPr txBox="1"/>
            <p:nvPr/>
          </p:nvSpPr>
          <p:spPr>
            <a:xfrm>
              <a:off x="2938" y="109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①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311" name="Text Box 12"/>
            <p:cNvSpPr txBox="1"/>
            <p:nvPr/>
          </p:nvSpPr>
          <p:spPr>
            <a:xfrm>
              <a:off x="2928" y="349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②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312" name="Text Box 13"/>
            <p:cNvSpPr txBox="1"/>
            <p:nvPr/>
          </p:nvSpPr>
          <p:spPr>
            <a:xfrm>
              <a:off x="2938" y="62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③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313" name="Text Box 14"/>
            <p:cNvSpPr txBox="1"/>
            <p:nvPr/>
          </p:nvSpPr>
          <p:spPr>
            <a:xfrm>
              <a:off x="2938" y="86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④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96" name="Group 128"/>
          <p:cNvGrpSpPr/>
          <p:nvPr/>
        </p:nvGrpSpPr>
        <p:grpSpPr>
          <a:xfrm>
            <a:off x="6858000" y="685800"/>
            <a:ext cx="971550" cy="457200"/>
            <a:chOff x="4848" y="536"/>
            <a:chExt cx="612" cy="288"/>
          </a:xfrm>
        </p:grpSpPr>
        <p:sp>
          <p:nvSpPr>
            <p:cNvPr id="10308" name="Text Box 15"/>
            <p:cNvSpPr txBox="1"/>
            <p:nvPr/>
          </p:nvSpPr>
          <p:spPr>
            <a:xfrm>
              <a:off x="4848" y="536"/>
              <a:ext cx="6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（     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309" name="Object 16"/>
            <p:cNvGraphicFramePr>
              <a:graphicFrameLocks noChangeAspect="1"/>
            </p:cNvGraphicFramePr>
            <p:nvPr/>
          </p:nvGraphicFramePr>
          <p:xfrm>
            <a:off x="5088" y="570"/>
            <a:ext cx="21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1" imgW="203200" imgH="228600" progId="Equation.3">
                    <p:embed/>
                  </p:oleObj>
                </mc:Choice>
                <mc:Fallback>
                  <p:oleObj name="" r:id="rId11" imgW="203200" imgH="2286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88" y="570"/>
                          <a:ext cx="219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1295400" y="2060575"/>
          <a:ext cx="325438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3" imgW="190500" imgH="914400" progId="Equation.3">
                  <p:embed/>
                </p:oleObj>
              </mc:Choice>
              <mc:Fallback>
                <p:oleObj name="" r:id="rId13" imgW="190500" imgH="9144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95400" y="2060575"/>
                        <a:ext cx="325438" cy="1563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1998663" y="2425700"/>
          <a:ext cx="21272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5" imgW="1244600" imgH="228600" progId="Equation.3">
                  <p:embed/>
                </p:oleObj>
              </mc:Choice>
              <mc:Fallback>
                <p:oleObj name="" r:id="rId15" imgW="1244600" imgH="2286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98663" y="2425700"/>
                        <a:ext cx="212725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3182938" y="3214688"/>
          <a:ext cx="10842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7" imgW="634365" imgH="215900" progId="Equation.3">
                  <p:embed/>
                </p:oleObj>
              </mc:Choice>
              <mc:Fallback>
                <p:oleObj name="" r:id="rId17" imgW="634365" imgH="215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82938" y="3214688"/>
                        <a:ext cx="1084262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3203575" y="2822575"/>
          <a:ext cx="9540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9" imgW="558800" imgH="215900" progId="Equation.3">
                  <p:embed/>
                </p:oleObj>
              </mc:Choice>
              <mc:Fallback>
                <p:oleObj name="" r:id="rId19" imgW="558800" imgH="2159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03575" y="2822575"/>
                        <a:ext cx="954088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1446213" y="2049463"/>
          <a:ext cx="26908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21" imgW="1574800" imgH="228600" progId="Equation.3">
                  <p:embed/>
                </p:oleObj>
              </mc:Choice>
              <mc:Fallback>
                <p:oleObj name="" r:id="rId21" imgW="1574800" imgH="2286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46213" y="2049463"/>
                        <a:ext cx="2690812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92" name="Group 124"/>
          <p:cNvGrpSpPr/>
          <p:nvPr/>
        </p:nvGrpSpPr>
        <p:grpSpPr>
          <a:xfrm>
            <a:off x="4419600" y="1989138"/>
            <a:ext cx="454025" cy="1595437"/>
            <a:chOff x="2928" y="1203"/>
            <a:chExt cx="286" cy="1005"/>
          </a:xfrm>
        </p:grpSpPr>
        <p:sp>
          <p:nvSpPr>
            <p:cNvPr id="10304" name="Text Box 27"/>
            <p:cNvSpPr txBox="1"/>
            <p:nvPr/>
          </p:nvSpPr>
          <p:spPr>
            <a:xfrm>
              <a:off x="2938" y="1203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①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305" name="Text Box 28"/>
            <p:cNvSpPr txBox="1"/>
            <p:nvPr/>
          </p:nvSpPr>
          <p:spPr>
            <a:xfrm>
              <a:off x="2928" y="1443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②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306" name="Text Box 29"/>
            <p:cNvSpPr txBox="1"/>
            <p:nvPr/>
          </p:nvSpPr>
          <p:spPr>
            <a:xfrm>
              <a:off x="2938" y="1718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③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307" name="Text Box 30"/>
            <p:cNvSpPr txBox="1"/>
            <p:nvPr/>
          </p:nvSpPr>
          <p:spPr>
            <a:xfrm>
              <a:off x="2938" y="1958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④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97" name="Group 129"/>
          <p:cNvGrpSpPr/>
          <p:nvPr/>
        </p:nvGrpSpPr>
        <p:grpSpPr>
          <a:xfrm>
            <a:off x="6781800" y="2452688"/>
            <a:ext cx="971550" cy="457200"/>
            <a:chOff x="4272" y="1545"/>
            <a:chExt cx="612" cy="288"/>
          </a:xfrm>
        </p:grpSpPr>
        <p:sp>
          <p:nvSpPr>
            <p:cNvPr id="10302" name="Text Box 31"/>
            <p:cNvSpPr txBox="1"/>
            <p:nvPr/>
          </p:nvSpPr>
          <p:spPr>
            <a:xfrm>
              <a:off x="4272" y="1545"/>
              <a:ext cx="6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（     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303" name="Object 32"/>
            <p:cNvGraphicFramePr>
              <a:graphicFrameLocks noChangeAspect="1"/>
            </p:cNvGraphicFramePr>
            <p:nvPr/>
          </p:nvGraphicFramePr>
          <p:xfrm>
            <a:off x="4504" y="1593"/>
            <a:ext cx="22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23" imgW="203200" imgH="215900" progId="Equation.3">
                    <p:embed/>
                  </p:oleObj>
                </mc:Choice>
                <mc:Fallback>
                  <p:oleObj name="" r:id="rId23" imgW="203200" imgH="2159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504" y="1593"/>
                          <a:ext cx="220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03" name="Group 35"/>
          <p:cNvGrpSpPr/>
          <p:nvPr/>
        </p:nvGrpSpPr>
        <p:grpSpPr>
          <a:xfrm>
            <a:off x="152400" y="2422525"/>
            <a:ext cx="1093788" cy="396875"/>
            <a:chOff x="396" y="2064"/>
            <a:chExt cx="620" cy="250"/>
          </a:xfrm>
        </p:grpSpPr>
        <p:sp>
          <p:nvSpPr>
            <p:cNvPr id="10299" name="Line 20"/>
            <p:cNvSpPr/>
            <p:nvPr/>
          </p:nvSpPr>
          <p:spPr>
            <a:xfrm>
              <a:off x="624" y="220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0300" name="Text Box 33"/>
            <p:cNvSpPr txBox="1"/>
            <p:nvPr/>
          </p:nvSpPr>
          <p:spPr>
            <a:xfrm>
              <a:off x="396" y="2064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③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301" name="Text Box 34"/>
            <p:cNvSpPr txBox="1"/>
            <p:nvPr/>
          </p:nvSpPr>
          <p:spPr>
            <a:xfrm>
              <a:off x="768" y="2064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④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206" name="Text Box 38"/>
          <p:cNvSpPr txBox="1"/>
          <p:nvPr/>
        </p:nvSpPr>
        <p:spPr>
          <a:xfrm>
            <a:off x="152400" y="280352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</a:rPr>
              <a:t>④－2③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07" name="Object 39"/>
          <p:cNvGraphicFramePr>
            <a:graphicFrameLocks noChangeAspect="1"/>
          </p:cNvGraphicFramePr>
          <p:nvPr/>
        </p:nvGraphicFramePr>
        <p:xfrm>
          <a:off x="2987675" y="3279775"/>
          <a:ext cx="12366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25" imgW="723265" imgH="177800" progId="Equation.3">
                  <p:embed/>
                </p:oleObj>
              </mc:Choice>
              <mc:Fallback>
                <p:oleObj name="" r:id="rId25" imgW="723265" imgH="1778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87675" y="3279775"/>
                        <a:ext cx="1236663" cy="3032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" name="Object 41"/>
          <p:cNvGraphicFramePr>
            <a:graphicFrameLocks noChangeAspect="1"/>
          </p:cNvGraphicFramePr>
          <p:nvPr/>
        </p:nvGraphicFramePr>
        <p:xfrm>
          <a:off x="1295400" y="3773488"/>
          <a:ext cx="325438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27" imgW="190500" imgH="914400" progId="Equation.3">
                  <p:embed/>
                </p:oleObj>
              </mc:Choice>
              <mc:Fallback>
                <p:oleObj name="" r:id="rId27" imgW="190500" imgH="9144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95400" y="3773488"/>
                        <a:ext cx="325438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0" name="Text Box 42"/>
          <p:cNvSpPr txBox="1"/>
          <p:nvPr/>
        </p:nvSpPr>
        <p:spPr>
          <a:xfrm>
            <a:off x="228600" y="4098925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</a:rPr>
              <a:t>①－②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11" name="Object 43"/>
          <p:cNvGraphicFramePr>
            <a:graphicFrameLocks noChangeAspect="1"/>
          </p:cNvGraphicFramePr>
          <p:nvPr/>
        </p:nvGraphicFramePr>
        <p:xfrm>
          <a:off x="1651000" y="3736975"/>
          <a:ext cx="22574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9" imgW="1320800" imgH="228600" progId="Equation.3">
                  <p:embed/>
                </p:oleObj>
              </mc:Choice>
              <mc:Fallback>
                <p:oleObj name="" r:id="rId29" imgW="1320800" imgH="2286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651000" y="3736975"/>
                        <a:ext cx="225742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2" name="Text Box 44"/>
          <p:cNvSpPr txBox="1"/>
          <p:nvPr/>
        </p:nvSpPr>
        <p:spPr>
          <a:xfrm>
            <a:off x="228600" y="449580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</a:rPr>
              <a:t>②－③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13" name="Object 45"/>
          <p:cNvGraphicFramePr>
            <a:graphicFrameLocks noChangeAspect="1"/>
          </p:cNvGraphicFramePr>
          <p:nvPr/>
        </p:nvGraphicFramePr>
        <p:xfrm>
          <a:off x="2151063" y="4106863"/>
          <a:ext cx="17573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1" imgW="1028700" imgH="228600" progId="Equation.3">
                  <p:embed/>
                </p:oleObj>
              </mc:Choice>
              <mc:Fallback>
                <p:oleObj name="" r:id="rId31" imgW="1028700" imgH="2286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51063" y="4106863"/>
                        <a:ext cx="1757362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4" name="Object 46"/>
          <p:cNvGraphicFramePr>
            <a:graphicFrameLocks noChangeAspect="1"/>
          </p:cNvGraphicFramePr>
          <p:nvPr/>
        </p:nvGraphicFramePr>
        <p:xfrm>
          <a:off x="3114675" y="4498975"/>
          <a:ext cx="9525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3" imgW="558800" imgH="215900" progId="Equation.3">
                  <p:embed/>
                </p:oleObj>
              </mc:Choice>
              <mc:Fallback>
                <p:oleObj name="" r:id="rId33" imgW="558800" imgH="215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114675" y="4498975"/>
                        <a:ext cx="95250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5" name="Object 47"/>
          <p:cNvGraphicFramePr>
            <a:graphicFrameLocks noChangeAspect="1"/>
          </p:cNvGraphicFramePr>
          <p:nvPr/>
        </p:nvGraphicFramePr>
        <p:xfrm>
          <a:off x="3286125" y="4881563"/>
          <a:ext cx="65087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5" imgW="380365" imgH="177800" progId="Equation.3">
                  <p:embed/>
                </p:oleObj>
              </mc:Choice>
              <mc:Fallback>
                <p:oleObj name="" r:id="rId35" imgW="380365" imgH="177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286125" y="4881563"/>
                        <a:ext cx="650875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93" name="Group 125"/>
          <p:cNvGrpSpPr/>
          <p:nvPr/>
        </p:nvGrpSpPr>
        <p:grpSpPr>
          <a:xfrm>
            <a:off x="4422775" y="3665538"/>
            <a:ext cx="454025" cy="1595437"/>
            <a:chOff x="2930" y="2259"/>
            <a:chExt cx="286" cy="1005"/>
          </a:xfrm>
        </p:grpSpPr>
        <p:sp>
          <p:nvSpPr>
            <p:cNvPr id="10295" name="Text Box 48"/>
            <p:cNvSpPr txBox="1"/>
            <p:nvPr/>
          </p:nvSpPr>
          <p:spPr>
            <a:xfrm>
              <a:off x="2940" y="2259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①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296" name="Text Box 49"/>
            <p:cNvSpPr txBox="1"/>
            <p:nvPr/>
          </p:nvSpPr>
          <p:spPr>
            <a:xfrm>
              <a:off x="2930" y="2499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②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297" name="Text Box 50"/>
            <p:cNvSpPr txBox="1"/>
            <p:nvPr/>
          </p:nvSpPr>
          <p:spPr>
            <a:xfrm>
              <a:off x="2940" y="277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③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298" name="Text Box 51"/>
            <p:cNvSpPr txBox="1"/>
            <p:nvPr/>
          </p:nvSpPr>
          <p:spPr>
            <a:xfrm>
              <a:off x="2940" y="3014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④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98" name="Group 130"/>
          <p:cNvGrpSpPr/>
          <p:nvPr/>
        </p:nvGrpSpPr>
        <p:grpSpPr>
          <a:xfrm>
            <a:off x="6724650" y="4110038"/>
            <a:ext cx="971550" cy="457200"/>
            <a:chOff x="4236" y="2589"/>
            <a:chExt cx="612" cy="288"/>
          </a:xfrm>
        </p:grpSpPr>
        <p:sp>
          <p:nvSpPr>
            <p:cNvPr id="10293" name="Text Box 52"/>
            <p:cNvSpPr txBox="1"/>
            <p:nvPr/>
          </p:nvSpPr>
          <p:spPr>
            <a:xfrm>
              <a:off x="4236" y="2589"/>
              <a:ext cx="6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（     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94" name="Object 53"/>
            <p:cNvGraphicFramePr>
              <a:graphicFrameLocks noChangeAspect="1"/>
            </p:cNvGraphicFramePr>
            <p:nvPr/>
          </p:nvGraphicFramePr>
          <p:xfrm>
            <a:off x="4469" y="2630"/>
            <a:ext cx="21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37" imgW="203200" imgH="228600" progId="Equation.3">
                    <p:embed/>
                  </p:oleObj>
                </mc:Choice>
                <mc:Fallback>
                  <p:oleObj name="" r:id="rId37" imgW="203200" imgH="2286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469" y="2630"/>
                          <a:ext cx="219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22" name="Text Box 54"/>
          <p:cNvSpPr txBox="1"/>
          <p:nvPr/>
        </p:nvSpPr>
        <p:spPr>
          <a:xfrm>
            <a:off x="1042988" y="5664200"/>
            <a:ext cx="709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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23" name="Object 55"/>
          <p:cNvGraphicFramePr>
            <a:graphicFrameLocks noChangeAspect="1"/>
          </p:cNvGraphicFramePr>
          <p:nvPr/>
        </p:nvGraphicFramePr>
        <p:xfrm>
          <a:off x="2519363" y="5410200"/>
          <a:ext cx="12811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9" imgW="749300" imgH="228600" progId="Equation.3">
                  <p:embed/>
                </p:oleObj>
              </mc:Choice>
              <mc:Fallback>
                <p:oleObj name="" r:id="rId39" imgW="749300" imgH="228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519363" y="5410200"/>
                        <a:ext cx="1281112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4" name="Object 56"/>
          <p:cNvGraphicFramePr>
            <a:graphicFrameLocks noChangeAspect="1"/>
          </p:cNvGraphicFramePr>
          <p:nvPr/>
        </p:nvGraphicFramePr>
        <p:xfrm>
          <a:off x="2524125" y="5781675"/>
          <a:ext cx="13033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41" imgW="761365" imgH="228600" progId="Equation.3">
                  <p:embed/>
                </p:oleObj>
              </mc:Choice>
              <mc:Fallback>
                <p:oleObj name="" r:id="rId41" imgW="761365" imgH="228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524125" y="5781675"/>
                        <a:ext cx="1303338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5" name="Object 57"/>
          <p:cNvGraphicFramePr>
            <a:graphicFrameLocks noChangeAspect="1"/>
          </p:cNvGraphicFramePr>
          <p:nvPr/>
        </p:nvGraphicFramePr>
        <p:xfrm>
          <a:off x="2505075" y="6181725"/>
          <a:ext cx="9525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43" imgW="558800" imgH="215900" progId="Equation.3">
                  <p:embed/>
                </p:oleObj>
              </mc:Choice>
              <mc:Fallback>
                <p:oleObj name="" r:id="rId43" imgW="558800" imgH="2159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505075" y="6181725"/>
                        <a:ext cx="95250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6" name="Object 58"/>
          <p:cNvGraphicFramePr>
            <a:graphicFrameLocks noChangeAspect="1"/>
          </p:cNvGraphicFramePr>
          <p:nvPr/>
        </p:nvGraphicFramePr>
        <p:xfrm>
          <a:off x="2265363" y="5337175"/>
          <a:ext cx="32543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45" imgW="190500" imgH="711200" progId="Equation.3">
                  <p:embed/>
                </p:oleObj>
              </mc:Choice>
              <mc:Fallback>
                <p:oleObj name="" r:id="rId45" imgW="190500" imgH="711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265363" y="5337175"/>
                        <a:ext cx="325437" cy="1216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0" name="Line 132"/>
          <p:cNvSpPr/>
          <p:nvPr/>
        </p:nvSpPr>
        <p:spPr>
          <a:xfrm>
            <a:off x="228600" y="4495800"/>
            <a:ext cx="10668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301" name="Line 133"/>
          <p:cNvSpPr/>
          <p:nvPr/>
        </p:nvSpPr>
        <p:spPr>
          <a:xfrm>
            <a:off x="152400" y="1143000"/>
            <a:ext cx="10668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302" name="Line 134"/>
          <p:cNvSpPr/>
          <p:nvPr/>
        </p:nvSpPr>
        <p:spPr>
          <a:xfrm>
            <a:off x="152400" y="2819400"/>
            <a:ext cx="106680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0280" name="Group 147"/>
          <p:cNvGrpSpPr/>
          <p:nvPr/>
        </p:nvGrpSpPr>
        <p:grpSpPr>
          <a:xfrm>
            <a:off x="4859338" y="5084763"/>
            <a:ext cx="3578225" cy="1611312"/>
            <a:chOff x="3074" y="3209"/>
            <a:chExt cx="2254" cy="1015"/>
          </a:xfrm>
        </p:grpSpPr>
        <p:graphicFrame>
          <p:nvGraphicFramePr>
            <p:cNvPr id="10281" name="Object 136"/>
            <p:cNvGraphicFramePr>
              <a:graphicFrameLocks noChangeAspect="1"/>
            </p:cNvGraphicFramePr>
            <p:nvPr/>
          </p:nvGraphicFramePr>
          <p:xfrm>
            <a:off x="3074" y="3219"/>
            <a:ext cx="205" cy="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47" imgW="190500" imgH="914400" progId="Equation.3">
                    <p:embed/>
                  </p:oleObj>
                </mc:Choice>
                <mc:Fallback>
                  <p:oleObj name="" r:id="rId47" imgW="190500" imgH="9144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3074" y="3219"/>
                          <a:ext cx="205" cy="9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82" name="Group 146"/>
            <p:cNvGrpSpPr/>
            <p:nvPr/>
          </p:nvGrpSpPr>
          <p:grpSpPr>
            <a:xfrm>
              <a:off x="3168" y="3209"/>
              <a:ext cx="2160" cy="1015"/>
              <a:chOff x="3168" y="3209"/>
              <a:chExt cx="2160" cy="1015"/>
            </a:xfrm>
          </p:grpSpPr>
          <p:sp>
            <p:nvSpPr>
              <p:cNvPr id="10283" name="Rectangle 135"/>
              <p:cNvSpPr/>
              <p:nvPr/>
            </p:nvSpPr>
            <p:spPr>
              <a:xfrm>
                <a:off x="3292" y="3684"/>
                <a:ext cx="480" cy="528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284" name="Object 137"/>
              <p:cNvGraphicFramePr>
                <a:graphicFrameLocks noChangeAspect="1"/>
              </p:cNvGraphicFramePr>
              <p:nvPr/>
            </p:nvGraphicFramePr>
            <p:xfrm>
              <a:off x="3448" y="3487"/>
              <a:ext cx="1380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8" name="" r:id="rId49" imgW="1282700" imgH="228600" progId="Equation.3">
                      <p:embed/>
                    </p:oleObj>
                  </mc:Choice>
                  <mc:Fallback>
                    <p:oleObj name="" r:id="rId49" imgW="1282700" imgH="228600" progId="Equation.3">
                      <p:embed/>
                      <p:pic>
                        <p:nvPicPr>
                          <p:cNvPr id="0" name="图片 3137"/>
                          <p:cNvPicPr/>
                          <p:nvPr/>
                        </p:nvPicPr>
                        <p:blipFill>
                          <a:blip r:embed="rId50"/>
                          <a:stretch>
                            <a:fillRect/>
                          </a:stretch>
                        </p:blipFill>
                        <p:spPr>
                          <a:xfrm>
                            <a:off x="3448" y="3487"/>
                            <a:ext cx="1380" cy="247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5" name="Object 138"/>
              <p:cNvGraphicFramePr>
                <a:graphicFrameLocks noChangeAspect="1"/>
              </p:cNvGraphicFramePr>
              <p:nvPr/>
            </p:nvGraphicFramePr>
            <p:xfrm>
              <a:off x="3320" y="3727"/>
              <a:ext cx="1600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51" imgW="1485900" imgH="228600" progId="Equation.3">
                      <p:embed/>
                    </p:oleObj>
                  </mc:Choice>
                  <mc:Fallback>
                    <p:oleObj name="" r:id="rId51" imgW="1485900" imgH="228600" progId="Equation.3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52"/>
                          <a:stretch>
                            <a:fillRect/>
                          </a:stretch>
                        </p:blipFill>
                        <p:spPr>
                          <a:xfrm>
                            <a:off x="3320" y="3727"/>
                            <a:ext cx="1600" cy="247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6" name="Object 139"/>
              <p:cNvGraphicFramePr>
                <a:graphicFrameLocks noChangeAspect="1"/>
              </p:cNvGraphicFramePr>
              <p:nvPr/>
            </p:nvGraphicFramePr>
            <p:xfrm>
              <a:off x="3464" y="3977"/>
              <a:ext cx="147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53" imgW="1371600" imgH="228600" progId="Equation.3">
                      <p:embed/>
                    </p:oleObj>
                  </mc:Choice>
                  <mc:Fallback>
                    <p:oleObj name="" r:id="rId53" imgW="1371600" imgH="228600" progId="Equation.3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54"/>
                          <a:stretch>
                            <a:fillRect/>
                          </a:stretch>
                        </p:blipFill>
                        <p:spPr>
                          <a:xfrm>
                            <a:off x="3464" y="3977"/>
                            <a:ext cx="1475" cy="247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7" name="Object 140"/>
              <p:cNvGraphicFramePr>
                <a:graphicFrameLocks noChangeAspect="1"/>
              </p:cNvGraphicFramePr>
              <p:nvPr/>
            </p:nvGraphicFramePr>
            <p:xfrm>
              <a:off x="3168" y="3247"/>
              <a:ext cx="169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0" name="" r:id="rId55" imgW="1574800" imgH="228600" progId="Equation.3">
                      <p:embed/>
                    </p:oleObj>
                  </mc:Choice>
                  <mc:Fallback>
                    <p:oleObj name="" r:id="rId55" imgW="1574800" imgH="228600" progId="Equation.3">
                      <p:embed/>
                      <p:pic>
                        <p:nvPicPr>
                          <p:cNvPr id="0" name="图片 3139"/>
                          <p:cNvPicPr/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>
                            <a:off x="3168" y="3247"/>
                            <a:ext cx="1696" cy="247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288" name="Group 141"/>
              <p:cNvGrpSpPr/>
              <p:nvPr/>
            </p:nvGrpSpPr>
            <p:grpSpPr>
              <a:xfrm>
                <a:off x="5032" y="3209"/>
                <a:ext cx="296" cy="1005"/>
                <a:chOff x="2892" y="2933"/>
                <a:chExt cx="296" cy="1005"/>
              </a:xfrm>
            </p:grpSpPr>
            <p:sp>
              <p:nvSpPr>
                <p:cNvPr id="10289" name="Text Box 142"/>
                <p:cNvSpPr txBox="1"/>
                <p:nvPr/>
              </p:nvSpPr>
              <p:spPr>
                <a:xfrm>
                  <a:off x="2892" y="2933"/>
                  <a:ext cx="276" cy="25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zh-CN" altLang="en-US" sz="2000" dirty="0">
                      <a:latin typeface="Times New Roman" panose="02020603050405020304" pitchFamily="18" charset="0"/>
                    </a:rPr>
                    <a:t>①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90" name="Text Box 143"/>
                <p:cNvSpPr txBox="1"/>
                <p:nvPr/>
              </p:nvSpPr>
              <p:spPr>
                <a:xfrm>
                  <a:off x="2902" y="3173"/>
                  <a:ext cx="276" cy="25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zh-CN" altLang="en-US" sz="2000" dirty="0">
                      <a:latin typeface="Times New Roman" panose="02020603050405020304" pitchFamily="18" charset="0"/>
                    </a:rPr>
                    <a:t>②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91" name="Text Box 144"/>
                <p:cNvSpPr txBox="1"/>
                <p:nvPr/>
              </p:nvSpPr>
              <p:spPr>
                <a:xfrm>
                  <a:off x="2912" y="3448"/>
                  <a:ext cx="276" cy="25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zh-CN" altLang="en-US" sz="2000" dirty="0">
                      <a:latin typeface="Times New Roman" panose="02020603050405020304" pitchFamily="18" charset="0"/>
                    </a:rPr>
                    <a:t>③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92" name="Text Box 145"/>
                <p:cNvSpPr txBox="1"/>
                <p:nvPr/>
              </p:nvSpPr>
              <p:spPr>
                <a:xfrm>
                  <a:off x="2912" y="3688"/>
                  <a:ext cx="276" cy="25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zh-CN" altLang="en-US" sz="2000" dirty="0">
                      <a:latin typeface="Times New Roman" panose="02020603050405020304" pitchFamily="18" charset="0"/>
                    </a:rPr>
                    <a:t>④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/>
      <p:bldP spid="7173" grpId="0"/>
      <p:bldP spid="7206" grpId="0"/>
      <p:bldP spid="7210" grpId="0"/>
      <p:bldP spid="7212" grpId="0"/>
      <p:bldP spid="72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11267" name="Group 42"/>
          <p:cNvGrpSpPr/>
          <p:nvPr/>
        </p:nvGrpSpPr>
        <p:grpSpPr>
          <a:xfrm>
            <a:off x="341313" y="333375"/>
            <a:ext cx="7467600" cy="2887663"/>
            <a:chOff x="215" y="210"/>
            <a:chExt cx="4704" cy="1819"/>
          </a:xfrm>
        </p:grpSpPr>
        <p:graphicFrame>
          <p:nvGraphicFramePr>
            <p:cNvPr id="11272" name="Object 4"/>
            <p:cNvGraphicFramePr>
              <a:graphicFrameLocks noChangeAspect="1"/>
            </p:cNvGraphicFramePr>
            <p:nvPr/>
          </p:nvGraphicFramePr>
          <p:xfrm>
            <a:off x="887" y="278"/>
            <a:ext cx="205" cy="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" imgW="190500" imgH="914400" progId="Equation.3">
                    <p:embed/>
                  </p:oleObj>
                </mc:Choice>
                <mc:Fallback>
                  <p:oleObj name="" r:id="rId1" imgW="190500" imgH="9144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87" y="278"/>
                          <a:ext cx="205" cy="9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Text Box 5"/>
            <p:cNvSpPr txBox="1"/>
            <p:nvPr/>
          </p:nvSpPr>
          <p:spPr>
            <a:xfrm>
              <a:off x="215" y="483"/>
              <a:ext cx="6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①－②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74" name="Object 6"/>
            <p:cNvGraphicFramePr>
              <a:graphicFrameLocks noChangeAspect="1"/>
            </p:cNvGraphicFramePr>
            <p:nvPr/>
          </p:nvGraphicFramePr>
          <p:xfrm>
            <a:off x="1111" y="255"/>
            <a:ext cx="142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" imgW="1320800" imgH="228600" progId="Equation.3">
                    <p:embed/>
                  </p:oleObj>
                </mc:Choice>
                <mc:Fallback>
                  <p:oleObj name="" r:id="rId3" imgW="1320800" imgH="2286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11" y="255"/>
                          <a:ext cx="1422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Text Box 7"/>
            <p:cNvSpPr txBox="1"/>
            <p:nvPr/>
          </p:nvSpPr>
          <p:spPr>
            <a:xfrm>
              <a:off x="215" y="733"/>
              <a:ext cx="6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②－③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76" name="Object 8"/>
            <p:cNvGraphicFramePr>
              <a:graphicFrameLocks noChangeAspect="1"/>
            </p:cNvGraphicFramePr>
            <p:nvPr/>
          </p:nvGraphicFramePr>
          <p:xfrm>
            <a:off x="1426" y="488"/>
            <a:ext cx="110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5" imgW="1028700" imgH="228600" progId="Equation.3">
                    <p:embed/>
                  </p:oleObj>
                </mc:Choice>
                <mc:Fallback>
                  <p:oleObj name="" r:id="rId5" imgW="1028700" imgH="2286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26" y="488"/>
                          <a:ext cx="1107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9"/>
            <p:cNvGraphicFramePr>
              <a:graphicFrameLocks noChangeAspect="1"/>
            </p:cNvGraphicFramePr>
            <p:nvPr/>
          </p:nvGraphicFramePr>
          <p:xfrm>
            <a:off x="2033" y="735"/>
            <a:ext cx="60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7" imgW="558800" imgH="215900" progId="Equation.3">
                    <p:embed/>
                  </p:oleObj>
                </mc:Choice>
                <mc:Fallback>
                  <p:oleObj name="" r:id="rId7" imgW="558800" imgH="2159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33" y="735"/>
                          <a:ext cx="600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10"/>
            <p:cNvGraphicFramePr>
              <a:graphicFrameLocks noChangeAspect="1"/>
            </p:cNvGraphicFramePr>
            <p:nvPr/>
          </p:nvGraphicFramePr>
          <p:xfrm>
            <a:off x="2141" y="976"/>
            <a:ext cx="41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9" imgW="380365" imgH="177800" progId="Equation.3">
                    <p:embed/>
                  </p:oleObj>
                </mc:Choice>
                <mc:Fallback>
                  <p:oleObj name="" r:id="rId9" imgW="380365" imgH="1778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41" y="976"/>
                          <a:ext cx="410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9" name="Group 11"/>
            <p:cNvGrpSpPr/>
            <p:nvPr/>
          </p:nvGrpSpPr>
          <p:grpSpPr>
            <a:xfrm>
              <a:off x="2857" y="210"/>
              <a:ext cx="286" cy="1005"/>
              <a:chOff x="2930" y="2259"/>
              <a:chExt cx="286" cy="1005"/>
            </a:xfrm>
          </p:grpSpPr>
          <p:sp>
            <p:nvSpPr>
              <p:cNvPr id="11289" name="Text Box 12"/>
              <p:cNvSpPr txBox="1"/>
              <p:nvPr/>
            </p:nvSpPr>
            <p:spPr>
              <a:xfrm>
                <a:off x="2940" y="2259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dirty="0">
                    <a:latin typeface="Times New Roman" panose="02020603050405020304" pitchFamily="18" charset="0"/>
                  </a:rPr>
                  <a:t>①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90" name="Text Box 13"/>
              <p:cNvSpPr txBox="1"/>
              <p:nvPr/>
            </p:nvSpPr>
            <p:spPr>
              <a:xfrm>
                <a:off x="2930" y="2499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dirty="0">
                    <a:latin typeface="Times New Roman" panose="02020603050405020304" pitchFamily="18" charset="0"/>
                  </a:rPr>
                  <a:t>②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91" name="Text Box 14"/>
              <p:cNvSpPr txBox="1"/>
              <p:nvPr/>
            </p:nvSpPr>
            <p:spPr>
              <a:xfrm>
                <a:off x="2940" y="277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dirty="0">
                    <a:latin typeface="Times New Roman" panose="02020603050405020304" pitchFamily="18" charset="0"/>
                  </a:rPr>
                  <a:t>③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92" name="Text Box 15"/>
              <p:cNvSpPr txBox="1"/>
              <p:nvPr/>
            </p:nvSpPr>
            <p:spPr>
              <a:xfrm>
                <a:off x="2940" y="301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dirty="0">
                    <a:latin typeface="Times New Roman" panose="02020603050405020304" pitchFamily="18" charset="0"/>
                  </a:rPr>
                  <a:t>④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80" name="Group 16"/>
            <p:cNvGrpSpPr/>
            <p:nvPr/>
          </p:nvGrpSpPr>
          <p:grpSpPr>
            <a:xfrm>
              <a:off x="4307" y="490"/>
              <a:ext cx="612" cy="288"/>
              <a:chOff x="4236" y="2589"/>
              <a:chExt cx="612" cy="288"/>
            </a:xfrm>
          </p:grpSpPr>
          <p:sp>
            <p:nvSpPr>
              <p:cNvPr id="11287" name="Text Box 17"/>
              <p:cNvSpPr txBox="1"/>
              <p:nvPr/>
            </p:nvSpPr>
            <p:spPr>
              <a:xfrm>
                <a:off x="4236" y="2589"/>
                <a:ext cx="6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dirty="0">
                    <a:latin typeface="Times New Roman" panose="02020603050405020304" pitchFamily="18" charset="0"/>
                  </a:rPr>
                  <a:t>（     )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1288" name="Object 18"/>
              <p:cNvGraphicFramePr>
                <a:graphicFrameLocks noChangeAspect="1"/>
              </p:cNvGraphicFramePr>
              <p:nvPr/>
            </p:nvGraphicFramePr>
            <p:xfrm>
              <a:off x="4469" y="2630"/>
              <a:ext cx="21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" name="" r:id="rId11" imgW="203200" imgH="228600" progId="Equation.3">
                      <p:embed/>
                    </p:oleObj>
                  </mc:Choice>
                  <mc:Fallback>
                    <p:oleObj name="" r:id="rId11" imgW="203200" imgH="228600" progId="Equation.3">
                      <p:embed/>
                      <p:pic>
                        <p:nvPicPr>
                          <p:cNvPr id="0" name="图片 318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469" y="2630"/>
                            <a:ext cx="219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81" name="Text Box 19"/>
            <p:cNvSpPr txBox="1"/>
            <p:nvPr/>
          </p:nvSpPr>
          <p:spPr>
            <a:xfrm>
              <a:off x="728" y="1469"/>
              <a:ext cx="4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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82" name="Object 20"/>
            <p:cNvGraphicFramePr>
              <a:graphicFrameLocks noChangeAspect="1"/>
            </p:cNvGraphicFramePr>
            <p:nvPr/>
          </p:nvGraphicFramePr>
          <p:xfrm>
            <a:off x="1658" y="1309"/>
            <a:ext cx="80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13" imgW="749300" imgH="228600" progId="Equation.3">
                    <p:embed/>
                  </p:oleObj>
                </mc:Choice>
                <mc:Fallback>
                  <p:oleObj name="" r:id="rId13" imgW="749300" imgH="2286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58" y="1309"/>
                          <a:ext cx="807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21"/>
            <p:cNvGraphicFramePr>
              <a:graphicFrameLocks noChangeAspect="1"/>
            </p:cNvGraphicFramePr>
            <p:nvPr/>
          </p:nvGraphicFramePr>
          <p:xfrm>
            <a:off x="1661" y="1543"/>
            <a:ext cx="82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15" imgW="761365" imgH="228600" progId="Equation.3">
                    <p:embed/>
                  </p:oleObj>
                </mc:Choice>
                <mc:Fallback>
                  <p:oleObj name="" r:id="rId15" imgW="761365" imgH="2286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61" y="1543"/>
                          <a:ext cx="821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22"/>
            <p:cNvGraphicFramePr>
              <a:graphicFrameLocks noChangeAspect="1"/>
            </p:cNvGraphicFramePr>
            <p:nvPr/>
          </p:nvGraphicFramePr>
          <p:xfrm>
            <a:off x="1649" y="1795"/>
            <a:ext cx="60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7" imgW="558800" imgH="215900" progId="Equation.3">
                    <p:embed/>
                  </p:oleObj>
                </mc:Choice>
                <mc:Fallback>
                  <p:oleObj name="" r:id="rId17" imgW="558800" imgH="2159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49" y="1795"/>
                          <a:ext cx="600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23"/>
            <p:cNvGraphicFramePr>
              <a:graphicFrameLocks noChangeAspect="1"/>
            </p:cNvGraphicFramePr>
            <p:nvPr/>
          </p:nvGraphicFramePr>
          <p:xfrm>
            <a:off x="1498" y="1263"/>
            <a:ext cx="205" cy="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19" imgW="190500" imgH="711200" progId="Equation.3">
                    <p:embed/>
                  </p:oleObj>
                </mc:Choice>
                <mc:Fallback>
                  <p:oleObj name="" r:id="rId19" imgW="190500" imgH="7112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498" y="1263"/>
                          <a:ext cx="205" cy="7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Line 24"/>
            <p:cNvSpPr/>
            <p:nvPr/>
          </p:nvSpPr>
          <p:spPr>
            <a:xfrm>
              <a:off x="215" y="733"/>
              <a:ext cx="67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70694" name="Object 38"/>
          <p:cNvGraphicFramePr>
            <a:graphicFrameLocks noChangeAspect="1"/>
          </p:cNvGraphicFramePr>
          <p:nvPr/>
        </p:nvGraphicFramePr>
        <p:xfrm>
          <a:off x="611188" y="3284538"/>
          <a:ext cx="4537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21" imgW="1866900" imgH="228600" progId="Equation.3">
                  <p:embed/>
                </p:oleObj>
              </mc:Choice>
              <mc:Fallback>
                <p:oleObj name="" r:id="rId21" imgW="1866900" imgH="2286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1188" y="3284538"/>
                        <a:ext cx="4537075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5" name="Object 39"/>
          <p:cNvGraphicFramePr>
            <a:graphicFrameLocks noChangeAspect="1"/>
          </p:cNvGraphicFramePr>
          <p:nvPr/>
        </p:nvGraphicFramePr>
        <p:xfrm>
          <a:off x="844550" y="4030663"/>
          <a:ext cx="2430463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3" imgW="2768600" imgH="2044700" progId="Equation.3">
                  <p:embed/>
                </p:oleObj>
              </mc:Choice>
              <mc:Fallback>
                <p:oleObj name="" r:id="rId23" imgW="2768600" imgH="20447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44550" y="4030663"/>
                        <a:ext cx="2430463" cy="179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6" name="Object 40"/>
          <p:cNvGraphicFramePr>
            <a:graphicFrameLocks noChangeAspect="1"/>
          </p:cNvGraphicFramePr>
          <p:nvPr/>
        </p:nvGraphicFramePr>
        <p:xfrm>
          <a:off x="3275013" y="3930650"/>
          <a:ext cx="20351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5" imgW="2184400" imgH="2044700" progId="Equation.3">
                  <p:embed/>
                </p:oleObj>
              </mc:Choice>
              <mc:Fallback>
                <p:oleObj name="" r:id="rId25" imgW="2184400" imgH="2044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75013" y="3930650"/>
                        <a:ext cx="2035175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7" name="Object 41"/>
          <p:cNvGraphicFramePr>
            <a:graphicFrameLocks noChangeAspect="1"/>
          </p:cNvGraphicFramePr>
          <p:nvPr/>
        </p:nvGraphicFramePr>
        <p:xfrm>
          <a:off x="4211638" y="5873750"/>
          <a:ext cx="2940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27" imgW="2794000" imgH="393700" progId="Equation.3">
                  <p:embed/>
                </p:oleObj>
              </mc:Choice>
              <mc:Fallback>
                <p:oleObj name="" r:id="rId27" imgW="2794000" imgH="3937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11638" y="5873750"/>
                        <a:ext cx="294005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58372" name="Group 4"/>
          <p:cNvGrpSpPr/>
          <p:nvPr/>
        </p:nvGrpSpPr>
        <p:grpSpPr>
          <a:xfrm>
            <a:off x="6162675" y="2090738"/>
            <a:ext cx="971550" cy="457200"/>
            <a:chOff x="4560" y="2208"/>
            <a:chExt cx="612" cy="288"/>
          </a:xfrm>
        </p:grpSpPr>
        <p:sp>
          <p:nvSpPr>
            <p:cNvPr id="12342" name="Text Box 5"/>
            <p:cNvSpPr txBox="1"/>
            <p:nvPr/>
          </p:nvSpPr>
          <p:spPr>
            <a:xfrm>
              <a:off x="4560" y="2208"/>
              <a:ext cx="6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（     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43" name="Object 6"/>
            <p:cNvGraphicFramePr>
              <a:graphicFrameLocks noChangeAspect="1"/>
            </p:cNvGraphicFramePr>
            <p:nvPr/>
          </p:nvGraphicFramePr>
          <p:xfrm>
            <a:off x="4835" y="2256"/>
            <a:ext cx="20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" imgW="190500" imgH="215900" progId="Equation.3">
                    <p:embed/>
                  </p:oleObj>
                </mc:Choice>
                <mc:Fallback>
                  <p:oleObj name="" r:id="rId1" imgW="190500" imgH="2159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35" y="2256"/>
                          <a:ext cx="205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75" name="Group 7"/>
          <p:cNvGrpSpPr/>
          <p:nvPr/>
        </p:nvGrpSpPr>
        <p:grpSpPr>
          <a:xfrm>
            <a:off x="2360613" y="3944938"/>
            <a:ext cx="971550" cy="457200"/>
            <a:chOff x="4848" y="3360"/>
            <a:chExt cx="612" cy="288"/>
          </a:xfrm>
        </p:grpSpPr>
        <p:sp>
          <p:nvSpPr>
            <p:cNvPr id="12340" name="Text Box 8"/>
            <p:cNvSpPr txBox="1"/>
            <p:nvPr/>
          </p:nvSpPr>
          <p:spPr>
            <a:xfrm>
              <a:off x="4848" y="3360"/>
              <a:ext cx="6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</a:rPr>
                <a:t>（     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41" name="Object 9"/>
            <p:cNvGraphicFramePr>
              <a:graphicFrameLocks noChangeAspect="1"/>
            </p:cNvGraphicFramePr>
            <p:nvPr/>
          </p:nvGraphicFramePr>
          <p:xfrm>
            <a:off x="5081" y="3408"/>
            <a:ext cx="21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3" imgW="203200" imgH="215900" progId="Equation.3">
                    <p:embed/>
                  </p:oleObj>
                </mc:Choice>
                <mc:Fallback>
                  <p:oleObj name="" r:id="rId3" imgW="203200" imgH="2159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81" y="3408"/>
                          <a:ext cx="219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885825" y="1412875"/>
          <a:ext cx="270986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1587500" imgH="914400" progId="Equation.3">
                  <p:embed/>
                </p:oleObj>
              </mc:Choice>
              <mc:Fallback>
                <p:oleObj name="" r:id="rId5" imgW="1587500" imgH="9144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5825" y="1412875"/>
                        <a:ext cx="2709863" cy="1568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4067175" y="1773238"/>
          <a:ext cx="8239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7" imgW="481965" imgH="215900" progId="Equation.3">
                  <p:embed/>
                </p:oleObj>
              </mc:Choice>
              <mc:Fallback>
                <p:oleObj name="" r:id="rId7" imgW="481965" imgH="215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7175" y="1773238"/>
                        <a:ext cx="823913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4140200" y="2420938"/>
          <a:ext cx="6286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9" imgW="368300" imgH="228600" progId="Equation.3">
                  <p:embed/>
                </p:oleObj>
              </mc:Choice>
              <mc:Fallback>
                <p:oleObj name="" r:id="rId9" imgW="368300" imgH="2286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0200" y="2420938"/>
                        <a:ext cx="62865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5227638" y="1471613"/>
          <a:ext cx="257968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1" imgW="1511300" imgH="914400" progId="Equation.3">
                  <p:embed/>
                </p:oleObj>
              </mc:Choice>
              <mc:Fallback>
                <p:oleObj name="" r:id="rId11" imgW="1511300" imgH="9144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27638" y="1471613"/>
                        <a:ext cx="2579687" cy="1568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5292725" y="1557338"/>
          <a:ext cx="24066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3" imgW="1409065" imgH="215900" progId="Equation.3">
                  <p:embed/>
                </p:oleObj>
              </mc:Choice>
              <mc:Fallback>
                <p:oleObj name="" r:id="rId13" imgW="1409065" imgH="215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92725" y="1557338"/>
                        <a:ext cx="24066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5292725" y="1938338"/>
          <a:ext cx="24066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5" imgW="1409065" imgH="215900" progId="Equation.3">
                  <p:embed/>
                </p:oleObj>
              </mc:Choice>
              <mc:Fallback>
                <p:oleObj name="" r:id="rId15" imgW="1409065" imgH="2159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92725" y="1938338"/>
                        <a:ext cx="24066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5356225" y="2328863"/>
          <a:ext cx="23637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7" imgW="1383665" imgH="215900" progId="Equation.3">
                  <p:embed/>
                </p:oleObj>
              </mc:Choice>
              <mc:Fallback>
                <p:oleObj name="" r:id="rId17" imgW="1383665" imgH="215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56225" y="2328863"/>
                        <a:ext cx="2363788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1446213" y="3290888"/>
          <a:ext cx="268763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9" imgW="1574800" imgH="914400" progId="Equation.3">
                  <p:embed/>
                </p:oleObj>
              </mc:Choice>
              <mc:Fallback>
                <p:oleObj name="" r:id="rId19" imgW="1574800" imgH="9144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46213" y="3290888"/>
                        <a:ext cx="2687637" cy="1568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1643063" y="3344863"/>
          <a:ext cx="23415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1" imgW="1371600" imgH="215900" progId="Equation.3">
                  <p:embed/>
                </p:oleObj>
              </mc:Choice>
              <mc:Fallback>
                <p:oleObj name="" r:id="rId21" imgW="1371600" imgH="2159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43063" y="3344863"/>
                        <a:ext cx="2341562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1619250" y="3716338"/>
          <a:ext cx="23415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23" imgW="1371600" imgH="215900" progId="Equation.3">
                  <p:embed/>
                </p:oleObj>
              </mc:Choice>
              <mc:Fallback>
                <p:oleObj name="" r:id="rId23" imgW="1371600" imgH="215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19250" y="3716338"/>
                        <a:ext cx="2341563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695325" y="3563938"/>
          <a:ext cx="6715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5" imgW="393700" imgH="228600" progId="Equation.3">
                  <p:embed/>
                </p:oleObj>
              </mc:Choice>
              <mc:Fallback>
                <p:oleObj name="" r:id="rId25" imgW="393700" imgH="2286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95325" y="3563938"/>
                        <a:ext cx="671513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21"/>
          <p:cNvGraphicFramePr>
            <a:graphicFrameLocks noChangeAspect="1"/>
          </p:cNvGraphicFramePr>
          <p:nvPr/>
        </p:nvGraphicFramePr>
        <p:xfrm>
          <a:off x="693738" y="4021138"/>
          <a:ext cx="7826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27" imgW="457200" imgH="228600" progId="Equation.3">
                  <p:embed/>
                </p:oleObj>
              </mc:Choice>
              <mc:Fallback>
                <p:oleObj name="" r:id="rId27" imgW="457200" imgH="2286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93738" y="4021138"/>
                        <a:ext cx="782637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22"/>
          <p:cNvGraphicFramePr>
            <a:graphicFrameLocks noChangeAspect="1"/>
          </p:cNvGraphicFramePr>
          <p:nvPr/>
        </p:nvGraphicFramePr>
        <p:xfrm>
          <a:off x="1611313" y="4097338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29" imgW="127000" imgH="177165" progId="Equation.3">
                  <p:embed/>
                </p:oleObj>
              </mc:Choice>
              <mc:Fallback>
                <p:oleObj name="" r:id="rId29" imgW="127000" imgH="17716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611313" y="4097338"/>
                        <a:ext cx="215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>
            <a:hlinkClick r:id="" action="ppaction://hlinkshowjump?jump=nextslide"/>
          </p:cNvPr>
          <p:cNvGraphicFramePr>
            <a:graphicFrameLocks noChangeAspect="1"/>
          </p:cNvGraphicFramePr>
          <p:nvPr/>
        </p:nvGraphicFramePr>
        <p:xfrm>
          <a:off x="695325" y="4337050"/>
          <a:ext cx="7810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31" imgW="457200" imgH="215900" progId="Equation.3">
                  <p:embed/>
                </p:oleObj>
              </mc:Choice>
              <mc:Fallback>
                <p:oleObj name="" r:id="rId31" imgW="457200" imgH="2159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95325" y="4337050"/>
                        <a:ext cx="781050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2" name="Object 24"/>
          <p:cNvGraphicFramePr>
            <a:graphicFrameLocks noChangeAspect="1"/>
          </p:cNvGraphicFramePr>
          <p:nvPr/>
        </p:nvGraphicFramePr>
        <p:xfrm>
          <a:off x="1973263" y="4097338"/>
          <a:ext cx="387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3" imgW="228600" imgH="177800" progId="Equation.3">
                  <p:embed/>
                </p:oleObj>
              </mc:Choice>
              <mc:Fallback>
                <p:oleObj name="" r:id="rId33" imgW="228600" imgH="1778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973263" y="4097338"/>
                        <a:ext cx="3873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5"/>
          <p:cNvGraphicFramePr>
            <a:graphicFrameLocks noChangeAspect="1"/>
          </p:cNvGraphicFramePr>
          <p:nvPr/>
        </p:nvGraphicFramePr>
        <p:xfrm>
          <a:off x="2741613" y="4097338"/>
          <a:ext cx="1936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5" imgW="114300" imgH="177800" progId="Equation.3">
                  <p:embed/>
                </p:oleObj>
              </mc:Choice>
              <mc:Fallback>
                <p:oleObj name="" r:id="rId35" imgW="114300" imgH="1778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741613" y="4097338"/>
                        <a:ext cx="1936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6"/>
          <p:cNvGraphicFramePr>
            <a:graphicFrameLocks noChangeAspect="1"/>
          </p:cNvGraphicFramePr>
          <p:nvPr/>
        </p:nvGraphicFramePr>
        <p:xfrm>
          <a:off x="3046413" y="4097338"/>
          <a:ext cx="387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7" imgW="228600" imgH="177800" progId="Equation.3">
                  <p:embed/>
                </p:oleObj>
              </mc:Choice>
              <mc:Fallback>
                <p:oleObj name="" r:id="rId37" imgW="228600" imgH="1778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046413" y="4097338"/>
                        <a:ext cx="3873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27"/>
          <p:cNvGraphicFramePr>
            <a:graphicFrameLocks noChangeAspect="1"/>
          </p:cNvGraphicFramePr>
          <p:nvPr/>
        </p:nvGraphicFramePr>
        <p:xfrm>
          <a:off x="3552825" y="4097338"/>
          <a:ext cx="4079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9" imgW="241300" imgH="177800" progId="Equation.3">
                  <p:embed/>
                </p:oleObj>
              </mc:Choice>
              <mc:Fallback>
                <p:oleObj name="" r:id="rId39" imgW="241300" imgH="1778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552825" y="4097338"/>
                        <a:ext cx="40798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Object 28"/>
          <p:cNvGraphicFramePr>
            <a:graphicFrameLocks noChangeAspect="1"/>
          </p:cNvGraphicFramePr>
          <p:nvPr/>
        </p:nvGraphicFramePr>
        <p:xfrm>
          <a:off x="1598613" y="4402138"/>
          <a:ext cx="2143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41" imgW="127000" imgH="177165" progId="Equation.3">
                  <p:embed/>
                </p:oleObj>
              </mc:Choice>
              <mc:Fallback>
                <p:oleObj name="" r:id="rId41" imgW="127000" imgH="17716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98613" y="4402138"/>
                        <a:ext cx="21431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7" name="Object 29"/>
          <p:cNvGraphicFramePr>
            <a:graphicFrameLocks noChangeAspect="1"/>
          </p:cNvGraphicFramePr>
          <p:nvPr/>
        </p:nvGraphicFramePr>
        <p:xfrm>
          <a:off x="2117725" y="4402138"/>
          <a:ext cx="1936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42" imgW="114300" imgH="177800" progId="Equation.3">
                  <p:embed/>
                </p:oleObj>
              </mc:Choice>
              <mc:Fallback>
                <p:oleObj name="" r:id="rId42" imgW="114300" imgH="1778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117725" y="4402138"/>
                        <a:ext cx="1936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Object 30"/>
          <p:cNvGraphicFramePr>
            <a:graphicFrameLocks noChangeAspect="1"/>
          </p:cNvGraphicFramePr>
          <p:nvPr/>
        </p:nvGraphicFramePr>
        <p:xfrm>
          <a:off x="2574925" y="4402138"/>
          <a:ext cx="387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44" imgW="228600" imgH="177800" progId="Equation.3">
                  <p:embed/>
                </p:oleObj>
              </mc:Choice>
              <mc:Fallback>
                <p:oleObj name="" r:id="rId44" imgW="228600" imgH="1778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74925" y="4402138"/>
                        <a:ext cx="3873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9" name="Object 31"/>
          <p:cNvGraphicFramePr>
            <a:graphicFrameLocks noChangeAspect="1"/>
          </p:cNvGraphicFramePr>
          <p:nvPr/>
        </p:nvGraphicFramePr>
        <p:xfrm>
          <a:off x="3275013" y="4424363"/>
          <a:ext cx="21431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45" imgW="127000" imgH="165100" progId="Equation.3">
                  <p:embed/>
                </p:oleObj>
              </mc:Choice>
              <mc:Fallback>
                <p:oleObj name="" r:id="rId45" imgW="127000" imgH="1651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275013" y="4424363"/>
                        <a:ext cx="214312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0" name="Object 32"/>
          <p:cNvGraphicFramePr>
            <a:graphicFrameLocks noChangeAspect="1"/>
          </p:cNvGraphicFramePr>
          <p:nvPr/>
        </p:nvGraphicFramePr>
        <p:xfrm>
          <a:off x="3559175" y="4402138"/>
          <a:ext cx="387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47" imgW="228600" imgH="177800" progId="Equation.3">
                  <p:embed/>
                </p:oleObj>
              </mc:Choice>
              <mc:Fallback>
                <p:oleObj name="" r:id="rId47" imgW="228600" imgH="1778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559175" y="4402138"/>
                        <a:ext cx="3873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1" name="Freeform 33"/>
          <p:cNvSpPr/>
          <p:nvPr/>
        </p:nvSpPr>
        <p:spPr>
          <a:xfrm>
            <a:off x="3995738" y="2276475"/>
            <a:ext cx="838200" cy="76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8402" name="Freeform 34"/>
          <p:cNvSpPr/>
          <p:nvPr/>
        </p:nvSpPr>
        <p:spPr>
          <a:xfrm>
            <a:off x="608013" y="3944938"/>
            <a:ext cx="838200" cy="76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18" name="Text Box 35"/>
          <p:cNvSpPr txBox="1"/>
          <p:nvPr/>
        </p:nvSpPr>
        <p:spPr>
          <a:xfrm>
            <a:off x="827088" y="549275"/>
            <a:ext cx="693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用矩阵的初等行变换 解方程组（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58404" name="Group 36"/>
          <p:cNvGrpSpPr/>
          <p:nvPr/>
        </p:nvGrpSpPr>
        <p:grpSpPr>
          <a:xfrm>
            <a:off x="5632450" y="4013200"/>
            <a:ext cx="971550" cy="457200"/>
            <a:chOff x="4848" y="536"/>
            <a:chExt cx="612" cy="288"/>
          </a:xfrm>
        </p:grpSpPr>
        <p:sp>
          <p:nvSpPr>
            <p:cNvPr id="12338" name="Text Box 37"/>
            <p:cNvSpPr txBox="1"/>
            <p:nvPr/>
          </p:nvSpPr>
          <p:spPr>
            <a:xfrm>
              <a:off x="4848" y="536"/>
              <a:ext cx="6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（     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39" name="Object 38"/>
            <p:cNvGraphicFramePr>
              <a:graphicFrameLocks noChangeAspect="1"/>
            </p:cNvGraphicFramePr>
            <p:nvPr/>
          </p:nvGraphicFramePr>
          <p:xfrm>
            <a:off x="5088" y="570"/>
            <a:ext cx="21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48" imgW="203200" imgH="228600" progId="Equation.3">
                    <p:embed/>
                  </p:oleObj>
                </mc:Choice>
                <mc:Fallback>
                  <p:oleObj name="" r:id="rId48" imgW="203200" imgH="2286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5088" y="570"/>
                          <a:ext cx="219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407" name="Object 39"/>
          <p:cNvGraphicFramePr>
            <a:graphicFrameLocks noChangeAspect="1"/>
          </p:cNvGraphicFramePr>
          <p:nvPr/>
        </p:nvGraphicFramePr>
        <p:xfrm>
          <a:off x="5099050" y="3479800"/>
          <a:ext cx="268763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50" imgW="1574800" imgH="914400" progId="Equation.3">
                  <p:embed/>
                </p:oleObj>
              </mc:Choice>
              <mc:Fallback>
                <p:oleObj name="" r:id="rId50" imgW="1574800" imgH="9144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5099050" y="3479800"/>
                        <a:ext cx="2687638" cy="1568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8" name="Object 40"/>
          <p:cNvGraphicFramePr>
            <a:graphicFrameLocks noChangeAspect="1"/>
          </p:cNvGraphicFramePr>
          <p:nvPr/>
        </p:nvGraphicFramePr>
        <p:xfrm>
          <a:off x="5264150" y="3524250"/>
          <a:ext cx="23415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52" imgW="1371600" imgH="215900" progId="Equation.3">
                  <p:embed/>
                </p:oleObj>
              </mc:Choice>
              <mc:Fallback>
                <p:oleObj name="" r:id="rId52" imgW="1371600" imgH="215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5264150" y="3524250"/>
                        <a:ext cx="2341563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9" name="Object 41"/>
          <p:cNvGraphicFramePr>
            <a:graphicFrameLocks noChangeAspect="1"/>
          </p:cNvGraphicFramePr>
          <p:nvPr/>
        </p:nvGraphicFramePr>
        <p:xfrm>
          <a:off x="4284663" y="3708400"/>
          <a:ext cx="6286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54" imgW="368300" imgH="215900" progId="Equation.3">
                  <p:embed/>
                </p:oleObj>
              </mc:Choice>
              <mc:Fallback>
                <p:oleObj name="" r:id="rId54" imgW="368300" imgH="2159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4284663" y="3708400"/>
                        <a:ext cx="628650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0" name="Object 42"/>
          <p:cNvGraphicFramePr>
            <a:graphicFrameLocks noChangeAspect="1"/>
          </p:cNvGraphicFramePr>
          <p:nvPr/>
        </p:nvGraphicFramePr>
        <p:xfrm>
          <a:off x="4271963" y="4133850"/>
          <a:ext cx="781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6" imgW="457200" imgH="228600" progId="Equation.3">
                  <p:embed/>
                </p:oleObj>
              </mc:Choice>
              <mc:Fallback>
                <p:oleObj name="" r:id="rId56" imgW="457200" imgH="2286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4271963" y="4133850"/>
                        <a:ext cx="78105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1" name="Object 43"/>
          <p:cNvGraphicFramePr>
            <a:graphicFrameLocks noChangeAspect="1"/>
          </p:cNvGraphicFramePr>
          <p:nvPr/>
        </p:nvGraphicFramePr>
        <p:xfrm>
          <a:off x="5251450" y="428625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58" imgW="127000" imgH="177165" progId="Equation.3">
                  <p:embed/>
                </p:oleObj>
              </mc:Choice>
              <mc:Fallback>
                <p:oleObj name="" r:id="rId58" imgW="127000" imgH="17716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51450" y="4286250"/>
                        <a:ext cx="215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2" name="Object 44"/>
          <p:cNvGraphicFramePr>
            <a:graphicFrameLocks noChangeAspect="1"/>
          </p:cNvGraphicFramePr>
          <p:nvPr/>
        </p:nvGraphicFramePr>
        <p:xfrm>
          <a:off x="4295775" y="4394200"/>
          <a:ext cx="7810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59" imgW="457200" imgH="215900" progId="Equation.3">
                  <p:embed/>
                </p:oleObj>
              </mc:Choice>
              <mc:Fallback>
                <p:oleObj name="" r:id="rId59" imgW="457200" imgH="215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295775" y="4394200"/>
                        <a:ext cx="781050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3" name="Object 45"/>
          <p:cNvGraphicFramePr>
            <a:graphicFrameLocks noChangeAspect="1"/>
          </p:cNvGraphicFramePr>
          <p:nvPr/>
        </p:nvGraphicFramePr>
        <p:xfrm>
          <a:off x="7192963" y="4241800"/>
          <a:ext cx="4079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61" imgW="241300" imgH="177800" progId="Equation.3">
                  <p:embed/>
                </p:oleObj>
              </mc:Choice>
              <mc:Fallback>
                <p:oleObj name="" r:id="rId61" imgW="241300" imgH="1778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192963" y="4241800"/>
                        <a:ext cx="407987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4" name="Object 46"/>
          <p:cNvGraphicFramePr>
            <a:graphicFrameLocks noChangeAspect="1"/>
          </p:cNvGraphicFramePr>
          <p:nvPr/>
        </p:nvGraphicFramePr>
        <p:xfrm>
          <a:off x="5253038" y="4667250"/>
          <a:ext cx="2143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62" imgW="127000" imgH="177165" progId="Equation.3">
                  <p:embed/>
                </p:oleObj>
              </mc:Choice>
              <mc:Fallback>
                <p:oleObj name="" r:id="rId62" imgW="127000" imgH="17716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53038" y="4667250"/>
                        <a:ext cx="21431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5" name="Object 47"/>
          <p:cNvGraphicFramePr>
            <a:graphicFrameLocks noChangeAspect="1"/>
          </p:cNvGraphicFramePr>
          <p:nvPr/>
        </p:nvGraphicFramePr>
        <p:xfrm>
          <a:off x="7213600" y="4622800"/>
          <a:ext cx="387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63" imgW="228600" imgH="177800" progId="Equation.3">
                  <p:embed/>
                </p:oleObj>
              </mc:Choice>
              <mc:Fallback>
                <p:oleObj name="" r:id="rId63" imgW="228600" imgH="1778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213600" y="4622800"/>
                        <a:ext cx="3873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6" name="Object 48"/>
          <p:cNvGraphicFramePr>
            <a:graphicFrameLocks noChangeAspect="1"/>
          </p:cNvGraphicFramePr>
          <p:nvPr/>
        </p:nvGraphicFramePr>
        <p:xfrm>
          <a:off x="5219700" y="3860800"/>
          <a:ext cx="24066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64" imgW="1409065" imgH="215900" progId="Equation.3">
                  <p:embed/>
                </p:oleObj>
              </mc:Choice>
              <mc:Fallback>
                <p:oleObj name="" r:id="rId64" imgW="1409065" imgH="2159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5219700" y="3860800"/>
                        <a:ext cx="24066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7" name="Object 49"/>
          <p:cNvGraphicFramePr>
            <a:graphicFrameLocks noChangeAspect="1"/>
          </p:cNvGraphicFramePr>
          <p:nvPr/>
        </p:nvGraphicFramePr>
        <p:xfrm>
          <a:off x="5602288" y="4273550"/>
          <a:ext cx="4746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66" imgW="279400" imgH="177800" progId="Equation.3">
                  <p:embed/>
                </p:oleObj>
              </mc:Choice>
              <mc:Fallback>
                <p:oleObj name="" r:id="rId66" imgW="279400" imgH="1778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5602288" y="4273550"/>
                        <a:ext cx="47466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8" name="Object 50"/>
          <p:cNvGraphicFramePr>
            <a:graphicFrameLocks noChangeAspect="1"/>
          </p:cNvGraphicFramePr>
          <p:nvPr/>
        </p:nvGraphicFramePr>
        <p:xfrm>
          <a:off x="6211888" y="4273550"/>
          <a:ext cx="4746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68" imgW="279400" imgH="177800" progId="Equation.3">
                  <p:embed/>
                </p:oleObj>
              </mc:Choice>
              <mc:Fallback>
                <p:oleObj name="" r:id="rId68" imgW="279400" imgH="1778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6211888" y="4273550"/>
                        <a:ext cx="47466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9" name="Object 51"/>
          <p:cNvGraphicFramePr>
            <a:graphicFrameLocks noChangeAspect="1"/>
          </p:cNvGraphicFramePr>
          <p:nvPr/>
        </p:nvGraphicFramePr>
        <p:xfrm>
          <a:off x="6762750" y="4273550"/>
          <a:ext cx="41116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0" imgW="241300" imgH="165100" progId="Equation.3">
                  <p:embed/>
                </p:oleObj>
              </mc:Choice>
              <mc:Fallback>
                <p:oleObj name="" r:id="rId70" imgW="241300" imgH="1651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6762750" y="4273550"/>
                        <a:ext cx="411163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0" name="Object 52"/>
          <p:cNvGraphicFramePr>
            <a:graphicFrameLocks noChangeAspect="1"/>
          </p:cNvGraphicFramePr>
          <p:nvPr/>
        </p:nvGraphicFramePr>
        <p:xfrm>
          <a:off x="5619750" y="4654550"/>
          <a:ext cx="4746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72" imgW="279400" imgH="177800" progId="Equation.3">
                  <p:embed/>
                </p:oleObj>
              </mc:Choice>
              <mc:Fallback>
                <p:oleObj name="" r:id="rId72" imgW="279400" imgH="1778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619750" y="4654550"/>
                        <a:ext cx="47466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1" name="Object 53"/>
          <p:cNvGraphicFramePr>
            <a:graphicFrameLocks noChangeAspect="1"/>
          </p:cNvGraphicFramePr>
          <p:nvPr/>
        </p:nvGraphicFramePr>
        <p:xfrm>
          <a:off x="6229350" y="4654550"/>
          <a:ext cx="4746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73" imgW="279400" imgH="177800" progId="Equation.3">
                  <p:embed/>
                </p:oleObj>
              </mc:Choice>
              <mc:Fallback>
                <p:oleObj name="" r:id="rId73" imgW="279400" imgH="1778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6229350" y="4654550"/>
                        <a:ext cx="47466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2" name="Object 54"/>
          <p:cNvGraphicFramePr>
            <a:graphicFrameLocks noChangeAspect="1"/>
          </p:cNvGraphicFramePr>
          <p:nvPr/>
        </p:nvGraphicFramePr>
        <p:xfrm>
          <a:off x="6762750" y="4654550"/>
          <a:ext cx="4095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74" imgW="241300" imgH="165100" progId="Equation.3">
                  <p:embed/>
                </p:oleObj>
              </mc:Choice>
              <mc:Fallback>
                <p:oleObj name="" r:id="rId74" imgW="241300" imgH="1651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6762750" y="4654550"/>
                        <a:ext cx="409575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23" name="Freeform 55"/>
          <p:cNvSpPr/>
          <p:nvPr/>
        </p:nvSpPr>
        <p:spPr>
          <a:xfrm>
            <a:off x="4184650" y="4089400"/>
            <a:ext cx="838200" cy="76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0213" y="2032000"/>
            <a:ext cx="449774" cy="369332"/>
          </a:xfrm>
          <a:prstGeom prst="rect">
            <a:avLst/>
          </a:prstGeom>
          <a:blipFill rotWithShape="0">
            <a:blip r:embed="rId76"/>
            <a:stretch>
              <a:fillRect r="-1370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59396" name="Group 4"/>
          <p:cNvGrpSpPr/>
          <p:nvPr/>
        </p:nvGrpSpPr>
        <p:grpSpPr>
          <a:xfrm>
            <a:off x="1912938" y="4524375"/>
            <a:ext cx="971550" cy="457200"/>
            <a:chOff x="4272" y="1545"/>
            <a:chExt cx="612" cy="288"/>
          </a:xfrm>
        </p:grpSpPr>
        <p:sp>
          <p:nvSpPr>
            <p:cNvPr id="13399" name="Text Box 5"/>
            <p:cNvSpPr txBox="1"/>
            <p:nvPr/>
          </p:nvSpPr>
          <p:spPr>
            <a:xfrm>
              <a:off x="4272" y="1545"/>
              <a:ext cx="6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（     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400" name="Object 6"/>
            <p:cNvGraphicFramePr>
              <a:graphicFrameLocks noChangeAspect="1"/>
            </p:cNvGraphicFramePr>
            <p:nvPr/>
          </p:nvGraphicFramePr>
          <p:xfrm>
            <a:off x="4504" y="1593"/>
            <a:ext cx="22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1" imgW="203200" imgH="215900" progId="Equation.3">
                    <p:embed/>
                  </p:oleObj>
                </mc:Choice>
                <mc:Fallback>
                  <p:oleObj name="" r:id="rId1" imgW="203200" imgH="215900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04" y="1593"/>
                          <a:ext cx="220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399" name="Group 7"/>
          <p:cNvGrpSpPr/>
          <p:nvPr/>
        </p:nvGrpSpPr>
        <p:grpSpPr>
          <a:xfrm>
            <a:off x="5565775" y="4575175"/>
            <a:ext cx="971550" cy="457200"/>
            <a:chOff x="4236" y="2589"/>
            <a:chExt cx="612" cy="288"/>
          </a:xfrm>
        </p:grpSpPr>
        <p:sp>
          <p:nvSpPr>
            <p:cNvPr id="13397" name="Text Box 8"/>
            <p:cNvSpPr txBox="1"/>
            <p:nvPr/>
          </p:nvSpPr>
          <p:spPr>
            <a:xfrm>
              <a:off x="4236" y="2589"/>
              <a:ext cx="6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（     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98" name="Object 9"/>
            <p:cNvGraphicFramePr>
              <a:graphicFrameLocks noChangeAspect="1"/>
            </p:cNvGraphicFramePr>
            <p:nvPr/>
          </p:nvGraphicFramePr>
          <p:xfrm>
            <a:off x="4469" y="2630"/>
            <a:ext cx="21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3" imgW="203200" imgH="228600" progId="Equation.3">
                    <p:embed/>
                  </p:oleObj>
                </mc:Choice>
                <mc:Fallback>
                  <p:oleObj name="" r:id="rId3" imgW="203200" imgH="2286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69" y="2630"/>
                          <a:ext cx="219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02" name="Freeform 10"/>
          <p:cNvSpPr/>
          <p:nvPr/>
        </p:nvSpPr>
        <p:spPr>
          <a:xfrm>
            <a:off x="477838" y="4657725"/>
            <a:ext cx="838200" cy="76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3" name="Freeform 11"/>
          <p:cNvSpPr/>
          <p:nvPr/>
        </p:nvSpPr>
        <p:spPr>
          <a:xfrm>
            <a:off x="4251325" y="4803775"/>
            <a:ext cx="838200" cy="76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08" h="96">
                <a:moveTo>
                  <a:pt x="0" y="96"/>
                </a:moveTo>
                <a:cubicBezTo>
                  <a:pt x="108" y="48"/>
                  <a:pt x="216" y="0"/>
                  <a:pt x="336" y="0"/>
                </a:cubicBezTo>
                <a:cubicBezTo>
                  <a:pt x="456" y="0"/>
                  <a:pt x="608" y="96"/>
                  <a:pt x="720" y="96"/>
                </a:cubicBezTo>
                <a:cubicBezTo>
                  <a:pt x="832" y="96"/>
                  <a:pt x="920" y="48"/>
                  <a:pt x="1008" y="0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1435100" y="3927475"/>
          <a:ext cx="268763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5" imgW="1574800" imgH="914400" progId="Equation.3">
                  <p:embed/>
                </p:oleObj>
              </mc:Choice>
              <mc:Fallback>
                <p:oleObj name="" r:id="rId5" imgW="1574800" imgH="9144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100" y="3927475"/>
                        <a:ext cx="2687638" cy="1568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1557338" y="3971925"/>
          <a:ext cx="23415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7" imgW="1371600" imgH="215900" progId="Equation.3">
                  <p:embed/>
                </p:oleObj>
              </mc:Choice>
              <mc:Fallback>
                <p:oleObj name="" r:id="rId7" imgW="1371600" imgH="2159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7338" y="3971925"/>
                        <a:ext cx="2341562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1512888" y="4352925"/>
          <a:ext cx="24066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9" imgW="1409065" imgH="215900" progId="Equation.3">
                  <p:embed/>
                </p:oleObj>
              </mc:Choice>
              <mc:Fallback>
                <p:oleObj name="" r:id="rId9" imgW="1409065" imgH="2159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2888" y="4352925"/>
                        <a:ext cx="2406650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7" name="Group 15"/>
          <p:cNvGrpSpPr/>
          <p:nvPr/>
        </p:nvGrpSpPr>
        <p:grpSpPr>
          <a:xfrm>
            <a:off x="1546225" y="4724400"/>
            <a:ext cx="2347913" cy="317500"/>
            <a:chOff x="4233" y="2248"/>
            <a:chExt cx="1479" cy="200"/>
          </a:xfrm>
        </p:grpSpPr>
        <p:graphicFrame>
          <p:nvGraphicFramePr>
            <p:cNvPr id="13392" name="Object 16"/>
            <p:cNvGraphicFramePr>
              <a:graphicFrameLocks noChangeAspect="1"/>
            </p:cNvGraphicFramePr>
            <p:nvPr/>
          </p:nvGraphicFramePr>
          <p:xfrm>
            <a:off x="4233" y="2256"/>
            <a:ext cx="13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11" imgW="127000" imgH="177165" progId="Equation.3">
                    <p:embed/>
                  </p:oleObj>
                </mc:Choice>
                <mc:Fallback>
                  <p:oleObj name="" r:id="rId11" imgW="127000" imgH="177165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33" y="2256"/>
                          <a:ext cx="135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93" name="Object 17"/>
            <p:cNvGraphicFramePr>
              <a:graphicFrameLocks noChangeAspect="1"/>
            </p:cNvGraphicFramePr>
            <p:nvPr/>
          </p:nvGraphicFramePr>
          <p:xfrm>
            <a:off x="5468" y="2256"/>
            <a:ext cx="2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" r:id="rId13" imgW="228600" imgH="177800" progId="Equation.3">
                    <p:embed/>
                  </p:oleObj>
                </mc:Choice>
                <mc:Fallback>
                  <p:oleObj name="" r:id="rId13" imgW="228600" imgH="177800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468" y="2256"/>
                          <a:ext cx="24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94" name="Object 18"/>
            <p:cNvGraphicFramePr>
              <a:graphicFrameLocks noChangeAspect="1"/>
            </p:cNvGraphicFramePr>
            <p:nvPr/>
          </p:nvGraphicFramePr>
          <p:xfrm>
            <a:off x="4464" y="2248"/>
            <a:ext cx="2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15" imgW="279400" imgH="177800" progId="Equation.3">
                    <p:embed/>
                  </p:oleObj>
                </mc:Choice>
                <mc:Fallback>
                  <p:oleObj name="" r:id="rId15" imgW="279400" imgH="177800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64" y="2248"/>
                          <a:ext cx="29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95" name="Object 19"/>
            <p:cNvGraphicFramePr>
              <a:graphicFrameLocks noChangeAspect="1"/>
            </p:cNvGraphicFramePr>
            <p:nvPr/>
          </p:nvGraphicFramePr>
          <p:xfrm>
            <a:off x="4848" y="2248"/>
            <a:ext cx="2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7" imgW="279400" imgH="177800" progId="Equation.3">
                    <p:embed/>
                  </p:oleObj>
                </mc:Choice>
                <mc:Fallback>
                  <p:oleObj name="" r:id="rId17" imgW="279400" imgH="1778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848" y="2248"/>
                          <a:ext cx="29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96" name="Object 20"/>
            <p:cNvGraphicFramePr>
              <a:graphicFrameLocks noChangeAspect="1"/>
            </p:cNvGraphicFramePr>
            <p:nvPr/>
          </p:nvGraphicFramePr>
          <p:xfrm>
            <a:off x="5184" y="2248"/>
            <a:ext cx="25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18" imgW="241300" imgH="165100" progId="Equation.3">
                    <p:embed/>
                  </p:oleObj>
                </mc:Choice>
                <mc:Fallback>
                  <p:oleObj name="" r:id="rId18" imgW="241300" imgH="16510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184" y="2248"/>
                          <a:ext cx="258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13" name="Group 21"/>
          <p:cNvGrpSpPr/>
          <p:nvPr/>
        </p:nvGrpSpPr>
        <p:grpSpPr>
          <a:xfrm>
            <a:off x="1544638" y="5038725"/>
            <a:ext cx="2349500" cy="349250"/>
            <a:chOff x="4232" y="1988"/>
            <a:chExt cx="1480" cy="220"/>
          </a:xfrm>
        </p:grpSpPr>
        <p:graphicFrame>
          <p:nvGraphicFramePr>
            <p:cNvPr id="13387" name="Object 22"/>
            <p:cNvGraphicFramePr>
              <a:graphicFrameLocks noChangeAspect="1"/>
            </p:cNvGraphicFramePr>
            <p:nvPr/>
          </p:nvGraphicFramePr>
          <p:xfrm>
            <a:off x="4232" y="201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20" imgW="127000" imgH="177165" progId="Equation.3">
                    <p:embed/>
                  </p:oleObj>
                </mc:Choice>
                <mc:Fallback>
                  <p:oleObj name="" r:id="rId20" imgW="127000" imgH="177165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32" y="2016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8" name="Object 23"/>
            <p:cNvGraphicFramePr>
              <a:graphicFrameLocks noChangeAspect="1"/>
            </p:cNvGraphicFramePr>
            <p:nvPr/>
          </p:nvGraphicFramePr>
          <p:xfrm>
            <a:off x="5455" y="1988"/>
            <a:ext cx="25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21" imgW="241300" imgH="177800" progId="Equation.3">
                    <p:embed/>
                  </p:oleObj>
                </mc:Choice>
                <mc:Fallback>
                  <p:oleObj name="" r:id="rId21" imgW="241300" imgH="17780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455" y="1988"/>
                          <a:ext cx="25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9" name="Object 24"/>
            <p:cNvGraphicFramePr>
              <a:graphicFrameLocks noChangeAspect="1"/>
            </p:cNvGraphicFramePr>
            <p:nvPr/>
          </p:nvGraphicFramePr>
          <p:xfrm>
            <a:off x="4453" y="2008"/>
            <a:ext cx="2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23" imgW="279400" imgH="177800" progId="Equation.3">
                    <p:embed/>
                  </p:oleObj>
                </mc:Choice>
                <mc:Fallback>
                  <p:oleObj name="" r:id="rId23" imgW="279400" imgH="177800" progId="Equation.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453" y="2008"/>
                          <a:ext cx="29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90" name="Object 25"/>
            <p:cNvGraphicFramePr>
              <a:graphicFrameLocks noChangeAspect="1"/>
            </p:cNvGraphicFramePr>
            <p:nvPr/>
          </p:nvGraphicFramePr>
          <p:xfrm>
            <a:off x="4837" y="2008"/>
            <a:ext cx="2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25" imgW="279400" imgH="177800" progId="Equation.3">
                    <p:embed/>
                  </p:oleObj>
                </mc:Choice>
                <mc:Fallback>
                  <p:oleObj name="" r:id="rId25" imgW="279400" imgH="177800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837" y="2008"/>
                          <a:ext cx="29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91" name="Object 26"/>
            <p:cNvGraphicFramePr>
              <a:graphicFrameLocks noChangeAspect="1"/>
            </p:cNvGraphicFramePr>
            <p:nvPr/>
          </p:nvGraphicFramePr>
          <p:xfrm>
            <a:off x="5184" y="2008"/>
            <a:ext cx="259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26" imgW="241300" imgH="165100" progId="Equation.3">
                    <p:embed/>
                  </p:oleObj>
                </mc:Choice>
                <mc:Fallback>
                  <p:oleObj name="" r:id="rId26" imgW="241300" imgH="165100" progId="Equation.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184" y="2008"/>
                          <a:ext cx="259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19" name="Object 27"/>
          <p:cNvGraphicFramePr>
            <a:graphicFrameLocks noChangeAspect="1"/>
          </p:cNvGraphicFramePr>
          <p:nvPr/>
        </p:nvGraphicFramePr>
        <p:xfrm>
          <a:off x="488950" y="4265613"/>
          <a:ext cx="803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28" imgW="469900" imgH="228600" progId="Equation.3">
                  <p:embed/>
                </p:oleObj>
              </mc:Choice>
              <mc:Fallback>
                <p:oleObj name="" r:id="rId28" imgW="469900" imgH="2286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8950" y="4265613"/>
                        <a:ext cx="803275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0" name="Object 28"/>
          <p:cNvGraphicFramePr>
            <a:graphicFrameLocks noChangeAspect="1"/>
          </p:cNvGraphicFramePr>
          <p:nvPr/>
        </p:nvGraphicFramePr>
        <p:xfrm>
          <a:off x="511175" y="4799013"/>
          <a:ext cx="7810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30" imgW="457200" imgH="228600" progId="Equation.3">
                  <p:embed/>
                </p:oleObj>
              </mc:Choice>
              <mc:Fallback>
                <p:oleObj name="" r:id="rId30" imgW="457200" imgH="2286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11175" y="4799013"/>
                        <a:ext cx="78105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1" name="Object 29"/>
          <p:cNvGraphicFramePr>
            <a:graphicFrameLocks noChangeAspect="1"/>
          </p:cNvGraphicFramePr>
          <p:nvPr/>
        </p:nvGraphicFramePr>
        <p:xfrm>
          <a:off x="3055938" y="5060950"/>
          <a:ext cx="4746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2" imgW="279400" imgH="177800" progId="Equation.3">
                  <p:embed/>
                </p:oleObj>
              </mc:Choice>
              <mc:Fallback>
                <p:oleObj name="" r:id="rId32" imgW="279400" imgH="1778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55938" y="5060950"/>
                        <a:ext cx="474662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2" name="Object 30"/>
          <p:cNvGraphicFramePr>
            <a:graphicFrameLocks noChangeAspect="1"/>
          </p:cNvGraphicFramePr>
          <p:nvPr/>
        </p:nvGraphicFramePr>
        <p:xfrm>
          <a:off x="3513138" y="5038725"/>
          <a:ext cx="344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3" imgW="203200" imgH="177800" progId="Equation.3">
                  <p:embed/>
                </p:oleObj>
              </mc:Choice>
              <mc:Fallback>
                <p:oleObj name="" r:id="rId33" imgW="203200" imgH="1778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513138" y="5038725"/>
                        <a:ext cx="344487" cy="304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3" name="Object 31"/>
          <p:cNvGraphicFramePr>
            <a:graphicFrameLocks noChangeAspect="1"/>
          </p:cNvGraphicFramePr>
          <p:nvPr/>
        </p:nvGraphicFramePr>
        <p:xfrm>
          <a:off x="5089525" y="4041775"/>
          <a:ext cx="268763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35" imgW="1574800" imgH="914400" progId="Equation.3">
                  <p:embed/>
                </p:oleObj>
              </mc:Choice>
              <mc:Fallback>
                <p:oleObj name="" r:id="rId35" imgW="1574800" imgH="9144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089525" y="4041775"/>
                        <a:ext cx="2687638" cy="1568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4" name="Object 32"/>
          <p:cNvGraphicFramePr>
            <a:graphicFrameLocks noChangeAspect="1"/>
          </p:cNvGraphicFramePr>
          <p:nvPr/>
        </p:nvGraphicFramePr>
        <p:xfrm>
          <a:off x="4327525" y="4433888"/>
          <a:ext cx="6508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7" imgW="381000" imgH="215900" progId="Equation.3">
                  <p:embed/>
                </p:oleObj>
              </mc:Choice>
              <mc:Fallback>
                <p:oleObj name="" r:id="rId37" imgW="381000" imgH="2159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327525" y="4433888"/>
                        <a:ext cx="650875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5" name="Object 33"/>
          <p:cNvGraphicFramePr>
            <a:graphicFrameLocks noChangeAspect="1"/>
          </p:cNvGraphicFramePr>
          <p:nvPr/>
        </p:nvGraphicFramePr>
        <p:xfrm>
          <a:off x="5276850" y="4194175"/>
          <a:ext cx="2362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9" imgW="1383665" imgH="215900" progId="Equation.3">
                  <p:embed/>
                </p:oleObj>
              </mc:Choice>
              <mc:Fallback>
                <p:oleObj name="" r:id="rId39" imgW="1383665" imgH="215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276850" y="4194175"/>
                        <a:ext cx="236220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6" name="Object 34"/>
          <p:cNvGraphicFramePr>
            <a:graphicFrameLocks noChangeAspect="1"/>
          </p:cNvGraphicFramePr>
          <p:nvPr/>
        </p:nvGraphicFramePr>
        <p:xfrm>
          <a:off x="5219700" y="4508500"/>
          <a:ext cx="2428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41" imgW="1422400" imgH="215900" progId="Equation.3">
                  <p:embed/>
                </p:oleObj>
              </mc:Choice>
              <mc:Fallback>
                <p:oleObj name="" r:id="rId41" imgW="1422400" imgH="2159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219700" y="4508500"/>
                        <a:ext cx="2428875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7" name="Object 35"/>
          <p:cNvGraphicFramePr>
            <a:graphicFrameLocks noChangeAspect="1"/>
          </p:cNvGraphicFramePr>
          <p:nvPr/>
        </p:nvGraphicFramePr>
        <p:xfrm>
          <a:off x="5253038" y="4879975"/>
          <a:ext cx="244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43" imgW="1434465" imgH="215900" progId="Equation.3">
                  <p:embed/>
                </p:oleObj>
              </mc:Choice>
              <mc:Fallback>
                <p:oleObj name="" r:id="rId43" imgW="1434465" imgH="2159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253038" y="4879975"/>
                        <a:ext cx="2449512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8" name="Object 36"/>
          <p:cNvGraphicFramePr>
            <a:graphicFrameLocks noChangeAspect="1"/>
          </p:cNvGraphicFramePr>
          <p:nvPr/>
        </p:nvGraphicFramePr>
        <p:xfrm>
          <a:off x="5264150" y="5194300"/>
          <a:ext cx="24066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45" imgW="1409065" imgH="215900" progId="Equation.3">
                  <p:embed/>
                </p:oleObj>
              </mc:Choice>
              <mc:Fallback>
                <p:oleObj name="" r:id="rId45" imgW="1409065" imgH="2159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264150" y="5194300"/>
                        <a:ext cx="24066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9" name="Object 37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4338638" y="4879975"/>
          <a:ext cx="6524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47" imgW="381000" imgH="228600" progId="Equation.3">
                  <p:embed/>
                </p:oleObj>
              </mc:Choice>
              <mc:Fallback>
                <p:oleObj name="" r:id="rId47" imgW="381000" imgH="2286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338638" y="4879975"/>
                        <a:ext cx="652462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5" name="Group 95"/>
          <p:cNvGrpSpPr/>
          <p:nvPr/>
        </p:nvGrpSpPr>
        <p:grpSpPr>
          <a:xfrm>
            <a:off x="900113" y="260350"/>
            <a:ext cx="7199312" cy="3635375"/>
            <a:chOff x="474" y="119"/>
            <a:chExt cx="4535" cy="2290"/>
          </a:xfrm>
        </p:grpSpPr>
        <p:grpSp>
          <p:nvGrpSpPr>
            <p:cNvPr id="13336" name="Group 44"/>
            <p:cNvGrpSpPr/>
            <p:nvPr/>
          </p:nvGrpSpPr>
          <p:grpSpPr>
            <a:xfrm>
              <a:off x="3973" y="546"/>
              <a:ext cx="612" cy="288"/>
              <a:chOff x="4560" y="2208"/>
              <a:chExt cx="612" cy="288"/>
            </a:xfrm>
          </p:grpSpPr>
          <p:sp>
            <p:nvSpPr>
              <p:cNvPr id="13385" name="Text Box 45"/>
              <p:cNvSpPr txBox="1"/>
              <p:nvPr/>
            </p:nvSpPr>
            <p:spPr>
              <a:xfrm>
                <a:off x="4560" y="2208"/>
                <a:ext cx="6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b="1" dirty="0">
                    <a:latin typeface="Times New Roman" panose="02020603050405020304" pitchFamily="18" charset="0"/>
                  </a:rPr>
                  <a:t>（     )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3386" name="Object 46"/>
              <p:cNvGraphicFramePr>
                <a:graphicFrameLocks noChangeAspect="1"/>
              </p:cNvGraphicFramePr>
              <p:nvPr/>
            </p:nvGraphicFramePr>
            <p:xfrm>
              <a:off x="4835" y="2256"/>
              <a:ext cx="205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1" name="" r:id="rId49" imgW="190500" imgH="215900" progId="Equation.3">
                      <p:embed/>
                    </p:oleObj>
                  </mc:Choice>
                  <mc:Fallback>
                    <p:oleObj name="" r:id="rId49" imgW="190500" imgH="215900" progId="Equation.3">
                      <p:embed/>
                      <p:pic>
                        <p:nvPicPr>
                          <p:cNvPr id="0" name="图片 3220"/>
                          <p:cNvPicPr/>
                          <p:nvPr/>
                        </p:nvPicPr>
                        <p:blipFill>
                          <a:blip r:embed="rId50"/>
                          <a:stretch>
                            <a:fillRect/>
                          </a:stretch>
                        </p:blipFill>
                        <p:spPr>
                          <a:xfrm>
                            <a:off x="4835" y="2256"/>
                            <a:ext cx="205" cy="2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7" name="Group 47"/>
            <p:cNvGrpSpPr/>
            <p:nvPr/>
          </p:nvGrpSpPr>
          <p:grpSpPr>
            <a:xfrm>
              <a:off x="1578" y="1714"/>
              <a:ext cx="612" cy="288"/>
              <a:chOff x="4848" y="3360"/>
              <a:chExt cx="612" cy="288"/>
            </a:xfrm>
          </p:grpSpPr>
          <p:sp>
            <p:nvSpPr>
              <p:cNvPr id="13383" name="Text Box 48"/>
              <p:cNvSpPr txBox="1"/>
              <p:nvPr/>
            </p:nvSpPr>
            <p:spPr>
              <a:xfrm>
                <a:off x="4848" y="3360"/>
                <a:ext cx="6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b="1" dirty="0">
                    <a:latin typeface="Times New Roman" panose="02020603050405020304" pitchFamily="18" charset="0"/>
                  </a:rPr>
                  <a:t>（     )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3384" name="Object 49"/>
              <p:cNvGraphicFramePr>
                <a:graphicFrameLocks noChangeAspect="1"/>
              </p:cNvGraphicFramePr>
              <p:nvPr/>
            </p:nvGraphicFramePr>
            <p:xfrm>
              <a:off x="5081" y="3408"/>
              <a:ext cx="21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2" name="" r:id="rId51" imgW="203200" imgH="215900" progId="Equation.3">
                      <p:embed/>
                    </p:oleObj>
                  </mc:Choice>
                  <mc:Fallback>
                    <p:oleObj name="" r:id="rId51" imgW="203200" imgH="215900" progId="Equation.3">
                      <p:embed/>
                      <p:pic>
                        <p:nvPicPr>
                          <p:cNvPr id="0" name="图片 3221"/>
                          <p:cNvPicPr/>
                          <p:nvPr/>
                        </p:nvPicPr>
                        <p:blipFill>
                          <a:blip r:embed="rId52"/>
                          <a:stretch>
                            <a:fillRect/>
                          </a:stretch>
                        </p:blipFill>
                        <p:spPr>
                          <a:xfrm>
                            <a:off x="5081" y="3408"/>
                            <a:ext cx="219" cy="2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38" name="Object 50"/>
            <p:cNvGraphicFramePr>
              <a:graphicFrameLocks noChangeAspect="1"/>
            </p:cNvGraphicFramePr>
            <p:nvPr/>
          </p:nvGraphicFramePr>
          <p:xfrm>
            <a:off x="567" y="119"/>
            <a:ext cx="1871" cy="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53" imgW="1739900" imgH="914400" progId="Equation.3">
                    <p:embed/>
                  </p:oleObj>
                </mc:Choice>
                <mc:Fallback>
                  <p:oleObj name="" r:id="rId53" imgW="1739900" imgH="9144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567" y="119"/>
                          <a:ext cx="1871" cy="98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51"/>
            <p:cNvGraphicFramePr>
              <a:graphicFrameLocks noChangeAspect="1"/>
            </p:cNvGraphicFramePr>
            <p:nvPr/>
          </p:nvGraphicFramePr>
          <p:xfrm>
            <a:off x="2653" y="346"/>
            <a:ext cx="51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55" imgW="481965" imgH="215900" progId="Equation.3">
                    <p:embed/>
                  </p:oleObj>
                </mc:Choice>
                <mc:Fallback>
                  <p:oleObj name="" r:id="rId55" imgW="481965" imgH="2159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2653" y="346"/>
                          <a:ext cx="519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52"/>
            <p:cNvGraphicFramePr>
              <a:graphicFrameLocks noChangeAspect="1"/>
            </p:cNvGraphicFramePr>
            <p:nvPr/>
          </p:nvGraphicFramePr>
          <p:xfrm>
            <a:off x="2699" y="754"/>
            <a:ext cx="39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57" imgW="368300" imgH="228600" progId="Equation.3">
                    <p:embed/>
                  </p:oleObj>
                </mc:Choice>
                <mc:Fallback>
                  <p:oleObj name="" r:id="rId57" imgW="368300" imgH="228600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2699" y="754"/>
                          <a:ext cx="396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1" name="Object 53"/>
            <p:cNvGraphicFramePr>
              <a:graphicFrameLocks noChangeAspect="1"/>
            </p:cNvGraphicFramePr>
            <p:nvPr/>
          </p:nvGraphicFramePr>
          <p:xfrm>
            <a:off x="3384" y="156"/>
            <a:ext cx="1625" cy="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59" imgW="1511300" imgH="914400" progId="Equation.3">
                    <p:embed/>
                  </p:oleObj>
                </mc:Choice>
                <mc:Fallback>
                  <p:oleObj name="" r:id="rId59" imgW="1511300" imgH="9144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3384" y="156"/>
                          <a:ext cx="1625" cy="98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2" name="Object 54"/>
            <p:cNvGraphicFramePr>
              <a:graphicFrameLocks noChangeAspect="1"/>
            </p:cNvGraphicFramePr>
            <p:nvPr/>
          </p:nvGraphicFramePr>
          <p:xfrm>
            <a:off x="3425" y="210"/>
            <a:ext cx="151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61" imgW="1409065" imgH="215900" progId="Equation.3">
                    <p:embed/>
                  </p:oleObj>
                </mc:Choice>
                <mc:Fallback>
                  <p:oleObj name="" r:id="rId61" imgW="1409065" imgH="215900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3425" y="210"/>
                          <a:ext cx="1516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3" name="Object 55"/>
            <p:cNvGraphicFramePr>
              <a:graphicFrameLocks noChangeAspect="1"/>
            </p:cNvGraphicFramePr>
            <p:nvPr/>
          </p:nvGraphicFramePr>
          <p:xfrm>
            <a:off x="3425" y="450"/>
            <a:ext cx="151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63" imgW="1409065" imgH="215900" progId="Equation.3">
                    <p:embed/>
                  </p:oleObj>
                </mc:Choice>
                <mc:Fallback>
                  <p:oleObj name="" r:id="rId63" imgW="1409065" imgH="215900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3425" y="450"/>
                          <a:ext cx="1516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56"/>
            <p:cNvGraphicFramePr>
              <a:graphicFrameLocks noChangeAspect="1"/>
            </p:cNvGraphicFramePr>
            <p:nvPr/>
          </p:nvGraphicFramePr>
          <p:xfrm>
            <a:off x="3465" y="696"/>
            <a:ext cx="148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65" imgW="1383665" imgH="215900" progId="Equation.3">
                    <p:embed/>
                  </p:oleObj>
                </mc:Choice>
                <mc:Fallback>
                  <p:oleObj name="" r:id="rId65" imgW="1383665" imgH="2159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66"/>
                        <a:stretch>
                          <a:fillRect/>
                        </a:stretch>
                      </p:blipFill>
                      <p:spPr>
                        <a:xfrm>
                          <a:off x="3465" y="696"/>
                          <a:ext cx="1489" cy="23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57"/>
            <p:cNvGraphicFramePr>
              <a:graphicFrameLocks noChangeAspect="1"/>
            </p:cNvGraphicFramePr>
            <p:nvPr/>
          </p:nvGraphicFramePr>
          <p:xfrm>
            <a:off x="1002" y="1302"/>
            <a:ext cx="1693" cy="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67" imgW="1574800" imgH="914400" progId="Equation.3">
                    <p:embed/>
                  </p:oleObj>
                </mc:Choice>
                <mc:Fallback>
                  <p:oleObj name="" r:id="rId67" imgW="1574800" imgH="914400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68"/>
                        <a:stretch>
                          <a:fillRect/>
                        </a:stretch>
                      </p:blipFill>
                      <p:spPr>
                        <a:xfrm>
                          <a:off x="1002" y="1302"/>
                          <a:ext cx="1693" cy="98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58"/>
            <p:cNvGraphicFramePr>
              <a:graphicFrameLocks noChangeAspect="1"/>
            </p:cNvGraphicFramePr>
            <p:nvPr/>
          </p:nvGraphicFramePr>
          <p:xfrm>
            <a:off x="1126" y="1336"/>
            <a:ext cx="147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69" imgW="1371600" imgH="215900" progId="Equation.3">
                    <p:embed/>
                  </p:oleObj>
                </mc:Choice>
                <mc:Fallback>
                  <p:oleObj name="" r:id="rId69" imgW="1371600" imgH="21590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70"/>
                        <a:stretch>
                          <a:fillRect/>
                        </a:stretch>
                      </p:blipFill>
                      <p:spPr>
                        <a:xfrm>
                          <a:off x="1126" y="1336"/>
                          <a:ext cx="1475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59"/>
            <p:cNvGraphicFramePr>
              <a:graphicFrameLocks noChangeAspect="1"/>
            </p:cNvGraphicFramePr>
            <p:nvPr/>
          </p:nvGraphicFramePr>
          <p:xfrm>
            <a:off x="1111" y="1570"/>
            <a:ext cx="147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71" imgW="1371600" imgH="215900" progId="Equation.3">
                    <p:embed/>
                  </p:oleObj>
                </mc:Choice>
                <mc:Fallback>
                  <p:oleObj name="" r:id="rId71" imgW="1371600" imgH="2159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72"/>
                        <a:stretch>
                          <a:fillRect/>
                        </a:stretch>
                      </p:blipFill>
                      <p:spPr>
                        <a:xfrm>
                          <a:off x="1111" y="1570"/>
                          <a:ext cx="1475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60"/>
            <p:cNvGraphicFramePr>
              <a:graphicFrameLocks noChangeAspect="1"/>
            </p:cNvGraphicFramePr>
            <p:nvPr/>
          </p:nvGraphicFramePr>
          <p:xfrm>
            <a:off x="529" y="1474"/>
            <a:ext cx="42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73" imgW="393700" imgH="228600" progId="Equation.3">
                    <p:embed/>
                  </p:oleObj>
                </mc:Choice>
                <mc:Fallback>
                  <p:oleObj name="" r:id="rId73" imgW="393700" imgH="2286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74"/>
                        <a:stretch>
                          <a:fillRect/>
                        </a:stretch>
                      </p:blipFill>
                      <p:spPr>
                        <a:xfrm>
                          <a:off x="529" y="1474"/>
                          <a:ext cx="423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9" name="Object 61"/>
            <p:cNvGraphicFramePr>
              <a:graphicFrameLocks noChangeAspect="1"/>
            </p:cNvGraphicFramePr>
            <p:nvPr/>
          </p:nvGraphicFramePr>
          <p:xfrm>
            <a:off x="528" y="1762"/>
            <a:ext cx="49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75" imgW="457200" imgH="228600" progId="Equation.3">
                    <p:embed/>
                  </p:oleObj>
                </mc:Choice>
                <mc:Fallback>
                  <p:oleObj name="" r:id="rId75" imgW="457200" imgH="22860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76"/>
                        <a:stretch>
                          <a:fillRect/>
                        </a:stretch>
                      </p:blipFill>
                      <p:spPr>
                        <a:xfrm>
                          <a:off x="528" y="1762"/>
                          <a:ext cx="493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0" name="Object 62"/>
            <p:cNvGraphicFramePr>
              <a:graphicFrameLocks noChangeAspect="1"/>
            </p:cNvGraphicFramePr>
            <p:nvPr/>
          </p:nvGraphicFramePr>
          <p:xfrm>
            <a:off x="1106" y="1810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77" imgW="127000" imgH="177165" progId="Equation.3">
                    <p:embed/>
                  </p:oleObj>
                </mc:Choice>
                <mc:Fallback>
                  <p:oleObj name="" r:id="rId77" imgW="127000" imgH="177165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06" y="1810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63">
              <a:hlinkClick r:id="" action="ppaction://hlinkshowjump?jump=nextslide"/>
            </p:cNvPr>
            <p:cNvGraphicFramePr>
              <a:graphicFrameLocks noChangeAspect="1"/>
            </p:cNvGraphicFramePr>
            <p:nvPr/>
          </p:nvGraphicFramePr>
          <p:xfrm>
            <a:off x="529" y="1961"/>
            <a:ext cx="4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78" imgW="457200" imgH="215900" progId="Equation.3">
                    <p:embed/>
                  </p:oleObj>
                </mc:Choice>
                <mc:Fallback>
                  <p:oleObj name="" r:id="rId78" imgW="457200" imgH="2159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79"/>
                        <a:stretch>
                          <a:fillRect/>
                        </a:stretch>
                      </p:blipFill>
                      <p:spPr>
                        <a:xfrm>
                          <a:off x="529" y="1961"/>
                          <a:ext cx="492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64"/>
            <p:cNvGraphicFramePr>
              <a:graphicFrameLocks noChangeAspect="1"/>
            </p:cNvGraphicFramePr>
            <p:nvPr/>
          </p:nvGraphicFramePr>
          <p:xfrm>
            <a:off x="1334" y="1810"/>
            <a:ext cx="2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80" imgW="228600" imgH="177800" progId="Equation.3">
                    <p:embed/>
                  </p:oleObj>
                </mc:Choice>
                <mc:Fallback>
                  <p:oleObj name="" r:id="rId80" imgW="228600" imgH="1778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81"/>
                        <a:stretch>
                          <a:fillRect/>
                        </a:stretch>
                      </p:blipFill>
                      <p:spPr>
                        <a:xfrm>
                          <a:off x="1334" y="1810"/>
                          <a:ext cx="24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3" name="Object 65"/>
            <p:cNvGraphicFramePr>
              <a:graphicFrameLocks noChangeAspect="1"/>
            </p:cNvGraphicFramePr>
            <p:nvPr/>
          </p:nvGraphicFramePr>
          <p:xfrm>
            <a:off x="1818" y="1810"/>
            <a:ext cx="12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82" imgW="114300" imgH="177800" progId="Equation.3">
                    <p:embed/>
                  </p:oleObj>
                </mc:Choice>
                <mc:Fallback>
                  <p:oleObj name="" r:id="rId82" imgW="114300" imgH="1778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83"/>
                        <a:stretch>
                          <a:fillRect/>
                        </a:stretch>
                      </p:blipFill>
                      <p:spPr>
                        <a:xfrm>
                          <a:off x="1818" y="1810"/>
                          <a:ext cx="12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4" name="Object 66"/>
            <p:cNvGraphicFramePr>
              <a:graphicFrameLocks noChangeAspect="1"/>
            </p:cNvGraphicFramePr>
            <p:nvPr/>
          </p:nvGraphicFramePr>
          <p:xfrm>
            <a:off x="2010" y="1810"/>
            <a:ext cx="2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84" imgW="228600" imgH="177800" progId="Equation.3">
                    <p:embed/>
                  </p:oleObj>
                </mc:Choice>
                <mc:Fallback>
                  <p:oleObj name="" r:id="rId84" imgW="228600" imgH="1778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10" y="1810"/>
                          <a:ext cx="24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5" name="Object 67"/>
            <p:cNvGraphicFramePr>
              <a:graphicFrameLocks noChangeAspect="1"/>
            </p:cNvGraphicFramePr>
            <p:nvPr/>
          </p:nvGraphicFramePr>
          <p:xfrm>
            <a:off x="2329" y="1810"/>
            <a:ext cx="25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85" imgW="241300" imgH="177800" progId="Equation.3">
                    <p:embed/>
                  </p:oleObj>
                </mc:Choice>
                <mc:Fallback>
                  <p:oleObj name="" r:id="rId85" imgW="241300" imgH="1778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329" y="1810"/>
                          <a:ext cx="25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6" name="Object 68"/>
            <p:cNvGraphicFramePr>
              <a:graphicFrameLocks noChangeAspect="1"/>
            </p:cNvGraphicFramePr>
            <p:nvPr/>
          </p:nvGraphicFramePr>
          <p:xfrm>
            <a:off x="1098" y="2002"/>
            <a:ext cx="13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86" imgW="127000" imgH="177165" progId="Equation.3">
                    <p:embed/>
                  </p:oleObj>
                </mc:Choice>
                <mc:Fallback>
                  <p:oleObj name="" r:id="rId86" imgW="127000" imgH="177165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98" y="2002"/>
                          <a:ext cx="135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7" name="Object 69"/>
            <p:cNvGraphicFramePr>
              <a:graphicFrameLocks noChangeAspect="1"/>
            </p:cNvGraphicFramePr>
            <p:nvPr/>
          </p:nvGraphicFramePr>
          <p:xfrm>
            <a:off x="1425" y="2002"/>
            <a:ext cx="12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87" imgW="114300" imgH="177800" progId="Equation.3">
                    <p:embed/>
                  </p:oleObj>
                </mc:Choice>
                <mc:Fallback>
                  <p:oleObj name="" r:id="rId87" imgW="114300" imgH="1778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88"/>
                        <a:stretch>
                          <a:fillRect/>
                        </a:stretch>
                      </p:blipFill>
                      <p:spPr>
                        <a:xfrm>
                          <a:off x="1425" y="2002"/>
                          <a:ext cx="12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8" name="Object 70"/>
            <p:cNvGraphicFramePr>
              <a:graphicFrameLocks noChangeAspect="1"/>
            </p:cNvGraphicFramePr>
            <p:nvPr/>
          </p:nvGraphicFramePr>
          <p:xfrm>
            <a:off x="1713" y="2002"/>
            <a:ext cx="2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89" imgW="228600" imgH="177800" progId="Equation.3">
                    <p:embed/>
                  </p:oleObj>
                </mc:Choice>
                <mc:Fallback>
                  <p:oleObj name="" r:id="rId89" imgW="228600" imgH="1778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13" y="2002"/>
                          <a:ext cx="24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9" name="Object 71"/>
            <p:cNvGraphicFramePr>
              <a:graphicFrameLocks noChangeAspect="1"/>
            </p:cNvGraphicFramePr>
            <p:nvPr/>
          </p:nvGraphicFramePr>
          <p:xfrm>
            <a:off x="2154" y="2016"/>
            <a:ext cx="13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90" imgW="127000" imgH="165100" progId="Equation.3">
                    <p:embed/>
                  </p:oleObj>
                </mc:Choice>
                <mc:Fallback>
                  <p:oleObj name="" r:id="rId90" imgW="127000" imgH="1651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91"/>
                        <a:stretch>
                          <a:fillRect/>
                        </a:stretch>
                      </p:blipFill>
                      <p:spPr>
                        <a:xfrm>
                          <a:off x="2154" y="2016"/>
                          <a:ext cx="135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0" name="Object 72"/>
            <p:cNvGraphicFramePr>
              <a:graphicFrameLocks noChangeAspect="1"/>
            </p:cNvGraphicFramePr>
            <p:nvPr/>
          </p:nvGraphicFramePr>
          <p:xfrm>
            <a:off x="2333" y="2002"/>
            <a:ext cx="2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92" imgW="228600" imgH="177800" progId="Equation.3">
                    <p:embed/>
                  </p:oleObj>
                </mc:Choice>
                <mc:Fallback>
                  <p:oleObj name="" r:id="rId92" imgW="228600" imgH="1778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33" y="2002"/>
                          <a:ext cx="24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1" name="Freeform 73"/>
            <p:cNvSpPr/>
            <p:nvPr/>
          </p:nvSpPr>
          <p:spPr>
            <a:xfrm>
              <a:off x="2608" y="663"/>
              <a:ext cx="528" cy="4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5" y="0"/>
                </a:cxn>
                <a:cxn ang="0">
                  <a:pos x="54" y="6"/>
                </a:cxn>
                <a:cxn ang="0">
                  <a:pos x="76" y="0"/>
                </a:cxn>
              </a:cxnLst>
              <a:pathLst>
                <a:path w="1008" h="96">
                  <a:moveTo>
                    <a:pt x="0" y="96"/>
                  </a:moveTo>
                  <a:cubicBezTo>
                    <a:pt x="108" y="48"/>
                    <a:pt x="216" y="0"/>
                    <a:pt x="336" y="0"/>
                  </a:cubicBezTo>
                  <a:cubicBezTo>
                    <a:pt x="456" y="0"/>
                    <a:pt x="608" y="96"/>
                    <a:pt x="720" y="96"/>
                  </a:cubicBezTo>
                  <a:cubicBezTo>
                    <a:pt x="832" y="96"/>
                    <a:pt x="920" y="48"/>
                    <a:pt x="1008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2" name="Freeform 74"/>
            <p:cNvSpPr/>
            <p:nvPr/>
          </p:nvSpPr>
          <p:spPr>
            <a:xfrm>
              <a:off x="474" y="1714"/>
              <a:ext cx="528" cy="4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5" y="0"/>
                </a:cxn>
                <a:cxn ang="0">
                  <a:pos x="54" y="6"/>
                </a:cxn>
                <a:cxn ang="0">
                  <a:pos x="76" y="0"/>
                </a:cxn>
              </a:cxnLst>
              <a:pathLst>
                <a:path w="1008" h="96">
                  <a:moveTo>
                    <a:pt x="0" y="96"/>
                  </a:moveTo>
                  <a:cubicBezTo>
                    <a:pt x="108" y="48"/>
                    <a:pt x="216" y="0"/>
                    <a:pt x="336" y="0"/>
                  </a:cubicBezTo>
                  <a:cubicBezTo>
                    <a:pt x="456" y="0"/>
                    <a:pt x="608" y="96"/>
                    <a:pt x="720" y="96"/>
                  </a:cubicBezTo>
                  <a:cubicBezTo>
                    <a:pt x="832" y="96"/>
                    <a:pt x="920" y="48"/>
                    <a:pt x="1008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3363" name="Group 75"/>
            <p:cNvGrpSpPr/>
            <p:nvPr/>
          </p:nvGrpSpPr>
          <p:grpSpPr>
            <a:xfrm>
              <a:off x="3639" y="1757"/>
              <a:ext cx="612" cy="288"/>
              <a:chOff x="4848" y="536"/>
              <a:chExt cx="612" cy="288"/>
            </a:xfrm>
          </p:grpSpPr>
          <p:sp>
            <p:nvSpPr>
              <p:cNvPr id="13381" name="Text Box 76"/>
              <p:cNvSpPr txBox="1"/>
              <p:nvPr/>
            </p:nvSpPr>
            <p:spPr>
              <a:xfrm>
                <a:off x="4848" y="536"/>
                <a:ext cx="6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dirty="0">
                    <a:latin typeface="Times New Roman" panose="02020603050405020304" pitchFamily="18" charset="0"/>
                  </a:rPr>
                  <a:t>（     )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3382" name="Object 77"/>
              <p:cNvGraphicFramePr>
                <a:graphicFrameLocks noChangeAspect="1"/>
              </p:cNvGraphicFramePr>
              <p:nvPr/>
            </p:nvGraphicFramePr>
            <p:xfrm>
              <a:off x="5088" y="570"/>
              <a:ext cx="21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93" imgW="203200" imgH="228600" progId="Equation.3">
                      <p:embed/>
                    </p:oleObj>
                  </mc:Choice>
                  <mc:Fallback>
                    <p:oleObj name="" r:id="rId93" imgW="203200" imgH="228600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94"/>
                          <a:stretch>
                            <a:fillRect/>
                          </a:stretch>
                        </p:blipFill>
                        <p:spPr>
                          <a:xfrm>
                            <a:off x="5088" y="570"/>
                            <a:ext cx="219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64" name="Object 78"/>
            <p:cNvGraphicFramePr>
              <a:graphicFrameLocks noChangeAspect="1"/>
            </p:cNvGraphicFramePr>
            <p:nvPr/>
          </p:nvGraphicFramePr>
          <p:xfrm>
            <a:off x="3303" y="1421"/>
            <a:ext cx="1693" cy="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95" imgW="1574800" imgH="914400" progId="Equation.3">
                    <p:embed/>
                  </p:oleObj>
                </mc:Choice>
                <mc:Fallback>
                  <p:oleObj name="" r:id="rId95" imgW="1574800" imgH="9144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96"/>
                        <a:stretch>
                          <a:fillRect/>
                        </a:stretch>
                      </p:blipFill>
                      <p:spPr>
                        <a:xfrm>
                          <a:off x="3303" y="1421"/>
                          <a:ext cx="1693" cy="98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5" name="Object 79"/>
            <p:cNvGraphicFramePr>
              <a:graphicFrameLocks noChangeAspect="1"/>
            </p:cNvGraphicFramePr>
            <p:nvPr/>
          </p:nvGraphicFramePr>
          <p:xfrm>
            <a:off x="3407" y="1449"/>
            <a:ext cx="147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97" imgW="1371600" imgH="215900" progId="Equation.3">
                    <p:embed/>
                  </p:oleObj>
                </mc:Choice>
                <mc:Fallback>
                  <p:oleObj name="" r:id="rId97" imgW="1371600" imgH="2159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98"/>
                        <a:stretch>
                          <a:fillRect/>
                        </a:stretch>
                      </p:blipFill>
                      <p:spPr>
                        <a:xfrm>
                          <a:off x="3407" y="1449"/>
                          <a:ext cx="1475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6" name="Object 80"/>
            <p:cNvGraphicFramePr>
              <a:graphicFrameLocks noChangeAspect="1"/>
            </p:cNvGraphicFramePr>
            <p:nvPr/>
          </p:nvGraphicFramePr>
          <p:xfrm>
            <a:off x="2790" y="1565"/>
            <a:ext cx="39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99" imgW="368300" imgH="215900" progId="Equation.3">
                    <p:embed/>
                  </p:oleObj>
                </mc:Choice>
                <mc:Fallback>
                  <p:oleObj name="" r:id="rId99" imgW="368300" imgH="2159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00"/>
                        <a:stretch>
                          <a:fillRect/>
                        </a:stretch>
                      </p:blipFill>
                      <p:spPr>
                        <a:xfrm>
                          <a:off x="2790" y="1565"/>
                          <a:ext cx="396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7" name="Object 81"/>
            <p:cNvGraphicFramePr>
              <a:graphicFrameLocks noChangeAspect="1"/>
            </p:cNvGraphicFramePr>
            <p:nvPr/>
          </p:nvGraphicFramePr>
          <p:xfrm>
            <a:off x="2782" y="1833"/>
            <a:ext cx="4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01" imgW="457200" imgH="228600" progId="Equation.3">
                    <p:embed/>
                  </p:oleObj>
                </mc:Choice>
                <mc:Fallback>
                  <p:oleObj name="" r:id="rId101" imgW="457200" imgH="2286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02"/>
                        <a:stretch>
                          <a:fillRect/>
                        </a:stretch>
                      </p:blipFill>
                      <p:spPr>
                        <a:xfrm>
                          <a:off x="2782" y="1833"/>
                          <a:ext cx="492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8" name="Object 82"/>
            <p:cNvGraphicFramePr>
              <a:graphicFrameLocks noChangeAspect="1"/>
            </p:cNvGraphicFramePr>
            <p:nvPr/>
          </p:nvGraphicFramePr>
          <p:xfrm>
            <a:off x="3399" y="1929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03" imgW="127000" imgH="177165" progId="Equation.3">
                    <p:embed/>
                  </p:oleObj>
                </mc:Choice>
                <mc:Fallback>
                  <p:oleObj name="" r:id="rId103" imgW="127000" imgH="177165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99" y="1929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9" name="Object 83"/>
            <p:cNvGraphicFramePr>
              <a:graphicFrameLocks noChangeAspect="1"/>
            </p:cNvGraphicFramePr>
            <p:nvPr/>
          </p:nvGraphicFramePr>
          <p:xfrm>
            <a:off x="2797" y="1997"/>
            <a:ext cx="4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04" imgW="457200" imgH="215900" progId="Equation.3">
                    <p:embed/>
                  </p:oleObj>
                </mc:Choice>
                <mc:Fallback>
                  <p:oleObj name="" r:id="rId104" imgW="457200" imgH="2159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05"/>
                        <a:stretch>
                          <a:fillRect/>
                        </a:stretch>
                      </p:blipFill>
                      <p:spPr>
                        <a:xfrm>
                          <a:off x="2797" y="1997"/>
                          <a:ext cx="492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0" name="Object 84"/>
            <p:cNvGraphicFramePr>
              <a:graphicFrameLocks noChangeAspect="1"/>
            </p:cNvGraphicFramePr>
            <p:nvPr/>
          </p:nvGraphicFramePr>
          <p:xfrm>
            <a:off x="4622" y="1901"/>
            <a:ext cx="25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06" imgW="241300" imgH="177800" progId="Equation.3">
                    <p:embed/>
                  </p:oleObj>
                </mc:Choice>
                <mc:Fallback>
                  <p:oleObj name="" r:id="rId106" imgW="241300" imgH="1778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22" y="1901"/>
                          <a:ext cx="25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1" name="Object 85"/>
            <p:cNvGraphicFramePr>
              <a:graphicFrameLocks noChangeAspect="1"/>
            </p:cNvGraphicFramePr>
            <p:nvPr/>
          </p:nvGraphicFramePr>
          <p:xfrm>
            <a:off x="3400" y="2169"/>
            <a:ext cx="13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07" imgW="127000" imgH="177165" progId="Equation.3">
                    <p:embed/>
                  </p:oleObj>
                </mc:Choice>
                <mc:Fallback>
                  <p:oleObj name="" r:id="rId107" imgW="127000" imgH="177165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00" y="2169"/>
                          <a:ext cx="135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2" name="Object 86"/>
            <p:cNvGraphicFramePr>
              <a:graphicFrameLocks noChangeAspect="1"/>
            </p:cNvGraphicFramePr>
            <p:nvPr/>
          </p:nvGraphicFramePr>
          <p:xfrm>
            <a:off x="4635" y="2141"/>
            <a:ext cx="2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08" imgW="228600" imgH="177800" progId="Equation.3">
                    <p:embed/>
                  </p:oleObj>
                </mc:Choice>
                <mc:Fallback>
                  <p:oleObj name="" r:id="rId108" imgW="228600" imgH="1778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35" y="2141"/>
                          <a:ext cx="24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3" name="Object 87"/>
            <p:cNvGraphicFramePr>
              <a:graphicFrameLocks noChangeAspect="1"/>
            </p:cNvGraphicFramePr>
            <p:nvPr/>
          </p:nvGraphicFramePr>
          <p:xfrm>
            <a:off x="3379" y="1661"/>
            <a:ext cx="151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09" imgW="1409065" imgH="215900" progId="Equation.3">
                    <p:embed/>
                  </p:oleObj>
                </mc:Choice>
                <mc:Fallback>
                  <p:oleObj name="" r:id="rId109" imgW="1409065" imgH="2159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10"/>
                        <a:stretch>
                          <a:fillRect/>
                        </a:stretch>
                      </p:blipFill>
                      <p:spPr>
                        <a:xfrm>
                          <a:off x="3379" y="1661"/>
                          <a:ext cx="1516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4" name="Object 88"/>
            <p:cNvGraphicFramePr>
              <a:graphicFrameLocks noChangeAspect="1"/>
            </p:cNvGraphicFramePr>
            <p:nvPr/>
          </p:nvGraphicFramePr>
          <p:xfrm>
            <a:off x="3620" y="1921"/>
            <a:ext cx="2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11" imgW="279400" imgH="177800" progId="Equation.3">
                    <p:embed/>
                  </p:oleObj>
                </mc:Choice>
                <mc:Fallback>
                  <p:oleObj name="" r:id="rId111" imgW="279400" imgH="1778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20" y="1921"/>
                          <a:ext cx="29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5" name="Object 89"/>
            <p:cNvGraphicFramePr>
              <a:graphicFrameLocks noChangeAspect="1"/>
            </p:cNvGraphicFramePr>
            <p:nvPr/>
          </p:nvGraphicFramePr>
          <p:xfrm>
            <a:off x="4004" y="1921"/>
            <a:ext cx="2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12" imgW="279400" imgH="177800" progId="Equation.3">
                    <p:embed/>
                  </p:oleObj>
                </mc:Choice>
                <mc:Fallback>
                  <p:oleObj name="" r:id="rId112" imgW="279400" imgH="1778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04" y="1921"/>
                          <a:ext cx="29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6" name="Object 90"/>
            <p:cNvGraphicFramePr>
              <a:graphicFrameLocks noChangeAspect="1"/>
            </p:cNvGraphicFramePr>
            <p:nvPr/>
          </p:nvGraphicFramePr>
          <p:xfrm>
            <a:off x="4351" y="1921"/>
            <a:ext cx="259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13" imgW="241300" imgH="165100" progId="Equation.3">
                    <p:embed/>
                  </p:oleObj>
                </mc:Choice>
                <mc:Fallback>
                  <p:oleObj name="" r:id="rId113" imgW="241300" imgH="1651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351" y="1921"/>
                          <a:ext cx="259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7" name="Object 91"/>
            <p:cNvGraphicFramePr>
              <a:graphicFrameLocks noChangeAspect="1"/>
            </p:cNvGraphicFramePr>
            <p:nvPr/>
          </p:nvGraphicFramePr>
          <p:xfrm>
            <a:off x="3631" y="2161"/>
            <a:ext cx="2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14" imgW="279400" imgH="177800" progId="Equation.3">
                    <p:embed/>
                  </p:oleObj>
                </mc:Choice>
                <mc:Fallback>
                  <p:oleObj name="" r:id="rId114" imgW="279400" imgH="1778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31" y="2161"/>
                          <a:ext cx="29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8" name="Object 92"/>
            <p:cNvGraphicFramePr>
              <a:graphicFrameLocks noChangeAspect="1"/>
            </p:cNvGraphicFramePr>
            <p:nvPr/>
          </p:nvGraphicFramePr>
          <p:xfrm>
            <a:off x="4015" y="2161"/>
            <a:ext cx="2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15" imgW="279400" imgH="177800" progId="Equation.3">
                    <p:embed/>
                  </p:oleObj>
                </mc:Choice>
                <mc:Fallback>
                  <p:oleObj name="" r:id="rId115" imgW="279400" imgH="1778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15" y="2161"/>
                          <a:ext cx="29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9" name="Object 93"/>
            <p:cNvGraphicFramePr>
              <a:graphicFrameLocks noChangeAspect="1"/>
            </p:cNvGraphicFramePr>
            <p:nvPr/>
          </p:nvGraphicFramePr>
          <p:xfrm>
            <a:off x="4351" y="2161"/>
            <a:ext cx="25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16" imgW="241300" imgH="165100" progId="Equation.3">
                    <p:embed/>
                  </p:oleObj>
                </mc:Choice>
                <mc:Fallback>
                  <p:oleObj name="" r:id="rId116" imgW="241300" imgH="1651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351" y="2161"/>
                          <a:ext cx="258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80" name="Freeform 94"/>
            <p:cNvSpPr/>
            <p:nvPr/>
          </p:nvSpPr>
          <p:spPr>
            <a:xfrm>
              <a:off x="2727" y="1805"/>
              <a:ext cx="528" cy="4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5" y="0"/>
                </a:cxn>
                <a:cxn ang="0">
                  <a:pos x="54" y="6"/>
                </a:cxn>
                <a:cxn ang="0">
                  <a:pos x="76" y="0"/>
                </a:cxn>
              </a:cxnLst>
              <a:pathLst>
                <a:path w="1008" h="96">
                  <a:moveTo>
                    <a:pt x="0" y="96"/>
                  </a:moveTo>
                  <a:cubicBezTo>
                    <a:pt x="108" y="48"/>
                    <a:pt x="216" y="0"/>
                    <a:pt x="336" y="0"/>
                  </a:cubicBezTo>
                  <a:cubicBezTo>
                    <a:pt x="456" y="0"/>
                    <a:pt x="608" y="96"/>
                    <a:pt x="720" y="96"/>
                  </a:cubicBezTo>
                  <a:cubicBezTo>
                    <a:pt x="832" y="96"/>
                    <a:pt x="920" y="48"/>
                    <a:pt x="1008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6fabb90d-e0f3-4fa0-93f5-68c80edb7b94}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387</Words>
  <Application>WPS 演示</Application>
  <PresentationFormat>全屏显示(4:3)</PresentationFormat>
  <Paragraphs>200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199</vt:i4>
      </vt:variant>
      <vt:variant>
        <vt:lpstr>幻灯片标题</vt:lpstr>
      </vt:variant>
      <vt:variant>
        <vt:i4>15</vt:i4>
      </vt:variant>
    </vt:vector>
  </HeadingPairs>
  <TitlesOfParts>
    <vt:vector size="224" baseType="lpstr">
      <vt:lpstr>Arial</vt:lpstr>
      <vt:lpstr>宋体</vt:lpstr>
      <vt:lpstr>Wingdings</vt:lpstr>
      <vt:lpstr>Times New Roman</vt:lpstr>
      <vt:lpstr>隶书</vt:lpstr>
      <vt:lpstr>微软雅黑</vt:lpstr>
      <vt:lpstr>华文新魏</vt:lpstr>
      <vt:lpstr>Symbol</vt:lpstr>
      <vt:lpstr>Arial Unicode MS</vt:lpstr>
      <vt:lpstr>Network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LJY</dc:creator>
  <cp:lastModifiedBy>Ggapsong</cp:lastModifiedBy>
  <cp:revision>118</cp:revision>
  <dcterms:created xsi:type="dcterms:W3CDTF">2019-03-21T15:05:35Z</dcterms:created>
  <dcterms:modified xsi:type="dcterms:W3CDTF">2019-03-21T15:05:47Z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