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68" r:id="rId12"/>
  </p:sldIdLst>
  <p:sldSz cx="9144000" cy="6858000" type="screen4x3"/>
  <p:notesSz cx="6853555" cy="9871075"/>
  <p:custDataLst>
    <p:tags r:id="rId18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CC0099"/>
    <a:srgbClr val="FF00FF"/>
    <a:srgbClr val="990099"/>
    <a:srgbClr val="FFFF00"/>
    <a:srgbClr val="CCFFFF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howGuides="1">
      <p:cViewPr varScale="1">
        <p:scale>
          <a:sx n="92" d="100"/>
          <a:sy n="92" d="100"/>
        </p:scale>
        <p:origin x="942" y="66"/>
      </p:cViewPr>
      <p:guideLst>
        <p:guide orient="horz" pos="3744"/>
        <p:guide pos="4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image" Target="../media/image10.wmf"/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0" Type="http://schemas.openxmlformats.org/officeDocument/2006/relationships/image" Target="../media/image12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2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.wmf"/><Relationship Id="rId8" Type="http://schemas.openxmlformats.org/officeDocument/2006/relationships/image" Target="../media/image22.wmf"/><Relationship Id="rId7" Type="http://schemas.openxmlformats.org/officeDocument/2006/relationships/image" Target="../media/image21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1" Type="http://schemas.openxmlformats.org/officeDocument/2006/relationships/image" Target="../media/image35.wmf"/><Relationship Id="rId20" Type="http://schemas.openxmlformats.org/officeDocument/2006/relationships/image" Target="../media/image34.wmf"/><Relationship Id="rId2" Type="http://schemas.openxmlformats.org/officeDocument/2006/relationships/image" Target="../media/image16.wmf"/><Relationship Id="rId19" Type="http://schemas.openxmlformats.org/officeDocument/2006/relationships/image" Target="../media/image33.wmf"/><Relationship Id="rId18" Type="http://schemas.openxmlformats.org/officeDocument/2006/relationships/image" Target="../media/image32.wmf"/><Relationship Id="rId17" Type="http://schemas.openxmlformats.org/officeDocument/2006/relationships/image" Target="../media/image31.wmf"/><Relationship Id="rId16" Type="http://schemas.openxmlformats.org/officeDocument/2006/relationships/image" Target="../media/image30.wmf"/><Relationship Id="rId15" Type="http://schemas.openxmlformats.org/officeDocument/2006/relationships/image" Target="../media/image29.wmf"/><Relationship Id="rId14" Type="http://schemas.openxmlformats.org/officeDocument/2006/relationships/image" Target="../media/image28.wmf"/><Relationship Id="rId13" Type="http://schemas.openxmlformats.org/officeDocument/2006/relationships/image" Target="../media/image27.wmf"/><Relationship Id="rId12" Type="http://schemas.openxmlformats.org/officeDocument/2006/relationships/image" Target="../media/image26.wmf"/><Relationship Id="rId11" Type="http://schemas.openxmlformats.org/officeDocument/2006/relationships/image" Target="../media/image25.wmf"/><Relationship Id="rId10" Type="http://schemas.openxmlformats.org/officeDocument/2006/relationships/image" Target="../media/image24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1.wmf"/><Relationship Id="rId8" Type="http://schemas.openxmlformats.org/officeDocument/2006/relationships/image" Target="../media/image35.wmf"/><Relationship Id="rId7" Type="http://schemas.openxmlformats.org/officeDocument/2006/relationships/image" Target="../media/image34.wmf"/><Relationship Id="rId6" Type="http://schemas.openxmlformats.org/officeDocument/2006/relationships/image" Target="../media/image3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7" Type="http://schemas.openxmlformats.org/officeDocument/2006/relationships/image" Target="../media/image59.wmf"/><Relationship Id="rId26" Type="http://schemas.openxmlformats.org/officeDocument/2006/relationships/image" Target="../media/image58.wmf"/><Relationship Id="rId25" Type="http://schemas.openxmlformats.org/officeDocument/2006/relationships/image" Target="../media/image57.emf"/><Relationship Id="rId24" Type="http://schemas.openxmlformats.org/officeDocument/2006/relationships/image" Target="../media/image56.emf"/><Relationship Id="rId23" Type="http://schemas.openxmlformats.org/officeDocument/2006/relationships/image" Target="../media/image55.emf"/><Relationship Id="rId22" Type="http://schemas.openxmlformats.org/officeDocument/2006/relationships/image" Target="../media/image54.emf"/><Relationship Id="rId21" Type="http://schemas.openxmlformats.org/officeDocument/2006/relationships/image" Target="../media/image53.emf"/><Relationship Id="rId20" Type="http://schemas.openxmlformats.org/officeDocument/2006/relationships/image" Target="../media/image52.emf"/><Relationship Id="rId2" Type="http://schemas.openxmlformats.org/officeDocument/2006/relationships/image" Target="../media/image37.wmf"/><Relationship Id="rId19" Type="http://schemas.openxmlformats.org/officeDocument/2006/relationships/image" Target="../media/image51.emf"/><Relationship Id="rId18" Type="http://schemas.openxmlformats.org/officeDocument/2006/relationships/image" Target="../media/image50.wmf"/><Relationship Id="rId17" Type="http://schemas.openxmlformats.org/officeDocument/2006/relationships/image" Target="../media/image49.wmf"/><Relationship Id="rId16" Type="http://schemas.openxmlformats.org/officeDocument/2006/relationships/image" Target="../media/image48.wmf"/><Relationship Id="rId15" Type="http://schemas.openxmlformats.org/officeDocument/2006/relationships/image" Target="../media/image47.wmf"/><Relationship Id="rId14" Type="http://schemas.openxmlformats.org/officeDocument/2006/relationships/image" Target="../media/image46.wmf"/><Relationship Id="rId13" Type="http://schemas.openxmlformats.org/officeDocument/2006/relationships/image" Target="../media/image45.wmf"/><Relationship Id="rId12" Type="http://schemas.openxmlformats.org/officeDocument/2006/relationships/image" Target="../media/image44.wmf"/><Relationship Id="rId11" Type="http://schemas.openxmlformats.org/officeDocument/2006/relationships/image" Target="../media/image43.wmf"/><Relationship Id="rId10" Type="http://schemas.openxmlformats.org/officeDocument/2006/relationships/image" Target="../media/image42.wmf"/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71.emf"/><Relationship Id="rId8" Type="http://schemas.openxmlformats.org/officeDocument/2006/relationships/image" Target="../media/image70.emf"/><Relationship Id="rId7" Type="http://schemas.openxmlformats.org/officeDocument/2006/relationships/image" Target="../media/image69.emf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66.emf"/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3" Type="http://schemas.openxmlformats.org/officeDocument/2006/relationships/image" Target="../media/image75.emf"/><Relationship Id="rId12" Type="http://schemas.openxmlformats.org/officeDocument/2006/relationships/image" Target="../media/image74.emf"/><Relationship Id="rId11" Type="http://schemas.openxmlformats.org/officeDocument/2006/relationships/image" Target="../media/image73.emf"/><Relationship Id="rId10" Type="http://schemas.openxmlformats.org/officeDocument/2006/relationships/image" Target="../media/image72.emf"/><Relationship Id="rId1" Type="http://schemas.openxmlformats.org/officeDocument/2006/relationships/image" Target="../media/image63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7" Type="http://schemas.openxmlformats.org/officeDocument/2006/relationships/image" Target="../media/image82.emf"/><Relationship Id="rId6" Type="http://schemas.openxmlformats.org/officeDocument/2006/relationships/image" Target="../media/image81.emf"/><Relationship Id="rId5" Type="http://schemas.openxmlformats.org/officeDocument/2006/relationships/image" Target="../media/image80.emf"/><Relationship Id="rId4" Type="http://schemas.openxmlformats.org/officeDocument/2006/relationships/image" Target="../media/image79.emf"/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7363"/>
            <a:ext cx="29702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377363"/>
            <a:ext cx="29702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884606-AF6E-44E8-B3AD-16826A6B514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TextEdit="1"/>
          </p:cNvSpPr>
          <p:nvPr>
            <p:ph type="sldImg" idx="2"/>
          </p:nvPr>
        </p:nvSpPr>
        <p:spPr>
          <a:xfrm>
            <a:off x="958850" y="739775"/>
            <a:ext cx="4937125" cy="37020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89475"/>
            <a:ext cx="5024438" cy="44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363"/>
            <a:ext cx="29702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377363"/>
            <a:ext cx="29702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018405-A360-4398-A65B-18B75FA4952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BA55A5-5586-4CD5-B08B-76BCA9F66A78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BA55A5-5586-4CD5-B08B-76BCA9F66A78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943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609600"/>
            <a:ext cx="5678487" cy="54943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BA55A5-5586-4CD5-B08B-76BCA9F66A78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BA55A5-5586-4CD5-B08B-76BCA9F66A78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BA55A5-5586-4CD5-B08B-76BCA9F66A78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989138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989138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BA55A5-5586-4CD5-B08B-76BCA9F66A78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BA55A5-5586-4CD5-B08B-76BCA9F66A78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BA55A5-5586-4CD5-B08B-76BCA9F66A78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BA55A5-5586-4CD5-B08B-76BCA9F66A78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BA55A5-5586-4CD5-B08B-76BCA9F66A78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BA55A5-5586-4CD5-B08B-76BCA9F66A78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4213" y="1989138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151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400" b="1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BA55A5-5586-4CD5-B08B-76BCA9F66A78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12"/>
          <p:cNvSpPr/>
          <p:nvPr userDrawn="1"/>
        </p:nvSpPr>
        <p:spPr>
          <a:xfrm>
            <a:off x="0" y="6553200"/>
            <a:ext cx="9144000" cy="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split orient="vert"/>
  </p:transition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2" Type="http://schemas.openxmlformats.org/officeDocument/2006/relationships/vmlDrawing" Target="../drawings/vmlDrawing2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2.wmf"/><Relationship Id="rId2" Type="http://schemas.openxmlformats.org/officeDocument/2006/relationships/image" Target="../media/image3.wmf"/><Relationship Id="rId19" Type="http://schemas.openxmlformats.org/officeDocument/2006/relationships/oleObject" Target="../embeddings/oleObject12.bin"/><Relationship Id="rId18" Type="http://schemas.openxmlformats.org/officeDocument/2006/relationships/image" Target="../media/image11.wmf"/><Relationship Id="rId17" Type="http://schemas.openxmlformats.org/officeDocument/2006/relationships/oleObject" Target="../embeddings/oleObject11.bin"/><Relationship Id="rId16" Type="http://schemas.openxmlformats.org/officeDocument/2006/relationships/image" Target="../media/image10.wmf"/><Relationship Id="rId15" Type="http://schemas.openxmlformats.org/officeDocument/2006/relationships/oleObject" Target="../embeddings/oleObject10.bin"/><Relationship Id="rId14" Type="http://schemas.openxmlformats.org/officeDocument/2006/relationships/image" Target="../media/image9.w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4.wmf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wmf"/><Relationship Id="rId8" Type="http://schemas.openxmlformats.org/officeDocument/2006/relationships/oleObject" Target="../embeddings/oleObject21.bin"/><Relationship Id="rId7" Type="http://schemas.openxmlformats.org/officeDocument/2006/relationships/image" Target="../media/image17.wmf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5" Type="http://schemas.openxmlformats.org/officeDocument/2006/relationships/vmlDrawing" Target="../drawings/vmlDrawing4.vml"/><Relationship Id="rId44" Type="http://schemas.openxmlformats.org/officeDocument/2006/relationships/slideLayout" Target="../slideLayouts/slideLayout7.xml"/><Relationship Id="rId43" Type="http://schemas.openxmlformats.org/officeDocument/2006/relationships/image" Target="../media/image35.wmf"/><Relationship Id="rId42" Type="http://schemas.openxmlformats.org/officeDocument/2006/relationships/oleObject" Target="../embeddings/oleObject38.bin"/><Relationship Id="rId41" Type="http://schemas.openxmlformats.org/officeDocument/2006/relationships/image" Target="../media/image34.wmf"/><Relationship Id="rId40" Type="http://schemas.openxmlformats.org/officeDocument/2006/relationships/oleObject" Target="../embeddings/oleObject37.bin"/><Relationship Id="rId4" Type="http://schemas.openxmlformats.org/officeDocument/2006/relationships/image" Target="../media/image16.wmf"/><Relationship Id="rId39" Type="http://schemas.openxmlformats.org/officeDocument/2006/relationships/image" Target="../media/image33.wmf"/><Relationship Id="rId38" Type="http://schemas.openxmlformats.org/officeDocument/2006/relationships/oleObject" Target="../embeddings/oleObject36.bin"/><Relationship Id="rId37" Type="http://schemas.openxmlformats.org/officeDocument/2006/relationships/image" Target="../media/image32.wmf"/><Relationship Id="rId36" Type="http://schemas.openxmlformats.org/officeDocument/2006/relationships/oleObject" Target="../embeddings/oleObject35.bin"/><Relationship Id="rId35" Type="http://schemas.openxmlformats.org/officeDocument/2006/relationships/image" Target="../media/image31.wmf"/><Relationship Id="rId34" Type="http://schemas.openxmlformats.org/officeDocument/2006/relationships/oleObject" Target="../embeddings/oleObject34.bin"/><Relationship Id="rId33" Type="http://schemas.openxmlformats.org/officeDocument/2006/relationships/image" Target="../media/image30.wmf"/><Relationship Id="rId32" Type="http://schemas.openxmlformats.org/officeDocument/2006/relationships/oleObject" Target="../embeddings/oleObject33.bin"/><Relationship Id="rId31" Type="http://schemas.openxmlformats.org/officeDocument/2006/relationships/image" Target="../media/image29.wmf"/><Relationship Id="rId30" Type="http://schemas.openxmlformats.org/officeDocument/2006/relationships/oleObject" Target="../embeddings/oleObject32.bin"/><Relationship Id="rId3" Type="http://schemas.openxmlformats.org/officeDocument/2006/relationships/oleObject" Target="../embeddings/oleObject18.bin"/><Relationship Id="rId29" Type="http://schemas.openxmlformats.org/officeDocument/2006/relationships/image" Target="../media/image28.wmf"/><Relationship Id="rId28" Type="http://schemas.openxmlformats.org/officeDocument/2006/relationships/oleObject" Target="../embeddings/oleObject31.bin"/><Relationship Id="rId27" Type="http://schemas.openxmlformats.org/officeDocument/2006/relationships/image" Target="../media/image27.wmf"/><Relationship Id="rId26" Type="http://schemas.openxmlformats.org/officeDocument/2006/relationships/oleObject" Target="../embeddings/oleObject30.bin"/><Relationship Id="rId25" Type="http://schemas.openxmlformats.org/officeDocument/2006/relationships/image" Target="../media/image26.wmf"/><Relationship Id="rId24" Type="http://schemas.openxmlformats.org/officeDocument/2006/relationships/oleObject" Target="../embeddings/oleObject29.bin"/><Relationship Id="rId23" Type="http://schemas.openxmlformats.org/officeDocument/2006/relationships/image" Target="../media/image25.wmf"/><Relationship Id="rId22" Type="http://schemas.openxmlformats.org/officeDocument/2006/relationships/oleObject" Target="../embeddings/oleObject28.bin"/><Relationship Id="rId21" Type="http://schemas.openxmlformats.org/officeDocument/2006/relationships/image" Target="../media/image24.wmf"/><Relationship Id="rId20" Type="http://schemas.openxmlformats.org/officeDocument/2006/relationships/oleObject" Target="../embeddings/oleObject27.bin"/><Relationship Id="rId2" Type="http://schemas.openxmlformats.org/officeDocument/2006/relationships/image" Target="../media/image15.wmf"/><Relationship Id="rId19" Type="http://schemas.openxmlformats.org/officeDocument/2006/relationships/image" Target="../media/image23.wmf"/><Relationship Id="rId18" Type="http://schemas.openxmlformats.org/officeDocument/2006/relationships/oleObject" Target="../embeddings/oleObject26.bin"/><Relationship Id="rId17" Type="http://schemas.openxmlformats.org/officeDocument/2006/relationships/image" Target="../media/image22.wmf"/><Relationship Id="rId16" Type="http://schemas.openxmlformats.org/officeDocument/2006/relationships/oleObject" Target="../embeddings/oleObject25.bin"/><Relationship Id="rId15" Type="http://schemas.openxmlformats.org/officeDocument/2006/relationships/image" Target="../media/image21.wmf"/><Relationship Id="rId14" Type="http://schemas.openxmlformats.org/officeDocument/2006/relationships/oleObject" Target="../embeddings/oleObject24.bin"/><Relationship Id="rId13" Type="http://schemas.openxmlformats.org/officeDocument/2006/relationships/image" Target="../media/image20.wmf"/><Relationship Id="rId12" Type="http://schemas.openxmlformats.org/officeDocument/2006/relationships/oleObject" Target="../embeddings/oleObject23.bin"/><Relationship Id="rId11" Type="http://schemas.openxmlformats.org/officeDocument/2006/relationships/image" Target="../media/image19.wmf"/><Relationship Id="rId10" Type="http://schemas.openxmlformats.org/officeDocument/2006/relationships/oleObject" Target="../embeddings/oleObject22.bin"/><Relationship Id="rId1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42.bin"/><Relationship Id="rId61" Type="http://schemas.openxmlformats.org/officeDocument/2006/relationships/vmlDrawing" Target="../drawings/vmlDrawing5.vml"/><Relationship Id="rId60" Type="http://schemas.openxmlformats.org/officeDocument/2006/relationships/slideLayout" Target="../slideLayouts/slideLayout7.xml"/><Relationship Id="rId6" Type="http://schemas.openxmlformats.org/officeDocument/2006/relationships/image" Target="../media/image38.wmf"/><Relationship Id="rId59" Type="http://schemas.openxmlformats.org/officeDocument/2006/relationships/image" Target="../media/image59.wmf"/><Relationship Id="rId58" Type="http://schemas.openxmlformats.org/officeDocument/2006/relationships/oleObject" Target="../embeddings/oleObject70.bin"/><Relationship Id="rId57" Type="http://schemas.openxmlformats.org/officeDocument/2006/relationships/image" Target="../media/image58.wmf"/><Relationship Id="rId56" Type="http://schemas.openxmlformats.org/officeDocument/2006/relationships/oleObject" Target="../embeddings/oleObject69.bin"/><Relationship Id="rId55" Type="http://schemas.openxmlformats.org/officeDocument/2006/relationships/image" Target="../media/image57.emf"/><Relationship Id="rId54" Type="http://schemas.openxmlformats.org/officeDocument/2006/relationships/oleObject" Target="../embeddings/oleObject68.bin"/><Relationship Id="rId53" Type="http://schemas.openxmlformats.org/officeDocument/2006/relationships/image" Target="../media/image56.emf"/><Relationship Id="rId52" Type="http://schemas.openxmlformats.org/officeDocument/2006/relationships/oleObject" Target="../embeddings/oleObject67.bin"/><Relationship Id="rId51" Type="http://schemas.openxmlformats.org/officeDocument/2006/relationships/image" Target="../media/image55.emf"/><Relationship Id="rId50" Type="http://schemas.openxmlformats.org/officeDocument/2006/relationships/oleObject" Target="../embeddings/oleObject66.bin"/><Relationship Id="rId5" Type="http://schemas.openxmlformats.org/officeDocument/2006/relationships/oleObject" Target="../embeddings/oleObject41.bin"/><Relationship Id="rId49" Type="http://schemas.openxmlformats.org/officeDocument/2006/relationships/image" Target="../media/image54.emf"/><Relationship Id="rId48" Type="http://schemas.openxmlformats.org/officeDocument/2006/relationships/oleObject" Target="../embeddings/oleObject65.bin"/><Relationship Id="rId47" Type="http://schemas.openxmlformats.org/officeDocument/2006/relationships/image" Target="../media/image53.emf"/><Relationship Id="rId46" Type="http://schemas.openxmlformats.org/officeDocument/2006/relationships/oleObject" Target="../embeddings/oleObject64.bin"/><Relationship Id="rId45" Type="http://schemas.openxmlformats.org/officeDocument/2006/relationships/image" Target="../media/image52.emf"/><Relationship Id="rId44" Type="http://schemas.openxmlformats.org/officeDocument/2006/relationships/oleObject" Target="../embeddings/oleObject63.bin"/><Relationship Id="rId43" Type="http://schemas.openxmlformats.org/officeDocument/2006/relationships/image" Target="../media/image51.emf"/><Relationship Id="rId42" Type="http://schemas.openxmlformats.org/officeDocument/2006/relationships/oleObject" Target="../embeddings/oleObject62.bin"/><Relationship Id="rId41" Type="http://schemas.openxmlformats.org/officeDocument/2006/relationships/image" Target="../media/image50.wmf"/><Relationship Id="rId40" Type="http://schemas.openxmlformats.org/officeDocument/2006/relationships/oleObject" Target="../embeddings/oleObject61.bin"/><Relationship Id="rId4" Type="http://schemas.openxmlformats.org/officeDocument/2006/relationships/image" Target="../media/image37.wmf"/><Relationship Id="rId39" Type="http://schemas.openxmlformats.org/officeDocument/2006/relationships/image" Target="../media/image49.wmf"/><Relationship Id="rId38" Type="http://schemas.openxmlformats.org/officeDocument/2006/relationships/oleObject" Target="../embeddings/oleObject60.bin"/><Relationship Id="rId37" Type="http://schemas.openxmlformats.org/officeDocument/2006/relationships/image" Target="../media/image48.wmf"/><Relationship Id="rId36" Type="http://schemas.openxmlformats.org/officeDocument/2006/relationships/oleObject" Target="../embeddings/oleObject59.bin"/><Relationship Id="rId35" Type="http://schemas.openxmlformats.org/officeDocument/2006/relationships/image" Target="../media/image47.wmf"/><Relationship Id="rId34" Type="http://schemas.openxmlformats.org/officeDocument/2006/relationships/oleObject" Target="../embeddings/oleObject58.bin"/><Relationship Id="rId33" Type="http://schemas.openxmlformats.org/officeDocument/2006/relationships/oleObject" Target="../embeddings/oleObject57.bin"/><Relationship Id="rId32" Type="http://schemas.openxmlformats.org/officeDocument/2006/relationships/oleObject" Target="../embeddings/oleObject56.bin"/><Relationship Id="rId31" Type="http://schemas.openxmlformats.org/officeDocument/2006/relationships/oleObject" Target="../embeddings/oleObject55.bin"/><Relationship Id="rId30" Type="http://schemas.openxmlformats.org/officeDocument/2006/relationships/image" Target="../media/image46.wmf"/><Relationship Id="rId3" Type="http://schemas.openxmlformats.org/officeDocument/2006/relationships/oleObject" Target="../embeddings/oleObject40.bin"/><Relationship Id="rId29" Type="http://schemas.openxmlformats.org/officeDocument/2006/relationships/oleObject" Target="../embeddings/oleObject54.bin"/><Relationship Id="rId28" Type="http://schemas.openxmlformats.org/officeDocument/2006/relationships/image" Target="../media/image45.wmf"/><Relationship Id="rId27" Type="http://schemas.openxmlformats.org/officeDocument/2006/relationships/oleObject" Target="../embeddings/oleObject53.bin"/><Relationship Id="rId26" Type="http://schemas.openxmlformats.org/officeDocument/2006/relationships/image" Target="../media/image44.wmf"/><Relationship Id="rId25" Type="http://schemas.openxmlformats.org/officeDocument/2006/relationships/oleObject" Target="../embeddings/oleObject52.bin"/><Relationship Id="rId24" Type="http://schemas.openxmlformats.org/officeDocument/2006/relationships/image" Target="../media/image43.wmf"/><Relationship Id="rId23" Type="http://schemas.openxmlformats.org/officeDocument/2006/relationships/oleObject" Target="../embeddings/oleObject51.bin"/><Relationship Id="rId22" Type="http://schemas.openxmlformats.org/officeDocument/2006/relationships/oleObject" Target="../embeddings/oleObject50.bin"/><Relationship Id="rId21" Type="http://schemas.openxmlformats.org/officeDocument/2006/relationships/oleObject" Target="../embeddings/oleObject49.bin"/><Relationship Id="rId20" Type="http://schemas.openxmlformats.org/officeDocument/2006/relationships/image" Target="../media/image42.wmf"/><Relationship Id="rId2" Type="http://schemas.openxmlformats.org/officeDocument/2006/relationships/image" Target="../media/image36.wmf"/><Relationship Id="rId19" Type="http://schemas.openxmlformats.org/officeDocument/2006/relationships/oleObject" Target="../embeddings/oleObject48.bin"/><Relationship Id="rId18" Type="http://schemas.openxmlformats.org/officeDocument/2006/relationships/image" Target="../media/image41.wmf"/><Relationship Id="rId17" Type="http://schemas.openxmlformats.org/officeDocument/2006/relationships/oleObject" Target="../embeddings/oleObject47.bin"/><Relationship Id="rId16" Type="http://schemas.openxmlformats.org/officeDocument/2006/relationships/image" Target="../media/image35.wmf"/><Relationship Id="rId15" Type="http://schemas.openxmlformats.org/officeDocument/2006/relationships/oleObject" Target="../embeddings/oleObject46.bin"/><Relationship Id="rId14" Type="http://schemas.openxmlformats.org/officeDocument/2006/relationships/image" Target="../media/image34.wmf"/><Relationship Id="rId13" Type="http://schemas.openxmlformats.org/officeDocument/2006/relationships/oleObject" Target="../embeddings/oleObject45.bin"/><Relationship Id="rId12" Type="http://schemas.openxmlformats.org/officeDocument/2006/relationships/image" Target="../media/image31.wmf"/><Relationship Id="rId11" Type="http://schemas.openxmlformats.org/officeDocument/2006/relationships/oleObject" Target="../embeddings/oleObject44.bin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3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60.wmf"/><Relationship Id="rId1" Type="http://schemas.openxmlformats.org/officeDocument/2006/relationships/oleObject" Target="../embeddings/oleObject7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8.bin"/><Relationship Id="rId8" Type="http://schemas.openxmlformats.org/officeDocument/2006/relationships/image" Target="../media/image66.emf"/><Relationship Id="rId7" Type="http://schemas.openxmlformats.org/officeDocument/2006/relationships/oleObject" Target="../embeddings/oleObject77.bin"/><Relationship Id="rId6" Type="http://schemas.openxmlformats.org/officeDocument/2006/relationships/image" Target="../media/image65.e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64.emf"/><Relationship Id="rId3" Type="http://schemas.openxmlformats.org/officeDocument/2006/relationships/oleObject" Target="../embeddings/oleObject75.bin"/><Relationship Id="rId28" Type="http://schemas.openxmlformats.org/officeDocument/2006/relationships/vmlDrawing" Target="../drawings/vmlDrawing7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75.emf"/><Relationship Id="rId25" Type="http://schemas.openxmlformats.org/officeDocument/2006/relationships/oleObject" Target="../embeddings/oleObject86.bin"/><Relationship Id="rId24" Type="http://schemas.openxmlformats.org/officeDocument/2006/relationships/image" Target="../media/image74.emf"/><Relationship Id="rId23" Type="http://schemas.openxmlformats.org/officeDocument/2006/relationships/oleObject" Target="../embeddings/oleObject85.bin"/><Relationship Id="rId22" Type="http://schemas.openxmlformats.org/officeDocument/2006/relationships/image" Target="../media/image73.emf"/><Relationship Id="rId21" Type="http://schemas.openxmlformats.org/officeDocument/2006/relationships/oleObject" Target="../embeddings/oleObject84.bin"/><Relationship Id="rId20" Type="http://schemas.openxmlformats.org/officeDocument/2006/relationships/image" Target="../media/image72.emf"/><Relationship Id="rId2" Type="http://schemas.openxmlformats.org/officeDocument/2006/relationships/image" Target="../media/image63.emf"/><Relationship Id="rId19" Type="http://schemas.openxmlformats.org/officeDocument/2006/relationships/oleObject" Target="../embeddings/oleObject83.bin"/><Relationship Id="rId18" Type="http://schemas.openxmlformats.org/officeDocument/2006/relationships/image" Target="../media/image71.emf"/><Relationship Id="rId17" Type="http://schemas.openxmlformats.org/officeDocument/2006/relationships/oleObject" Target="../embeddings/oleObject82.bin"/><Relationship Id="rId16" Type="http://schemas.openxmlformats.org/officeDocument/2006/relationships/image" Target="../media/image70.emf"/><Relationship Id="rId15" Type="http://schemas.openxmlformats.org/officeDocument/2006/relationships/oleObject" Target="../embeddings/oleObject81.bin"/><Relationship Id="rId14" Type="http://schemas.openxmlformats.org/officeDocument/2006/relationships/image" Target="../media/image69.emf"/><Relationship Id="rId13" Type="http://schemas.openxmlformats.org/officeDocument/2006/relationships/oleObject" Target="../embeddings/oleObject80.bin"/><Relationship Id="rId12" Type="http://schemas.openxmlformats.org/officeDocument/2006/relationships/image" Target="../media/image68.emf"/><Relationship Id="rId11" Type="http://schemas.openxmlformats.org/officeDocument/2006/relationships/oleObject" Target="../embeddings/oleObject79.bin"/><Relationship Id="rId10" Type="http://schemas.openxmlformats.org/officeDocument/2006/relationships/image" Target="../media/image67.emf"/><Relationship Id="rId1" Type="http://schemas.openxmlformats.org/officeDocument/2006/relationships/oleObject" Target="../embeddings/oleObject74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1.bin"/><Relationship Id="rId8" Type="http://schemas.openxmlformats.org/officeDocument/2006/relationships/image" Target="../media/image79.emf"/><Relationship Id="rId7" Type="http://schemas.openxmlformats.org/officeDocument/2006/relationships/oleObject" Target="../embeddings/oleObject90.bin"/><Relationship Id="rId6" Type="http://schemas.openxmlformats.org/officeDocument/2006/relationships/image" Target="../media/image78.e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77.emf"/><Relationship Id="rId3" Type="http://schemas.openxmlformats.org/officeDocument/2006/relationships/oleObject" Target="../embeddings/oleObject88.bin"/><Relationship Id="rId2" Type="http://schemas.openxmlformats.org/officeDocument/2006/relationships/image" Target="../media/image76.emf"/><Relationship Id="rId18" Type="http://schemas.openxmlformats.org/officeDocument/2006/relationships/vmlDrawing" Target="../drawings/vmlDrawing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83.emf"/><Relationship Id="rId15" Type="http://schemas.openxmlformats.org/officeDocument/2006/relationships/oleObject" Target="../embeddings/oleObject94.bin"/><Relationship Id="rId14" Type="http://schemas.openxmlformats.org/officeDocument/2006/relationships/image" Target="../media/image82.emf"/><Relationship Id="rId13" Type="http://schemas.openxmlformats.org/officeDocument/2006/relationships/oleObject" Target="../embeddings/oleObject93.bin"/><Relationship Id="rId12" Type="http://schemas.openxmlformats.org/officeDocument/2006/relationships/image" Target="../media/image81.emf"/><Relationship Id="rId11" Type="http://schemas.openxmlformats.org/officeDocument/2006/relationships/oleObject" Target="../embeddings/oleObject92.bin"/><Relationship Id="rId10" Type="http://schemas.openxmlformats.org/officeDocument/2006/relationships/image" Target="../media/image80.emf"/><Relationship Id="rId1" Type="http://schemas.openxmlformats.org/officeDocument/2006/relationships/oleObject" Target="../embeddings/oleObject8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b="1" dirty="0">
                <a:solidFill>
                  <a:schemeClr val="accent1"/>
                </a:solidFill>
              </a:rPr>
            </a:fld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2" name="Text Box 2"/>
          <p:cNvSpPr txBox="1"/>
          <p:nvPr/>
        </p:nvSpPr>
        <p:spPr>
          <a:xfrm>
            <a:off x="2270125" y="152400"/>
            <a:ext cx="46640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§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向 量 组 的 秩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99" name="Text Box 3"/>
          <p:cNvSpPr txBox="1"/>
          <p:nvPr/>
        </p:nvSpPr>
        <p:spPr>
          <a:xfrm>
            <a:off x="736600" y="838200"/>
            <a:ext cx="109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定义5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130" name="Group 34"/>
          <p:cNvGrpSpPr/>
          <p:nvPr/>
        </p:nvGrpSpPr>
        <p:grpSpPr>
          <a:xfrm>
            <a:off x="1600200" y="858838"/>
            <a:ext cx="7467600" cy="457200"/>
            <a:chOff x="1074" y="493"/>
            <a:chExt cx="4510" cy="288"/>
          </a:xfrm>
        </p:grpSpPr>
        <p:sp>
          <p:nvSpPr>
            <p:cNvPr id="4117" name="Text Box 4"/>
            <p:cNvSpPr txBox="1"/>
            <p:nvPr/>
          </p:nvSpPr>
          <p:spPr>
            <a:xfrm>
              <a:off x="1074" y="493"/>
              <a:ext cx="363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b="1" dirty="0">
                  <a:latin typeface="Times New Roman" panose="02020603050405020304" pitchFamily="18" charset="0"/>
                </a:rPr>
                <a:t>设有向量组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b="1" dirty="0">
                  <a:latin typeface="Times New Roman" panose="02020603050405020304" pitchFamily="18" charset="0"/>
                </a:rPr>
                <a:t>，</a:t>
              </a:r>
              <a:r>
                <a:rPr lang="zh-CN" altLang="en-US" b="1" dirty="0">
                  <a:latin typeface="Times New Roman" panose="02020603050405020304" pitchFamily="18" charset="0"/>
                </a:rPr>
                <a:t>如果在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b="1" dirty="0">
                  <a:latin typeface="Times New Roman" panose="02020603050405020304" pitchFamily="18" charset="0"/>
                </a:rPr>
                <a:t>中能选出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b="1" dirty="0">
                  <a:latin typeface="Times New Roman" panose="02020603050405020304" pitchFamily="18" charset="0"/>
                </a:rPr>
                <a:t>个向量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118" name="Object 5"/>
            <p:cNvGraphicFramePr>
              <a:graphicFrameLocks noChangeAspect="1"/>
            </p:cNvGraphicFramePr>
            <p:nvPr/>
          </p:nvGraphicFramePr>
          <p:xfrm>
            <a:off x="4752" y="515"/>
            <a:ext cx="832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" imgW="774065" imgH="215900" progId="Equation.3">
                    <p:embed/>
                  </p:oleObj>
                </mc:Choice>
                <mc:Fallback>
                  <p:oleObj name="" r:id="rId1" imgW="774065" imgH="2159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752" y="515"/>
                          <a:ext cx="832" cy="2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3" name="Text Box 7"/>
          <p:cNvSpPr txBox="1"/>
          <p:nvPr/>
        </p:nvSpPr>
        <p:spPr>
          <a:xfrm>
            <a:off x="136525" y="1295400"/>
            <a:ext cx="13874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满足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4131" name="Group 35"/>
          <p:cNvGrpSpPr/>
          <p:nvPr/>
        </p:nvGrpSpPr>
        <p:grpSpPr>
          <a:xfrm>
            <a:off x="685800" y="1655763"/>
            <a:ext cx="5472113" cy="457200"/>
            <a:chOff x="432" y="1069"/>
            <a:chExt cx="3447" cy="288"/>
          </a:xfrm>
        </p:grpSpPr>
        <p:sp>
          <p:nvSpPr>
            <p:cNvPr id="4115" name="Text Box 8"/>
            <p:cNvSpPr txBox="1"/>
            <p:nvPr/>
          </p:nvSpPr>
          <p:spPr>
            <a:xfrm>
              <a:off x="432" y="1069"/>
              <a:ext cx="344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b="1" dirty="0">
                  <a:latin typeface="Times New Roman" panose="02020603050405020304" pitchFamily="18" charset="0"/>
                </a:rPr>
                <a:t>（</a:t>
              </a:r>
              <a:r>
                <a:rPr lang="en-US" altLang="zh-CN" b="1" dirty="0">
                  <a:latin typeface="Times New Roman" panose="02020603050405020304" pitchFamily="18" charset="0"/>
                </a:rPr>
                <a:t>i）</a:t>
              </a:r>
              <a:r>
                <a:rPr lang="zh-CN" altLang="en-US" b="1" dirty="0">
                  <a:latin typeface="Times New Roman" panose="02020603050405020304" pitchFamily="18" charset="0"/>
                </a:rPr>
                <a:t>向量组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0</a:t>
              </a:r>
              <a:r>
                <a:rPr lang="en-US" altLang="zh-CN" b="1" dirty="0">
                  <a:latin typeface="Times New Roman" panose="02020603050405020304" pitchFamily="18" charset="0"/>
                </a:rPr>
                <a:t>：                   </a:t>
              </a:r>
              <a:r>
                <a:rPr lang="zh-CN" altLang="en-US" b="1" dirty="0">
                  <a:latin typeface="Times New Roman" panose="02020603050405020304" pitchFamily="18" charset="0"/>
                </a:rPr>
                <a:t>线性无关；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116" name="Object 9"/>
            <p:cNvGraphicFramePr>
              <a:graphicFrameLocks noChangeAspect="1"/>
            </p:cNvGraphicFramePr>
            <p:nvPr/>
          </p:nvGraphicFramePr>
          <p:xfrm>
            <a:off x="1978" y="1100"/>
            <a:ext cx="832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3" imgW="774065" imgH="215900" progId="Equation.3">
                    <p:embed/>
                  </p:oleObj>
                </mc:Choice>
                <mc:Fallback>
                  <p:oleObj name="" r:id="rId3" imgW="774065" imgH="2159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78" y="1100"/>
                          <a:ext cx="832" cy="2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6" name="Text Box 10"/>
          <p:cNvSpPr txBox="1"/>
          <p:nvPr/>
        </p:nvSpPr>
        <p:spPr>
          <a:xfrm>
            <a:off x="609600" y="2112963"/>
            <a:ext cx="85471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ii）</a:t>
            </a:r>
            <a:r>
              <a:rPr lang="zh-CN" altLang="en-US" b="1" dirty="0">
                <a:latin typeface="Times New Roman" panose="02020603050405020304" pitchFamily="18" charset="0"/>
              </a:rPr>
              <a:t>向量组 </a:t>
            </a:r>
            <a:r>
              <a:rPr lang="en-US" altLang="zh-CN" b="1" i="1" dirty="0">
                <a:latin typeface="Times New Roman" panose="02020603050405020304" pitchFamily="18" charset="0"/>
              </a:rPr>
              <a:t>A </a:t>
            </a:r>
            <a:r>
              <a:rPr lang="zh-CN" altLang="en-US" b="1" dirty="0">
                <a:latin typeface="Times New Roman" panose="02020603050405020304" pitchFamily="18" charset="0"/>
              </a:rPr>
              <a:t>中任意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+1</a:t>
            </a:r>
            <a:r>
              <a:rPr lang="zh-CN" altLang="en-US" b="1" dirty="0">
                <a:latin typeface="Times New Roman" panose="02020603050405020304" pitchFamily="18" charset="0"/>
              </a:rPr>
              <a:t>个向量（若</a:t>
            </a:r>
            <a:r>
              <a:rPr lang="en-US" altLang="zh-CN" b="1" i="1" dirty="0">
                <a:latin typeface="Times New Roman" panose="02020603050405020304" pitchFamily="18" charset="0"/>
              </a:rPr>
              <a:t>A </a:t>
            </a:r>
            <a:r>
              <a:rPr lang="zh-CN" altLang="en-US" b="1" dirty="0">
                <a:latin typeface="Times New Roman" panose="02020603050405020304" pitchFamily="18" charset="0"/>
              </a:rPr>
              <a:t>中有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+1 </a:t>
            </a:r>
            <a:r>
              <a:rPr lang="zh-CN" altLang="en-US" b="1" dirty="0">
                <a:latin typeface="Times New Roman" panose="02020603050405020304" pitchFamily="18" charset="0"/>
              </a:rPr>
              <a:t>个向量的话）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4107" name="Text Box 11"/>
          <p:cNvSpPr txBox="1"/>
          <p:nvPr/>
        </p:nvSpPr>
        <p:spPr>
          <a:xfrm>
            <a:off x="136525" y="2590800"/>
            <a:ext cx="203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都线性相关，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109" name="Text Box 13"/>
          <p:cNvSpPr txBox="1"/>
          <p:nvPr/>
        </p:nvSpPr>
        <p:spPr>
          <a:xfrm>
            <a:off x="838200" y="3124200"/>
            <a:ext cx="71977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那么称向量组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是向量组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的一个</a:t>
            </a:r>
            <a:r>
              <a:rPr lang="zh-CN" altLang="en-US" b="1" u="sng" dirty="0">
                <a:solidFill>
                  <a:schemeClr val="accent2"/>
                </a:solidFill>
                <a:latin typeface="Times New Roman" panose="02020603050405020304" pitchFamily="18" charset="0"/>
              </a:rPr>
              <a:t>最大线性无关组</a:t>
            </a:r>
            <a:endParaRPr lang="en-US" altLang="zh-CN" b="1" u="sng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10" name="Text Box 14"/>
          <p:cNvSpPr txBox="1"/>
          <p:nvPr/>
        </p:nvSpPr>
        <p:spPr>
          <a:xfrm>
            <a:off x="111125" y="3581400"/>
            <a:ext cx="23336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u="sng" dirty="0">
                <a:solidFill>
                  <a:schemeClr val="accent2"/>
                </a:solidFill>
                <a:latin typeface="Times New Roman" panose="02020603050405020304" pitchFamily="18" charset="0"/>
              </a:rPr>
              <a:t>最大无关组</a:t>
            </a:r>
            <a:r>
              <a:rPr lang="zh-CN" altLang="en-US" b="1" dirty="0">
                <a:latin typeface="Times New Roman" panose="02020603050405020304" pitchFamily="18" charset="0"/>
              </a:rPr>
              <a:t>）；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112" name="Text Box 16"/>
          <p:cNvSpPr txBox="1"/>
          <p:nvPr/>
        </p:nvSpPr>
        <p:spPr>
          <a:xfrm>
            <a:off x="2286000" y="3581400"/>
            <a:ext cx="60753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最大无关组所含向量个数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称为</a:t>
            </a:r>
            <a:r>
              <a:rPr lang="zh-CN" altLang="en-US" b="1" u="sng" dirty="0">
                <a:solidFill>
                  <a:schemeClr val="accent2"/>
                </a:solidFill>
                <a:latin typeface="Times New Roman" panose="02020603050405020304" pitchFamily="18" charset="0"/>
              </a:rPr>
              <a:t>向量组的秩</a:t>
            </a:r>
            <a:r>
              <a:rPr lang="zh-CN" altLang="en-US" b="1" dirty="0">
                <a:latin typeface="Times New Roman" panose="02020603050405020304" pitchFamily="18" charset="0"/>
              </a:rPr>
              <a:t>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3" name="Text Box 20"/>
          <p:cNvSpPr txBox="1"/>
          <p:nvPr/>
        </p:nvSpPr>
        <p:spPr>
          <a:xfrm>
            <a:off x="1187450" y="4308475"/>
            <a:ext cx="7423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只含零向量的向量组没有最大无关组，规定它的秩为0.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" name="Text Box 22"/>
          <p:cNvSpPr txBox="1"/>
          <p:nvPr/>
        </p:nvSpPr>
        <p:spPr>
          <a:xfrm>
            <a:off x="746125" y="5029200"/>
            <a:ext cx="10064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定理6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19" name="Text Box 23"/>
          <p:cNvSpPr txBox="1"/>
          <p:nvPr/>
        </p:nvSpPr>
        <p:spPr>
          <a:xfrm>
            <a:off x="1828800" y="5029200"/>
            <a:ext cx="72675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矩阵的秩等于它的列向量组的秩，也等于它的行向量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120" name="Text Box 24"/>
          <p:cNvSpPr txBox="1"/>
          <p:nvPr/>
        </p:nvSpPr>
        <p:spPr>
          <a:xfrm>
            <a:off x="120650" y="5486400"/>
            <a:ext cx="14160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组的秩。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132" name="AutoShape 36"/>
          <p:cNvSpPr>
            <a:spLocks noChangeArrowheads="1"/>
          </p:cNvSpPr>
          <p:nvPr/>
        </p:nvSpPr>
        <p:spPr bwMode="auto">
          <a:xfrm>
            <a:off x="139700" y="4114800"/>
            <a:ext cx="990600" cy="838200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+mn-cs"/>
              </a:rPr>
              <a:t>注</a:t>
            </a: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华文新魏" pitchFamily="2" charset="-122"/>
              <a:cs typeface="+mn-cs"/>
            </a:endParaRPr>
          </a:p>
        </p:txBody>
      </p:sp>
      <p:sp>
        <p:nvSpPr>
          <p:cNvPr id="4133" name="Text Box 37"/>
          <p:cNvSpPr txBox="1"/>
          <p:nvPr/>
        </p:nvSpPr>
        <p:spPr>
          <a:xfrm>
            <a:off x="7737475" y="3124200"/>
            <a:ext cx="11779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（简称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099" grpId="0"/>
      <p:bldP spid="4103" grpId="0"/>
      <p:bldP spid="4106" grpId="0"/>
      <p:bldP spid="4107" grpId="0"/>
      <p:bldP spid="4109" grpId="0"/>
      <p:bldP spid="4110" grpId="0"/>
      <p:bldP spid="4112" grpId="0"/>
      <p:bldP spid="3" grpId="0"/>
      <p:bldP spid="4" grpId="0"/>
      <p:bldP spid="4119" grpId="0"/>
      <p:bldP spid="4120" grpId="0"/>
      <p:bldP spid="4132" grpId="0" animBg="1"/>
      <p:bldP spid="41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b="1" dirty="0">
                <a:solidFill>
                  <a:schemeClr val="accent1"/>
                </a:solidFill>
              </a:rPr>
            </a:fld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39700" y="-36512"/>
            <a:ext cx="1079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defRPr/>
            </a:pPr>
            <a:r>
              <a:rPr kumimoji="1" lang="zh-CN" altLang="en-US" sz="2800" b="1" kern="1200" cap="none" spc="0" normalizeH="0" baseline="0" noProof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  <a:cs typeface="+mn-cs"/>
              </a:rPr>
              <a:t>小结:</a:t>
            </a:r>
            <a:endParaRPr kumimoji="1" lang="zh-CN" altLang="en-US" sz="2800" b="1" kern="1200" cap="none" spc="0" normalizeH="0" baseline="0" noProof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  <a:cs typeface="+mn-cs"/>
            </a:endParaRPr>
          </a:p>
        </p:txBody>
      </p:sp>
      <p:sp>
        <p:nvSpPr>
          <p:cNvPr id="27653" name="Text Box 5"/>
          <p:cNvSpPr txBox="1"/>
          <p:nvPr/>
        </p:nvSpPr>
        <p:spPr>
          <a:xfrm>
            <a:off x="457200" y="1016000"/>
            <a:ext cx="841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2.矩阵的秩等于它的列向量组的秩，也等于它的行向量组的秩.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7655" name="Text Box 7"/>
          <p:cNvSpPr txBox="1"/>
          <p:nvPr/>
        </p:nvSpPr>
        <p:spPr>
          <a:xfrm>
            <a:off x="501650" y="523875"/>
            <a:ext cx="4070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1.最大无关组、向量组的秩；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7656" name="Text Box 8"/>
          <p:cNvSpPr txBox="1"/>
          <p:nvPr/>
        </p:nvSpPr>
        <p:spPr>
          <a:xfrm>
            <a:off x="498475" y="1452563"/>
            <a:ext cx="62833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（1）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zh-CN" altLang="en-US" i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 </a:t>
            </a:r>
            <a:r>
              <a:rPr lang="zh-CN" altLang="en-US" dirty="0">
                <a:latin typeface="Times New Roman" panose="02020603050405020304" pitchFamily="18" charset="0"/>
              </a:rPr>
              <a:t>是矩阵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的一个最高阶非零子式，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7657" name="Text Box 9"/>
          <p:cNvSpPr txBox="1"/>
          <p:nvPr/>
        </p:nvSpPr>
        <p:spPr>
          <a:xfrm>
            <a:off x="95250" y="1909763"/>
            <a:ext cx="61610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行</a:t>
            </a:r>
            <a:r>
              <a:rPr lang="zh-CN" altLang="en-US" dirty="0">
                <a:latin typeface="Times New Roman" panose="02020603050405020304" pitchFamily="18" charset="0"/>
              </a:rPr>
              <a:t>）即是列（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行</a:t>
            </a:r>
            <a:r>
              <a:rPr lang="zh-CN" altLang="en-US" dirty="0">
                <a:latin typeface="Times New Roman" panose="02020603050405020304" pitchFamily="18" charset="0"/>
              </a:rPr>
              <a:t>）向量组的一个最大无关组;</a:t>
            </a:r>
            <a:endParaRPr lang="en-US" altLang="zh-CN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27658" name="Text Box 10"/>
          <p:cNvSpPr txBox="1"/>
          <p:nvPr/>
        </p:nvSpPr>
        <p:spPr>
          <a:xfrm>
            <a:off x="6553200" y="1452563"/>
            <a:ext cx="23812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则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  </a:t>
            </a:r>
            <a:r>
              <a:rPr lang="zh-CN" altLang="en-US" dirty="0">
                <a:latin typeface="Times New Roman" panose="02020603050405020304" pitchFamily="18" charset="0"/>
              </a:rPr>
              <a:t>所在的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列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7659" name="Text Box 11"/>
          <p:cNvSpPr txBox="1"/>
          <p:nvPr/>
        </p:nvSpPr>
        <p:spPr>
          <a:xfrm>
            <a:off x="457200" y="2366963"/>
            <a:ext cx="59070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（2）</a:t>
            </a:r>
            <a:r>
              <a:rPr lang="zh-CN" altLang="en-US" dirty="0">
                <a:latin typeface="Times New Roman" panose="02020603050405020304" pitchFamily="18" charset="0"/>
              </a:rPr>
              <a:t>向量组的最大无关组一般不是唯一的;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7660" name="Text Box 12"/>
          <p:cNvSpPr txBox="1"/>
          <p:nvPr/>
        </p:nvSpPr>
        <p:spPr>
          <a:xfrm>
            <a:off x="457200" y="2824163"/>
            <a:ext cx="64484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（3）</a:t>
            </a:r>
            <a:r>
              <a:rPr lang="zh-CN" altLang="en-US" dirty="0">
                <a:latin typeface="Times New Roman" panose="02020603050405020304" pitchFamily="18" charset="0"/>
              </a:rPr>
              <a:t>向量组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和它的最大无关组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等价</a:t>
            </a:r>
            <a:r>
              <a:rPr lang="zh-CN" altLang="en-US" dirty="0">
                <a:latin typeface="Times New Roman" panose="02020603050405020304" pitchFamily="18" charset="0"/>
              </a:rPr>
              <a:t>的.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7662" name="Text Box 14"/>
          <p:cNvSpPr txBox="1"/>
          <p:nvPr/>
        </p:nvSpPr>
        <p:spPr>
          <a:xfrm>
            <a:off x="304800" y="3276600"/>
            <a:ext cx="83613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3.设向量组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能由向量组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线性表示，则向量组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的秩不大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27663" name="Text Box 15"/>
          <p:cNvSpPr txBox="1"/>
          <p:nvPr/>
        </p:nvSpPr>
        <p:spPr>
          <a:xfrm>
            <a:off x="106363" y="3738563"/>
            <a:ext cx="25034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于向量组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的秩.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27664" name="Text Box 16"/>
          <p:cNvSpPr txBox="1"/>
          <p:nvPr/>
        </p:nvSpPr>
        <p:spPr>
          <a:xfrm>
            <a:off x="533400" y="4195763"/>
            <a:ext cx="3841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(1)等价的向量组的秩相等.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27669" name="Text Box 21"/>
          <p:cNvSpPr txBox="1"/>
          <p:nvPr/>
        </p:nvSpPr>
        <p:spPr>
          <a:xfrm>
            <a:off x="533400" y="4592638"/>
            <a:ext cx="51276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(2)设向量组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是向量组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宋体" panose="02010600030101010101" pitchFamily="2" charset="-122"/>
              </a:rPr>
              <a:t>的部分组,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27670" name="Text Box 22"/>
          <p:cNvSpPr txBox="1"/>
          <p:nvPr/>
        </p:nvSpPr>
        <p:spPr>
          <a:xfrm>
            <a:off x="7250113" y="4598988"/>
            <a:ext cx="16652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若向量组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27671" name="Text Box 23"/>
          <p:cNvSpPr txBox="1"/>
          <p:nvPr/>
        </p:nvSpPr>
        <p:spPr>
          <a:xfrm>
            <a:off x="3254375" y="5105400"/>
            <a:ext cx="58896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则向量组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是向量组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的一个最大无关组.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27672" name="Rectangle 24"/>
          <p:cNvSpPr/>
          <p:nvPr/>
        </p:nvSpPr>
        <p:spPr>
          <a:xfrm>
            <a:off x="76200" y="5091113"/>
            <a:ext cx="35702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能由向量组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线性表示，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27673" name="Rectangle 25"/>
          <p:cNvSpPr/>
          <p:nvPr/>
        </p:nvSpPr>
        <p:spPr>
          <a:xfrm>
            <a:off x="5497513" y="4572000"/>
            <a:ext cx="201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且线性无关，</a:t>
            </a:r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27653" grpId="0"/>
      <p:bldP spid="27655" grpId="0"/>
      <p:bldP spid="27656" grpId="0"/>
      <p:bldP spid="27657" grpId="0"/>
      <p:bldP spid="27658" grpId="0"/>
      <p:bldP spid="27659" grpId="0"/>
      <p:bldP spid="27660" grpId="0"/>
      <p:bldP spid="27662" grpId="0"/>
      <p:bldP spid="27663" grpId="0"/>
      <p:bldP spid="27664" grpId="0"/>
      <p:bldP spid="27669" grpId="0"/>
      <p:bldP spid="27670" grpId="0"/>
      <p:bldP spid="27671" grpId="0"/>
      <p:bldP spid="27672" grpId="0"/>
      <p:bldP spid="276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b="1" dirty="0">
                <a:solidFill>
                  <a:schemeClr val="accent1"/>
                </a:solidFill>
              </a:rPr>
            </a:fld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6146" name="Text Box 2"/>
          <p:cNvSpPr txBox="1"/>
          <p:nvPr/>
        </p:nvSpPr>
        <p:spPr>
          <a:xfrm>
            <a:off x="171450" y="1003300"/>
            <a:ext cx="35226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所有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+1 </a:t>
            </a:r>
            <a:r>
              <a:rPr lang="zh-CN" altLang="en-US" dirty="0">
                <a:latin typeface="Times New Roman" panose="02020603050405020304" pitchFamily="18" charset="0"/>
              </a:rPr>
              <a:t>阶子式均为零，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147" name="Text Box 3"/>
          <p:cNvSpPr txBox="1"/>
          <p:nvPr/>
        </p:nvSpPr>
        <p:spPr>
          <a:xfrm>
            <a:off x="3513138" y="1003300"/>
            <a:ext cx="52498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知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中任意</a:t>
            </a:r>
            <a:r>
              <a:rPr lang="zh-CN" altLang="en-US" i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</a:rPr>
              <a:t>+1 </a:t>
            </a:r>
            <a:r>
              <a:rPr lang="zh-CN" altLang="en-US" dirty="0">
                <a:latin typeface="Times New Roman" panose="02020603050405020304" pitchFamily="18" charset="0"/>
              </a:rPr>
              <a:t>个列向量都线性相关.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148" name="Text Box 4"/>
          <p:cNvSpPr txBox="1"/>
          <p:nvPr/>
        </p:nvSpPr>
        <p:spPr>
          <a:xfrm>
            <a:off x="136525" y="1460500"/>
            <a:ext cx="76390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因此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所在的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列是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的列向量组的一个最大无关组，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149" name="Text Box 5"/>
          <p:cNvSpPr txBox="1"/>
          <p:nvPr/>
        </p:nvSpPr>
        <p:spPr>
          <a:xfrm>
            <a:off x="7680325" y="1439863"/>
            <a:ext cx="1098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所以列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150" name="Text Box 6"/>
          <p:cNvSpPr txBox="1"/>
          <p:nvPr/>
        </p:nvSpPr>
        <p:spPr>
          <a:xfrm>
            <a:off x="136525" y="1917700"/>
            <a:ext cx="26654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向量组的秩等于</a:t>
            </a:r>
            <a:r>
              <a:rPr lang="zh-CN" altLang="en-US" i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.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51" name="Text Box 7"/>
          <p:cNvSpPr txBox="1"/>
          <p:nvPr/>
        </p:nvSpPr>
        <p:spPr>
          <a:xfrm>
            <a:off x="822325" y="2374900"/>
            <a:ext cx="6178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类似可证矩阵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的行向量组的秩也等于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6179" name="Group 35"/>
          <p:cNvGrpSpPr/>
          <p:nvPr/>
        </p:nvGrpSpPr>
        <p:grpSpPr>
          <a:xfrm>
            <a:off x="822325" y="2867025"/>
            <a:ext cx="5975350" cy="457200"/>
            <a:chOff x="518" y="1296"/>
            <a:chExt cx="3764" cy="288"/>
          </a:xfrm>
        </p:grpSpPr>
        <p:sp>
          <p:nvSpPr>
            <p:cNvPr id="5162" name="Text Box 8"/>
            <p:cNvSpPr txBox="1"/>
            <p:nvPr/>
          </p:nvSpPr>
          <p:spPr>
            <a:xfrm>
              <a:off x="518" y="1296"/>
              <a:ext cx="37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b="1" dirty="0">
                  <a:latin typeface="Times New Roman" panose="02020603050405020304" pitchFamily="18" charset="0"/>
                </a:rPr>
                <a:t>向量组                  的秩也记作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b="1" dirty="0">
                  <a:latin typeface="Times New Roman" panose="02020603050405020304" pitchFamily="18" charset="0"/>
                </a:rPr>
                <a:t>                     .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63" name="Object 9"/>
            <p:cNvGraphicFramePr>
              <a:graphicFrameLocks noChangeAspect="1"/>
            </p:cNvGraphicFramePr>
            <p:nvPr/>
          </p:nvGraphicFramePr>
          <p:xfrm>
            <a:off x="1158" y="1311"/>
            <a:ext cx="878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800100" imgH="228600" progId="Equation.3">
                    <p:embed/>
                  </p:oleObj>
                </mc:Choice>
                <mc:Fallback>
                  <p:oleObj name="" r:id="rId1" imgW="800100" imgH="2286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58" y="1311"/>
                          <a:ext cx="878" cy="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64" name="Object 10"/>
            <p:cNvGraphicFramePr>
              <a:graphicFrameLocks noChangeAspect="1"/>
            </p:cNvGraphicFramePr>
            <p:nvPr/>
          </p:nvGraphicFramePr>
          <p:xfrm>
            <a:off x="3211" y="1318"/>
            <a:ext cx="983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3" imgW="914400" imgH="228600" progId="Equation.3">
                    <p:embed/>
                  </p:oleObj>
                </mc:Choice>
                <mc:Fallback>
                  <p:oleObj name="" r:id="rId3" imgW="914400" imgH="2286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211" y="1318"/>
                          <a:ext cx="983" cy="2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6" name="Text Box 12"/>
          <p:cNvSpPr txBox="1"/>
          <p:nvPr/>
        </p:nvSpPr>
        <p:spPr>
          <a:xfrm>
            <a:off x="838200" y="3365500"/>
            <a:ext cx="63547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（1）</a:t>
            </a:r>
            <a:r>
              <a:rPr lang="zh-CN" altLang="en-US" b="1" dirty="0">
                <a:latin typeface="Times New Roman" panose="02020603050405020304" pitchFamily="18" charset="0"/>
              </a:rPr>
              <a:t>若</a:t>
            </a:r>
            <a:r>
              <a:rPr lang="zh-CN" altLang="en-US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r </a:t>
            </a:r>
            <a:r>
              <a:rPr lang="zh-CN" altLang="en-US" b="1" dirty="0">
                <a:latin typeface="Times New Roman" panose="02020603050405020304" pitchFamily="18" charset="0"/>
              </a:rPr>
              <a:t>是矩阵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的一个最高阶非零子式，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6157" name="Text Box 13"/>
          <p:cNvSpPr txBox="1"/>
          <p:nvPr/>
        </p:nvSpPr>
        <p:spPr>
          <a:xfrm>
            <a:off x="106363" y="3857625"/>
            <a:ext cx="67167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列(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行</a:t>
            </a:r>
            <a:r>
              <a:rPr lang="zh-CN" altLang="en-US" b="1" dirty="0">
                <a:latin typeface="Times New Roman" panose="02020603050405020304" pitchFamily="18" charset="0"/>
              </a:rPr>
              <a:t>）即是列（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行</a:t>
            </a:r>
            <a:r>
              <a:rPr lang="zh-CN" altLang="en-US" b="1" dirty="0">
                <a:latin typeface="Times New Roman" panose="02020603050405020304" pitchFamily="18" charset="0"/>
              </a:rPr>
              <a:t>）向量组的一个最大无关组.</a:t>
            </a:r>
            <a:endParaRPr lang="en-US" altLang="zh-CN" b="1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6160" name="Text Box 16"/>
          <p:cNvSpPr txBox="1"/>
          <p:nvPr/>
        </p:nvSpPr>
        <p:spPr>
          <a:xfrm>
            <a:off x="120650" y="3344863"/>
            <a:ext cx="11080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说明：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61" name="Text Box 17"/>
          <p:cNvSpPr txBox="1"/>
          <p:nvPr/>
        </p:nvSpPr>
        <p:spPr>
          <a:xfrm>
            <a:off x="7070725" y="3365500"/>
            <a:ext cx="18938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则 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r  </a:t>
            </a:r>
            <a:r>
              <a:rPr lang="zh-CN" altLang="en-US" b="1" dirty="0">
                <a:latin typeface="Times New Roman" panose="02020603050405020304" pitchFamily="18" charset="0"/>
              </a:rPr>
              <a:t>所在的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6193" name="Text Box 49"/>
          <p:cNvSpPr txBox="1"/>
          <p:nvPr/>
        </p:nvSpPr>
        <p:spPr>
          <a:xfrm>
            <a:off x="746125" y="12700"/>
            <a:ext cx="4921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证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6194" name="Text Box 50"/>
          <p:cNvSpPr txBox="1"/>
          <p:nvPr/>
        </p:nvSpPr>
        <p:spPr>
          <a:xfrm>
            <a:off x="1355725" y="127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195" name="Object 51"/>
          <p:cNvGraphicFramePr>
            <a:graphicFrameLocks noChangeAspect="1"/>
          </p:cNvGraphicFramePr>
          <p:nvPr/>
        </p:nvGraphicFramePr>
        <p:xfrm>
          <a:off x="1752600" y="55563"/>
          <a:ext cx="21336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1219200" imgH="228600" progId="Equation.3">
                  <p:embed/>
                </p:oleObj>
              </mc:Choice>
              <mc:Fallback>
                <p:oleObj name="" r:id="rId5" imgW="1219200" imgH="2286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2600" y="55563"/>
                        <a:ext cx="2133600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6" name="Text Box 52"/>
          <p:cNvSpPr txBox="1"/>
          <p:nvPr/>
        </p:nvSpPr>
        <p:spPr>
          <a:xfrm>
            <a:off x="3946525" y="26988"/>
            <a:ext cx="13144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) =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6197" name="Text Box 53"/>
          <p:cNvSpPr txBox="1"/>
          <p:nvPr/>
        </p:nvSpPr>
        <p:spPr>
          <a:xfrm>
            <a:off x="5257800" y="26988"/>
            <a:ext cx="28892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并设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阶子式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≠0.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198" name="Text Box 54"/>
          <p:cNvSpPr txBox="1"/>
          <p:nvPr/>
        </p:nvSpPr>
        <p:spPr>
          <a:xfrm>
            <a:off x="136525" y="525463"/>
            <a:ext cx="1860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根据定理2，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99" name="Text Box 55"/>
          <p:cNvSpPr txBox="1"/>
          <p:nvPr/>
        </p:nvSpPr>
        <p:spPr>
          <a:xfrm>
            <a:off x="1889125" y="525463"/>
            <a:ext cx="51704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由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≠0 </a:t>
            </a:r>
            <a:r>
              <a:rPr lang="zh-CN" altLang="en-US" dirty="0">
                <a:latin typeface="Times New Roman" panose="02020603050405020304" pitchFamily="18" charset="0"/>
              </a:rPr>
              <a:t>知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所在的 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  <a:r>
              <a:rPr lang="zh-CN" altLang="en-US" dirty="0">
                <a:latin typeface="Times New Roman" panose="02020603050405020304" pitchFamily="18" charset="0"/>
              </a:rPr>
              <a:t>列线性无关；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200" name="Text Box 56"/>
          <p:cNvSpPr txBox="1"/>
          <p:nvPr/>
        </p:nvSpPr>
        <p:spPr>
          <a:xfrm>
            <a:off x="6994525" y="525463"/>
            <a:ext cx="17414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又因为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中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201" name="Text Box 57"/>
          <p:cNvSpPr txBox="1"/>
          <p:nvPr/>
        </p:nvSpPr>
        <p:spPr>
          <a:xfrm>
            <a:off x="838200" y="4329113"/>
            <a:ext cx="59563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（2）</a:t>
            </a:r>
            <a:r>
              <a:rPr lang="zh-CN" altLang="en-US" b="1" dirty="0">
                <a:latin typeface="Times New Roman" panose="02020603050405020304" pitchFamily="18" charset="0"/>
              </a:rPr>
              <a:t>向量组的最大无关组一般不是唯一的.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6202" name="Text Box 58"/>
          <p:cNvSpPr txBox="1"/>
          <p:nvPr/>
        </p:nvSpPr>
        <p:spPr>
          <a:xfrm>
            <a:off x="668338" y="5118100"/>
            <a:ext cx="946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如例5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203" name="Object 59"/>
          <p:cNvGraphicFramePr>
            <a:graphicFrameLocks noChangeAspect="1"/>
          </p:cNvGraphicFramePr>
          <p:nvPr/>
        </p:nvGraphicFramePr>
        <p:xfrm>
          <a:off x="1676400" y="4737100"/>
          <a:ext cx="2492375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7" imgW="1459865" imgH="711200" progId="Equation.3">
                  <p:embed/>
                </p:oleObj>
              </mc:Choice>
              <mc:Fallback>
                <p:oleObj name="" r:id="rId7" imgW="1459865" imgH="711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6400" y="4737100"/>
                        <a:ext cx="2492375" cy="1211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4" name="Freeform 60"/>
          <p:cNvSpPr/>
          <p:nvPr/>
        </p:nvSpPr>
        <p:spPr>
          <a:xfrm>
            <a:off x="4202113" y="5270500"/>
            <a:ext cx="762000" cy="76200"/>
          </a:xfrm>
          <a:custGeom>
            <a:avLst/>
            <a:gdLst/>
            <a:ahLst/>
            <a:cxnLst>
              <a:cxn ang="0">
                <a:pos x="0" y="76200"/>
              </a:cxn>
              <a:cxn ang="0">
                <a:pos x="254000" y="0"/>
              </a:cxn>
              <a:cxn ang="0">
                <a:pos x="544286" y="76200"/>
              </a:cxn>
              <a:cxn ang="0">
                <a:pos x="762000" y="0"/>
              </a:cxn>
            </a:cxnLst>
            <a:pathLst>
              <a:path w="1008" h="96">
                <a:moveTo>
                  <a:pt x="0" y="96"/>
                </a:moveTo>
                <a:cubicBezTo>
                  <a:pt x="108" y="48"/>
                  <a:pt x="216" y="0"/>
                  <a:pt x="336" y="0"/>
                </a:cubicBezTo>
                <a:cubicBezTo>
                  <a:pt x="456" y="0"/>
                  <a:pt x="608" y="96"/>
                  <a:pt x="720" y="96"/>
                </a:cubicBezTo>
                <a:cubicBezTo>
                  <a:pt x="832" y="96"/>
                  <a:pt x="920" y="48"/>
                  <a:pt x="1008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6205" name="Object 61"/>
          <p:cNvGraphicFramePr>
            <a:graphicFrameLocks noChangeAspect="1"/>
          </p:cNvGraphicFramePr>
          <p:nvPr/>
        </p:nvGraphicFramePr>
        <p:xfrm>
          <a:off x="4953000" y="4737100"/>
          <a:ext cx="1214438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9" imgW="711200" imgH="711200" progId="Equation.3">
                  <p:embed/>
                </p:oleObj>
              </mc:Choice>
              <mc:Fallback>
                <p:oleObj name="" r:id="rId9" imgW="711200" imgH="711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53000" y="4737100"/>
                        <a:ext cx="1214438" cy="1216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06" name="Group 62"/>
          <p:cNvGrpSpPr/>
          <p:nvPr/>
        </p:nvGrpSpPr>
        <p:grpSpPr>
          <a:xfrm>
            <a:off x="6564313" y="5076825"/>
            <a:ext cx="2274887" cy="457200"/>
            <a:chOff x="2887" y="3470"/>
            <a:chExt cx="1433" cy="288"/>
          </a:xfrm>
        </p:grpSpPr>
        <p:sp>
          <p:nvSpPr>
            <p:cNvPr id="5160" name="Text Box 63"/>
            <p:cNvSpPr txBox="1"/>
            <p:nvPr/>
          </p:nvSpPr>
          <p:spPr>
            <a:xfrm>
              <a:off x="2887" y="3470"/>
              <a:ext cx="14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R                     </a:t>
              </a:r>
              <a:r>
                <a:rPr lang="en-US" altLang="zh-CN" dirty="0">
                  <a:latin typeface="Times New Roman" panose="02020603050405020304" pitchFamily="18" charset="0"/>
                </a:rPr>
                <a:t>，</a:t>
              </a:r>
              <a:endParaRPr lang="zh-CN" altLang="en-US" i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61" name="Object 64"/>
            <p:cNvGraphicFramePr>
              <a:graphicFrameLocks noChangeAspect="1"/>
            </p:cNvGraphicFramePr>
            <p:nvPr/>
          </p:nvGraphicFramePr>
          <p:xfrm>
            <a:off x="3072" y="3513"/>
            <a:ext cx="983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11" imgW="914400" imgH="228600" progId="Equation.3">
                    <p:embed/>
                  </p:oleObj>
                </mc:Choice>
                <mc:Fallback>
                  <p:oleObj name="" r:id="rId11" imgW="914400" imgH="2286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072" y="3513"/>
                          <a:ext cx="983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09" name="AutoShape 65"/>
          <p:cNvSpPr/>
          <p:nvPr/>
        </p:nvSpPr>
        <p:spPr>
          <a:xfrm>
            <a:off x="6197600" y="5241925"/>
            <a:ext cx="381000" cy="139700"/>
          </a:xfrm>
          <a:prstGeom prst="rightArrow">
            <a:avLst>
              <a:gd name="adj1" fmla="val 50000"/>
              <a:gd name="adj2" fmla="val 6818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210" name="Object 66"/>
          <p:cNvGraphicFramePr>
            <a:graphicFrameLocks noChangeAspect="1"/>
          </p:cNvGraphicFramePr>
          <p:nvPr/>
        </p:nvGraphicFramePr>
        <p:xfrm>
          <a:off x="2238375" y="5991225"/>
          <a:ext cx="7334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3" imgW="381000" imgH="228600" progId="Equation.3">
                  <p:embed/>
                </p:oleObj>
              </mc:Choice>
              <mc:Fallback>
                <p:oleObj name="" r:id="rId13" imgW="381000" imgH="2286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38375" y="5991225"/>
                        <a:ext cx="733425" cy="439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11" name="Group 67"/>
          <p:cNvGrpSpPr/>
          <p:nvPr/>
        </p:nvGrpSpPr>
        <p:grpSpPr>
          <a:xfrm>
            <a:off x="2860675" y="5991225"/>
            <a:ext cx="2603500" cy="457200"/>
            <a:chOff x="1802" y="3478"/>
            <a:chExt cx="1640" cy="288"/>
          </a:xfrm>
        </p:grpSpPr>
        <p:graphicFrame>
          <p:nvGraphicFramePr>
            <p:cNvPr id="5158" name="Object 68"/>
            <p:cNvGraphicFramePr>
              <a:graphicFrameLocks noChangeAspect="1"/>
            </p:cNvGraphicFramePr>
            <p:nvPr/>
          </p:nvGraphicFramePr>
          <p:xfrm>
            <a:off x="2828" y="3504"/>
            <a:ext cx="61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5" imgW="571500" imgH="228600" progId="Equation.3">
                    <p:embed/>
                  </p:oleObj>
                </mc:Choice>
                <mc:Fallback>
                  <p:oleObj name="" r:id="rId15" imgW="571500" imgH="2286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828" y="3504"/>
                          <a:ext cx="614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9" name="Text Box 69"/>
            <p:cNvSpPr txBox="1"/>
            <p:nvPr/>
          </p:nvSpPr>
          <p:spPr>
            <a:xfrm>
              <a:off x="1802" y="3478"/>
              <a:ext cx="10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都是向量组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214" name="Group 70"/>
          <p:cNvGrpSpPr/>
          <p:nvPr/>
        </p:nvGrpSpPr>
        <p:grpSpPr>
          <a:xfrm>
            <a:off x="381000" y="5956300"/>
            <a:ext cx="862013" cy="457200"/>
            <a:chOff x="240" y="3434"/>
            <a:chExt cx="543" cy="288"/>
          </a:xfrm>
        </p:grpSpPr>
        <p:graphicFrame>
          <p:nvGraphicFramePr>
            <p:cNvPr id="5156" name="Object 71"/>
            <p:cNvGraphicFramePr>
              <a:graphicFrameLocks noChangeAspect="1"/>
            </p:cNvGraphicFramePr>
            <p:nvPr/>
          </p:nvGraphicFramePr>
          <p:xfrm>
            <a:off x="240" y="3434"/>
            <a:ext cx="432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7" imgW="368300" imgH="215900" progId="Equation.3">
                    <p:embed/>
                  </p:oleObj>
                </mc:Choice>
                <mc:Fallback>
                  <p:oleObj name="" r:id="rId17" imgW="368300" imgH="2159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40" y="3434"/>
                          <a:ext cx="432" cy="2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7" name="Text Box 72"/>
            <p:cNvSpPr txBox="1"/>
            <p:nvPr/>
          </p:nvSpPr>
          <p:spPr>
            <a:xfrm>
              <a:off x="614" y="3434"/>
              <a:ext cx="1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;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217" name="Group 73"/>
          <p:cNvGrpSpPr/>
          <p:nvPr/>
        </p:nvGrpSpPr>
        <p:grpSpPr>
          <a:xfrm>
            <a:off x="1295400" y="5976938"/>
            <a:ext cx="879475" cy="457200"/>
            <a:chOff x="816" y="3447"/>
            <a:chExt cx="554" cy="288"/>
          </a:xfrm>
        </p:grpSpPr>
        <p:graphicFrame>
          <p:nvGraphicFramePr>
            <p:cNvPr id="5154" name="Object 74"/>
            <p:cNvGraphicFramePr>
              <a:graphicFrameLocks noChangeAspect="1"/>
            </p:cNvGraphicFramePr>
            <p:nvPr/>
          </p:nvGraphicFramePr>
          <p:xfrm>
            <a:off x="816" y="3465"/>
            <a:ext cx="383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9" imgW="355600" imgH="228600" progId="Equation.3">
                    <p:embed/>
                  </p:oleObj>
                </mc:Choice>
                <mc:Fallback>
                  <p:oleObj name="" r:id="rId19" imgW="355600" imgH="2286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816" y="3465"/>
                          <a:ext cx="383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5" name="Text Box 75"/>
            <p:cNvSpPr txBox="1"/>
            <p:nvPr/>
          </p:nvSpPr>
          <p:spPr>
            <a:xfrm>
              <a:off x="1201" y="3447"/>
              <a:ext cx="1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;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220" name="Rectangle 76"/>
          <p:cNvSpPr/>
          <p:nvPr/>
        </p:nvSpPr>
        <p:spPr>
          <a:xfrm>
            <a:off x="5410200" y="5991225"/>
            <a:ext cx="2089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的最大无关组.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0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220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  <p:bldP spid="6148" grpId="0"/>
      <p:bldP spid="6149" grpId="0"/>
      <p:bldP spid="6150" grpId="0"/>
      <p:bldP spid="6151" grpId="0"/>
      <p:bldP spid="6156" grpId="0"/>
      <p:bldP spid="6157" grpId="0"/>
      <p:bldP spid="6160" grpId="0"/>
      <p:bldP spid="6161" grpId="0"/>
      <p:bldP spid="6193" grpId="0"/>
      <p:bldP spid="6194" grpId="0"/>
      <p:bldP spid="6196" grpId="0"/>
      <p:bldP spid="6197" grpId="0"/>
      <p:bldP spid="6198" grpId="0"/>
      <p:bldP spid="6199" grpId="0"/>
      <p:bldP spid="6200" grpId="0"/>
      <p:bldP spid="6201" grpId="0"/>
      <p:bldP spid="6202" grpId="0"/>
      <p:bldP spid="6209" grpId="0" animBg="1"/>
      <p:bldP spid="622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b="1" dirty="0">
                <a:solidFill>
                  <a:schemeClr val="accent1"/>
                </a:solidFill>
              </a:rPr>
            </a:fld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7183" name="Text Box 15"/>
          <p:cNvSpPr txBox="1"/>
          <p:nvPr/>
        </p:nvSpPr>
        <p:spPr>
          <a:xfrm>
            <a:off x="130175" y="71438"/>
            <a:ext cx="65373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（3）</a:t>
            </a:r>
            <a:r>
              <a:rPr lang="zh-CN" altLang="en-US" b="1" dirty="0">
                <a:latin typeface="Times New Roman" panose="02020603050405020304" pitchFamily="18" charset="0"/>
              </a:rPr>
              <a:t>向量组 </a:t>
            </a:r>
            <a:r>
              <a:rPr lang="en-US" altLang="zh-CN" b="1" i="1" dirty="0">
                <a:latin typeface="Times New Roman" panose="02020603050405020304" pitchFamily="18" charset="0"/>
              </a:rPr>
              <a:t>A 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和它的最大无关组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等价</a:t>
            </a:r>
            <a:r>
              <a:rPr lang="zh-CN" altLang="en-US" b="1" dirty="0">
                <a:latin typeface="Times New Roman" panose="02020603050405020304" pitchFamily="18" charset="0"/>
              </a:rPr>
              <a:t>的.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7184" name="Text Box 16"/>
          <p:cNvSpPr txBox="1"/>
          <p:nvPr/>
        </p:nvSpPr>
        <p:spPr>
          <a:xfrm>
            <a:off x="892175" y="534988"/>
            <a:ext cx="3740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因为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是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组的一部分，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185" name="Text Box 17"/>
          <p:cNvSpPr txBox="1"/>
          <p:nvPr/>
        </p:nvSpPr>
        <p:spPr>
          <a:xfrm>
            <a:off x="4549775" y="534988"/>
            <a:ext cx="44084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所以 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组总能由 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组线性表示</a:t>
            </a:r>
            <a:r>
              <a:rPr lang="zh-CN" altLang="en-US" dirty="0">
                <a:latin typeface="Times New Roman" panose="02020603050405020304" pitchFamily="18" charset="0"/>
              </a:rPr>
              <a:t>;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187" name="Text Box 19"/>
          <p:cNvSpPr txBox="1"/>
          <p:nvPr/>
        </p:nvSpPr>
        <p:spPr>
          <a:xfrm>
            <a:off x="1905000" y="985838"/>
            <a:ext cx="35528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由定义5的条件（</a:t>
            </a:r>
            <a:r>
              <a:rPr lang="en-US" altLang="zh-CN" dirty="0">
                <a:latin typeface="Times New Roman" panose="02020603050405020304" pitchFamily="18" charset="0"/>
              </a:rPr>
              <a:t>ii）</a:t>
            </a:r>
            <a:r>
              <a:rPr lang="zh-CN" altLang="en-US" dirty="0">
                <a:latin typeface="Times New Roman" panose="02020603050405020304" pitchFamily="18" charset="0"/>
              </a:rPr>
              <a:t>知，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188" name="Text Box 20"/>
          <p:cNvSpPr txBox="1"/>
          <p:nvPr/>
        </p:nvSpPr>
        <p:spPr>
          <a:xfrm>
            <a:off x="5365750" y="985838"/>
            <a:ext cx="32893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对于 </a:t>
            </a:r>
            <a:r>
              <a:rPr lang="en-US" altLang="zh-CN" b="1" i="1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中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任一</a:t>
            </a:r>
            <a:r>
              <a:rPr lang="zh-CN" altLang="en-US" dirty="0">
                <a:latin typeface="Times New Roman" panose="02020603050405020304" pitchFamily="18" charset="0"/>
              </a:rPr>
              <a:t>向量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，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7209" name="Group 41"/>
          <p:cNvGrpSpPr/>
          <p:nvPr/>
        </p:nvGrpSpPr>
        <p:grpSpPr>
          <a:xfrm>
            <a:off x="381000" y="1443038"/>
            <a:ext cx="3028950" cy="457200"/>
            <a:chOff x="240" y="1274"/>
            <a:chExt cx="1908" cy="288"/>
          </a:xfrm>
        </p:grpSpPr>
        <p:sp>
          <p:nvSpPr>
            <p:cNvPr id="6182" name="Text Box 21"/>
            <p:cNvSpPr txBox="1"/>
            <p:nvPr/>
          </p:nvSpPr>
          <p:spPr>
            <a:xfrm>
              <a:off x="240" y="1274"/>
              <a:ext cx="97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dirty="0">
                  <a:latin typeface="Times New Roman" panose="02020603050405020304" pitchFamily="18" charset="0"/>
                </a:rPr>
                <a:t>+1</a:t>
              </a:r>
              <a:r>
                <a:rPr lang="zh-CN" altLang="en-US" dirty="0">
                  <a:latin typeface="Times New Roman" panose="02020603050405020304" pitchFamily="18" charset="0"/>
                </a:rPr>
                <a:t>个向量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83" name="Object 23"/>
            <p:cNvGraphicFramePr>
              <a:graphicFrameLocks noChangeAspect="1"/>
            </p:cNvGraphicFramePr>
            <p:nvPr/>
          </p:nvGraphicFramePr>
          <p:xfrm>
            <a:off x="1152" y="1318"/>
            <a:ext cx="996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1" imgW="926465" imgH="215900" progId="Equation.3">
                    <p:embed/>
                  </p:oleObj>
                </mc:Choice>
                <mc:Fallback>
                  <p:oleObj name="" r:id="rId1" imgW="926465" imgH="2159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52" y="1318"/>
                          <a:ext cx="996" cy="2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92" name="Text Box 24"/>
          <p:cNvSpPr txBox="1"/>
          <p:nvPr/>
        </p:nvSpPr>
        <p:spPr>
          <a:xfrm>
            <a:off x="3333750" y="1457325"/>
            <a:ext cx="170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线性相关，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7205" name="Group 37"/>
          <p:cNvGrpSpPr/>
          <p:nvPr/>
        </p:nvGrpSpPr>
        <p:grpSpPr>
          <a:xfrm>
            <a:off x="4757738" y="1443038"/>
            <a:ext cx="3384550" cy="457200"/>
            <a:chOff x="2054" y="2221"/>
            <a:chExt cx="2132" cy="288"/>
          </a:xfrm>
        </p:grpSpPr>
        <p:sp>
          <p:nvSpPr>
            <p:cNvPr id="6180" name="Text Box 25"/>
            <p:cNvSpPr txBox="1"/>
            <p:nvPr/>
          </p:nvSpPr>
          <p:spPr>
            <a:xfrm>
              <a:off x="2054" y="2221"/>
              <a:ext cx="21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又                  线性无关，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81" name="Object 26"/>
            <p:cNvGraphicFramePr>
              <a:graphicFrameLocks noChangeAspect="1"/>
            </p:cNvGraphicFramePr>
            <p:nvPr/>
          </p:nvGraphicFramePr>
          <p:xfrm>
            <a:off x="2336" y="2256"/>
            <a:ext cx="832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3" imgW="774065" imgH="215900" progId="Equation.3">
                    <p:embed/>
                  </p:oleObj>
                </mc:Choice>
                <mc:Fallback>
                  <p:oleObj name="" r:id="rId3" imgW="774065" imgH="2159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36" y="2256"/>
                          <a:ext cx="832" cy="2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95" name="Text Box 27"/>
          <p:cNvSpPr txBox="1"/>
          <p:nvPr/>
        </p:nvSpPr>
        <p:spPr>
          <a:xfrm>
            <a:off x="333375" y="190023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根据定理5（3）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7206" name="Group 38"/>
          <p:cNvGrpSpPr/>
          <p:nvPr/>
        </p:nvGrpSpPr>
        <p:grpSpPr>
          <a:xfrm>
            <a:off x="2343150" y="1906588"/>
            <a:ext cx="4375150" cy="457200"/>
            <a:chOff x="86" y="2544"/>
            <a:chExt cx="2756" cy="288"/>
          </a:xfrm>
        </p:grpSpPr>
        <p:sp>
          <p:nvSpPr>
            <p:cNvPr id="6178" name="Text Box 28"/>
            <p:cNvSpPr txBox="1"/>
            <p:nvPr/>
          </p:nvSpPr>
          <p:spPr>
            <a:xfrm>
              <a:off x="86" y="2544"/>
              <a:ext cx="27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知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</a:rPr>
                <a:t>能由                   线性表示，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79" name="Object 29"/>
            <p:cNvGraphicFramePr>
              <a:graphicFrameLocks noChangeAspect="1"/>
            </p:cNvGraphicFramePr>
            <p:nvPr/>
          </p:nvGraphicFramePr>
          <p:xfrm>
            <a:off x="960" y="2575"/>
            <a:ext cx="832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5" imgW="774065" imgH="215900" progId="Equation.3">
                    <p:embed/>
                  </p:oleObj>
                </mc:Choice>
                <mc:Fallback>
                  <p:oleObj name="" r:id="rId5" imgW="774065" imgH="2159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60" y="2575"/>
                          <a:ext cx="832" cy="2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98" name="Text Box 30"/>
          <p:cNvSpPr txBox="1"/>
          <p:nvPr/>
        </p:nvSpPr>
        <p:spPr>
          <a:xfrm>
            <a:off x="381000" y="2336800"/>
            <a:ext cx="170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线性表示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199" name="Text Box 31"/>
          <p:cNvSpPr txBox="1"/>
          <p:nvPr/>
        </p:nvSpPr>
        <p:spPr>
          <a:xfrm>
            <a:off x="2076450" y="2357438"/>
            <a:ext cx="3409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zh-CN" altLang="en-US" i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组与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0 </a:t>
            </a:r>
            <a:r>
              <a:rPr lang="zh-CN" altLang="en-US" dirty="0">
                <a:latin typeface="Times New Roman" panose="02020603050405020304" pitchFamily="18" charset="0"/>
              </a:rPr>
              <a:t>组等价。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208" name="Text Box 40"/>
          <p:cNvSpPr txBox="1"/>
          <p:nvPr/>
        </p:nvSpPr>
        <p:spPr>
          <a:xfrm>
            <a:off x="288925" y="528638"/>
            <a:ext cx="4921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证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7245" name="Text Box 77"/>
          <p:cNvSpPr txBox="1"/>
          <p:nvPr/>
        </p:nvSpPr>
        <p:spPr>
          <a:xfrm>
            <a:off x="682625" y="2868613"/>
            <a:ext cx="58499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例1  全体 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维向量</a:t>
            </a:r>
            <a:r>
              <a:rPr lang="zh-CN" altLang="en-US" b="1" dirty="0">
                <a:latin typeface="Times New Roman" panose="02020603050405020304" pitchFamily="18" charset="0"/>
              </a:rPr>
              <a:t>构成的向量组记作</a:t>
            </a:r>
            <a:r>
              <a:rPr lang="zh-CN" altLang="en-US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，</a:t>
            </a:r>
            <a:endParaRPr lang="zh-CN" altLang="en-US" b="1" baseline="30000" dirty="0">
              <a:latin typeface="Times New Roman" panose="02020603050405020304" pitchFamily="18" charset="0"/>
            </a:endParaRPr>
          </a:p>
        </p:txBody>
      </p:sp>
      <p:sp>
        <p:nvSpPr>
          <p:cNvPr id="7246" name="Text Box 78"/>
          <p:cNvSpPr txBox="1"/>
          <p:nvPr/>
        </p:nvSpPr>
        <p:spPr>
          <a:xfrm>
            <a:off x="84138" y="3325813"/>
            <a:ext cx="28082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无关组及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的秩。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7247" name="Text Box 79"/>
          <p:cNvSpPr txBox="1"/>
          <p:nvPr/>
        </p:nvSpPr>
        <p:spPr>
          <a:xfrm>
            <a:off x="746125" y="3727450"/>
            <a:ext cx="4921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解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7248" name="Text Box 80"/>
          <p:cNvSpPr txBox="1"/>
          <p:nvPr/>
        </p:nvSpPr>
        <p:spPr>
          <a:xfrm>
            <a:off x="1355725" y="3748088"/>
            <a:ext cx="61674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例1中已证明 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维单位坐标向量</a:t>
            </a:r>
            <a:r>
              <a:rPr lang="zh-CN" altLang="en-US" dirty="0">
                <a:latin typeface="Times New Roman" panose="02020603050405020304" pitchFamily="18" charset="0"/>
              </a:rPr>
              <a:t>构成的向量组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7249" name="Object 81"/>
          <p:cNvGraphicFramePr>
            <a:graphicFrameLocks noChangeAspect="1"/>
          </p:cNvGraphicFramePr>
          <p:nvPr/>
        </p:nvGraphicFramePr>
        <p:xfrm>
          <a:off x="3044825" y="4187825"/>
          <a:ext cx="12763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6" imgW="749300" imgH="228600" progId="Equation.3">
                  <p:embed/>
                </p:oleObj>
              </mc:Choice>
              <mc:Fallback>
                <p:oleObj name="" r:id="rId6" imgW="749300" imgH="2286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44825" y="4187825"/>
                        <a:ext cx="1276350" cy="388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50" name="Text Box 82"/>
          <p:cNvSpPr txBox="1"/>
          <p:nvPr/>
        </p:nvSpPr>
        <p:spPr>
          <a:xfrm>
            <a:off x="2346325" y="4164013"/>
            <a:ext cx="4714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: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7251" name="Text Box 83"/>
          <p:cNvSpPr txBox="1"/>
          <p:nvPr/>
        </p:nvSpPr>
        <p:spPr>
          <a:xfrm>
            <a:off x="120650" y="4565650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是线性无关的，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252" name="Text Box 84"/>
          <p:cNvSpPr txBox="1"/>
          <p:nvPr/>
        </p:nvSpPr>
        <p:spPr>
          <a:xfrm>
            <a:off x="2422525" y="4606925"/>
            <a:ext cx="292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又根据定理5（2），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253" name="Text Box 85"/>
          <p:cNvSpPr txBox="1"/>
          <p:nvPr/>
        </p:nvSpPr>
        <p:spPr>
          <a:xfrm>
            <a:off x="5318125" y="4606925"/>
            <a:ext cx="35131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知 </a:t>
            </a:r>
            <a:r>
              <a:rPr lang="zh-CN" altLang="en-US" i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中任意 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</a:rPr>
              <a:t>+1 </a:t>
            </a:r>
            <a:r>
              <a:rPr lang="zh-CN" altLang="en-US" dirty="0">
                <a:latin typeface="Times New Roman" panose="02020603050405020304" pitchFamily="18" charset="0"/>
              </a:rPr>
              <a:t>个向量</a:t>
            </a:r>
            <a:endParaRPr lang="en-US" altLang="zh-CN" baseline="30000" dirty="0">
              <a:latin typeface="Times New Roman" panose="02020603050405020304" pitchFamily="18" charset="0"/>
            </a:endParaRPr>
          </a:p>
        </p:txBody>
      </p:sp>
      <p:sp>
        <p:nvSpPr>
          <p:cNvPr id="7254" name="Text Box 86"/>
          <p:cNvSpPr txBox="1"/>
          <p:nvPr/>
        </p:nvSpPr>
        <p:spPr>
          <a:xfrm>
            <a:off x="136525" y="5043488"/>
            <a:ext cx="201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都线性相关，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255" name="Text Box 87"/>
          <p:cNvSpPr txBox="1"/>
          <p:nvPr/>
        </p:nvSpPr>
        <p:spPr>
          <a:xfrm>
            <a:off x="2041525" y="5064125"/>
            <a:ext cx="55340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因此向量组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 是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的一个最大无关组，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256" name="Text Box 88"/>
          <p:cNvSpPr txBox="1"/>
          <p:nvPr/>
        </p:nvSpPr>
        <p:spPr>
          <a:xfrm>
            <a:off x="7451725" y="5064125"/>
            <a:ext cx="12080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且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endParaRPr lang="zh-CN" altLang="en-US" i="1" baseline="30000" dirty="0">
              <a:latin typeface="Times New Roman" panose="02020603050405020304" pitchFamily="18" charset="0"/>
            </a:endParaRPr>
          </a:p>
        </p:txBody>
      </p:sp>
      <p:sp>
        <p:nvSpPr>
          <p:cNvPr id="7257" name="Text Box 89"/>
          <p:cNvSpPr txBox="1"/>
          <p:nvPr/>
        </p:nvSpPr>
        <p:spPr>
          <a:xfrm>
            <a:off x="212725" y="5480050"/>
            <a:ext cx="1098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秩为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258" name="Text Box 90"/>
          <p:cNvSpPr txBox="1"/>
          <p:nvPr/>
        </p:nvSpPr>
        <p:spPr>
          <a:xfrm>
            <a:off x="152400" y="5938838"/>
            <a:ext cx="8001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注：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59" name="Text Box 91"/>
          <p:cNvSpPr txBox="1"/>
          <p:nvPr/>
        </p:nvSpPr>
        <p:spPr>
          <a:xfrm>
            <a:off x="914400" y="5959475"/>
            <a:ext cx="75326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任何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个线性无关的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维向量组都是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的最大无关组.</a:t>
            </a:r>
            <a:endParaRPr lang="zh-CN" altLang="en-US" b="1" i="1" baseline="30000" dirty="0">
              <a:latin typeface="Times New Roman" panose="02020603050405020304" pitchFamily="18" charset="0"/>
            </a:endParaRPr>
          </a:p>
        </p:txBody>
      </p:sp>
      <p:sp>
        <p:nvSpPr>
          <p:cNvPr id="7260" name="Text Box 92"/>
          <p:cNvSpPr txBox="1"/>
          <p:nvPr/>
        </p:nvSpPr>
        <p:spPr>
          <a:xfrm>
            <a:off x="898525" y="985838"/>
            <a:ext cx="869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反之,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261" name="Text Box 93"/>
          <p:cNvSpPr txBox="1"/>
          <p:nvPr/>
        </p:nvSpPr>
        <p:spPr>
          <a:xfrm>
            <a:off x="6546850" y="1900238"/>
            <a:ext cx="2444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即 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组能由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组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62" name="Text Box 94"/>
          <p:cNvSpPr txBox="1"/>
          <p:nvPr/>
        </p:nvSpPr>
        <p:spPr>
          <a:xfrm>
            <a:off x="6400800" y="2890838"/>
            <a:ext cx="24749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求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n </a:t>
            </a:r>
            <a:r>
              <a:rPr lang="zh-CN" altLang="en-US" b="1" dirty="0">
                <a:latin typeface="Times New Roman" panose="02020603050405020304" pitchFamily="18" charset="0"/>
              </a:rPr>
              <a:t>的一个最大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0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9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3" grpId="0"/>
      <p:bldP spid="7184" grpId="0"/>
      <p:bldP spid="7185" grpId="0"/>
      <p:bldP spid="7187" grpId="0"/>
      <p:bldP spid="7188" grpId="0"/>
      <p:bldP spid="7192" grpId="0" build="p"/>
      <p:bldP spid="7195" grpId="0"/>
      <p:bldP spid="7198" grpId="0"/>
      <p:bldP spid="7199" grpId="0"/>
      <p:bldP spid="7208" grpId="0" build="p"/>
      <p:bldP spid="7245" grpId="0"/>
      <p:bldP spid="7246" grpId="0"/>
      <p:bldP spid="7247" grpId="0"/>
      <p:bldP spid="7248" grpId="0"/>
      <p:bldP spid="7250" grpId="0"/>
      <p:bldP spid="7251" grpId="0"/>
      <p:bldP spid="7252" grpId="0"/>
      <p:bldP spid="7253" grpId="0"/>
      <p:bldP spid="7254" grpId="0"/>
      <p:bldP spid="7255" grpId="0"/>
      <p:bldP spid="7256" grpId="0"/>
      <p:bldP spid="7257" grpId="0"/>
      <p:bldP spid="7258" grpId="0"/>
      <p:bldP spid="7259" grpId="0"/>
      <p:bldP spid="7260" grpId="0"/>
      <p:bldP spid="7261" grpId="0"/>
      <p:bldP spid="72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b="1" dirty="0">
                <a:solidFill>
                  <a:schemeClr val="accent1"/>
                </a:solidFill>
              </a:rPr>
            </a:fld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7171" name="Text Box 18"/>
          <p:cNvSpPr txBox="1"/>
          <p:nvPr/>
        </p:nvSpPr>
        <p:spPr>
          <a:xfrm>
            <a:off x="152400" y="152400"/>
            <a:ext cx="17145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例2. 设矩阵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7172" name="Object 19"/>
          <p:cNvGraphicFramePr>
            <a:graphicFrameLocks noChangeAspect="1"/>
          </p:cNvGraphicFramePr>
          <p:nvPr/>
        </p:nvGraphicFramePr>
        <p:xfrm>
          <a:off x="2133600" y="501650"/>
          <a:ext cx="2986088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1752600" imgH="914400" progId="Equation.3">
                  <p:embed/>
                </p:oleObj>
              </mc:Choice>
              <mc:Fallback>
                <p:oleObj name="" r:id="rId1" imgW="1752600" imgH="9144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3600" y="501650"/>
                        <a:ext cx="2986088" cy="1555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20"/>
          <p:cNvSpPr txBox="1"/>
          <p:nvPr/>
        </p:nvSpPr>
        <p:spPr>
          <a:xfrm>
            <a:off x="168275" y="2057400"/>
            <a:ext cx="88233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求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列</a:t>
            </a:r>
            <a:r>
              <a:rPr lang="zh-CN" altLang="en-US" b="1" dirty="0">
                <a:latin typeface="Times New Roman" panose="02020603050405020304" pitchFamily="18" charset="0"/>
              </a:rPr>
              <a:t>向量组的一个最大无关组，并把不属于最大无关组的列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7174" name="Text Box 21"/>
          <p:cNvSpPr txBox="1"/>
          <p:nvPr/>
        </p:nvSpPr>
        <p:spPr>
          <a:xfrm>
            <a:off x="101600" y="2514600"/>
            <a:ext cx="39560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向量用最大无关组线性表示.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8231" name="Object 39"/>
          <p:cNvGraphicFramePr>
            <a:graphicFrameLocks noChangeAspect="1"/>
          </p:cNvGraphicFramePr>
          <p:nvPr/>
        </p:nvGraphicFramePr>
        <p:xfrm>
          <a:off x="1671638" y="4575175"/>
          <a:ext cx="2747962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1612900" imgH="1143000" progId="Equation.3">
                  <p:embed/>
                </p:oleObj>
              </mc:Choice>
              <mc:Fallback>
                <p:oleObj name="" r:id="rId3" imgW="1612900" imgH="11430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1638" y="4575175"/>
                        <a:ext cx="2747962" cy="1944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2" name="Object 40"/>
          <p:cNvGraphicFramePr>
            <a:graphicFrameLocks noChangeAspect="1"/>
          </p:cNvGraphicFramePr>
          <p:nvPr/>
        </p:nvGraphicFramePr>
        <p:xfrm>
          <a:off x="1289050" y="3003550"/>
          <a:ext cx="2986088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1752600" imgH="914400" progId="Equation.3">
                  <p:embed/>
                </p:oleObj>
              </mc:Choice>
              <mc:Fallback>
                <p:oleObj name="" r:id="rId5" imgW="1752600" imgH="9144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89050" y="3003550"/>
                        <a:ext cx="2986088" cy="1555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3" name="Text Box 41"/>
          <p:cNvSpPr txBox="1"/>
          <p:nvPr/>
        </p:nvSpPr>
        <p:spPr>
          <a:xfrm>
            <a:off x="152400" y="3460750"/>
            <a:ext cx="4921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解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8234" name="Freeform 42"/>
          <p:cNvSpPr/>
          <p:nvPr/>
        </p:nvSpPr>
        <p:spPr>
          <a:xfrm>
            <a:off x="4260850" y="3689350"/>
            <a:ext cx="762000" cy="76200"/>
          </a:xfrm>
          <a:custGeom>
            <a:avLst/>
            <a:gdLst/>
            <a:ahLst/>
            <a:cxnLst>
              <a:cxn ang="0">
                <a:pos x="0" y="76200"/>
              </a:cxn>
              <a:cxn ang="0">
                <a:pos x="254000" y="0"/>
              </a:cxn>
              <a:cxn ang="0">
                <a:pos x="544286" y="76200"/>
              </a:cxn>
              <a:cxn ang="0">
                <a:pos x="762000" y="0"/>
              </a:cxn>
            </a:cxnLst>
            <a:pathLst>
              <a:path w="1008" h="96">
                <a:moveTo>
                  <a:pt x="0" y="96"/>
                </a:moveTo>
                <a:cubicBezTo>
                  <a:pt x="108" y="48"/>
                  <a:pt x="216" y="0"/>
                  <a:pt x="336" y="0"/>
                </a:cubicBezTo>
                <a:cubicBezTo>
                  <a:pt x="456" y="0"/>
                  <a:pt x="608" y="96"/>
                  <a:pt x="720" y="96"/>
                </a:cubicBezTo>
                <a:cubicBezTo>
                  <a:pt x="832" y="96"/>
                  <a:pt x="920" y="48"/>
                  <a:pt x="1008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8235" name="Object 43"/>
          <p:cNvGraphicFramePr>
            <a:graphicFrameLocks noChangeAspect="1"/>
          </p:cNvGraphicFramePr>
          <p:nvPr/>
        </p:nvGraphicFramePr>
        <p:xfrm>
          <a:off x="4260850" y="3055938"/>
          <a:ext cx="762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6" imgW="481965" imgH="215900" progId="Equation.3">
                  <p:embed/>
                </p:oleObj>
              </mc:Choice>
              <mc:Fallback>
                <p:oleObj name="" r:id="rId6" imgW="481965" imgH="2159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60850" y="3055938"/>
                        <a:ext cx="762000" cy="33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6" name="Object 44"/>
          <p:cNvGraphicFramePr>
            <a:graphicFrameLocks noChangeAspect="1"/>
          </p:cNvGraphicFramePr>
          <p:nvPr/>
        </p:nvGraphicFramePr>
        <p:xfrm>
          <a:off x="5035550" y="2971800"/>
          <a:ext cx="266065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8" imgW="1562100" imgH="914400" progId="Equation.3">
                  <p:embed/>
                </p:oleObj>
              </mc:Choice>
              <mc:Fallback>
                <p:oleObj name="" r:id="rId8" imgW="1562100" imgH="9144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35550" y="2971800"/>
                        <a:ext cx="2660650" cy="1555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7" name="Object 45"/>
          <p:cNvGraphicFramePr>
            <a:graphicFrameLocks noChangeAspect="1"/>
          </p:cNvGraphicFramePr>
          <p:nvPr/>
        </p:nvGraphicFramePr>
        <p:xfrm>
          <a:off x="4281488" y="3349625"/>
          <a:ext cx="74136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0" imgW="469900" imgH="215900" progId="Equation.3">
                  <p:embed/>
                </p:oleObj>
              </mc:Choice>
              <mc:Fallback>
                <p:oleObj name="" r:id="rId10" imgW="469900" imgH="2159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81488" y="3349625"/>
                        <a:ext cx="741362" cy="33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8" name="Object 46"/>
          <p:cNvGraphicFramePr>
            <a:graphicFrameLocks noChangeAspect="1"/>
          </p:cNvGraphicFramePr>
          <p:nvPr/>
        </p:nvGraphicFramePr>
        <p:xfrm>
          <a:off x="5181600" y="3384550"/>
          <a:ext cx="2403475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2" imgW="1409065" imgH="177800" progId="Equation.3">
                  <p:embed/>
                </p:oleObj>
              </mc:Choice>
              <mc:Fallback>
                <p:oleObj name="" r:id="rId12" imgW="1409065" imgH="1778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181600" y="3384550"/>
                        <a:ext cx="2403475" cy="30321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9" name="Object 47"/>
          <p:cNvGraphicFramePr>
            <a:graphicFrameLocks noChangeAspect="1"/>
          </p:cNvGraphicFramePr>
          <p:nvPr/>
        </p:nvGraphicFramePr>
        <p:xfrm>
          <a:off x="1752600" y="5441950"/>
          <a:ext cx="248602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4" imgW="1459865" imgH="393700" progId="Equation.3">
                  <p:embed/>
                </p:oleObj>
              </mc:Choice>
              <mc:Fallback>
                <p:oleObj name="" r:id="rId14" imgW="1459865" imgH="3937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752600" y="5441950"/>
                        <a:ext cx="2486025" cy="671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0" name="Object 48"/>
          <p:cNvGraphicFramePr>
            <a:graphicFrameLocks noChangeAspect="1"/>
          </p:cNvGraphicFramePr>
          <p:nvPr/>
        </p:nvGraphicFramePr>
        <p:xfrm>
          <a:off x="5181600" y="4149725"/>
          <a:ext cx="23590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6" imgW="1383665" imgH="177800" progId="Equation.3">
                  <p:embed/>
                </p:oleObj>
              </mc:Choice>
              <mc:Fallback>
                <p:oleObj name="" r:id="rId16" imgW="1383665" imgH="1778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181600" y="4149725"/>
                        <a:ext cx="2359025" cy="3016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1" name="Object 49"/>
          <p:cNvGraphicFramePr>
            <a:graphicFrameLocks noChangeAspect="1"/>
          </p:cNvGraphicFramePr>
          <p:nvPr/>
        </p:nvGraphicFramePr>
        <p:xfrm>
          <a:off x="4260850" y="3765550"/>
          <a:ext cx="7413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8" imgW="469900" imgH="228600" progId="Equation.3">
                  <p:embed/>
                </p:oleObj>
              </mc:Choice>
              <mc:Fallback>
                <p:oleObj name="" r:id="rId18" imgW="469900" imgH="2286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260850" y="3765550"/>
                        <a:ext cx="741363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2" name="Object 50"/>
          <p:cNvGraphicFramePr>
            <a:graphicFrameLocks noChangeAspect="1"/>
          </p:cNvGraphicFramePr>
          <p:nvPr/>
        </p:nvGraphicFramePr>
        <p:xfrm>
          <a:off x="4300538" y="4111625"/>
          <a:ext cx="7223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20" imgW="457200" imgH="215900" progId="Equation.3">
                  <p:embed/>
                </p:oleObj>
              </mc:Choice>
              <mc:Fallback>
                <p:oleObj name="" r:id="rId20" imgW="457200" imgH="2159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300538" y="4111625"/>
                        <a:ext cx="722312" cy="33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43" name="Freeform 51"/>
          <p:cNvSpPr/>
          <p:nvPr/>
        </p:nvSpPr>
        <p:spPr>
          <a:xfrm>
            <a:off x="762000" y="5486400"/>
            <a:ext cx="762000" cy="76200"/>
          </a:xfrm>
          <a:custGeom>
            <a:avLst/>
            <a:gdLst/>
            <a:ahLst/>
            <a:cxnLst>
              <a:cxn ang="0">
                <a:pos x="0" y="76200"/>
              </a:cxn>
              <a:cxn ang="0">
                <a:pos x="254000" y="0"/>
              </a:cxn>
              <a:cxn ang="0">
                <a:pos x="544286" y="76200"/>
              </a:cxn>
              <a:cxn ang="0">
                <a:pos x="762000" y="0"/>
              </a:cxn>
            </a:cxnLst>
            <a:pathLst>
              <a:path w="1008" h="96">
                <a:moveTo>
                  <a:pt x="0" y="96"/>
                </a:moveTo>
                <a:cubicBezTo>
                  <a:pt x="108" y="48"/>
                  <a:pt x="216" y="0"/>
                  <a:pt x="336" y="0"/>
                </a:cubicBezTo>
                <a:cubicBezTo>
                  <a:pt x="456" y="0"/>
                  <a:pt x="608" y="96"/>
                  <a:pt x="720" y="96"/>
                </a:cubicBezTo>
                <a:cubicBezTo>
                  <a:pt x="832" y="96"/>
                  <a:pt x="920" y="48"/>
                  <a:pt x="1008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8244" name="Object 52"/>
          <p:cNvGraphicFramePr>
            <a:graphicFrameLocks noChangeAspect="1"/>
          </p:cNvGraphicFramePr>
          <p:nvPr/>
        </p:nvGraphicFramePr>
        <p:xfrm>
          <a:off x="1752600" y="5062538"/>
          <a:ext cx="2532063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22" imgW="1485265" imgH="177800" progId="Equation.3">
                  <p:embed/>
                </p:oleObj>
              </mc:Choice>
              <mc:Fallback>
                <p:oleObj name="" r:id="rId22" imgW="1485265" imgH="1778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752600" y="5062538"/>
                        <a:ext cx="2532063" cy="303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5" name="Object 53"/>
          <p:cNvGraphicFramePr>
            <a:graphicFrameLocks noChangeAspect="1"/>
          </p:cNvGraphicFramePr>
          <p:nvPr/>
        </p:nvGraphicFramePr>
        <p:xfrm>
          <a:off x="677863" y="4900613"/>
          <a:ext cx="922337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24" imgW="584200" imgH="393700" progId="Equation.3">
                  <p:embed/>
                </p:oleObj>
              </mc:Choice>
              <mc:Fallback>
                <p:oleObj name="" r:id="rId24" imgW="584200" imgH="3937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77863" y="4900613"/>
                        <a:ext cx="922337" cy="617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6" name="Object 54"/>
          <p:cNvGraphicFramePr>
            <a:graphicFrameLocks noChangeAspect="1"/>
          </p:cNvGraphicFramePr>
          <p:nvPr/>
        </p:nvGraphicFramePr>
        <p:xfrm>
          <a:off x="801688" y="5603875"/>
          <a:ext cx="6413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26" imgW="405765" imgH="215900" progId="Equation.3">
                  <p:embed/>
                </p:oleObj>
              </mc:Choice>
              <mc:Fallback>
                <p:oleObj name="" r:id="rId26" imgW="405765" imgH="2159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01688" y="5603875"/>
                        <a:ext cx="641350" cy="33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7" name="Object 55"/>
          <p:cNvGraphicFramePr>
            <a:graphicFrameLocks noChangeAspect="1"/>
          </p:cNvGraphicFramePr>
          <p:nvPr/>
        </p:nvGraphicFramePr>
        <p:xfrm>
          <a:off x="5181600" y="3765550"/>
          <a:ext cx="2378075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28" imgW="1396365" imgH="177800" progId="Equation.3">
                  <p:embed/>
                </p:oleObj>
              </mc:Choice>
              <mc:Fallback>
                <p:oleObj name="" r:id="rId28" imgW="1396365" imgH="1778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181600" y="3765550"/>
                        <a:ext cx="2378075" cy="30321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8" name="Object 56"/>
          <p:cNvGraphicFramePr>
            <a:graphicFrameLocks noChangeAspect="1"/>
          </p:cNvGraphicFramePr>
          <p:nvPr/>
        </p:nvGraphicFramePr>
        <p:xfrm>
          <a:off x="1770063" y="6130925"/>
          <a:ext cx="257333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30" imgW="1511300" imgH="177800" progId="Equation.3">
                  <p:embed/>
                </p:oleObj>
              </mc:Choice>
              <mc:Fallback>
                <p:oleObj name="" r:id="rId30" imgW="1511300" imgH="1778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770063" y="6130925"/>
                        <a:ext cx="2573337" cy="301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9" name="Object 57"/>
          <p:cNvGraphicFramePr>
            <a:graphicFrameLocks noChangeAspect="1"/>
          </p:cNvGraphicFramePr>
          <p:nvPr/>
        </p:nvGraphicFramePr>
        <p:xfrm>
          <a:off x="5459413" y="4692650"/>
          <a:ext cx="2617787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2" imgW="1536700" imgH="914400" progId="Equation.3">
                  <p:embed/>
                </p:oleObj>
              </mc:Choice>
              <mc:Fallback>
                <p:oleObj name="" r:id="rId32" imgW="1536700" imgH="9144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459413" y="4692650"/>
                        <a:ext cx="2617787" cy="1555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50" name="Freeform 58"/>
          <p:cNvSpPr/>
          <p:nvPr/>
        </p:nvSpPr>
        <p:spPr>
          <a:xfrm>
            <a:off x="4486275" y="5410200"/>
            <a:ext cx="762000" cy="76200"/>
          </a:xfrm>
          <a:custGeom>
            <a:avLst/>
            <a:gdLst/>
            <a:ahLst/>
            <a:cxnLst>
              <a:cxn ang="0">
                <a:pos x="0" y="76200"/>
              </a:cxn>
              <a:cxn ang="0">
                <a:pos x="254000" y="0"/>
              </a:cxn>
              <a:cxn ang="0">
                <a:pos x="544286" y="76200"/>
              </a:cxn>
              <a:cxn ang="0">
                <a:pos x="762000" y="0"/>
              </a:cxn>
            </a:cxnLst>
            <a:pathLst>
              <a:path w="1008" h="96">
                <a:moveTo>
                  <a:pt x="0" y="96"/>
                </a:moveTo>
                <a:cubicBezTo>
                  <a:pt x="108" y="48"/>
                  <a:pt x="216" y="0"/>
                  <a:pt x="336" y="0"/>
                </a:cubicBezTo>
                <a:cubicBezTo>
                  <a:pt x="456" y="0"/>
                  <a:pt x="608" y="96"/>
                  <a:pt x="720" y="96"/>
                </a:cubicBezTo>
                <a:cubicBezTo>
                  <a:pt x="832" y="96"/>
                  <a:pt x="920" y="48"/>
                  <a:pt x="1008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8251" name="Object 59"/>
          <p:cNvGraphicFramePr>
            <a:graphicFrameLocks noChangeAspect="1"/>
          </p:cNvGraphicFramePr>
          <p:nvPr/>
        </p:nvGraphicFramePr>
        <p:xfrm>
          <a:off x="5553075" y="5138738"/>
          <a:ext cx="2401888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4" imgW="1409065" imgH="177800" progId="Equation.3">
                  <p:embed/>
                </p:oleObj>
              </mc:Choice>
              <mc:Fallback>
                <p:oleObj name="" r:id="rId34" imgW="1409065" imgH="1778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5553075" y="5138738"/>
                        <a:ext cx="2401888" cy="303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2" name="Object 60"/>
          <p:cNvGraphicFramePr>
            <a:graphicFrameLocks noChangeAspect="1"/>
          </p:cNvGraphicFramePr>
          <p:nvPr/>
        </p:nvGraphicFramePr>
        <p:xfrm>
          <a:off x="4476750" y="5518150"/>
          <a:ext cx="74136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6" imgW="469900" imgH="228600" progId="Equation.3">
                  <p:embed/>
                </p:oleObj>
              </mc:Choice>
              <mc:Fallback>
                <p:oleObj name="" r:id="rId36" imgW="469900" imgH="2286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4476750" y="5518150"/>
                        <a:ext cx="741363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" name="Object 61"/>
          <p:cNvGraphicFramePr>
            <a:graphicFrameLocks noChangeAspect="1"/>
          </p:cNvGraphicFramePr>
          <p:nvPr/>
        </p:nvGraphicFramePr>
        <p:xfrm>
          <a:off x="4410075" y="4756150"/>
          <a:ext cx="10033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8" imgW="635000" imgH="431800" progId="Equation.3">
                  <p:embed/>
                </p:oleObj>
              </mc:Choice>
              <mc:Fallback>
                <p:oleObj name="" r:id="rId38" imgW="635000" imgH="4318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4410075" y="4756150"/>
                        <a:ext cx="1003300" cy="676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4" name="Object 62"/>
          <p:cNvGraphicFramePr>
            <a:graphicFrameLocks noChangeAspect="1"/>
          </p:cNvGraphicFramePr>
          <p:nvPr/>
        </p:nvGraphicFramePr>
        <p:xfrm>
          <a:off x="5553075" y="5518150"/>
          <a:ext cx="239871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40" imgW="1409065" imgH="177800" progId="Equation.3">
                  <p:embed/>
                </p:oleObj>
              </mc:Choice>
              <mc:Fallback>
                <p:oleObj name="" r:id="rId40" imgW="1409065" imgH="1778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5553075" y="5518150"/>
                        <a:ext cx="2398713" cy="303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5" name="Object 63"/>
          <p:cNvGraphicFramePr>
            <a:graphicFrameLocks noChangeAspect="1"/>
          </p:cNvGraphicFramePr>
          <p:nvPr/>
        </p:nvGraphicFramePr>
        <p:xfrm>
          <a:off x="5553075" y="5899150"/>
          <a:ext cx="239871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42" imgW="1409065" imgH="177800" progId="Equation.3">
                  <p:embed/>
                </p:oleObj>
              </mc:Choice>
              <mc:Fallback>
                <p:oleObj name="" r:id="rId42" imgW="1409065" imgH="1778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5553075" y="5899150"/>
                        <a:ext cx="2398713" cy="303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61" name="Line 69"/>
          <p:cNvSpPr/>
          <p:nvPr/>
        </p:nvSpPr>
        <p:spPr>
          <a:xfrm>
            <a:off x="5629275" y="4756150"/>
            <a:ext cx="0" cy="1371600"/>
          </a:xfrm>
          <a:prstGeom prst="line">
            <a:avLst/>
          </a:prstGeom>
          <a:ln w="9525" cap="rnd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8262" name="Line 70"/>
          <p:cNvSpPr/>
          <p:nvPr/>
        </p:nvSpPr>
        <p:spPr>
          <a:xfrm>
            <a:off x="6162675" y="4756150"/>
            <a:ext cx="0" cy="1371600"/>
          </a:xfrm>
          <a:prstGeom prst="line">
            <a:avLst/>
          </a:prstGeom>
          <a:ln w="9525" cap="rnd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8263" name="Line 71"/>
          <p:cNvSpPr/>
          <p:nvPr/>
        </p:nvSpPr>
        <p:spPr>
          <a:xfrm>
            <a:off x="7305675" y="4756150"/>
            <a:ext cx="0" cy="1371600"/>
          </a:xfrm>
          <a:prstGeom prst="line">
            <a:avLst/>
          </a:prstGeom>
          <a:ln w="9525" cap="rnd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8266" name="Line 74"/>
          <p:cNvSpPr/>
          <p:nvPr/>
        </p:nvSpPr>
        <p:spPr>
          <a:xfrm>
            <a:off x="1981200" y="3124200"/>
            <a:ext cx="0" cy="1371600"/>
          </a:xfrm>
          <a:prstGeom prst="line">
            <a:avLst/>
          </a:prstGeom>
          <a:ln w="9525" cap="rnd" cmpd="sng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8267" name="Line 75"/>
          <p:cNvSpPr/>
          <p:nvPr/>
        </p:nvSpPr>
        <p:spPr>
          <a:xfrm>
            <a:off x="2514600" y="3124200"/>
            <a:ext cx="0" cy="1371600"/>
          </a:xfrm>
          <a:prstGeom prst="line">
            <a:avLst/>
          </a:prstGeom>
          <a:ln w="9525" cap="rnd" cmpd="sng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8268" name="Line 76"/>
          <p:cNvSpPr/>
          <p:nvPr/>
        </p:nvSpPr>
        <p:spPr>
          <a:xfrm>
            <a:off x="3657600" y="3124200"/>
            <a:ext cx="0" cy="1371600"/>
          </a:xfrm>
          <a:prstGeom prst="line">
            <a:avLst/>
          </a:prstGeom>
          <a:ln w="9525" cap="rnd" cmpd="sng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b="1" dirty="0">
                <a:solidFill>
                  <a:schemeClr val="accent1"/>
                </a:solidFill>
              </a:rPr>
            </a:fld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9290" name="Line 74"/>
          <p:cNvSpPr/>
          <p:nvPr/>
        </p:nvSpPr>
        <p:spPr>
          <a:xfrm>
            <a:off x="2133600" y="4191000"/>
            <a:ext cx="0" cy="1371600"/>
          </a:xfrm>
          <a:prstGeom prst="line">
            <a:avLst/>
          </a:prstGeom>
          <a:ln w="28575" cap="rnd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9291" name="Line 75"/>
          <p:cNvSpPr/>
          <p:nvPr/>
        </p:nvSpPr>
        <p:spPr>
          <a:xfrm>
            <a:off x="2590800" y="4191000"/>
            <a:ext cx="0" cy="1371600"/>
          </a:xfrm>
          <a:prstGeom prst="line">
            <a:avLst/>
          </a:prstGeom>
          <a:ln w="28575" cap="rnd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9292" name="Line 76"/>
          <p:cNvSpPr/>
          <p:nvPr/>
        </p:nvSpPr>
        <p:spPr>
          <a:xfrm>
            <a:off x="3124200" y="4191000"/>
            <a:ext cx="0" cy="1371600"/>
          </a:xfrm>
          <a:prstGeom prst="line">
            <a:avLst/>
          </a:prstGeom>
          <a:ln w="28575" cap="rnd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9293" name="Line 77"/>
          <p:cNvSpPr/>
          <p:nvPr/>
        </p:nvSpPr>
        <p:spPr>
          <a:xfrm>
            <a:off x="3733800" y="4191000"/>
            <a:ext cx="0" cy="1371600"/>
          </a:xfrm>
          <a:prstGeom prst="line">
            <a:avLst/>
          </a:prstGeom>
          <a:ln w="28575" cap="rnd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9294" name="Line 78"/>
          <p:cNvSpPr/>
          <p:nvPr/>
        </p:nvSpPr>
        <p:spPr>
          <a:xfrm>
            <a:off x="4267200" y="4191000"/>
            <a:ext cx="0" cy="1371600"/>
          </a:xfrm>
          <a:prstGeom prst="line">
            <a:avLst/>
          </a:prstGeom>
          <a:ln w="28575" cap="rnd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9251" name="Text Box 35"/>
          <p:cNvSpPr txBox="1"/>
          <p:nvPr/>
        </p:nvSpPr>
        <p:spPr>
          <a:xfrm>
            <a:off x="609600" y="152400"/>
            <a:ext cx="11763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)=3,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9252" name="Text Box 36"/>
          <p:cNvSpPr txBox="1"/>
          <p:nvPr/>
        </p:nvSpPr>
        <p:spPr>
          <a:xfrm>
            <a:off x="1785938" y="152400"/>
            <a:ext cx="521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故列向量组的最大无关组含3个向量。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9254" name="Object 38"/>
          <p:cNvGraphicFramePr>
            <a:graphicFrameLocks noChangeAspect="1"/>
          </p:cNvGraphicFramePr>
          <p:nvPr/>
        </p:nvGraphicFramePr>
        <p:xfrm>
          <a:off x="762000" y="1123950"/>
          <a:ext cx="1168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685800" imgH="215900" progId="Equation.3">
                  <p:embed/>
                </p:oleObj>
              </mc:Choice>
              <mc:Fallback>
                <p:oleObj name="" r:id="rId1" imgW="685800" imgH="2159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0" y="1123950"/>
                        <a:ext cx="11684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5" name="Freeform 39"/>
          <p:cNvSpPr/>
          <p:nvPr/>
        </p:nvSpPr>
        <p:spPr>
          <a:xfrm>
            <a:off x="1981200" y="1365250"/>
            <a:ext cx="762000" cy="76200"/>
          </a:xfrm>
          <a:custGeom>
            <a:avLst/>
            <a:gdLst/>
            <a:ahLst/>
            <a:cxnLst>
              <a:cxn ang="0">
                <a:pos x="0" y="76200"/>
              </a:cxn>
              <a:cxn ang="0">
                <a:pos x="254000" y="0"/>
              </a:cxn>
              <a:cxn ang="0">
                <a:pos x="544286" y="76200"/>
              </a:cxn>
              <a:cxn ang="0">
                <a:pos x="762000" y="0"/>
              </a:cxn>
            </a:cxnLst>
            <a:pathLst>
              <a:path w="1008" h="96">
                <a:moveTo>
                  <a:pt x="0" y="96"/>
                </a:moveTo>
                <a:cubicBezTo>
                  <a:pt x="108" y="48"/>
                  <a:pt x="216" y="0"/>
                  <a:pt x="336" y="0"/>
                </a:cubicBezTo>
                <a:cubicBezTo>
                  <a:pt x="456" y="0"/>
                  <a:pt x="608" y="96"/>
                  <a:pt x="720" y="96"/>
                </a:cubicBezTo>
                <a:cubicBezTo>
                  <a:pt x="832" y="96"/>
                  <a:pt x="920" y="48"/>
                  <a:pt x="1008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56" name="Text Box 40"/>
          <p:cNvSpPr txBox="1"/>
          <p:nvPr/>
        </p:nvSpPr>
        <p:spPr>
          <a:xfrm>
            <a:off x="1905000" y="981075"/>
            <a:ext cx="95091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行变换</a:t>
            </a:r>
            <a:endParaRPr lang="zh-CN" altLang="en-US" sz="20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257" name="Object 41"/>
          <p:cNvGraphicFramePr>
            <a:graphicFrameLocks noChangeAspect="1"/>
          </p:cNvGraphicFramePr>
          <p:nvPr/>
        </p:nvGraphicFramePr>
        <p:xfrm>
          <a:off x="2787650" y="577850"/>
          <a:ext cx="1579563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3" imgW="927100" imgH="914400" progId="Equation.3">
                  <p:embed/>
                </p:oleObj>
              </mc:Choice>
              <mc:Fallback>
                <p:oleObj name="" r:id="rId3" imgW="927100" imgH="9144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7650" y="577850"/>
                        <a:ext cx="1579563" cy="1555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64" name="Group 48"/>
          <p:cNvGrpSpPr/>
          <p:nvPr/>
        </p:nvGrpSpPr>
        <p:grpSpPr>
          <a:xfrm>
            <a:off x="4648200" y="1108075"/>
            <a:ext cx="2065338" cy="457200"/>
            <a:chOff x="2928" y="2928"/>
            <a:chExt cx="1301" cy="288"/>
          </a:xfrm>
        </p:grpSpPr>
        <p:graphicFrame>
          <p:nvGraphicFramePr>
            <p:cNvPr id="8245" name="Object 42"/>
            <p:cNvGraphicFramePr>
              <a:graphicFrameLocks noChangeAspect="1"/>
            </p:cNvGraphicFramePr>
            <p:nvPr/>
          </p:nvGraphicFramePr>
          <p:xfrm>
            <a:off x="3104" y="2943"/>
            <a:ext cx="78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5" imgW="685800" imgH="215900" progId="Equation.3">
                    <p:embed/>
                  </p:oleObj>
                </mc:Choice>
                <mc:Fallback>
                  <p:oleObj name="" r:id="rId5" imgW="685800" imgH="215900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104" y="2943"/>
                          <a:ext cx="784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6" name="Text Box 43"/>
            <p:cNvSpPr txBox="1"/>
            <p:nvPr/>
          </p:nvSpPr>
          <p:spPr>
            <a:xfrm>
              <a:off x="2928" y="2928"/>
              <a:ext cx="13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dirty="0">
                  <a:latin typeface="Times New Roman" panose="02020603050405020304" pitchFamily="18" charset="0"/>
                </a:rPr>
                <a:t>                 =3.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265" name="Group 49"/>
          <p:cNvGrpSpPr/>
          <p:nvPr/>
        </p:nvGrpSpPr>
        <p:grpSpPr>
          <a:xfrm>
            <a:off x="669925" y="2076450"/>
            <a:ext cx="3308350" cy="457200"/>
            <a:chOff x="422" y="3674"/>
            <a:chExt cx="2084" cy="288"/>
          </a:xfrm>
        </p:grpSpPr>
        <p:graphicFrame>
          <p:nvGraphicFramePr>
            <p:cNvPr id="8243" name="Object 44"/>
            <p:cNvGraphicFramePr>
              <a:graphicFrameLocks noChangeAspect="1"/>
            </p:cNvGraphicFramePr>
            <p:nvPr/>
          </p:nvGraphicFramePr>
          <p:xfrm>
            <a:off x="864" y="3696"/>
            <a:ext cx="61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7" imgW="571500" imgH="215900" progId="Equation.3">
                    <p:embed/>
                  </p:oleObj>
                </mc:Choice>
                <mc:Fallback>
                  <p:oleObj name="" r:id="rId7" imgW="571500" imgH="21590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64" y="3696"/>
                          <a:ext cx="613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4" name="Text Box 45"/>
            <p:cNvSpPr txBox="1"/>
            <p:nvPr/>
          </p:nvSpPr>
          <p:spPr>
            <a:xfrm>
              <a:off x="422" y="3674"/>
              <a:ext cx="20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所以             线性无关，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262" name="Text Box 46"/>
          <p:cNvSpPr txBox="1"/>
          <p:nvPr/>
        </p:nvSpPr>
        <p:spPr>
          <a:xfrm>
            <a:off x="3733800" y="2076450"/>
            <a:ext cx="358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的一个最大无关组。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9266" name="Group 50"/>
          <p:cNvGrpSpPr/>
          <p:nvPr/>
        </p:nvGrpSpPr>
        <p:grpSpPr>
          <a:xfrm>
            <a:off x="1905000" y="2568575"/>
            <a:ext cx="2554288" cy="1555750"/>
            <a:chOff x="1296" y="96"/>
            <a:chExt cx="1609" cy="980"/>
          </a:xfrm>
        </p:grpSpPr>
        <p:graphicFrame>
          <p:nvGraphicFramePr>
            <p:cNvPr id="8239" name="Object 51"/>
            <p:cNvGraphicFramePr>
              <a:graphicFrameLocks noChangeAspect="1"/>
            </p:cNvGraphicFramePr>
            <p:nvPr/>
          </p:nvGraphicFramePr>
          <p:xfrm>
            <a:off x="1296" y="96"/>
            <a:ext cx="1609" cy="9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9" imgW="1498600" imgH="914400" progId="Equation.3">
                    <p:embed/>
                  </p:oleObj>
                </mc:Choice>
                <mc:Fallback>
                  <p:oleObj name="" r:id="rId9" imgW="1498600" imgH="91440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96" y="96"/>
                          <a:ext cx="1609" cy="9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0" name="Object 52"/>
            <p:cNvGraphicFramePr>
              <a:graphicFrameLocks noChangeAspect="1"/>
            </p:cNvGraphicFramePr>
            <p:nvPr/>
          </p:nvGraphicFramePr>
          <p:xfrm>
            <a:off x="1347" y="377"/>
            <a:ext cx="151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11" imgW="1409065" imgH="177800" progId="Equation.3">
                    <p:embed/>
                  </p:oleObj>
                </mc:Choice>
                <mc:Fallback>
                  <p:oleObj name="" r:id="rId11" imgW="1409065" imgH="177800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347" y="377"/>
                          <a:ext cx="1513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1" name="Object 53"/>
            <p:cNvGraphicFramePr>
              <a:graphicFrameLocks noChangeAspect="1"/>
            </p:cNvGraphicFramePr>
            <p:nvPr/>
          </p:nvGraphicFramePr>
          <p:xfrm>
            <a:off x="1345" y="616"/>
            <a:ext cx="1511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13" imgW="1409065" imgH="177800" progId="Equation.3">
                    <p:embed/>
                  </p:oleObj>
                </mc:Choice>
                <mc:Fallback>
                  <p:oleObj name="" r:id="rId13" imgW="1409065" imgH="177800" progId="Equation.3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345" y="616"/>
                          <a:ext cx="1511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2" name="Object 54"/>
            <p:cNvGraphicFramePr>
              <a:graphicFrameLocks noChangeAspect="1"/>
            </p:cNvGraphicFramePr>
            <p:nvPr/>
          </p:nvGraphicFramePr>
          <p:xfrm>
            <a:off x="1345" y="856"/>
            <a:ext cx="1511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15" imgW="1409065" imgH="177800" progId="Equation.3">
                    <p:embed/>
                  </p:oleObj>
                </mc:Choice>
                <mc:Fallback>
                  <p:oleObj name="" r:id="rId15" imgW="1409065" imgH="17780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345" y="856"/>
                          <a:ext cx="1511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71" name="Object 55"/>
          <p:cNvGraphicFramePr>
            <a:graphicFrameLocks noChangeAspect="1"/>
          </p:cNvGraphicFramePr>
          <p:nvPr/>
        </p:nvGraphicFramePr>
        <p:xfrm>
          <a:off x="709613" y="3278188"/>
          <a:ext cx="280987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7" imgW="165100" imgH="165100" progId="Equation.3">
                  <p:embed/>
                </p:oleObj>
              </mc:Choice>
              <mc:Fallback>
                <p:oleObj name="" r:id="rId17" imgW="165100" imgH="1651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09613" y="3278188"/>
                        <a:ext cx="280987" cy="280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2" name="Freeform 56"/>
          <p:cNvSpPr/>
          <p:nvPr/>
        </p:nvSpPr>
        <p:spPr>
          <a:xfrm>
            <a:off x="1066800" y="3409950"/>
            <a:ext cx="762000" cy="76200"/>
          </a:xfrm>
          <a:custGeom>
            <a:avLst/>
            <a:gdLst/>
            <a:ahLst/>
            <a:cxnLst>
              <a:cxn ang="0">
                <a:pos x="0" y="76200"/>
              </a:cxn>
              <a:cxn ang="0">
                <a:pos x="254000" y="0"/>
              </a:cxn>
              <a:cxn ang="0">
                <a:pos x="544286" y="76200"/>
              </a:cxn>
              <a:cxn ang="0">
                <a:pos x="762000" y="0"/>
              </a:cxn>
            </a:cxnLst>
            <a:pathLst>
              <a:path w="1008" h="96">
                <a:moveTo>
                  <a:pt x="0" y="96"/>
                </a:moveTo>
                <a:cubicBezTo>
                  <a:pt x="108" y="48"/>
                  <a:pt x="216" y="0"/>
                  <a:pt x="336" y="0"/>
                </a:cubicBezTo>
                <a:cubicBezTo>
                  <a:pt x="456" y="0"/>
                  <a:pt x="608" y="96"/>
                  <a:pt x="720" y="96"/>
                </a:cubicBezTo>
                <a:cubicBezTo>
                  <a:pt x="832" y="96"/>
                  <a:pt x="920" y="48"/>
                  <a:pt x="1008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73" name="Text Box 57"/>
          <p:cNvSpPr txBox="1"/>
          <p:nvPr/>
        </p:nvSpPr>
        <p:spPr>
          <a:xfrm>
            <a:off x="990600" y="3025775"/>
            <a:ext cx="95091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行变换</a:t>
            </a:r>
            <a:endParaRPr lang="zh-CN" altLang="en-US" sz="20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74" name="Freeform 58"/>
          <p:cNvSpPr/>
          <p:nvPr/>
        </p:nvSpPr>
        <p:spPr>
          <a:xfrm>
            <a:off x="4495800" y="3330575"/>
            <a:ext cx="762000" cy="76200"/>
          </a:xfrm>
          <a:custGeom>
            <a:avLst/>
            <a:gdLst/>
            <a:ahLst/>
            <a:cxnLst>
              <a:cxn ang="0">
                <a:pos x="0" y="76200"/>
              </a:cxn>
              <a:cxn ang="0">
                <a:pos x="254000" y="0"/>
              </a:cxn>
              <a:cxn ang="0">
                <a:pos x="544286" y="76200"/>
              </a:cxn>
              <a:cxn ang="0">
                <a:pos x="762000" y="0"/>
              </a:cxn>
            </a:cxnLst>
            <a:pathLst>
              <a:path w="1008" h="96">
                <a:moveTo>
                  <a:pt x="0" y="96"/>
                </a:moveTo>
                <a:cubicBezTo>
                  <a:pt x="108" y="48"/>
                  <a:pt x="216" y="0"/>
                  <a:pt x="336" y="0"/>
                </a:cubicBezTo>
                <a:cubicBezTo>
                  <a:pt x="456" y="0"/>
                  <a:pt x="608" y="96"/>
                  <a:pt x="720" y="96"/>
                </a:cubicBezTo>
                <a:cubicBezTo>
                  <a:pt x="832" y="96"/>
                  <a:pt x="920" y="48"/>
                  <a:pt x="1008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9275" name="Object 59"/>
          <p:cNvGraphicFramePr>
            <a:graphicFrameLocks noChangeAspect="1"/>
          </p:cNvGraphicFramePr>
          <p:nvPr/>
        </p:nvGraphicFramePr>
        <p:xfrm>
          <a:off x="5305425" y="2568575"/>
          <a:ext cx="261937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9" imgW="1536700" imgH="914400" progId="Equation.3">
                  <p:embed/>
                </p:oleObj>
              </mc:Choice>
              <mc:Fallback>
                <p:oleObj name="" r:id="rId19" imgW="1536700" imgH="9144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305425" y="2568575"/>
                        <a:ext cx="2619375" cy="1555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76" name="Object 60"/>
          <p:cNvGraphicFramePr>
            <a:graphicFrameLocks noChangeAspect="1"/>
          </p:cNvGraphicFramePr>
          <p:nvPr/>
        </p:nvGraphicFramePr>
        <p:xfrm>
          <a:off x="5410200" y="3406775"/>
          <a:ext cx="239871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21" imgW="1409065" imgH="177800" progId="Equation.3">
                  <p:embed/>
                </p:oleObj>
              </mc:Choice>
              <mc:Fallback>
                <p:oleObj name="" r:id="rId21" imgW="1409065" imgH="1778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10200" y="3406775"/>
                        <a:ext cx="2398713" cy="303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77" name="Object 61"/>
          <p:cNvGraphicFramePr>
            <a:graphicFrameLocks noChangeAspect="1"/>
          </p:cNvGraphicFramePr>
          <p:nvPr/>
        </p:nvGraphicFramePr>
        <p:xfrm>
          <a:off x="5410200" y="3787775"/>
          <a:ext cx="239871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22" imgW="1409065" imgH="177800" progId="Equation.3">
                  <p:embed/>
                </p:oleObj>
              </mc:Choice>
              <mc:Fallback>
                <p:oleObj name="" r:id="rId22" imgW="1409065" imgH="1778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10200" y="3787775"/>
                        <a:ext cx="2398713" cy="303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78" name="Object 62"/>
          <p:cNvGraphicFramePr>
            <a:graphicFrameLocks noChangeAspect="1"/>
          </p:cNvGraphicFramePr>
          <p:nvPr/>
        </p:nvGraphicFramePr>
        <p:xfrm>
          <a:off x="4579938" y="2970213"/>
          <a:ext cx="6016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23" imgW="381000" imgH="228600" progId="Equation.3">
                  <p:embed/>
                </p:oleObj>
              </mc:Choice>
              <mc:Fallback>
                <p:oleObj name="" r:id="rId23" imgW="381000" imgH="2286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579938" y="2970213"/>
                        <a:ext cx="601662" cy="36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79" name="Object 63"/>
          <p:cNvGraphicFramePr>
            <a:graphicFrameLocks noChangeAspect="1"/>
          </p:cNvGraphicFramePr>
          <p:nvPr/>
        </p:nvGraphicFramePr>
        <p:xfrm>
          <a:off x="4551363" y="3482975"/>
          <a:ext cx="64293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25" imgW="406400" imgH="228600" progId="Equation.3">
                  <p:embed/>
                </p:oleObj>
              </mc:Choice>
              <mc:Fallback>
                <p:oleObj name="" r:id="rId25" imgW="406400" imgH="2286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551363" y="3482975"/>
                        <a:ext cx="642937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80" name="Object 64"/>
          <p:cNvGraphicFramePr>
            <a:graphicFrameLocks noChangeAspect="1"/>
          </p:cNvGraphicFramePr>
          <p:nvPr/>
        </p:nvGraphicFramePr>
        <p:xfrm>
          <a:off x="5441950" y="2644775"/>
          <a:ext cx="2376488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27" imgW="1396365" imgH="177800" progId="Equation.3">
                  <p:embed/>
                </p:oleObj>
              </mc:Choice>
              <mc:Fallback>
                <p:oleObj name="" r:id="rId27" imgW="1396365" imgH="1778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441950" y="2644775"/>
                        <a:ext cx="2376488" cy="303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81" name="Object 65"/>
          <p:cNvGraphicFramePr>
            <a:graphicFrameLocks noChangeAspect="1"/>
          </p:cNvGraphicFramePr>
          <p:nvPr/>
        </p:nvGraphicFramePr>
        <p:xfrm>
          <a:off x="5410200" y="3025775"/>
          <a:ext cx="2359025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29" imgW="1383665" imgH="177800" progId="Equation.3">
                  <p:embed/>
                </p:oleObj>
              </mc:Choice>
              <mc:Fallback>
                <p:oleObj name="" r:id="rId29" imgW="1383665" imgH="1778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410200" y="3025775"/>
                        <a:ext cx="2359025" cy="303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82" name="Freeform 66"/>
          <p:cNvSpPr/>
          <p:nvPr/>
        </p:nvSpPr>
        <p:spPr>
          <a:xfrm>
            <a:off x="1066800" y="4876800"/>
            <a:ext cx="762000" cy="76200"/>
          </a:xfrm>
          <a:custGeom>
            <a:avLst/>
            <a:gdLst/>
            <a:ahLst/>
            <a:cxnLst>
              <a:cxn ang="0">
                <a:pos x="0" y="76200"/>
              </a:cxn>
              <a:cxn ang="0">
                <a:pos x="254000" y="0"/>
              </a:cxn>
              <a:cxn ang="0">
                <a:pos x="544286" y="76200"/>
              </a:cxn>
              <a:cxn ang="0">
                <a:pos x="762000" y="0"/>
              </a:cxn>
            </a:cxnLst>
            <a:pathLst>
              <a:path w="1008" h="96">
                <a:moveTo>
                  <a:pt x="0" y="96"/>
                </a:moveTo>
                <a:cubicBezTo>
                  <a:pt x="108" y="48"/>
                  <a:pt x="216" y="0"/>
                  <a:pt x="336" y="0"/>
                </a:cubicBezTo>
                <a:cubicBezTo>
                  <a:pt x="456" y="0"/>
                  <a:pt x="608" y="96"/>
                  <a:pt x="720" y="96"/>
                </a:cubicBezTo>
                <a:cubicBezTo>
                  <a:pt x="832" y="96"/>
                  <a:pt x="920" y="48"/>
                  <a:pt x="1008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9283" name="Object 67"/>
          <p:cNvGraphicFramePr>
            <a:graphicFrameLocks noChangeAspect="1"/>
          </p:cNvGraphicFramePr>
          <p:nvPr/>
        </p:nvGraphicFramePr>
        <p:xfrm>
          <a:off x="1876425" y="4114800"/>
          <a:ext cx="261937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31" imgW="1536700" imgH="914400" progId="Equation.3">
                  <p:embed/>
                </p:oleObj>
              </mc:Choice>
              <mc:Fallback>
                <p:oleObj name="" r:id="rId31" imgW="1536700" imgH="9144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876425" y="4114800"/>
                        <a:ext cx="2619375" cy="1555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84" name="Object 68"/>
          <p:cNvGraphicFramePr>
            <a:graphicFrameLocks noChangeAspect="1"/>
          </p:cNvGraphicFramePr>
          <p:nvPr/>
        </p:nvGraphicFramePr>
        <p:xfrm>
          <a:off x="1981200" y="4953000"/>
          <a:ext cx="239871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32" imgW="1409065" imgH="177800" progId="Equation.3">
                  <p:embed/>
                </p:oleObj>
              </mc:Choice>
              <mc:Fallback>
                <p:oleObj name="" r:id="rId32" imgW="1409065" imgH="1778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81200" y="4953000"/>
                        <a:ext cx="2398713" cy="303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85" name="Object 69"/>
          <p:cNvGraphicFramePr>
            <a:graphicFrameLocks noChangeAspect="1"/>
          </p:cNvGraphicFramePr>
          <p:nvPr/>
        </p:nvGraphicFramePr>
        <p:xfrm>
          <a:off x="1981200" y="5334000"/>
          <a:ext cx="239871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33" imgW="1409065" imgH="177800" progId="Equation.3">
                  <p:embed/>
                </p:oleObj>
              </mc:Choice>
              <mc:Fallback>
                <p:oleObj name="" r:id="rId33" imgW="1409065" imgH="1778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81200" y="5334000"/>
                        <a:ext cx="2398713" cy="303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86" name="Object 70"/>
          <p:cNvGraphicFramePr>
            <a:graphicFrameLocks noChangeAspect="1"/>
          </p:cNvGraphicFramePr>
          <p:nvPr/>
        </p:nvGraphicFramePr>
        <p:xfrm>
          <a:off x="1001713" y="4525963"/>
          <a:ext cx="9017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34" imgW="571500" imgH="215900" progId="Equation.3">
                  <p:embed/>
                </p:oleObj>
              </mc:Choice>
              <mc:Fallback>
                <p:oleObj name="" r:id="rId34" imgW="571500" imgH="2159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001713" y="4525963"/>
                        <a:ext cx="901700" cy="33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87" name="Object 71"/>
          <p:cNvGraphicFramePr>
            <a:graphicFrameLocks noChangeAspect="1"/>
          </p:cNvGraphicFramePr>
          <p:nvPr/>
        </p:nvGraphicFramePr>
        <p:xfrm>
          <a:off x="1981200" y="4572000"/>
          <a:ext cx="2422525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36" imgW="1421765" imgH="177800" progId="Equation.3">
                  <p:embed/>
                </p:oleObj>
              </mc:Choice>
              <mc:Fallback>
                <p:oleObj name="" r:id="rId36" imgW="1421765" imgH="1778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981200" y="4572000"/>
                        <a:ext cx="2422525" cy="303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88" name="Object 72"/>
          <p:cNvGraphicFramePr>
            <a:graphicFrameLocks noChangeAspect="1"/>
          </p:cNvGraphicFramePr>
          <p:nvPr/>
        </p:nvGraphicFramePr>
        <p:xfrm>
          <a:off x="1057275" y="5038725"/>
          <a:ext cx="6207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38" imgW="393065" imgH="215900" progId="Equation.3">
                  <p:embed/>
                </p:oleObj>
              </mc:Choice>
              <mc:Fallback>
                <p:oleObj name="" r:id="rId38" imgW="393065" imgH="2159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057275" y="5038725"/>
                        <a:ext cx="620713" cy="33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89" name="Object 73"/>
          <p:cNvGraphicFramePr>
            <a:graphicFrameLocks noChangeAspect="1"/>
          </p:cNvGraphicFramePr>
          <p:nvPr/>
        </p:nvGraphicFramePr>
        <p:xfrm>
          <a:off x="2043113" y="4191000"/>
          <a:ext cx="2376487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40" imgW="1396365" imgH="177800" progId="Equation.3">
                  <p:embed/>
                </p:oleObj>
              </mc:Choice>
              <mc:Fallback>
                <p:oleObj name="" r:id="rId40" imgW="1396365" imgH="1778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2043113" y="4191000"/>
                        <a:ext cx="2376487" cy="303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95" name="Object 79"/>
          <p:cNvGraphicFramePr>
            <a:graphicFrameLocks noChangeAspect="1"/>
          </p:cNvGraphicFramePr>
          <p:nvPr/>
        </p:nvGraphicFramePr>
        <p:xfrm>
          <a:off x="1981200" y="5638800"/>
          <a:ext cx="2809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42" imgW="215900" imgH="292100" progId="Equation.3">
                  <p:embed/>
                </p:oleObj>
              </mc:Choice>
              <mc:Fallback>
                <p:oleObj name="" r:id="rId42" imgW="215900" imgH="2921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43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81200" y="5638800"/>
                        <a:ext cx="280988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96" name="Object 80"/>
          <p:cNvGraphicFramePr>
            <a:graphicFrameLocks noChangeAspect="1"/>
          </p:cNvGraphicFramePr>
          <p:nvPr/>
        </p:nvGraphicFramePr>
        <p:xfrm>
          <a:off x="2441575" y="5651500"/>
          <a:ext cx="3016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44" imgW="241300" imgH="292100" progId="Equation.3">
                  <p:embed/>
                </p:oleObj>
              </mc:Choice>
              <mc:Fallback>
                <p:oleObj name="" r:id="rId44" imgW="241300" imgH="2921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45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41575" y="5651500"/>
                        <a:ext cx="301625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97" name="Object 81"/>
          <p:cNvGraphicFramePr>
            <a:graphicFrameLocks noChangeAspect="1"/>
          </p:cNvGraphicFramePr>
          <p:nvPr/>
        </p:nvGraphicFramePr>
        <p:xfrm>
          <a:off x="2973388" y="5638800"/>
          <a:ext cx="303212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46" imgW="241300" imgH="304800" progId="Equation.3">
                  <p:embed/>
                </p:oleObj>
              </mc:Choice>
              <mc:Fallback>
                <p:oleObj name="" r:id="rId46" imgW="241300" imgH="3048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7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73388" y="5638800"/>
                        <a:ext cx="303212" cy="388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98" name="Object 82"/>
          <p:cNvGraphicFramePr>
            <a:graphicFrameLocks noChangeAspect="1"/>
          </p:cNvGraphicFramePr>
          <p:nvPr/>
        </p:nvGraphicFramePr>
        <p:xfrm>
          <a:off x="3581400" y="5651500"/>
          <a:ext cx="3016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48" imgW="241300" imgH="292100" progId="Equation.3">
                  <p:embed/>
                </p:oleObj>
              </mc:Choice>
              <mc:Fallback>
                <p:oleObj name="" r:id="rId48" imgW="241300" imgH="2921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49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81400" y="5651500"/>
                        <a:ext cx="301625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99" name="Object 83"/>
          <p:cNvGraphicFramePr>
            <a:graphicFrameLocks noChangeAspect="1"/>
          </p:cNvGraphicFramePr>
          <p:nvPr/>
        </p:nvGraphicFramePr>
        <p:xfrm>
          <a:off x="4116388" y="5638800"/>
          <a:ext cx="3032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50" imgW="241300" imgH="304800" progId="Equation.3">
                  <p:embed/>
                </p:oleObj>
              </mc:Choice>
              <mc:Fallback>
                <p:oleObj name="" r:id="rId50" imgW="241300" imgH="3048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51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16388" y="5638800"/>
                        <a:ext cx="303212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00" name="Object 84"/>
          <p:cNvGraphicFramePr>
            <a:graphicFrameLocks noChangeAspect="1"/>
          </p:cNvGraphicFramePr>
          <p:nvPr/>
        </p:nvGraphicFramePr>
        <p:xfrm>
          <a:off x="5280025" y="4333875"/>
          <a:ext cx="15367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52" imgW="1206500" imgH="304800" progId="Equation.3">
                  <p:embed/>
                </p:oleObj>
              </mc:Choice>
              <mc:Fallback>
                <p:oleObj name="" r:id="rId52" imgW="1206500" imgH="3048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53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80025" y="4333875"/>
                        <a:ext cx="1536700" cy="388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01" name="Object 85"/>
          <p:cNvGraphicFramePr>
            <a:graphicFrameLocks noChangeAspect="1"/>
          </p:cNvGraphicFramePr>
          <p:nvPr/>
        </p:nvGraphicFramePr>
        <p:xfrm>
          <a:off x="5292725" y="4791075"/>
          <a:ext cx="22510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54" imgW="1765300" imgH="304800" progId="Equation.3">
                  <p:embed/>
                </p:oleObj>
              </mc:Choice>
              <mc:Fallback>
                <p:oleObj name="" r:id="rId54" imgW="1765300" imgH="3048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55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92725" y="4791075"/>
                        <a:ext cx="2251075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02" name="Text Box 86"/>
          <p:cNvSpPr txBox="1"/>
          <p:nvPr/>
        </p:nvSpPr>
        <p:spPr>
          <a:xfrm>
            <a:off x="990600" y="6019800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9303" name="Object 87"/>
          <p:cNvGraphicFramePr>
            <a:graphicFrameLocks noChangeAspect="1"/>
          </p:cNvGraphicFramePr>
          <p:nvPr/>
        </p:nvGraphicFramePr>
        <p:xfrm>
          <a:off x="1752600" y="6096000"/>
          <a:ext cx="16764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56" imgW="901065" imgH="228600" progId="Equation.3">
                  <p:embed/>
                </p:oleObj>
              </mc:Choice>
              <mc:Fallback>
                <p:oleObj name="" r:id="rId56" imgW="901065" imgH="2286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1752600" y="6096000"/>
                        <a:ext cx="1676400" cy="423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04" name="Object 88"/>
          <p:cNvGraphicFramePr>
            <a:graphicFrameLocks noChangeAspect="1"/>
          </p:cNvGraphicFramePr>
          <p:nvPr/>
        </p:nvGraphicFramePr>
        <p:xfrm>
          <a:off x="3657600" y="6096000"/>
          <a:ext cx="2362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58" imgW="1320800" imgH="228600" progId="Equation.3">
                  <p:embed/>
                </p:oleObj>
              </mc:Choice>
              <mc:Fallback>
                <p:oleObj name="" r:id="rId58" imgW="1320800" imgH="2286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3657600" y="6096000"/>
                        <a:ext cx="2362200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8" dur="500"/>
                                        <p:tgtEl>
                                          <p:spTgt spid="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9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9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9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500"/>
                            </p:stCondLst>
                            <p:childTnLst>
                              <p:par>
                                <p:cTn id="1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500"/>
                            </p:stCondLst>
                            <p:childTnLst>
                              <p:par>
                                <p:cTn id="1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9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500"/>
                            </p:stCondLst>
                            <p:childTnLst>
                              <p:par>
                                <p:cTn id="1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1" grpId="0"/>
      <p:bldP spid="9252" grpId="0"/>
      <p:bldP spid="9256" grpId="0"/>
      <p:bldP spid="9262" grpId="0"/>
      <p:bldP spid="9273" grpId="0"/>
      <p:bldP spid="930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b="1" dirty="0">
                <a:solidFill>
                  <a:schemeClr val="accent1"/>
                </a:solidFill>
              </a:rPr>
            </a:fld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11267" name="Text Box 3"/>
          <p:cNvSpPr txBox="1"/>
          <p:nvPr/>
        </p:nvSpPr>
        <p:spPr>
          <a:xfrm>
            <a:off x="1655763" y="152400"/>
            <a:ext cx="72278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设向量组 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能由向量组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线性表示，则向量组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1268" name="Text Box 4"/>
          <p:cNvSpPr txBox="1"/>
          <p:nvPr/>
        </p:nvSpPr>
        <p:spPr>
          <a:xfrm>
            <a:off x="-76200" y="609600"/>
            <a:ext cx="33734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秩不大于向量组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的秩.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1269" name="Text Box 5"/>
          <p:cNvSpPr txBox="1"/>
          <p:nvPr/>
        </p:nvSpPr>
        <p:spPr>
          <a:xfrm>
            <a:off x="563563" y="1289050"/>
            <a:ext cx="4921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证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11296" name="Group 32"/>
          <p:cNvGrpSpPr/>
          <p:nvPr/>
        </p:nvGrpSpPr>
        <p:grpSpPr>
          <a:xfrm>
            <a:off x="1173163" y="1309688"/>
            <a:ext cx="5778500" cy="457200"/>
            <a:chOff x="854" y="672"/>
            <a:chExt cx="3640" cy="288"/>
          </a:xfrm>
        </p:grpSpPr>
        <p:sp>
          <p:nvSpPr>
            <p:cNvPr id="9248" name="Text Box 6"/>
            <p:cNvSpPr txBox="1"/>
            <p:nvPr/>
          </p:nvSpPr>
          <p:spPr>
            <a:xfrm>
              <a:off x="854" y="672"/>
              <a:ext cx="29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设向量组 </a:t>
              </a:r>
              <a:r>
                <a:rPr lang="en-US" altLang="zh-CN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</a:rPr>
                <a:t>的最大无关组为 </a:t>
              </a:r>
              <a:r>
                <a:rPr lang="en-US" altLang="zh-CN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0</a:t>
              </a:r>
              <a:r>
                <a:rPr lang="en-US" altLang="zh-CN" dirty="0">
                  <a:latin typeface="Times New Roman" panose="02020603050405020304" pitchFamily="18" charset="0"/>
                </a:rPr>
                <a:t> ：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49" name="Object 7"/>
            <p:cNvGraphicFramePr>
              <a:graphicFrameLocks noChangeAspect="1"/>
            </p:cNvGraphicFramePr>
            <p:nvPr/>
          </p:nvGraphicFramePr>
          <p:xfrm>
            <a:off x="3635" y="729"/>
            <a:ext cx="859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1" imgW="799465" imgH="215900" progId="Equation.3">
                    <p:embed/>
                  </p:oleObj>
                </mc:Choice>
                <mc:Fallback>
                  <p:oleObj name="" r:id="rId1" imgW="799465" imgH="215900" progId="Equation.3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635" y="729"/>
                          <a:ext cx="859" cy="2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2" name="Text Box 8"/>
          <p:cNvSpPr txBox="1"/>
          <p:nvPr/>
        </p:nvSpPr>
        <p:spPr>
          <a:xfrm>
            <a:off x="1200150" y="1752600"/>
            <a:ext cx="17414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向量组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11297" name="Group 33"/>
          <p:cNvGrpSpPr/>
          <p:nvPr/>
        </p:nvGrpSpPr>
        <p:grpSpPr>
          <a:xfrm>
            <a:off x="2865438" y="1752600"/>
            <a:ext cx="4664075" cy="457200"/>
            <a:chOff x="86" y="986"/>
            <a:chExt cx="2938" cy="288"/>
          </a:xfrm>
        </p:grpSpPr>
        <p:sp>
          <p:nvSpPr>
            <p:cNvPr id="9246" name="Text Box 9"/>
            <p:cNvSpPr txBox="1"/>
            <p:nvPr/>
          </p:nvSpPr>
          <p:spPr>
            <a:xfrm>
              <a:off x="86" y="986"/>
              <a:ext cx="212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一个最大无关组为 </a:t>
              </a:r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0</a:t>
              </a:r>
              <a:r>
                <a:rPr lang="en-US" altLang="zh-CN" dirty="0">
                  <a:latin typeface="Times New Roman" panose="02020603050405020304" pitchFamily="18" charset="0"/>
                </a:rPr>
                <a:t> ：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47" name="Object 10"/>
            <p:cNvGraphicFramePr>
              <a:graphicFrameLocks noChangeAspect="1"/>
            </p:cNvGraphicFramePr>
            <p:nvPr/>
          </p:nvGraphicFramePr>
          <p:xfrm>
            <a:off x="2138" y="1008"/>
            <a:ext cx="886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3" imgW="825500" imgH="228600" progId="Equation.3">
                    <p:embed/>
                  </p:oleObj>
                </mc:Choice>
                <mc:Fallback>
                  <p:oleObj name="" r:id="rId3" imgW="825500" imgH="228600" progId="Equation.3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38" y="1008"/>
                          <a:ext cx="886" cy="2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5" name="Text Box 11"/>
          <p:cNvSpPr txBox="1"/>
          <p:nvPr/>
        </p:nvSpPr>
        <p:spPr>
          <a:xfrm>
            <a:off x="1189038" y="2209800"/>
            <a:ext cx="17176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要证 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</a:rPr>
              <a:t>≤ </a:t>
            </a:r>
            <a:r>
              <a:rPr lang="en-US" altLang="zh-CN" i="1" dirty="0">
                <a:latin typeface="Times New Roman" panose="02020603050405020304" pitchFamily="18" charset="0"/>
              </a:rPr>
              <a:t>s 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1277" name="Text Box 13"/>
          <p:cNvSpPr txBox="1"/>
          <p:nvPr/>
        </p:nvSpPr>
        <p:spPr>
          <a:xfrm>
            <a:off x="1189038" y="2667000"/>
            <a:ext cx="40100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因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组能由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组线性表示，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1278" name="Text Box 14"/>
          <p:cNvSpPr txBox="1"/>
          <p:nvPr/>
        </p:nvSpPr>
        <p:spPr>
          <a:xfrm>
            <a:off x="4922838" y="2667000"/>
            <a:ext cx="35274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组能由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组线性表示，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279" name="Text Box 15"/>
          <p:cNvSpPr txBox="1"/>
          <p:nvPr/>
        </p:nvSpPr>
        <p:spPr>
          <a:xfrm>
            <a:off x="1265238" y="3200400"/>
            <a:ext cx="7508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组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280" name="Text Box 16"/>
          <p:cNvSpPr txBox="1"/>
          <p:nvPr/>
        </p:nvSpPr>
        <p:spPr>
          <a:xfrm>
            <a:off x="2027238" y="3200400"/>
            <a:ext cx="30622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能由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组线性表示，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281" name="Text Box 17"/>
          <p:cNvSpPr txBox="1"/>
          <p:nvPr/>
        </p:nvSpPr>
        <p:spPr>
          <a:xfrm>
            <a:off x="4875213" y="3200400"/>
            <a:ext cx="40862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故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0 </a:t>
            </a:r>
            <a:r>
              <a:rPr lang="zh-CN" altLang="en-US" dirty="0">
                <a:latin typeface="Times New Roman" panose="02020603050405020304" pitchFamily="18" charset="0"/>
              </a:rPr>
              <a:t>组能由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组线性表示，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282" name="Text Box 18"/>
          <p:cNvSpPr txBox="1"/>
          <p:nvPr/>
        </p:nvSpPr>
        <p:spPr>
          <a:xfrm>
            <a:off x="1265238" y="3733800"/>
            <a:ext cx="1327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由定理3,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309" name="Text Box 45"/>
          <p:cNvSpPr txBox="1"/>
          <p:nvPr/>
        </p:nvSpPr>
        <p:spPr>
          <a:xfrm>
            <a:off x="2484438" y="3733800"/>
            <a:ext cx="179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所以 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</a:rPr>
              <a:t>≤ </a:t>
            </a:r>
            <a:r>
              <a:rPr lang="en-US" altLang="zh-CN" i="1" dirty="0">
                <a:latin typeface="Times New Roman" panose="02020603050405020304" pitchFamily="18" charset="0"/>
              </a:rPr>
              <a:t>s 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9233" name="Group 80"/>
          <p:cNvGrpSpPr/>
          <p:nvPr/>
        </p:nvGrpSpPr>
        <p:grpSpPr>
          <a:xfrm>
            <a:off x="350838" y="152400"/>
            <a:ext cx="1143000" cy="457200"/>
            <a:chOff x="336" y="96"/>
            <a:chExt cx="720" cy="288"/>
          </a:xfrm>
        </p:grpSpPr>
        <p:sp>
          <p:nvSpPr>
            <p:cNvPr id="9244" name="Text Box 2"/>
            <p:cNvSpPr txBox="1"/>
            <p:nvPr/>
          </p:nvSpPr>
          <p:spPr>
            <a:xfrm>
              <a:off x="336" y="96"/>
              <a:ext cx="7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b="1" dirty="0">
                  <a:latin typeface="黑体" panose="02010609060101010101" pitchFamily="2" charset="-122"/>
                  <a:ea typeface="黑体" panose="02010609060101010101" pitchFamily="2" charset="-122"/>
                </a:rPr>
                <a:t>定理</a:t>
              </a:r>
              <a:endParaRPr lang="zh-CN" altLang="en-US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9245" name="Object 79"/>
            <p:cNvGraphicFramePr>
              <a:graphicFrameLocks noChangeAspect="1"/>
            </p:cNvGraphicFramePr>
            <p:nvPr/>
          </p:nvGraphicFramePr>
          <p:xfrm>
            <a:off x="768" y="144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5" imgW="165100" imgH="177800" progId="Equation.3">
                    <p:embed/>
                  </p:oleObj>
                </mc:Choice>
                <mc:Fallback>
                  <p:oleObj name="" r:id="rId5" imgW="165100" imgH="17780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68" y="144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45" name="Text Box 81"/>
          <p:cNvSpPr txBox="1"/>
          <p:nvPr/>
        </p:nvSpPr>
        <p:spPr>
          <a:xfrm>
            <a:off x="522288" y="4129088"/>
            <a:ext cx="11049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推论1 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346" name="Text Box 82"/>
          <p:cNvSpPr txBox="1"/>
          <p:nvPr/>
        </p:nvSpPr>
        <p:spPr>
          <a:xfrm>
            <a:off x="1589088" y="4149725"/>
            <a:ext cx="33242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等价的向量组的秩相等.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1347" name="Text Box 83"/>
          <p:cNvSpPr txBox="1"/>
          <p:nvPr/>
        </p:nvSpPr>
        <p:spPr>
          <a:xfrm>
            <a:off x="625475" y="4572000"/>
            <a:ext cx="4921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证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1348" name="Text Box 84"/>
          <p:cNvSpPr txBox="1"/>
          <p:nvPr/>
        </p:nvSpPr>
        <p:spPr>
          <a:xfrm>
            <a:off x="1235075" y="4592638"/>
            <a:ext cx="57816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设向量组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与向量组 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的秩依次为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和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1349" name="Text Box 85"/>
          <p:cNvSpPr txBox="1"/>
          <p:nvPr/>
        </p:nvSpPr>
        <p:spPr>
          <a:xfrm>
            <a:off x="7102475" y="4551363"/>
            <a:ext cx="170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由于两个向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350" name="Text Box 86"/>
          <p:cNvSpPr txBox="1"/>
          <p:nvPr/>
        </p:nvSpPr>
        <p:spPr>
          <a:xfrm>
            <a:off x="0" y="5029200"/>
            <a:ext cx="170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量组等价，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351" name="Text Box 87"/>
          <p:cNvSpPr txBox="1"/>
          <p:nvPr/>
        </p:nvSpPr>
        <p:spPr>
          <a:xfrm>
            <a:off x="1463675" y="5029200"/>
            <a:ext cx="4451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即两个向量组能相互线性表示，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352" name="Text Box 88"/>
          <p:cNvSpPr txBox="1"/>
          <p:nvPr/>
        </p:nvSpPr>
        <p:spPr>
          <a:xfrm>
            <a:off x="5730875" y="5008563"/>
            <a:ext cx="31750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故 </a:t>
            </a:r>
            <a:r>
              <a:rPr lang="en-US" altLang="zh-CN" i="1" dirty="0">
                <a:latin typeface="Times New Roman" panose="02020603050405020304" pitchFamily="18" charset="0"/>
              </a:rPr>
              <a:t>s </a:t>
            </a:r>
            <a:r>
              <a:rPr lang="en-US" altLang="zh-CN" dirty="0">
                <a:latin typeface="Times New Roman" panose="02020603050405020304" pitchFamily="18" charset="0"/>
              </a:rPr>
              <a:t>≤ 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  <a:r>
              <a:rPr lang="zh-CN" altLang="en-US" dirty="0">
                <a:latin typeface="Times New Roman" panose="02020603050405020304" pitchFamily="18" charset="0"/>
              </a:rPr>
              <a:t>与 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</a:rPr>
              <a:t>≤ </a:t>
            </a:r>
            <a:r>
              <a:rPr lang="en-US" altLang="zh-CN" i="1" dirty="0">
                <a:latin typeface="Times New Roman" panose="02020603050405020304" pitchFamily="18" charset="0"/>
              </a:rPr>
              <a:t>s </a:t>
            </a:r>
            <a:r>
              <a:rPr lang="zh-CN" altLang="en-US" dirty="0">
                <a:latin typeface="Times New Roman" panose="02020603050405020304" pitchFamily="18" charset="0"/>
              </a:rPr>
              <a:t>同时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353" name="Text Box 89"/>
          <p:cNvSpPr txBox="1"/>
          <p:nvPr/>
        </p:nvSpPr>
        <p:spPr>
          <a:xfrm>
            <a:off x="0" y="5465763"/>
            <a:ext cx="1098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成立，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354" name="Text Box 90"/>
          <p:cNvSpPr txBox="1"/>
          <p:nvPr/>
        </p:nvSpPr>
        <p:spPr>
          <a:xfrm>
            <a:off x="990600" y="5465763"/>
            <a:ext cx="15843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所以 </a:t>
            </a:r>
            <a:r>
              <a:rPr lang="en-US" altLang="zh-CN" i="1" dirty="0">
                <a:latin typeface="Times New Roman" panose="02020603050405020304" pitchFamily="18" charset="0"/>
              </a:rPr>
              <a:t>s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r.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68" grpId="0"/>
      <p:bldP spid="11269" grpId="0"/>
      <p:bldP spid="11272" grpId="0"/>
      <p:bldP spid="11275" grpId="0"/>
      <p:bldP spid="11277" grpId="0"/>
      <p:bldP spid="11278" grpId="0"/>
      <p:bldP spid="11279" grpId="0"/>
      <p:bldP spid="11280" grpId="0"/>
      <p:bldP spid="11281" grpId="0"/>
      <p:bldP spid="11282" grpId="0"/>
      <p:bldP spid="11309" grpId="0"/>
      <p:bldP spid="11345" grpId="0"/>
      <p:bldP spid="11346" grpId="0"/>
      <p:bldP spid="11347" grpId="0"/>
      <p:bldP spid="11348" grpId="0"/>
      <p:bldP spid="11349" grpId="0"/>
      <p:bldP spid="11350" grpId="0"/>
      <p:bldP spid="11351" grpId="0"/>
      <p:bldP spid="11352" grpId="0"/>
      <p:bldP spid="11353" grpId="0"/>
      <p:bldP spid="113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b="1" dirty="0">
                <a:solidFill>
                  <a:schemeClr val="accent1"/>
                </a:solidFill>
              </a:rPr>
            </a:fld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10243" name="Text Box 5"/>
          <p:cNvSpPr txBox="1"/>
          <p:nvPr/>
        </p:nvSpPr>
        <p:spPr>
          <a:xfrm>
            <a:off x="685800" y="152400"/>
            <a:ext cx="9509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推论2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318" name="Text Box 6"/>
          <p:cNvSpPr txBox="1"/>
          <p:nvPr/>
        </p:nvSpPr>
        <p:spPr>
          <a:xfrm>
            <a:off x="685800" y="731838"/>
            <a:ext cx="46101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设向量组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是向量组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A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的部分组</a:t>
            </a:r>
            <a:r>
              <a:rPr lang="zh-CN" altLang="en-US" b="1" dirty="0">
                <a:latin typeface="Times New Roman" panose="02020603050405020304" pitchFamily="18" charset="0"/>
              </a:rPr>
              <a:t>,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3320" name="Text Box 8"/>
          <p:cNvSpPr txBox="1"/>
          <p:nvPr/>
        </p:nvSpPr>
        <p:spPr>
          <a:xfrm>
            <a:off x="7010400" y="738188"/>
            <a:ext cx="20542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若向量组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能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3321" name="Text Box 9"/>
          <p:cNvSpPr txBox="1"/>
          <p:nvPr/>
        </p:nvSpPr>
        <p:spPr>
          <a:xfrm>
            <a:off x="3117850" y="1223963"/>
            <a:ext cx="58356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则向量组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是向量组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的一个最大无关组.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323" name="Text Box 11"/>
          <p:cNvSpPr txBox="1"/>
          <p:nvPr/>
        </p:nvSpPr>
        <p:spPr>
          <a:xfrm>
            <a:off x="685800" y="1676400"/>
            <a:ext cx="4921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证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3324" name="Text Box 12"/>
          <p:cNvSpPr txBox="1"/>
          <p:nvPr/>
        </p:nvSpPr>
        <p:spPr>
          <a:xfrm>
            <a:off x="1143000" y="1676400"/>
            <a:ext cx="35544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设向量组 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含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个向量，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3325" name="Text Box 13"/>
          <p:cNvSpPr txBox="1"/>
          <p:nvPr/>
        </p:nvSpPr>
        <p:spPr>
          <a:xfrm>
            <a:off x="4495800" y="1676400"/>
            <a:ext cx="19796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则它的秩为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326" name="Text Box 14"/>
          <p:cNvSpPr txBox="1"/>
          <p:nvPr/>
        </p:nvSpPr>
        <p:spPr>
          <a:xfrm>
            <a:off x="6553200" y="1676400"/>
            <a:ext cx="2419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因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组能由 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组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3328" name="Text Box 16"/>
          <p:cNvSpPr txBox="1"/>
          <p:nvPr/>
        </p:nvSpPr>
        <p:spPr>
          <a:xfrm>
            <a:off x="136525" y="2108200"/>
            <a:ext cx="170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线性表示，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329" name="Text Box 17"/>
          <p:cNvSpPr txBox="1"/>
          <p:nvPr/>
        </p:nvSpPr>
        <p:spPr>
          <a:xfrm>
            <a:off x="1676400" y="2128838"/>
            <a:ext cx="23352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故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组的秩≤ </a:t>
            </a:r>
            <a:r>
              <a:rPr lang="en-US" altLang="zh-CN" i="1" dirty="0">
                <a:latin typeface="Times New Roman" panose="02020603050405020304" pitchFamily="18" charset="0"/>
              </a:rPr>
              <a:t>r,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sp>
        <p:nvSpPr>
          <p:cNvPr id="13330" name="Text Box 18"/>
          <p:cNvSpPr txBox="1"/>
          <p:nvPr/>
        </p:nvSpPr>
        <p:spPr>
          <a:xfrm>
            <a:off x="3987800" y="2163763"/>
            <a:ext cx="47926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则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组中任意</a:t>
            </a:r>
            <a:r>
              <a:rPr lang="zh-CN" altLang="en-US" i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+1</a:t>
            </a:r>
            <a:r>
              <a:rPr lang="zh-CN" altLang="en-US" dirty="0">
                <a:latin typeface="Times New Roman" panose="02020603050405020304" pitchFamily="18" charset="0"/>
              </a:rPr>
              <a:t>个向量线性相关.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3331" name="Text Box 19"/>
          <p:cNvSpPr txBox="1"/>
          <p:nvPr/>
        </p:nvSpPr>
        <p:spPr>
          <a:xfrm>
            <a:off x="136525" y="2565400"/>
            <a:ext cx="7169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所以向量组 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满足定义5所规定的最大无关组的条件.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3332" name="Text Box 20"/>
          <p:cNvSpPr txBox="1"/>
          <p:nvPr/>
        </p:nvSpPr>
        <p:spPr>
          <a:xfrm>
            <a:off x="609600" y="3124200"/>
            <a:ext cx="81788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例3  </a:t>
            </a:r>
            <a:r>
              <a:rPr lang="zh-CN" altLang="en-US" dirty="0">
                <a:latin typeface="Times New Roman" panose="02020603050405020304" pitchFamily="18" charset="0"/>
              </a:rPr>
              <a:t>设向量组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能由向量组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线性表示，且它们的秩相等，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3333" name="Text Box 21"/>
          <p:cNvSpPr txBox="1"/>
          <p:nvPr/>
        </p:nvSpPr>
        <p:spPr>
          <a:xfrm>
            <a:off x="136525" y="3581400"/>
            <a:ext cx="42894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证明向量组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与向量组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等价.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3349" name="Rectangle 37"/>
          <p:cNvSpPr/>
          <p:nvPr/>
        </p:nvSpPr>
        <p:spPr>
          <a:xfrm>
            <a:off x="146050" y="1209675"/>
            <a:ext cx="32607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由向量组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线性表示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3350" name="Rectangle 38"/>
          <p:cNvSpPr/>
          <p:nvPr/>
        </p:nvSpPr>
        <p:spPr>
          <a:xfrm>
            <a:off x="5257800" y="711200"/>
            <a:ext cx="20193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且线性无关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3351" name="Rectangle 39"/>
          <p:cNvSpPr/>
          <p:nvPr/>
        </p:nvSpPr>
        <p:spPr>
          <a:xfrm>
            <a:off x="1497013" y="158750"/>
            <a:ext cx="3867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（最大无关组的等价定义）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59" name="Text Box 47"/>
          <p:cNvSpPr txBox="1"/>
          <p:nvPr/>
        </p:nvSpPr>
        <p:spPr>
          <a:xfrm>
            <a:off x="571500" y="4059238"/>
            <a:ext cx="5667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证.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3360" name="Text Box 48"/>
          <p:cNvSpPr txBox="1"/>
          <p:nvPr/>
        </p:nvSpPr>
        <p:spPr>
          <a:xfrm>
            <a:off x="1325563" y="4038600"/>
            <a:ext cx="39862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设向量组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和 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的秩都为 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3361" name="Text Box 49"/>
          <p:cNvSpPr txBox="1"/>
          <p:nvPr/>
        </p:nvSpPr>
        <p:spPr>
          <a:xfrm>
            <a:off x="5203825" y="4059238"/>
            <a:ext cx="3714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因 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组能由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组线性表示,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3362" name="Text Box 50"/>
          <p:cNvSpPr txBox="1"/>
          <p:nvPr/>
        </p:nvSpPr>
        <p:spPr>
          <a:xfrm>
            <a:off x="76200" y="4557713"/>
            <a:ext cx="5645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故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组和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组合并而成的</a:t>
            </a:r>
            <a:r>
              <a:rPr lang="zh-CN" altLang="en-US" dirty="0">
                <a:solidFill>
                  <a:srgbClr val="CC0099"/>
                </a:solidFill>
                <a:latin typeface="Times New Roman" panose="02020603050405020304" pitchFamily="18" charset="0"/>
              </a:rPr>
              <a:t>向量组（</a:t>
            </a:r>
            <a:r>
              <a:rPr lang="en-US" altLang="zh-CN" b="1" i="1" dirty="0">
                <a:solidFill>
                  <a:srgbClr val="CC0099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CC0099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solidFill>
                  <a:srgbClr val="CC0099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CC0099"/>
                </a:solidFill>
                <a:latin typeface="Times New Roman" panose="02020603050405020304" pitchFamily="18" charset="0"/>
              </a:rPr>
              <a:t>）</a:t>
            </a:r>
            <a:endParaRPr lang="en-US" altLang="zh-CN" dirty="0">
              <a:solidFill>
                <a:srgbClr val="CC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63" name="Text Box 51"/>
          <p:cNvSpPr txBox="1"/>
          <p:nvPr/>
        </p:nvSpPr>
        <p:spPr>
          <a:xfrm>
            <a:off x="5413375" y="4572000"/>
            <a:ext cx="17510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的秩也为 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3364" name="Text Box 52"/>
          <p:cNvSpPr txBox="1"/>
          <p:nvPr/>
        </p:nvSpPr>
        <p:spPr>
          <a:xfrm>
            <a:off x="231775" y="5105400"/>
            <a:ext cx="3105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组与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组等价.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5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4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3320" grpId="0"/>
      <p:bldP spid="13321" grpId="0"/>
      <p:bldP spid="13323" grpId="0"/>
      <p:bldP spid="13324" grpId="0"/>
      <p:bldP spid="13325" grpId="0"/>
      <p:bldP spid="13326" grpId="0"/>
      <p:bldP spid="13328" grpId="0"/>
      <p:bldP spid="13329" grpId="0"/>
      <p:bldP spid="13330" grpId="0"/>
      <p:bldP spid="13331" grpId="0"/>
      <p:bldP spid="13332" grpId="0"/>
      <p:bldP spid="13333" grpId="0"/>
      <p:bldP spid="13349" grpId="0" advAuto="1000" build="p"/>
      <p:bldP spid="13350" grpId="0" build="p"/>
      <p:bldP spid="13351" grpId="0"/>
      <p:bldP spid="13359" grpId="0"/>
      <p:bldP spid="13360" grpId="0"/>
      <p:bldP spid="13361" grpId="0"/>
      <p:bldP spid="13362" grpId="0"/>
      <p:bldP spid="13363" grpId="0"/>
      <p:bldP spid="133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b="1" dirty="0">
                <a:solidFill>
                  <a:schemeClr val="accent1"/>
                </a:solidFill>
              </a:rPr>
            </a:fld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11267" name="Text Box 46"/>
          <p:cNvSpPr txBox="1"/>
          <p:nvPr/>
        </p:nvSpPr>
        <p:spPr>
          <a:xfrm>
            <a:off x="212725" y="762000"/>
            <a:ext cx="6429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solidFill>
                  <a:srgbClr val="FF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FF00FF"/>
                </a:solidFill>
                <a:latin typeface="Times New Roman" panose="02020603050405020304" pitchFamily="18" charset="0"/>
              </a:rPr>
              <a:t>4</a:t>
            </a:r>
            <a:endParaRPr lang="en-US" altLang="zh-CN" b="1" dirty="0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8" name="Text Box 48"/>
          <p:cNvSpPr txBox="1"/>
          <p:nvPr/>
        </p:nvSpPr>
        <p:spPr>
          <a:xfrm>
            <a:off x="914400" y="762000"/>
            <a:ext cx="26352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设齐次线性方程组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1269" name="Object 49"/>
          <p:cNvGraphicFramePr>
            <a:graphicFrameLocks noChangeAspect="1"/>
          </p:cNvGraphicFramePr>
          <p:nvPr/>
        </p:nvGraphicFramePr>
        <p:xfrm>
          <a:off x="3733800" y="228600"/>
          <a:ext cx="3124200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" imgW="2095500" imgH="952500" progId="Equation.3">
                  <p:embed/>
                </p:oleObj>
              </mc:Choice>
              <mc:Fallback>
                <p:oleObj name="" r:id="rId1" imgW="2095500" imgH="9525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33800" y="228600"/>
                        <a:ext cx="3124200" cy="160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50"/>
          <p:cNvSpPr txBox="1"/>
          <p:nvPr/>
        </p:nvSpPr>
        <p:spPr>
          <a:xfrm>
            <a:off x="850900" y="2001838"/>
            <a:ext cx="58864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的全体解向量构成的向量组为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S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，求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S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的秩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en-US" altLang="zh-CN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387" name="Text Box 51">
            <a:hlinkClick r:id="" action="ppaction://hlinksldjump"/>
          </p:cNvPr>
          <p:cNvSpPr txBox="1"/>
          <p:nvPr/>
        </p:nvSpPr>
        <p:spPr>
          <a:xfrm>
            <a:off x="152400" y="2743200"/>
            <a:ext cx="500063" cy="4667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4388" name="Text Box 52"/>
          <p:cNvSpPr txBox="1"/>
          <p:nvPr/>
        </p:nvSpPr>
        <p:spPr>
          <a:xfrm>
            <a:off x="762000" y="2819400"/>
            <a:ext cx="80581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先求方程组的通解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zh-CN" altLang="en-US" b="1" dirty="0">
                <a:latin typeface="Times New Roman" panose="02020603050405020304" pitchFamily="18" charset="0"/>
              </a:rPr>
              <a:t>因此先将其系数矩阵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化简为行最简形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389" name="Object 53"/>
          <p:cNvGraphicFramePr>
            <a:graphicFrameLocks noChangeAspect="1"/>
          </p:cNvGraphicFramePr>
          <p:nvPr/>
        </p:nvGraphicFramePr>
        <p:xfrm>
          <a:off x="914400" y="3429000"/>
          <a:ext cx="2236788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3" imgW="2298700" imgH="952500" progId="Equation.3">
                  <p:embed/>
                </p:oleObj>
              </mc:Choice>
              <mc:Fallback>
                <p:oleObj name="" r:id="rId3" imgW="2298700" imgH="9525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14400" y="3429000"/>
                        <a:ext cx="2236788" cy="1325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06" name="Group 70"/>
          <p:cNvGrpSpPr/>
          <p:nvPr/>
        </p:nvGrpSpPr>
        <p:grpSpPr>
          <a:xfrm>
            <a:off x="3048000" y="3662363"/>
            <a:ext cx="603250" cy="827087"/>
            <a:chOff x="1920" y="2307"/>
            <a:chExt cx="380" cy="521"/>
          </a:xfrm>
        </p:grpSpPr>
        <p:graphicFrame>
          <p:nvGraphicFramePr>
            <p:cNvPr id="11287" name="Object 55"/>
            <p:cNvGraphicFramePr>
              <a:graphicFrameLocks noChangeAspect="1"/>
            </p:cNvGraphicFramePr>
            <p:nvPr/>
          </p:nvGraphicFramePr>
          <p:xfrm>
            <a:off x="1920" y="2307"/>
            <a:ext cx="380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5" imgW="609600" imgH="292100" progId="Equation.3">
                    <p:embed/>
                  </p:oleObj>
                </mc:Choice>
                <mc:Fallback>
                  <p:oleObj name="" r:id="rId5" imgW="609600" imgH="29210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20" y="2307"/>
                          <a:ext cx="380" cy="1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8" name="Object 56"/>
            <p:cNvGraphicFramePr>
              <a:graphicFrameLocks noChangeAspect="1"/>
            </p:cNvGraphicFramePr>
            <p:nvPr/>
          </p:nvGraphicFramePr>
          <p:xfrm>
            <a:off x="1968" y="2640"/>
            <a:ext cx="315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" r:id="rId7" imgW="508000" imgH="304800" progId="Equation.3">
                    <p:embed/>
                  </p:oleObj>
                </mc:Choice>
                <mc:Fallback>
                  <p:oleObj name="" r:id="rId7" imgW="508000" imgH="304800" progId="Equation.3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68" y="2640"/>
                          <a:ext cx="315" cy="1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9" name="Object 57"/>
            <p:cNvGraphicFramePr>
              <a:graphicFrameLocks noChangeAspect="1"/>
            </p:cNvGraphicFramePr>
            <p:nvPr/>
          </p:nvGraphicFramePr>
          <p:xfrm>
            <a:off x="1968" y="2469"/>
            <a:ext cx="324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9" imgW="190500" imgH="101600" progId="Equation.3">
                    <p:embed/>
                  </p:oleObj>
                </mc:Choice>
                <mc:Fallback>
                  <p:oleObj name="" r:id="rId9" imgW="190500" imgH="101600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68" y="2469"/>
                          <a:ext cx="324" cy="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94" name="Object 58"/>
          <p:cNvGraphicFramePr>
            <a:graphicFrameLocks noChangeAspect="1"/>
          </p:cNvGraphicFramePr>
          <p:nvPr/>
        </p:nvGraphicFramePr>
        <p:xfrm>
          <a:off x="3733800" y="3429000"/>
          <a:ext cx="1825625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1" imgW="1879600" imgH="952500" progId="Equation.3">
                  <p:embed/>
                </p:oleObj>
              </mc:Choice>
              <mc:Fallback>
                <p:oleObj name="" r:id="rId11" imgW="1879600" imgH="9525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33800" y="3429000"/>
                        <a:ext cx="1825625" cy="1325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07" name="Group 71"/>
          <p:cNvGrpSpPr/>
          <p:nvPr/>
        </p:nvGrpSpPr>
        <p:grpSpPr>
          <a:xfrm>
            <a:off x="5562600" y="3429000"/>
            <a:ext cx="838200" cy="1008063"/>
            <a:chOff x="3504" y="2160"/>
            <a:chExt cx="528" cy="635"/>
          </a:xfrm>
        </p:grpSpPr>
        <p:graphicFrame>
          <p:nvGraphicFramePr>
            <p:cNvPr id="11283" name="Object 60"/>
            <p:cNvGraphicFramePr>
              <a:graphicFrameLocks noChangeAspect="1"/>
            </p:cNvGraphicFramePr>
            <p:nvPr/>
          </p:nvGraphicFramePr>
          <p:xfrm>
            <a:off x="3504" y="2160"/>
            <a:ext cx="444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13" imgW="622300" imgH="292100" progId="Equation.3">
                    <p:embed/>
                  </p:oleObj>
                </mc:Choice>
                <mc:Fallback>
                  <p:oleObj name="" r:id="rId13" imgW="622300" imgH="29210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04" y="2160"/>
                          <a:ext cx="444" cy="2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4" name="Object 61"/>
            <p:cNvGraphicFramePr>
              <a:graphicFrameLocks noChangeAspect="1"/>
            </p:cNvGraphicFramePr>
            <p:nvPr/>
          </p:nvGraphicFramePr>
          <p:xfrm>
            <a:off x="3504" y="2304"/>
            <a:ext cx="43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15" imgW="622300" imgH="304800" progId="Equation.3">
                    <p:embed/>
                  </p:oleObj>
                </mc:Choice>
                <mc:Fallback>
                  <p:oleObj name="" r:id="rId15" imgW="622300" imgH="304800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04" y="2304"/>
                          <a:ext cx="432" cy="2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5" name="Object 62"/>
            <p:cNvGraphicFramePr>
              <a:graphicFrameLocks noChangeAspect="1"/>
            </p:cNvGraphicFramePr>
            <p:nvPr/>
          </p:nvGraphicFramePr>
          <p:xfrm>
            <a:off x="3512" y="2468"/>
            <a:ext cx="472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17" imgW="292100" imgH="139700" progId="Equation.3">
                    <p:embed/>
                  </p:oleObj>
                </mc:Choice>
                <mc:Fallback>
                  <p:oleObj name="" r:id="rId17" imgW="292100" imgH="139700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12" y="2468"/>
                          <a:ext cx="472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6" name="Object 63"/>
            <p:cNvGraphicFramePr>
              <a:graphicFrameLocks noChangeAspect="1"/>
            </p:cNvGraphicFramePr>
            <p:nvPr/>
          </p:nvGraphicFramePr>
          <p:xfrm>
            <a:off x="3516" y="2592"/>
            <a:ext cx="516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19" imgW="723900" imgH="292100" progId="Equation.3">
                    <p:embed/>
                  </p:oleObj>
                </mc:Choice>
                <mc:Fallback>
                  <p:oleObj name="" r:id="rId19" imgW="723900" imgH="292100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16" y="2592"/>
                          <a:ext cx="516" cy="2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400" name="Object 64"/>
          <p:cNvGraphicFramePr>
            <a:graphicFrameLocks noChangeAspect="1"/>
          </p:cNvGraphicFramePr>
          <p:nvPr/>
        </p:nvGraphicFramePr>
        <p:xfrm>
          <a:off x="6473825" y="3352800"/>
          <a:ext cx="1677988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21" imgW="1727200" imgH="952500" progId="Equation.3">
                  <p:embed/>
                </p:oleObj>
              </mc:Choice>
              <mc:Fallback>
                <p:oleObj name="" r:id="rId21" imgW="1727200" imgH="9525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73825" y="3352800"/>
                        <a:ext cx="1677988" cy="1325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01" name="Text Box 65"/>
          <p:cNvSpPr txBox="1"/>
          <p:nvPr/>
        </p:nvSpPr>
        <p:spPr>
          <a:xfrm>
            <a:off x="838200" y="5257800"/>
            <a:ext cx="4905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得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402" name="Object 66"/>
          <p:cNvGraphicFramePr>
            <a:graphicFrameLocks noChangeAspect="1"/>
          </p:cNvGraphicFramePr>
          <p:nvPr/>
        </p:nvGraphicFramePr>
        <p:xfrm>
          <a:off x="1219200" y="5029200"/>
          <a:ext cx="24384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23" imgW="1511300" imgH="647700" progId="Equation.3">
                  <p:embed/>
                </p:oleObj>
              </mc:Choice>
              <mc:Fallback>
                <p:oleObj name="" r:id="rId23" imgW="1511300" imgH="6477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19200" y="5029200"/>
                        <a:ext cx="2438400" cy="1008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08" name="Group 72"/>
          <p:cNvGrpSpPr/>
          <p:nvPr/>
        </p:nvGrpSpPr>
        <p:grpSpPr>
          <a:xfrm>
            <a:off x="3844925" y="5257800"/>
            <a:ext cx="4029075" cy="477838"/>
            <a:chOff x="2422" y="3312"/>
            <a:chExt cx="2538" cy="301"/>
          </a:xfrm>
        </p:grpSpPr>
        <p:sp>
          <p:nvSpPr>
            <p:cNvPr id="11281" name="Text Box 68"/>
            <p:cNvSpPr txBox="1"/>
            <p:nvPr/>
          </p:nvSpPr>
          <p:spPr>
            <a:xfrm>
              <a:off x="2422" y="3312"/>
              <a:ext cx="127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b="1" dirty="0">
                  <a:latin typeface="Times New Roman" panose="02020603050405020304" pitchFamily="18" charset="0"/>
                </a:rPr>
                <a:t>令自由未知量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282" name="Object 69"/>
            <p:cNvGraphicFramePr>
              <a:graphicFrameLocks noChangeAspect="1"/>
            </p:cNvGraphicFramePr>
            <p:nvPr/>
          </p:nvGraphicFramePr>
          <p:xfrm>
            <a:off x="3648" y="3312"/>
            <a:ext cx="1312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25" imgW="1282700" imgH="304800" progId="Equation.3">
                    <p:embed/>
                  </p:oleObj>
                </mc:Choice>
                <mc:Fallback>
                  <p:oleObj name="" r:id="rId25" imgW="1282700" imgH="304800" progId="Equation.3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48" y="3312"/>
                          <a:ext cx="1312" cy="3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7" grpId="0" animBg="1"/>
      <p:bldP spid="14388" grpId="0"/>
      <p:bldP spid="144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b="1" dirty="0">
                <a:solidFill>
                  <a:schemeClr val="accent1"/>
                </a:solidFill>
              </a:rPr>
            </a:fld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12291" name="Text Box 54"/>
          <p:cNvSpPr txBox="1"/>
          <p:nvPr/>
        </p:nvSpPr>
        <p:spPr>
          <a:xfrm>
            <a:off x="381000" y="1066800"/>
            <a:ext cx="11033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得通解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5415" name="Object 55"/>
          <p:cNvGraphicFramePr>
            <a:graphicFrameLocks noChangeAspect="1"/>
          </p:cNvGraphicFramePr>
          <p:nvPr/>
        </p:nvGraphicFramePr>
        <p:xfrm>
          <a:off x="1676400" y="304800"/>
          <a:ext cx="327660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" imgW="2082800" imgH="1257300" progId="Equation.3">
                  <p:embed/>
                </p:oleObj>
              </mc:Choice>
              <mc:Fallback>
                <p:oleObj name="" r:id="rId1" imgW="2082800" imgH="12573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76400" y="304800"/>
                        <a:ext cx="3276600" cy="1965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31" name="Group 71"/>
          <p:cNvGrpSpPr/>
          <p:nvPr/>
        </p:nvGrpSpPr>
        <p:grpSpPr>
          <a:xfrm>
            <a:off x="381000" y="2438400"/>
            <a:ext cx="5151438" cy="503238"/>
            <a:chOff x="240" y="1536"/>
            <a:chExt cx="3245" cy="317"/>
          </a:xfrm>
        </p:grpSpPr>
        <p:sp>
          <p:nvSpPr>
            <p:cNvPr id="12306" name="Text Box 57"/>
            <p:cNvSpPr txBox="1"/>
            <p:nvPr/>
          </p:nvSpPr>
          <p:spPr>
            <a:xfrm>
              <a:off x="240" y="1549"/>
              <a:ext cx="324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b="1" dirty="0">
                  <a:latin typeface="Times New Roman" panose="02020603050405020304" pitchFamily="18" charset="0"/>
                </a:rPr>
                <a:t>若记此式为                             ，可知：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07" name="Object 58"/>
            <p:cNvGraphicFramePr>
              <a:graphicFrameLocks noChangeAspect="1"/>
            </p:cNvGraphicFramePr>
            <p:nvPr/>
          </p:nvGraphicFramePr>
          <p:xfrm>
            <a:off x="1296" y="1536"/>
            <a:ext cx="134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" r:id="rId3" imgW="1219200" imgH="292100" progId="Equation.3">
                    <p:embed/>
                  </p:oleObj>
                </mc:Choice>
                <mc:Fallback>
                  <p:oleObj name="" r:id="rId3" imgW="1219200" imgH="292100" progId="Equation.3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96" y="1536"/>
                          <a:ext cx="1346" cy="3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419" name="Object 59"/>
          <p:cNvGraphicFramePr>
            <a:graphicFrameLocks noChangeAspect="1"/>
          </p:cNvGraphicFramePr>
          <p:nvPr/>
        </p:nvGraphicFramePr>
        <p:xfrm>
          <a:off x="1835150" y="2997200"/>
          <a:ext cx="45402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5" imgW="2590800" imgH="292100" progId="Equation.3">
                  <p:embed/>
                </p:oleObj>
              </mc:Choice>
              <mc:Fallback>
                <p:oleObj name="" r:id="rId5" imgW="2590800" imgH="2921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35150" y="2997200"/>
                        <a:ext cx="454025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33" name="Group 73"/>
          <p:cNvGrpSpPr/>
          <p:nvPr/>
        </p:nvGrpSpPr>
        <p:grpSpPr>
          <a:xfrm>
            <a:off x="381000" y="4221163"/>
            <a:ext cx="4486275" cy="533400"/>
            <a:chOff x="240" y="2659"/>
            <a:chExt cx="2826" cy="336"/>
          </a:xfrm>
        </p:grpSpPr>
        <p:sp>
          <p:nvSpPr>
            <p:cNvPr id="12304" name="Text Box 61"/>
            <p:cNvSpPr txBox="1"/>
            <p:nvPr/>
          </p:nvSpPr>
          <p:spPr>
            <a:xfrm>
              <a:off x="240" y="2707"/>
              <a:ext cx="282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b="1" dirty="0">
                  <a:latin typeface="Times New Roman" panose="02020603050405020304" pitchFamily="18" charset="0"/>
                </a:rPr>
                <a:t>且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S</a:t>
              </a:r>
              <a:r>
                <a:rPr lang="zh-CN" altLang="en-US" b="1" dirty="0">
                  <a:latin typeface="Times New Roman" panose="02020603050405020304" pitchFamily="18" charset="0"/>
                </a:rPr>
                <a:t>能由向量组          线性表示；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05" name="Object 62"/>
            <p:cNvGraphicFramePr>
              <a:graphicFrameLocks noChangeAspect="1"/>
            </p:cNvGraphicFramePr>
            <p:nvPr/>
          </p:nvGraphicFramePr>
          <p:xfrm>
            <a:off x="1536" y="2659"/>
            <a:ext cx="52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" r:id="rId7" imgW="469900" imgH="292100" progId="Equation.3">
                    <p:embed/>
                  </p:oleObj>
                </mc:Choice>
                <mc:Fallback>
                  <p:oleObj name="" r:id="rId7" imgW="469900" imgH="292100" progId="Equation.3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36" y="2659"/>
                          <a:ext cx="523" cy="3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432" name="Group 72"/>
          <p:cNvGrpSpPr/>
          <p:nvPr/>
        </p:nvGrpSpPr>
        <p:grpSpPr>
          <a:xfrm>
            <a:off x="381000" y="3543300"/>
            <a:ext cx="8599488" cy="533400"/>
            <a:chOff x="240" y="2232"/>
            <a:chExt cx="5417" cy="336"/>
          </a:xfrm>
        </p:grpSpPr>
        <p:sp>
          <p:nvSpPr>
            <p:cNvPr id="12301" name="Text Box 64"/>
            <p:cNvSpPr txBox="1"/>
            <p:nvPr/>
          </p:nvSpPr>
          <p:spPr>
            <a:xfrm>
              <a:off x="240" y="2280"/>
              <a:ext cx="541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b="1" dirty="0">
                  <a:latin typeface="Times New Roman" panose="02020603050405020304" pitchFamily="18" charset="0"/>
                </a:rPr>
                <a:t>    因为向量组          的四个分量显然不成比例</a:t>
              </a:r>
              <a:r>
                <a:rPr lang="en-US" altLang="zh-CN" b="1" dirty="0">
                  <a:latin typeface="Times New Roman" panose="02020603050405020304" pitchFamily="18" charset="0"/>
                </a:rPr>
                <a:t>,</a:t>
              </a:r>
              <a:r>
                <a:rPr lang="zh-CN" altLang="en-US" b="1" dirty="0">
                  <a:latin typeface="Times New Roman" panose="02020603050405020304" pitchFamily="18" charset="0"/>
                </a:rPr>
                <a:t>故          线性无关</a:t>
              </a:r>
              <a:r>
                <a:rPr lang="en-US" altLang="zh-CN" b="1" dirty="0">
                  <a:latin typeface="Times New Roman" panose="02020603050405020304" pitchFamily="18" charset="0"/>
                </a:rPr>
                <a:t>.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02" name="Object 65"/>
            <p:cNvGraphicFramePr>
              <a:graphicFrameLocks noChangeAspect="1"/>
            </p:cNvGraphicFramePr>
            <p:nvPr/>
          </p:nvGraphicFramePr>
          <p:xfrm>
            <a:off x="1440" y="2232"/>
            <a:ext cx="52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" r:id="rId9" imgW="469900" imgH="292100" progId="Equation.3">
                    <p:embed/>
                  </p:oleObj>
                </mc:Choice>
                <mc:Fallback>
                  <p:oleObj name="" r:id="rId9" imgW="469900" imgH="292100" progId="Equation.3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40" y="2232"/>
                          <a:ext cx="523" cy="3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3" name="Object 66"/>
            <p:cNvGraphicFramePr>
              <a:graphicFrameLocks noChangeAspect="1"/>
            </p:cNvGraphicFramePr>
            <p:nvPr/>
          </p:nvGraphicFramePr>
          <p:xfrm>
            <a:off x="4272" y="2232"/>
            <a:ext cx="52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" r:id="rId11" imgW="469900" imgH="292100" progId="Equation.3">
                    <p:embed/>
                  </p:oleObj>
                </mc:Choice>
                <mc:Fallback>
                  <p:oleObj name="" r:id="rId11" imgW="469900" imgH="292100" progId="Equation.3">
                    <p:embed/>
                    <p:pic>
                      <p:nvPicPr>
                        <p:cNvPr id="0" name="图片 3165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72" y="2232"/>
                          <a:ext cx="523" cy="3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434" name="Group 74"/>
          <p:cNvGrpSpPr/>
          <p:nvPr/>
        </p:nvGrpSpPr>
        <p:grpSpPr>
          <a:xfrm>
            <a:off x="381000" y="4876800"/>
            <a:ext cx="8162925" cy="503238"/>
            <a:chOff x="240" y="3072"/>
            <a:chExt cx="5142" cy="317"/>
          </a:xfrm>
        </p:grpSpPr>
        <p:sp>
          <p:nvSpPr>
            <p:cNvPr id="12299" name="Text Box 68"/>
            <p:cNvSpPr txBox="1"/>
            <p:nvPr/>
          </p:nvSpPr>
          <p:spPr>
            <a:xfrm>
              <a:off x="240" y="3101"/>
              <a:ext cx="514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b="1" dirty="0">
                  <a:latin typeface="Times New Roman" panose="02020603050405020304" pitchFamily="18" charset="0"/>
                </a:rPr>
                <a:t>因此，根据最大无关组的等价定义知         是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S</a:t>
              </a:r>
              <a:r>
                <a:rPr lang="zh-CN" altLang="en-US" b="1" dirty="0">
                  <a:latin typeface="Times New Roman" panose="02020603050405020304" pitchFamily="18" charset="0"/>
                </a:rPr>
                <a:t>的最大无关组</a:t>
              </a:r>
              <a:r>
                <a:rPr lang="en-US" altLang="zh-CN" b="1" dirty="0">
                  <a:latin typeface="Times New Roman" panose="02020603050405020304" pitchFamily="18" charset="0"/>
                </a:rPr>
                <a:t>.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00" name="Object 69"/>
            <p:cNvGraphicFramePr>
              <a:graphicFrameLocks noChangeAspect="1"/>
            </p:cNvGraphicFramePr>
            <p:nvPr/>
          </p:nvGraphicFramePr>
          <p:xfrm>
            <a:off x="3366" y="3072"/>
            <a:ext cx="52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13" imgW="469900" imgH="292100" progId="Equation.3">
                    <p:embed/>
                  </p:oleObj>
                </mc:Choice>
                <mc:Fallback>
                  <p:oleObj name="" r:id="rId13" imgW="469900" imgH="292100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66" y="3072"/>
                          <a:ext cx="523" cy="3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430" name="Object 70"/>
          <p:cNvGraphicFramePr>
            <a:graphicFrameLocks noChangeAspect="1"/>
          </p:cNvGraphicFramePr>
          <p:nvPr/>
        </p:nvGraphicFramePr>
        <p:xfrm>
          <a:off x="457200" y="5562600"/>
          <a:ext cx="16906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5" imgW="965200" imgH="266700" progId="Equation.3">
                  <p:embed/>
                </p:oleObj>
              </mc:Choice>
              <mc:Fallback>
                <p:oleObj name="" r:id="rId15" imgW="965200" imgH="2667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200" y="5562600"/>
                        <a:ext cx="1690688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DOC_GUID" val="{0b59ad77-61d2-4ada-9df7-e3ee4e769569}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2166</Words>
  <Application>WPS 演示</Application>
  <PresentationFormat>全屏显示(4:3)</PresentationFormat>
  <Paragraphs>338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94</vt:i4>
      </vt:variant>
      <vt:variant>
        <vt:lpstr>幻灯片标题</vt:lpstr>
      </vt:variant>
      <vt:variant>
        <vt:i4>10</vt:i4>
      </vt:variant>
    </vt:vector>
  </HeadingPairs>
  <TitlesOfParts>
    <vt:vector size="114" baseType="lpstr">
      <vt:lpstr>Arial</vt:lpstr>
      <vt:lpstr>宋体</vt:lpstr>
      <vt:lpstr>Wingdings</vt:lpstr>
      <vt:lpstr>Times New Roman</vt:lpstr>
      <vt:lpstr>黑体</vt:lpstr>
      <vt:lpstr>华文新魏</vt:lpstr>
      <vt:lpstr>隶书</vt:lpstr>
      <vt:lpstr>微软雅黑</vt:lpstr>
      <vt:lpstr>Arial Unicode MS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Ggapsong</cp:lastModifiedBy>
  <cp:revision>35</cp:revision>
  <dcterms:created xsi:type="dcterms:W3CDTF">2019-04-03T08:40:07Z</dcterms:created>
  <dcterms:modified xsi:type="dcterms:W3CDTF">2019-04-03T08:40:20Z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