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92" r:id="rId3"/>
    <p:sldId id="257" r:id="rId4"/>
    <p:sldId id="262" r:id="rId5"/>
    <p:sldId id="263" r:id="rId6"/>
    <p:sldId id="281" r:id="rId7"/>
    <p:sldId id="282" r:id="rId8"/>
    <p:sldId id="283" r:id="rId9"/>
    <p:sldId id="264" r:id="rId10"/>
    <p:sldId id="285" r:id="rId11"/>
    <p:sldId id="286" r:id="rId12"/>
    <p:sldId id="266" r:id="rId13"/>
    <p:sldId id="267" r:id="rId14"/>
    <p:sldId id="268" r:id="rId15"/>
    <p:sldId id="287" r:id="rId16"/>
    <p:sldId id="269" r:id="rId17"/>
    <p:sldId id="270" r:id="rId18"/>
    <p:sldId id="271" r:id="rId19"/>
    <p:sldId id="272" r:id="rId20"/>
    <p:sldId id="288" r:id="rId21"/>
    <p:sldId id="289" r:id="rId22"/>
    <p:sldId id="290" r:id="rId23"/>
  </p:sldIdLst>
  <p:sldSz cx="9144000" cy="6858000" type="screen4x3"/>
  <p:notesSz cx="6858000" cy="9144000"/>
  <p:custDataLst>
    <p:tags r:id="rId28"/>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6600"/>
    <a:srgbClr val="FFFFCC"/>
    <a:srgbClr val="CC0000"/>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6"/>
    <p:restoredTop sz="94417"/>
  </p:normalViewPr>
  <p:slideViewPr>
    <p:cSldViewPr showGuides="1">
      <p:cViewPr varScale="1">
        <p:scale>
          <a:sx n="87" d="100"/>
          <a:sy n="87" d="100"/>
        </p:scale>
        <p:origin x="146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69.wmf"/><Relationship Id="rId8" Type="http://schemas.openxmlformats.org/officeDocument/2006/relationships/image" Target="../media/image68.wmf"/><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96.wmf"/><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100.wmf"/><Relationship Id="rId4" Type="http://schemas.openxmlformats.org/officeDocument/2006/relationships/image" Target="../media/image95.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wmf"/><Relationship Id="rId7" Type="http://schemas.openxmlformats.org/officeDocument/2006/relationships/image" Target="../media/image14.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13.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1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11.wmf"/><Relationship Id="rId2" Type="http://schemas.openxmlformats.org/officeDocument/2006/relationships/image" Target="../media/image4.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46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46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A1CB9226-B75C-4420-804F-7F51F576486E}"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4" name="Rectangle 3"/>
          <p:cNvSpPr>
            <a:spLocks noChangeArrowheads="1"/>
          </p:cNvSpPr>
          <p:nvPr/>
        </p:nvSpPr>
        <p:spPr bwMode="auto">
          <a:xfrm>
            <a:off x="0" y="0"/>
            <a:ext cx="1042988" cy="4876800"/>
          </a:xfrm>
          <a:prstGeom prst="rect">
            <a:avLst/>
          </a:prstGeom>
          <a:solidFill>
            <a:srgbClr val="C4C387"/>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1" name="Group 4"/>
          <p:cNvGrpSpPr/>
          <p:nvPr/>
        </p:nvGrpSpPr>
        <p:grpSpPr>
          <a:xfrm>
            <a:off x="684213" y="1412875"/>
            <a:ext cx="8077200" cy="304800"/>
            <a:chOff x="400" y="336"/>
            <a:chExt cx="5088" cy="192"/>
          </a:xfrm>
        </p:grpSpPr>
        <p:sp>
          <p:nvSpPr>
            <p:cNvPr id="16" name="Rectangle 5"/>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Line 6"/>
            <p:cNvSpPr/>
            <p:nvPr/>
          </p:nvSpPr>
          <p:spPr>
            <a:xfrm>
              <a:off x="400" y="432"/>
              <a:ext cx="5088" cy="0"/>
            </a:xfrm>
            <a:prstGeom prst="line">
              <a:avLst/>
            </a:prstGeom>
            <a:ln w="44450" cap="flat" cmpd="sng">
              <a:solidFill>
                <a:schemeClr val="bg2"/>
              </a:solidFill>
              <a:prstDash val="solid"/>
              <a:headEnd type="none" w="med" len="med"/>
              <a:tailEnd type="none" w="med" len="med"/>
            </a:ln>
          </p:spPr>
        </p:sp>
      </p:grpSp>
      <p:sp>
        <p:nvSpPr>
          <p:cNvPr id="18" name="Rectangle 11">
            <a:hlinkClick r:id="" action="ppaction://hlinkshowjump?jump=previousslide"/>
          </p:cNvPr>
          <p:cNvSpPr>
            <a:spLocks noChangeArrowheads="1"/>
          </p:cNvSpPr>
          <p:nvPr/>
        </p:nvSpPr>
        <p:spPr bwMode="auto">
          <a:xfrm>
            <a:off x="6372225" y="6308725"/>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12">
            <a:hlinkClick r:id="" action="ppaction://hlinkshowjump?jump=nextslide"/>
          </p:cNvPr>
          <p:cNvSpPr>
            <a:spLocks noChangeArrowheads="1"/>
          </p:cNvSpPr>
          <p:nvPr/>
        </p:nvSpPr>
        <p:spPr bwMode="auto">
          <a:xfrm>
            <a:off x="7289800" y="6299200"/>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Rectangle 13">
            <a:hlinkClick r:id="" action="ppaction://hlinkshowjump?jump=firstslide"/>
          </p:cNvPr>
          <p:cNvSpPr>
            <a:spLocks noChangeArrowheads="1"/>
          </p:cNvSpPr>
          <p:nvPr/>
        </p:nvSpPr>
        <p:spPr bwMode="auto">
          <a:xfrm>
            <a:off x="8204200" y="6299200"/>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9570" name="Rectangle 2"/>
          <p:cNvSpPr>
            <a:spLocks noGrp="1" noChangeArrowheads="1"/>
          </p:cNvSpPr>
          <p:nvPr>
            <p:ph type="ctrTitle"/>
          </p:nvPr>
        </p:nvSpPr>
        <p:spPr>
          <a:xfrm>
            <a:off x="2051050" y="1125538"/>
            <a:ext cx="6629400" cy="2209800"/>
          </a:xfrm>
        </p:spPr>
        <p:txBody>
          <a:bodyPr/>
          <a:lstStyle>
            <a:lvl1pPr>
              <a:defRPr sz="4800"/>
            </a:lvl1pPr>
          </a:lstStyle>
          <a:p>
            <a:pPr lvl="0"/>
            <a:r>
              <a:rPr lang="zh-CN" altLang="en-US" noProof="0" smtClean="0"/>
              <a:t>单击此处编辑母版标题样式</a:t>
            </a:r>
            <a:endParaRPr lang="zh-CN" altLang="en-US" noProof="0" smtClean="0"/>
          </a:p>
        </p:txBody>
      </p:sp>
      <p:sp>
        <p:nvSpPr>
          <p:cNvPr id="109575" name="Rectangle 7"/>
          <p:cNvSpPr>
            <a:spLocks noGrp="1" noChangeArrowheads="1"/>
          </p:cNvSpPr>
          <p:nvPr>
            <p:ph type="subTitle" idx="1"/>
          </p:nvPr>
        </p:nvSpPr>
        <p:spPr bwMode="auto">
          <a:xfrm>
            <a:off x="1371600" y="3962400"/>
            <a:ext cx="6858000" cy="1600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21" name="Rectangle 8"/>
          <p:cNvSpPr>
            <a:spLocks noGrp="1" noChangeArrowheads="1"/>
          </p:cNvSpPr>
          <p:nvPr>
            <p:ph type="dt" sz="half" idx="2"/>
          </p:nvPr>
        </p:nvSpPr>
        <p:spPr bwMode="auto">
          <a:xfrm>
            <a:off x="912813" y="6251575"/>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0" smtClean="0">
                <a:solidFill>
                  <a:schemeClr val="tx1"/>
                </a:solidFill>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38B9776-CABB-41E4-B6A1-4A020E935871}" type="datetime1">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2" name="Rectangle 9"/>
          <p:cNvSpPr>
            <a:spLocks noGrp="1" noChangeArrowheads="1"/>
          </p:cNvSpPr>
          <p:nvPr>
            <p:ph type="ftr" sz="quarter" idx="3"/>
          </p:nvPr>
        </p:nvSpPr>
        <p:spPr bwMode="auto">
          <a:xfrm>
            <a:off x="3354388"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3" name="Rectangle 10"/>
          <p:cNvSpPr>
            <a:spLocks noGrp="1" noChangeArrowheads="1"/>
          </p:cNvSpPr>
          <p:nvPr>
            <p:ph type="sldNum" sz="quarter" idx="4"/>
          </p:nvPr>
        </p:nvSpPr>
        <p:spPr bwMode="auto">
          <a:xfrm>
            <a:off x="6781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76C3AB7C-C0CB-46B1-A675-1E226807351D}"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277813"/>
            <a:ext cx="2014537" cy="58991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7813"/>
            <a:ext cx="5891213" cy="589915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7813"/>
            <a:ext cx="8058150" cy="589915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GIF"/><Relationship Id="rId13" Type="http://schemas.openxmlformats.org/officeDocument/2006/relationships/image" Target="../media/image1.GIF"/><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title"/>
          </p:nvPr>
        </p:nvSpPr>
        <p:spPr>
          <a:xfrm>
            <a:off x="914400" y="277813"/>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4"/>
          <p:cNvSpPr>
            <a:spLocks noChangeArrowheads="1"/>
          </p:cNvSpPr>
          <p:nvPr/>
        </p:nvSpPr>
        <p:spPr bwMode="auto">
          <a:xfrm>
            <a:off x="0" y="0"/>
            <a:ext cx="468313" cy="4876800"/>
          </a:xfrm>
          <a:prstGeom prst="rect">
            <a:avLst/>
          </a:prstGeom>
          <a:solidFill>
            <a:srgbClr val="C7C68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Line 5"/>
          <p:cNvSpPr/>
          <p:nvPr/>
        </p:nvSpPr>
        <p:spPr>
          <a:xfrm>
            <a:off x="468313" y="1052513"/>
            <a:ext cx="8305800" cy="0"/>
          </a:xfrm>
          <a:prstGeom prst="line">
            <a:avLst/>
          </a:prstGeom>
          <a:ln w="28575" cap="rnd" cmpd="sng">
            <a:solidFill>
              <a:srgbClr val="808000"/>
            </a:solidFill>
            <a:prstDash val="sysDot"/>
            <a:headEnd type="none" w="med" len="med"/>
            <a:tailEnd type="none" w="med" len="med"/>
          </a:ln>
        </p:spPr>
      </p:sp>
      <p:sp>
        <p:nvSpPr>
          <p:cNvPr id="108550" name="Rectangle 6"/>
          <p:cNvSpPr>
            <a:spLocks noGrp="1" noChangeArrowheads="1"/>
          </p:cNvSpPr>
          <p:nvPr>
            <p:ph type="dt" sz="half" idx="2"/>
          </p:nvPr>
        </p:nvSpPr>
        <p:spPr bwMode="auto">
          <a:xfrm>
            <a:off x="914400" y="6251575"/>
            <a:ext cx="387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2000" b="0" smtClean="0">
                <a:solidFill>
                  <a:schemeClr val="tx1"/>
                </a:solidFill>
                <a:effectLst/>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F3F2E64-9648-4D01-BB89-2240337DC102}" type="datetime1">
              <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fld>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a:t>
            </a:r>
            <a:r>
              <a:rPr kumimoji="0"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j-lt"/>
                <a:ea typeface="宋体" panose="02010600030101010101" pitchFamily="2" charset="-122"/>
                <a:cs typeface="+mn-cs"/>
              </a:rPr>
              <a:t>6.</a:t>
            </a:r>
            <a:r>
              <a:rPr kumimoji="1" lang="en-US" altLang="zh-CN"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4 </a:t>
            </a:r>
            <a:r>
              <a:rPr kumimoji="1"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rPr>
              <a:t>基变换与坐标变换</a:t>
            </a:r>
            <a:endParaRPr kumimoji="0" lang="zh-CN" altLang="en-US" sz="2000" b="1" i="0" u="none" strike="noStrike" kern="1200" cap="none" spc="0" normalizeH="0" baseline="0" noProof="0">
              <a:ln>
                <a:noFill/>
              </a:ln>
              <a:solidFill>
                <a:srgbClr val="FF9900"/>
              </a:solidFill>
              <a:effectLst>
                <a:outerShdw blurRad="38100" dist="38100" dir="2700000" algn="tl">
                  <a:srgbClr val="000000"/>
                </a:outerShdw>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8551" name="Rectangle 7"/>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smtClean="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数学与计算科学学院</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8552" name="Rectangle 8"/>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smtClean="0">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8FF8693-D628-4A23-9959-F6DF8D0AC518}" type="slidenum">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2" name="Line 9"/>
          <p:cNvSpPr/>
          <p:nvPr/>
        </p:nvSpPr>
        <p:spPr>
          <a:xfrm flipV="1">
            <a:off x="0" y="4868863"/>
            <a:ext cx="468313" cy="7937"/>
          </a:xfrm>
          <a:prstGeom prst="line">
            <a:avLst/>
          </a:prstGeom>
          <a:ln w="44450" cap="flat" cmpd="sng">
            <a:solidFill>
              <a:schemeClr val="bg2"/>
            </a:solidFill>
            <a:prstDash val="solid"/>
            <a:headEnd type="none" w="med" len="med"/>
            <a:tailEnd type="none" w="med" len="med"/>
          </a:ln>
        </p:spPr>
      </p:sp>
      <p:sp>
        <p:nvSpPr>
          <p:cNvPr id="1033" name="Rectangle 10">
            <a:hlinkClick r:id="" action="ppaction://hlinkshowjump?jump=previousslide"/>
          </p:cNvPr>
          <p:cNvSpPr>
            <a:spLocks noChangeArrowheads="1"/>
          </p:cNvSpPr>
          <p:nvPr/>
        </p:nvSpPr>
        <p:spPr bwMode="auto">
          <a:xfrm>
            <a:off x="6372225" y="6308725"/>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11">
            <a:hlinkClick r:id="" action="ppaction://hlinkshowjump?jump=nextslide"/>
          </p:cNvPr>
          <p:cNvSpPr>
            <a:spLocks noChangeArrowheads="1"/>
          </p:cNvSpPr>
          <p:nvPr/>
        </p:nvSpPr>
        <p:spPr bwMode="auto">
          <a:xfrm>
            <a:off x="7289800" y="6299200"/>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Rectangle 12">
            <a:hlinkClick r:id="" action="ppaction://hlinkshowjump?jump=firstslide"/>
          </p:cNvPr>
          <p:cNvSpPr>
            <a:spLocks noChangeArrowheads="1"/>
          </p:cNvSpPr>
          <p:nvPr/>
        </p:nvSpPr>
        <p:spPr bwMode="auto">
          <a:xfrm>
            <a:off x="8204200" y="6299200"/>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036" name="Picture 13" descr="84">
            <a:hlinkClick r:id="" tooltip="下一页" action="ppaction://hlinkshowjump?jump=nextslide"/>
          </p:cNvPr>
          <p:cNvPicPr>
            <a:picLocks noChangeAspect="1"/>
          </p:cNvPicPr>
          <p:nvPr userDrawn="1"/>
        </p:nvPicPr>
        <p:blipFill>
          <a:blip r:embed="rId13"/>
          <a:stretch>
            <a:fillRect/>
          </a:stretch>
        </p:blipFill>
        <p:spPr>
          <a:xfrm>
            <a:off x="8172450" y="6308725"/>
            <a:ext cx="371475" cy="371475"/>
          </a:xfrm>
          <a:prstGeom prst="rect">
            <a:avLst/>
          </a:prstGeom>
          <a:noFill/>
          <a:ln w="9525">
            <a:noFill/>
          </a:ln>
        </p:spPr>
      </p:pic>
      <p:pic>
        <p:nvPicPr>
          <p:cNvPr id="1037" name="Picture 14" descr="85">
            <a:hlinkClick r:id="" tooltip="上一页" action="ppaction://hlinkshowjump?jump=previousslide"/>
          </p:cNvPr>
          <p:cNvPicPr>
            <a:picLocks noChangeAspect="1"/>
          </p:cNvPicPr>
          <p:nvPr userDrawn="1"/>
        </p:nvPicPr>
        <p:blipFill>
          <a:blip r:embed="rId14"/>
          <a:stretch>
            <a:fillRect/>
          </a:stretch>
        </p:blipFill>
        <p:spPr>
          <a:xfrm>
            <a:off x="7667625" y="6308725"/>
            <a:ext cx="371475" cy="3714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p:transition>
  <p:timing>
    <p:tnLst>
      <p:par>
        <p:cTn id="1" dur="indefinite" restart="never" nodeType="tmRoot"/>
      </p:par>
    </p:tnLst>
  </p:timing>
  <p:hf sldNum="0" hdr="0" ftr="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4.wmf"/><Relationship Id="rId7" Type="http://schemas.openxmlformats.org/officeDocument/2006/relationships/oleObject" Target="../embeddings/oleObject49.bin"/><Relationship Id="rId6" Type="http://schemas.openxmlformats.org/officeDocument/2006/relationships/image" Target="../media/image43.wmf"/><Relationship Id="rId5" Type="http://schemas.openxmlformats.org/officeDocument/2006/relationships/oleObject" Target="../embeddings/oleObject48.bin"/><Relationship Id="rId4" Type="http://schemas.openxmlformats.org/officeDocument/2006/relationships/image" Target="../media/image42.wmf"/><Relationship Id="rId3" Type="http://schemas.openxmlformats.org/officeDocument/2006/relationships/oleObject" Target="../embeddings/oleObject47.bin"/><Relationship Id="rId2" Type="http://schemas.openxmlformats.org/officeDocument/2006/relationships/image" Target="../media/image41.wmf"/><Relationship Id="rId10" Type="http://schemas.openxmlformats.org/officeDocument/2006/relationships/vmlDrawing" Target="../drawings/vmlDrawing8.vml"/><Relationship Id="rId1" Type="http://schemas.openxmlformats.org/officeDocument/2006/relationships/oleObject" Target="../embeddings/oleObject46.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48.wmf"/><Relationship Id="rId7" Type="http://schemas.openxmlformats.org/officeDocument/2006/relationships/oleObject" Target="../embeddings/oleObject53.bin"/><Relationship Id="rId6" Type="http://schemas.openxmlformats.org/officeDocument/2006/relationships/image" Target="../media/image47.wmf"/><Relationship Id="rId5" Type="http://schemas.openxmlformats.org/officeDocument/2006/relationships/oleObject" Target="../embeddings/oleObject52.bin"/><Relationship Id="rId4" Type="http://schemas.openxmlformats.org/officeDocument/2006/relationships/image" Target="../media/image46.wmf"/><Relationship Id="rId3" Type="http://schemas.openxmlformats.org/officeDocument/2006/relationships/oleObject" Target="../embeddings/oleObject51.bin"/><Relationship Id="rId20" Type="http://schemas.openxmlformats.org/officeDocument/2006/relationships/vmlDrawing" Target="../drawings/vmlDrawing9.vml"/><Relationship Id="rId2" Type="http://schemas.openxmlformats.org/officeDocument/2006/relationships/image" Target="../media/image45.wmf"/><Relationship Id="rId19" Type="http://schemas.openxmlformats.org/officeDocument/2006/relationships/slideLayout" Target="../slideLayouts/slideLayout2.xml"/><Relationship Id="rId18" Type="http://schemas.openxmlformats.org/officeDocument/2006/relationships/image" Target="../media/image53.wmf"/><Relationship Id="rId17" Type="http://schemas.openxmlformats.org/officeDocument/2006/relationships/oleObject" Target="../embeddings/oleObject58.bin"/><Relationship Id="rId16" Type="http://schemas.openxmlformats.org/officeDocument/2006/relationships/image" Target="../media/image52.wmf"/><Relationship Id="rId15" Type="http://schemas.openxmlformats.org/officeDocument/2006/relationships/oleObject" Target="../embeddings/oleObject57.bin"/><Relationship Id="rId14" Type="http://schemas.openxmlformats.org/officeDocument/2006/relationships/image" Target="../media/image51.wmf"/><Relationship Id="rId13" Type="http://schemas.openxmlformats.org/officeDocument/2006/relationships/oleObject" Target="../embeddings/oleObject56.bin"/><Relationship Id="rId12" Type="http://schemas.openxmlformats.org/officeDocument/2006/relationships/image" Target="../media/image50.wmf"/><Relationship Id="rId11" Type="http://schemas.openxmlformats.org/officeDocument/2006/relationships/oleObject" Target="../embeddings/oleObject55.bin"/><Relationship Id="rId10" Type="http://schemas.openxmlformats.org/officeDocument/2006/relationships/image" Target="../media/image49.wmf"/><Relationship Id="rId1" Type="http://schemas.openxmlformats.org/officeDocument/2006/relationships/oleObject" Target="../embeddings/oleObject50.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56.wmf"/><Relationship Id="rId5" Type="http://schemas.openxmlformats.org/officeDocument/2006/relationships/oleObject" Target="../embeddings/oleObject61.bin"/><Relationship Id="rId4" Type="http://schemas.openxmlformats.org/officeDocument/2006/relationships/image" Target="../media/image55.wmf"/><Relationship Id="rId3" Type="http://schemas.openxmlformats.org/officeDocument/2006/relationships/oleObject" Target="../embeddings/oleObject60.bin"/><Relationship Id="rId2" Type="http://schemas.openxmlformats.org/officeDocument/2006/relationships/image" Target="../media/image54.wmf"/><Relationship Id="rId1" Type="http://schemas.openxmlformats.org/officeDocument/2006/relationships/oleObject" Target="../embeddings/oleObject59.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oleObject" Target="../embeddings/oleObject66.bin"/><Relationship Id="rId7" Type="http://schemas.openxmlformats.org/officeDocument/2006/relationships/oleObject" Target="../embeddings/oleObject65.bin"/><Relationship Id="rId6" Type="http://schemas.openxmlformats.org/officeDocument/2006/relationships/image" Target="../media/image59.wmf"/><Relationship Id="rId5" Type="http://schemas.openxmlformats.org/officeDocument/2006/relationships/oleObject" Target="../embeddings/oleObject64.bin"/><Relationship Id="rId4" Type="http://schemas.openxmlformats.org/officeDocument/2006/relationships/image" Target="../media/image58.wmf"/><Relationship Id="rId3" Type="http://schemas.openxmlformats.org/officeDocument/2006/relationships/oleObject" Target="../embeddings/oleObject63.bin"/><Relationship Id="rId2" Type="http://schemas.openxmlformats.org/officeDocument/2006/relationships/image" Target="../media/image57.wmf"/><Relationship Id="rId12" Type="http://schemas.openxmlformats.org/officeDocument/2006/relationships/vmlDrawing" Target="../drawings/vmlDrawing11.vml"/><Relationship Id="rId11" Type="http://schemas.openxmlformats.org/officeDocument/2006/relationships/slideLayout" Target="../slideLayouts/slideLayout12.xml"/><Relationship Id="rId10" Type="http://schemas.openxmlformats.org/officeDocument/2006/relationships/image" Target="../media/image60.wmf"/><Relationship Id="rId1" Type="http://schemas.openxmlformats.org/officeDocument/2006/relationships/oleObject" Target="../embeddings/oleObject62.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64.wmf"/><Relationship Id="rId7" Type="http://schemas.openxmlformats.org/officeDocument/2006/relationships/oleObject" Target="../embeddings/oleObject71.bin"/><Relationship Id="rId6" Type="http://schemas.openxmlformats.org/officeDocument/2006/relationships/image" Target="../media/image63.wmf"/><Relationship Id="rId5" Type="http://schemas.openxmlformats.org/officeDocument/2006/relationships/oleObject" Target="../embeddings/oleObject70.bin"/><Relationship Id="rId4" Type="http://schemas.openxmlformats.org/officeDocument/2006/relationships/image" Target="../media/image62.wmf"/><Relationship Id="rId3" Type="http://schemas.openxmlformats.org/officeDocument/2006/relationships/oleObject" Target="../embeddings/oleObject69.bin"/><Relationship Id="rId21" Type="http://schemas.openxmlformats.org/officeDocument/2006/relationships/vmlDrawing" Target="../drawings/vmlDrawing12.vml"/><Relationship Id="rId20" Type="http://schemas.openxmlformats.org/officeDocument/2006/relationships/slideLayout" Target="../slideLayouts/slideLayout2.xml"/><Relationship Id="rId2" Type="http://schemas.openxmlformats.org/officeDocument/2006/relationships/image" Target="../media/image61.wmf"/><Relationship Id="rId19" Type="http://schemas.openxmlformats.org/officeDocument/2006/relationships/image" Target="../media/image69.wmf"/><Relationship Id="rId18" Type="http://schemas.openxmlformats.org/officeDocument/2006/relationships/oleObject" Target="../embeddings/oleObject77.bin"/><Relationship Id="rId17" Type="http://schemas.openxmlformats.org/officeDocument/2006/relationships/oleObject" Target="../embeddings/oleObject76.bin"/><Relationship Id="rId16" Type="http://schemas.openxmlformats.org/officeDocument/2006/relationships/image" Target="../media/image68.wmf"/><Relationship Id="rId15" Type="http://schemas.openxmlformats.org/officeDocument/2006/relationships/oleObject" Target="../embeddings/oleObject75.bin"/><Relationship Id="rId14" Type="http://schemas.openxmlformats.org/officeDocument/2006/relationships/image" Target="../media/image67.wmf"/><Relationship Id="rId13" Type="http://schemas.openxmlformats.org/officeDocument/2006/relationships/oleObject" Target="../embeddings/oleObject74.bin"/><Relationship Id="rId12" Type="http://schemas.openxmlformats.org/officeDocument/2006/relationships/image" Target="../media/image66.wmf"/><Relationship Id="rId11" Type="http://schemas.openxmlformats.org/officeDocument/2006/relationships/oleObject" Target="../embeddings/oleObject73.bin"/><Relationship Id="rId10" Type="http://schemas.openxmlformats.org/officeDocument/2006/relationships/image" Target="../media/image65.wmf"/><Relationship Id="rId1" Type="http://schemas.openxmlformats.org/officeDocument/2006/relationships/oleObject" Target="../embeddings/oleObject68.bin"/></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3.wmf"/><Relationship Id="rId7" Type="http://schemas.openxmlformats.org/officeDocument/2006/relationships/oleObject" Target="../embeddings/oleObject81.bin"/><Relationship Id="rId6" Type="http://schemas.openxmlformats.org/officeDocument/2006/relationships/image" Target="../media/image72.wmf"/><Relationship Id="rId5" Type="http://schemas.openxmlformats.org/officeDocument/2006/relationships/oleObject" Target="../embeddings/oleObject80.bin"/><Relationship Id="rId4" Type="http://schemas.openxmlformats.org/officeDocument/2006/relationships/image" Target="../media/image71.wmf"/><Relationship Id="rId3" Type="http://schemas.openxmlformats.org/officeDocument/2006/relationships/oleObject" Target="../embeddings/oleObject79.bin"/><Relationship Id="rId2" Type="http://schemas.openxmlformats.org/officeDocument/2006/relationships/image" Target="../media/image70.wmf"/><Relationship Id="rId10" Type="http://schemas.openxmlformats.org/officeDocument/2006/relationships/vmlDrawing" Target="../drawings/vmlDrawing13.vml"/><Relationship Id="rId1" Type="http://schemas.openxmlformats.org/officeDocument/2006/relationships/oleObject" Target="../embeddings/oleObject78.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7.wmf"/><Relationship Id="rId7" Type="http://schemas.openxmlformats.org/officeDocument/2006/relationships/oleObject" Target="../embeddings/oleObject85.bin"/><Relationship Id="rId6" Type="http://schemas.openxmlformats.org/officeDocument/2006/relationships/image" Target="../media/image76.wmf"/><Relationship Id="rId5" Type="http://schemas.openxmlformats.org/officeDocument/2006/relationships/oleObject" Target="../embeddings/oleObject84.bin"/><Relationship Id="rId4" Type="http://schemas.openxmlformats.org/officeDocument/2006/relationships/image" Target="../media/image75.wmf"/><Relationship Id="rId3" Type="http://schemas.openxmlformats.org/officeDocument/2006/relationships/oleObject" Target="../embeddings/oleObject83.bin"/><Relationship Id="rId2" Type="http://schemas.openxmlformats.org/officeDocument/2006/relationships/image" Target="../media/image74.wmf"/><Relationship Id="rId10" Type="http://schemas.openxmlformats.org/officeDocument/2006/relationships/vmlDrawing" Target="../drawings/vmlDrawing14.vml"/><Relationship Id="rId1" Type="http://schemas.openxmlformats.org/officeDocument/2006/relationships/oleObject" Target="../embeddings/oleObject82.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1.wmf"/><Relationship Id="rId7" Type="http://schemas.openxmlformats.org/officeDocument/2006/relationships/oleObject" Target="../embeddings/oleObject89.bin"/><Relationship Id="rId6" Type="http://schemas.openxmlformats.org/officeDocument/2006/relationships/image" Target="../media/image80.wmf"/><Relationship Id="rId5" Type="http://schemas.openxmlformats.org/officeDocument/2006/relationships/oleObject" Target="../embeddings/oleObject88.bin"/><Relationship Id="rId4" Type="http://schemas.openxmlformats.org/officeDocument/2006/relationships/image" Target="../media/image79.wmf"/><Relationship Id="rId3" Type="http://schemas.openxmlformats.org/officeDocument/2006/relationships/oleObject" Target="../embeddings/oleObject87.bin"/><Relationship Id="rId2" Type="http://schemas.openxmlformats.org/officeDocument/2006/relationships/image" Target="../media/image78.wmf"/><Relationship Id="rId10" Type="http://schemas.openxmlformats.org/officeDocument/2006/relationships/vmlDrawing" Target="../drawings/vmlDrawing15.vml"/><Relationship Id="rId1" Type="http://schemas.openxmlformats.org/officeDocument/2006/relationships/oleObject" Target="../embeddings/oleObject86.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5.wmf"/><Relationship Id="rId7" Type="http://schemas.openxmlformats.org/officeDocument/2006/relationships/oleObject" Target="../embeddings/oleObject93.bin"/><Relationship Id="rId6" Type="http://schemas.openxmlformats.org/officeDocument/2006/relationships/image" Target="../media/image84.wmf"/><Relationship Id="rId5" Type="http://schemas.openxmlformats.org/officeDocument/2006/relationships/oleObject" Target="../embeddings/oleObject92.bin"/><Relationship Id="rId4" Type="http://schemas.openxmlformats.org/officeDocument/2006/relationships/image" Target="../media/image83.wmf"/><Relationship Id="rId3" Type="http://schemas.openxmlformats.org/officeDocument/2006/relationships/oleObject" Target="../embeddings/oleObject91.bin"/><Relationship Id="rId2" Type="http://schemas.openxmlformats.org/officeDocument/2006/relationships/image" Target="../media/image82.wmf"/><Relationship Id="rId10" Type="http://schemas.openxmlformats.org/officeDocument/2006/relationships/vmlDrawing" Target="../drawings/vmlDrawing16.vml"/><Relationship Id="rId1" Type="http://schemas.openxmlformats.org/officeDocument/2006/relationships/oleObject" Target="../embeddings/oleObject90.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98.bin"/><Relationship Id="rId8" Type="http://schemas.openxmlformats.org/officeDocument/2006/relationships/image" Target="../media/image89.wmf"/><Relationship Id="rId7" Type="http://schemas.openxmlformats.org/officeDocument/2006/relationships/oleObject" Target="../embeddings/oleObject97.bin"/><Relationship Id="rId6" Type="http://schemas.openxmlformats.org/officeDocument/2006/relationships/image" Target="../media/image88.wmf"/><Relationship Id="rId5" Type="http://schemas.openxmlformats.org/officeDocument/2006/relationships/oleObject" Target="../embeddings/oleObject96.bin"/><Relationship Id="rId4" Type="http://schemas.openxmlformats.org/officeDocument/2006/relationships/image" Target="../media/image87.wmf"/><Relationship Id="rId3" Type="http://schemas.openxmlformats.org/officeDocument/2006/relationships/oleObject" Target="../embeddings/oleObject95.bin"/><Relationship Id="rId2" Type="http://schemas.openxmlformats.org/officeDocument/2006/relationships/image" Target="../media/image86.wmf"/><Relationship Id="rId14" Type="http://schemas.openxmlformats.org/officeDocument/2006/relationships/vmlDrawing" Target="../drawings/vmlDrawing17.vml"/><Relationship Id="rId13" Type="http://schemas.openxmlformats.org/officeDocument/2006/relationships/slideLayout" Target="../slideLayouts/slideLayout2.xml"/><Relationship Id="rId12" Type="http://schemas.openxmlformats.org/officeDocument/2006/relationships/image" Target="../media/image91.wmf"/><Relationship Id="rId11" Type="http://schemas.openxmlformats.org/officeDocument/2006/relationships/oleObject" Target="../embeddings/oleObject99.bin"/><Relationship Id="rId10" Type="http://schemas.openxmlformats.org/officeDocument/2006/relationships/image" Target="../media/image90.wmf"/><Relationship Id="rId1" Type="http://schemas.openxmlformats.org/officeDocument/2006/relationships/oleObject" Target="../embeddings/oleObject9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04.bin"/><Relationship Id="rId8" Type="http://schemas.openxmlformats.org/officeDocument/2006/relationships/image" Target="../media/image95.wmf"/><Relationship Id="rId7" Type="http://schemas.openxmlformats.org/officeDocument/2006/relationships/oleObject" Target="../embeddings/oleObject103.bin"/><Relationship Id="rId6" Type="http://schemas.openxmlformats.org/officeDocument/2006/relationships/image" Target="../media/image94.wmf"/><Relationship Id="rId5" Type="http://schemas.openxmlformats.org/officeDocument/2006/relationships/oleObject" Target="../embeddings/oleObject102.bin"/><Relationship Id="rId4" Type="http://schemas.openxmlformats.org/officeDocument/2006/relationships/image" Target="../media/image93.wmf"/><Relationship Id="rId3" Type="http://schemas.openxmlformats.org/officeDocument/2006/relationships/oleObject" Target="../embeddings/oleObject101.bin"/><Relationship Id="rId2" Type="http://schemas.openxmlformats.org/officeDocument/2006/relationships/image" Target="../media/image92.wmf"/><Relationship Id="rId12" Type="http://schemas.openxmlformats.org/officeDocument/2006/relationships/vmlDrawing" Target="../drawings/vmlDrawing18.vml"/><Relationship Id="rId11" Type="http://schemas.openxmlformats.org/officeDocument/2006/relationships/slideLayout" Target="../slideLayouts/slideLayout2.xml"/><Relationship Id="rId10" Type="http://schemas.openxmlformats.org/officeDocument/2006/relationships/image" Target="../media/image96.wmf"/><Relationship Id="rId1" Type="http://schemas.openxmlformats.org/officeDocument/2006/relationships/oleObject" Target="../embeddings/oleObject100.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95.wmf"/><Relationship Id="rId7" Type="http://schemas.openxmlformats.org/officeDocument/2006/relationships/oleObject" Target="../embeddings/oleObject108.bin"/><Relationship Id="rId6" Type="http://schemas.openxmlformats.org/officeDocument/2006/relationships/image" Target="../media/image99.wmf"/><Relationship Id="rId5" Type="http://schemas.openxmlformats.org/officeDocument/2006/relationships/oleObject" Target="../embeddings/oleObject107.bin"/><Relationship Id="rId4" Type="http://schemas.openxmlformats.org/officeDocument/2006/relationships/image" Target="../media/image98.wmf"/><Relationship Id="rId3" Type="http://schemas.openxmlformats.org/officeDocument/2006/relationships/oleObject" Target="../embeddings/oleObject106.bin"/><Relationship Id="rId2" Type="http://schemas.openxmlformats.org/officeDocument/2006/relationships/image" Target="../media/image97.wmf"/><Relationship Id="rId12" Type="http://schemas.openxmlformats.org/officeDocument/2006/relationships/vmlDrawing" Target="../drawings/vmlDrawing19.vml"/><Relationship Id="rId11" Type="http://schemas.openxmlformats.org/officeDocument/2006/relationships/slideLayout" Target="../slideLayouts/slideLayout2.xml"/><Relationship Id="rId10" Type="http://schemas.openxmlformats.org/officeDocument/2006/relationships/image" Target="../media/image100.wmf"/><Relationship Id="rId1" Type="http://schemas.openxmlformats.org/officeDocument/2006/relationships/oleObject" Target="../embeddings/oleObject105.bin"/></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9.wmf"/><Relationship Id="rId7" Type="http://schemas.openxmlformats.org/officeDocument/2006/relationships/oleObject" Target="../embeddings/oleObject7.bin"/><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4" Type="http://schemas.openxmlformats.org/officeDocument/2006/relationships/vmlDrawing" Target="../drawings/vmlDrawing2.vml"/><Relationship Id="rId13" Type="http://schemas.openxmlformats.org/officeDocument/2006/relationships/slideLayout" Target="../slideLayouts/slideLayout12.xml"/><Relationship Id="rId12" Type="http://schemas.openxmlformats.org/officeDocument/2006/relationships/image" Target="../media/image11.wmf"/><Relationship Id="rId11" Type="http://schemas.openxmlformats.org/officeDocument/2006/relationships/oleObject" Target="../embeddings/oleObject9.bin"/><Relationship Id="rId10" Type="http://schemas.openxmlformats.org/officeDocument/2006/relationships/image" Target="../media/image10.wmf"/><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5.wmf"/><Relationship Id="rId7" Type="http://schemas.openxmlformats.org/officeDocument/2006/relationships/oleObject" Target="../embeddings/oleObject13.bin"/><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 Id="rId3" Type="http://schemas.openxmlformats.org/officeDocument/2006/relationships/oleObject" Target="../embeddings/oleObject11.bin"/><Relationship Id="rId2" Type="http://schemas.openxmlformats.org/officeDocument/2006/relationships/image" Target="../media/image12.wmf"/><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16.wmf"/><Relationship Id="rId1"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0.wmf"/><Relationship Id="rId7" Type="http://schemas.openxmlformats.org/officeDocument/2006/relationships/oleObject" Target="../embeddings/oleObject18.bin"/><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 Id="rId3" Type="http://schemas.openxmlformats.org/officeDocument/2006/relationships/oleObject" Target="../embeddings/oleObject16.bin"/><Relationship Id="rId2" Type="http://schemas.openxmlformats.org/officeDocument/2006/relationships/image" Target="../media/image17.wmf"/><Relationship Id="rId18" Type="http://schemas.openxmlformats.org/officeDocument/2006/relationships/vmlDrawing" Target="../drawings/vmlDrawing4.vml"/><Relationship Id="rId17" Type="http://schemas.openxmlformats.org/officeDocument/2006/relationships/slideLayout" Target="../slideLayouts/slideLayout12.xml"/><Relationship Id="rId16" Type="http://schemas.openxmlformats.org/officeDocument/2006/relationships/image" Target="../media/image23.wmf"/><Relationship Id="rId15" Type="http://schemas.openxmlformats.org/officeDocument/2006/relationships/oleObject" Target="../embeddings/oleObject22.bin"/><Relationship Id="rId14" Type="http://schemas.openxmlformats.org/officeDocument/2006/relationships/image" Target="../media/image14.wmf"/><Relationship Id="rId13" Type="http://schemas.openxmlformats.org/officeDocument/2006/relationships/oleObject" Target="../embeddings/oleObject21.bin"/><Relationship Id="rId12" Type="http://schemas.openxmlformats.org/officeDocument/2006/relationships/image" Target="../media/image22.wmf"/><Relationship Id="rId11" Type="http://schemas.openxmlformats.org/officeDocument/2006/relationships/oleObject" Target="../embeddings/oleObject20.bin"/><Relationship Id="rId10" Type="http://schemas.openxmlformats.org/officeDocument/2006/relationships/image" Target="../media/image21.wmf"/><Relationship Id="rId1"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7.wmf"/><Relationship Id="rId7" Type="http://schemas.openxmlformats.org/officeDocument/2006/relationships/oleObject" Target="../embeddings/oleObject26.bin"/><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 Id="rId3" Type="http://schemas.openxmlformats.org/officeDocument/2006/relationships/oleObject" Target="../embeddings/oleObject24.bin"/><Relationship Id="rId2" Type="http://schemas.openxmlformats.org/officeDocument/2006/relationships/image" Target="../media/image24.wmf"/><Relationship Id="rId17" Type="http://schemas.openxmlformats.org/officeDocument/2006/relationships/vmlDrawing" Target="../drawings/vmlDrawing5.vml"/><Relationship Id="rId16" Type="http://schemas.openxmlformats.org/officeDocument/2006/relationships/slideLayout" Target="../slideLayouts/slideLayout12.xml"/><Relationship Id="rId15" Type="http://schemas.openxmlformats.org/officeDocument/2006/relationships/image" Target="../media/image29.wmf"/><Relationship Id="rId14" Type="http://schemas.openxmlformats.org/officeDocument/2006/relationships/oleObject" Target="../embeddings/oleObject30.bin"/><Relationship Id="rId13" Type="http://schemas.openxmlformats.org/officeDocument/2006/relationships/image" Target="../media/image28.wmf"/><Relationship Id="rId12" Type="http://schemas.openxmlformats.org/officeDocument/2006/relationships/oleObject" Target="../embeddings/oleObject29.bin"/><Relationship Id="rId11" Type="http://schemas.openxmlformats.org/officeDocument/2006/relationships/image" Target="../media/image13.wmf"/><Relationship Id="rId10" Type="http://schemas.openxmlformats.org/officeDocument/2006/relationships/oleObject" Target="../embeddings/oleObject28.bin"/><Relationship Id="rId1"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33.wmf"/><Relationship Id="rId7" Type="http://schemas.openxmlformats.org/officeDocument/2006/relationships/oleObject" Target="../embeddings/oleObject34.bin"/><Relationship Id="rId6" Type="http://schemas.openxmlformats.org/officeDocument/2006/relationships/image" Target="../media/image32.wmf"/><Relationship Id="rId5" Type="http://schemas.openxmlformats.org/officeDocument/2006/relationships/oleObject" Target="../embeddings/oleObject33.bin"/><Relationship Id="rId4" Type="http://schemas.openxmlformats.org/officeDocument/2006/relationships/image" Target="../media/image31.wmf"/><Relationship Id="rId3" Type="http://schemas.openxmlformats.org/officeDocument/2006/relationships/oleObject" Target="../embeddings/oleObject32.bin"/><Relationship Id="rId2" Type="http://schemas.openxmlformats.org/officeDocument/2006/relationships/image" Target="../media/image30.wmf"/><Relationship Id="rId16" Type="http://schemas.openxmlformats.org/officeDocument/2006/relationships/vmlDrawing" Target="../drawings/vmlDrawing6.vml"/><Relationship Id="rId15" Type="http://schemas.openxmlformats.org/officeDocument/2006/relationships/slideLayout" Target="../slideLayouts/slideLayout2.xml"/><Relationship Id="rId14" Type="http://schemas.openxmlformats.org/officeDocument/2006/relationships/image" Target="../media/image35.wmf"/><Relationship Id="rId13" Type="http://schemas.openxmlformats.org/officeDocument/2006/relationships/oleObject" Target="../embeddings/oleObject37.bin"/><Relationship Id="rId12" Type="http://schemas.openxmlformats.org/officeDocument/2006/relationships/image" Target="../media/image34.wmf"/><Relationship Id="rId11" Type="http://schemas.openxmlformats.org/officeDocument/2006/relationships/oleObject" Target="../embeddings/oleObject36.bin"/><Relationship Id="rId10" Type="http://schemas.openxmlformats.org/officeDocument/2006/relationships/image" Target="../media/image14.wmf"/><Relationship Id="rId1" Type="http://schemas.openxmlformats.org/officeDocument/2006/relationships/oleObject" Target="../embeddings/oleObject31.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37.wmf"/><Relationship Id="rId7" Type="http://schemas.openxmlformats.org/officeDocument/2006/relationships/oleObject" Target="../embeddings/oleObject41.bin"/><Relationship Id="rId6" Type="http://schemas.openxmlformats.org/officeDocument/2006/relationships/image" Target="../media/image11.wmf"/><Relationship Id="rId5" Type="http://schemas.openxmlformats.org/officeDocument/2006/relationships/oleObject" Target="../embeddings/oleObject40.bin"/><Relationship Id="rId4" Type="http://schemas.openxmlformats.org/officeDocument/2006/relationships/image" Target="../media/image4.wmf"/><Relationship Id="rId3" Type="http://schemas.openxmlformats.org/officeDocument/2006/relationships/oleObject" Target="../embeddings/oleObject39.bin"/><Relationship Id="rId2" Type="http://schemas.openxmlformats.org/officeDocument/2006/relationships/image" Target="../media/image36.wmf"/><Relationship Id="rId17" Type="http://schemas.openxmlformats.org/officeDocument/2006/relationships/vmlDrawing" Target="../drawings/vmlDrawing7.vml"/><Relationship Id="rId16" Type="http://schemas.openxmlformats.org/officeDocument/2006/relationships/slideLayout" Target="../slideLayouts/slideLayout12.xml"/><Relationship Id="rId15" Type="http://schemas.openxmlformats.org/officeDocument/2006/relationships/image" Target="../media/image40.wmf"/><Relationship Id="rId14" Type="http://schemas.openxmlformats.org/officeDocument/2006/relationships/oleObject" Target="../embeddings/oleObject45.bin"/><Relationship Id="rId13" Type="http://schemas.openxmlformats.org/officeDocument/2006/relationships/image" Target="../media/image39.wmf"/><Relationship Id="rId12" Type="http://schemas.openxmlformats.org/officeDocument/2006/relationships/oleObject" Target="../embeddings/oleObject44.bin"/><Relationship Id="rId11" Type="http://schemas.openxmlformats.org/officeDocument/2006/relationships/image" Target="../media/image38.wmf"/><Relationship Id="rId10" Type="http://schemas.openxmlformats.org/officeDocument/2006/relationships/oleObject" Target="../embeddings/oleObject43.bin"/><Relationship Id="rId1"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9" name="Rectangle 3">
            <a:hlinkClick r:id="rId1" action="ppaction://hlinksldjump"/>
          </p:cNvPr>
          <p:cNvSpPr>
            <a:spLocks noChangeArrowheads="1"/>
          </p:cNvSpPr>
          <p:nvPr/>
        </p:nvSpPr>
        <p:spPr bwMode="auto">
          <a:xfrm>
            <a:off x="1403350" y="2049463"/>
            <a:ext cx="5761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3600" b="1" i="0" u="none" strike="noStrike" kern="1200" cap="none" spc="0" normalizeH="0" baseline="0" noProof="0" dirty="0">
                <a:ln>
                  <a:noFill/>
                </a:ln>
                <a:solidFill>
                  <a:srgbClr val="0033CC"/>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一 </a:t>
            </a:r>
            <a:r>
              <a:rPr kumimoji="0" lang="zh-CN" altLang="en-US" sz="3600" b="1" i="0" u="none" strike="noStrike" kern="1200" cap="none" spc="0" normalizeH="0" baseline="0" noProof="0" dirty="0">
                <a:ln>
                  <a:noFill/>
                </a:ln>
                <a:solidFill>
                  <a:srgbClr val="0033CC"/>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、基变换</a:t>
            </a:r>
            <a:endParaRPr kumimoji="0" lang="zh-CN" altLang="en-US" sz="3600" b="1" i="0" u="none" strike="noStrike" kern="1200" cap="none" spc="0" normalizeH="0" baseline="0" noProof="0" dirty="0">
              <a:ln>
                <a:noFill/>
              </a:ln>
              <a:solidFill>
                <a:srgbClr val="0033CC"/>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sp>
        <p:nvSpPr>
          <p:cNvPr id="111620" name="Rectangle 4">
            <a:hlinkClick r:id="rId1" action="ppaction://hlinksldjump"/>
          </p:cNvPr>
          <p:cNvSpPr>
            <a:spLocks noChangeArrowheads="1"/>
          </p:cNvSpPr>
          <p:nvPr/>
        </p:nvSpPr>
        <p:spPr bwMode="auto">
          <a:xfrm>
            <a:off x="1295400" y="333375"/>
            <a:ext cx="67325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a:t>
            </a:r>
            <a:r>
              <a:rPr kumimoji="0" lang="en-US" altLang="zh-CN" sz="44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4.3 </a:t>
            </a:r>
            <a:r>
              <a:rPr kumimoji="0" lang="zh-CN" altLang="en-US" sz="44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基变换与坐标变换</a:t>
            </a:r>
            <a:endParaRPr kumimoji="0" lang="zh-CN" altLang="en-US" sz="44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sp>
        <p:nvSpPr>
          <p:cNvPr id="111621" name="Rectangle 5">
            <a:hlinkClick r:id="rId1" action="ppaction://hlinksldjump"/>
          </p:cNvPr>
          <p:cNvSpPr>
            <a:spLocks noChangeArrowheads="1"/>
          </p:cNvSpPr>
          <p:nvPr/>
        </p:nvSpPr>
        <p:spPr bwMode="auto">
          <a:xfrm>
            <a:off x="1403350" y="3324225"/>
            <a:ext cx="5761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33CC"/>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二、坐标变换 </a:t>
            </a:r>
            <a:endParaRPr kumimoji="0" lang="zh-CN" altLang="en-US" sz="3600" b="1" i="0" u="none" strike="noStrike" kern="1200" cap="none" spc="0" normalizeH="0" baseline="0" noProof="0" dirty="0">
              <a:ln>
                <a:noFill/>
              </a:ln>
              <a:solidFill>
                <a:srgbClr val="0033CC"/>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strips(downRight)">
                                      <p:cBhvr>
                                        <p:cTn id="7" dur="500"/>
                                        <p:tgtEl>
                                          <p:spTgt spid="1116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1619"/>
                                        </p:tgtEl>
                                        <p:attrNameLst>
                                          <p:attrName>style.visibility</p:attrName>
                                        </p:attrNameLst>
                                      </p:cBhvr>
                                      <p:to>
                                        <p:strVal val="visible"/>
                                      </p:to>
                                    </p:set>
                                    <p:animEffect transition="in" filter="wipe(left)">
                                      <p:cBhvr>
                                        <p:cTn id="11" dur="500"/>
                                        <p:tgtEl>
                                          <p:spTgt spid="1116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1621"/>
                                        </p:tgtEl>
                                        <p:attrNameLst>
                                          <p:attrName>style.visibility</p:attrName>
                                        </p:attrNameLst>
                                      </p:cBhvr>
                                      <p:to>
                                        <p:strVal val="visible"/>
                                      </p:to>
                                    </p:set>
                                    <p:animEffect transition="in" filter="wipe(left)">
                                      <p:cBhvr>
                                        <p:cTn id="15" dur="5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P spid="111620" grpId="0"/>
      <p:bldP spid="1116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p:nvPr/>
        </p:nvSpPr>
        <p:spPr>
          <a:xfrm>
            <a:off x="468313" y="333375"/>
            <a:ext cx="1295400" cy="519113"/>
          </a:xfrm>
          <a:prstGeom prst="rect">
            <a:avLst/>
          </a:prstGeom>
          <a:noFill/>
          <a:ln w="9525">
            <a:noFill/>
          </a:ln>
        </p:spPr>
        <p:txBody>
          <a:bodyPr>
            <a:spAutoFit/>
          </a:bodyPr>
          <a:p>
            <a:pPr eaLnBrk="1" hangingPunct="1"/>
            <a:r>
              <a:rPr lang="zh-CN" altLang="en-US" sz="2800" b="1" dirty="0">
                <a:latin typeface="Times New Roman" panose="02020603050405020304" pitchFamily="18" charset="0"/>
              </a:rPr>
              <a:t>即，</a:t>
            </a:r>
            <a:endParaRPr lang="zh-CN" altLang="en-US" sz="2800" b="1" dirty="0">
              <a:latin typeface="Times New Roman" panose="02020603050405020304" pitchFamily="18" charset="0"/>
            </a:endParaRPr>
          </a:p>
        </p:txBody>
      </p:sp>
      <p:grpSp>
        <p:nvGrpSpPr>
          <p:cNvPr id="92163" name="Group 3"/>
          <p:cNvGrpSpPr/>
          <p:nvPr/>
        </p:nvGrpSpPr>
        <p:grpSpPr>
          <a:xfrm>
            <a:off x="1116013" y="476250"/>
            <a:ext cx="7086600" cy="1600200"/>
            <a:chOff x="676" y="520"/>
            <a:chExt cx="4464" cy="1008"/>
          </a:xfrm>
        </p:grpSpPr>
        <p:graphicFrame>
          <p:nvGraphicFramePr>
            <p:cNvPr id="13325" name="Object 4"/>
            <p:cNvGraphicFramePr>
              <a:graphicFrameLocks noChangeAspect="1"/>
            </p:cNvGraphicFramePr>
            <p:nvPr/>
          </p:nvGraphicFramePr>
          <p:xfrm>
            <a:off x="676" y="520"/>
            <a:ext cx="2064" cy="1008"/>
          </p:xfrm>
          <a:graphic>
            <a:graphicData uri="http://schemas.openxmlformats.org/presentationml/2006/ole">
              <mc:AlternateContent xmlns:mc="http://schemas.openxmlformats.org/markup-compatibility/2006">
                <mc:Choice xmlns:v="urn:schemas-microsoft-com:vml" Requires="v">
                  <p:oleObj spid="_x0000_s3116" name="" r:id="rId1" imgW="3276600" imgH="1600200" progId="Equation.DSMT4">
                    <p:embed/>
                  </p:oleObj>
                </mc:Choice>
                <mc:Fallback>
                  <p:oleObj name="" r:id="rId1" imgW="3276600" imgH="1600200" progId="Equation.DSMT4">
                    <p:embed/>
                    <p:pic>
                      <p:nvPicPr>
                        <p:cNvPr id="0" name="图片 3115"/>
                        <p:cNvPicPr/>
                        <p:nvPr/>
                      </p:nvPicPr>
                      <p:blipFill>
                        <a:blip r:embed="rId2"/>
                        <a:stretch>
                          <a:fillRect/>
                        </a:stretch>
                      </p:blipFill>
                      <p:spPr>
                        <a:xfrm>
                          <a:off x="676" y="520"/>
                          <a:ext cx="2064" cy="1008"/>
                        </a:xfrm>
                        <a:prstGeom prst="rect">
                          <a:avLst/>
                        </a:prstGeom>
                        <a:noFill/>
                        <a:ln w="38100">
                          <a:noFill/>
                          <a:miter/>
                        </a:ln>
                      </p:spPr>
                    </p:pic>
                  </p:oleObj>
                </mc:Fallback>
              </mc:AlternateContent>
            </a:graphicData>
          </a:graphic>
        </p:graphicFrame>
        <p:sp>
          <p:nvSpPr>
            <p:cNvPr id="13326" name="Rectangle 5"/>
            <p:cNvSpPr/>
            <p:nvPr/>
          </p:nvSpPr>
          <p:spPr>
            <a:xfrm>
              <a:off x="2688" y="864"/>
              <a:ext cx="768" cy="327"/>
            </a:xfrm>
            <a:prstGeom prst="rect">
              <a:avLst/>
            </a:prstGeom>
            <a:noFill/>
            <a:ln w="9525">
              <a:noFill/>
            </a:ln>
          </p:spPr>
          <p:txBody>
            <a:bodyPr>
              <a:spAutoFit/>
            </a:bodyPr>
            <a:p>
              <a:pPr eaLnBrk="1" hangingPunct="1"/>
              <a:r>
                <a:rPr lang="zh-CN" altLang="en-US" sz="2800" b="1" dirty="0">
                  <a:latin typeface="宋体" panose="02010600030101010101" pitchFamily="2" charset="-122"/>
                </a:rPr>
                <a:t>与</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3327" name="Object 6"/>
            <p:cNvGraphicFramePr>
              <a:graphicFrameLocks noChangeAspect="1"/>
            </p:cNvGraphicFramePr>
            <p:nvPr/>
          </p:nvGraphicFramePr>
          <p:xfrm>
            <a:off x="3076" y="520"/>
            <a:ext cx="2064" cy="1008"/>
          </p:xfrm>
          <a:graphic>
            <a:graphicData uri="http://schemas.openxmlformats.org/presentationml/2006/ole">
              <mc:AlternateContent xmlns:mc="http://schemas.openxmlformats.org/markup-compatibility/2006">
                <mc:Choice xmlns:v="urn:schemas-microsoft-com:vml" Requires="v">
                  <p:oleObj spid="_x0000_s3113" name="" r:id="rId3" imgW="3276600" imgH="1600200" progId="Equation.DSMT4">
                    <p:embed/>
                  </p:oleObj>
                </mc:Choice>
                <mc:Fallback>
                  <p:oleObj name="" r:id="rId3" imgW="3276600" imgH="1600200" progId="Equation.DSMT4">
                    <p:embed/>
                    <p:pic>
                      <p:nvPicPr>
                        <p:cNvPr id="0" name="图片 3112"/>
                        <p:cNvPicPr/>
                        <p:nvPr/>
                      </p:nvPicPr>
                      <p:blipFill>
                        <a:blip r:embed="rId4"/>
                        <a:stretch>
                          <a:fillRect/>
                        </a:stretch>
                      </p:blipFill>
                      <p:spPr>
                        <a:xfrm>
                          <a:off x="3076" y="520"/>
                          <a:ext cx="2064" cy="1008"/>
                        </a:xfrm>
                        <a:prstGeom prst="rect">
                          <a:avLst/>
                        </a:prstGeom>
                        <a:noFill/>
                        <a:ln w="38100">
                          <a:noFill/>
                          <a:miter/>
                        </a:ln>
                      </p:spPr>
                    </p:pic>
                  </p:oleObj>
                </mc:Fallback>
              </mc:AlternateContent>
            </a:graphicData>
          </a:graphic>
        </p:graphicFrame>
      </p:grpSp>
      <p:grpSp>
        <p:nvGrpSpPr>
          <p:cNvPr id="92167" name="Group 7"/>
          <p:cNvGrpSpPr/>
          <p:nvPr/>
        </p:nvGrpSpPr>
        <p:grpSpPr>
          <a:xfrm>
            <a:off x="971550" y="2103438"/>
            <a:ext cx="5156200" cy="1612900"/>
            <a:chOff x="528" y="1524"/>
            <a:chExt cx="3248" cy="1016"/>
          </a:xfrm>
        </p:grpSpPr>
        <p:sp>
          <p:nvSpPr>
            <p:cNvPr id="13323" name="Rectangle 8"/>
            <p:cNvSpPr/>
            <p:nvPr/>
          </p:nvSpPr>
          <p:spPr>
            <a:xfrm>
              <a:off x="528" y="1824"/>
              <a:ext cx="864" cy="327"/>
            </a:xfrm>
            <a:prstGeom prst="rect">
              <a:avLst/>
            </a:prstGeom>
            <a:noFill/>
            <a:ln w="9525">
              <a:noFill/>
            </a:ln>
          </p:spPr>
          <p:txBody>
            <a:bodyPr>
              <a:spAutoFit/>
            </a:bodyPr>
            <a:p>
              <a:pPr algn="just" eaLnBrk="1" hangingPunct="1"/>
              <a:r>
                <a:rPr lang="zh-CN" altLang="en-US" sz="2800" b="1" dirty="0">
                  <a:latin typeface="Times New Roman" panose="02020603050405020304" pitchFamily="18" charset="0"/>
                </a:rPr>
                <a:t>则</a:t>
              </a:r>
              <a:endParaRPr lang="zh-CN" altLang="en-US" dirty="0">
                <a:latin typeface="Times New Roman" panose="02020603050405020304" pitchFamily="18" charset="0"/>
              </a:endParaRPr>
            </a:p>
          </p:txBody>
        </p:sp>
        <p:graphicFrame>
          <p:nvGraphicFramePr>
            <p:cNvPr id="13324" name="Object 9"/>
            <p:cNvGraphicFramePr>
              <a:graphicFrameLocks noChangeAspect="1"/>
            </p:cNvGraphicFramePr>
            <p:nvPr/>
          </p:nvGraphicFramePr>
          <p:xfrm>
            <a:off x="944" y="1524"/>
            <a:ext cx="2832" cy="1016"/>
          </p:xfrm>
          <a:graphic>
            <a:graphicData uri="http://schemas.openxmlformats.org/presentationml/2006/ole">
              <mc:AlternateContent xmlns:mc="http://schemas.openxmlformats.org/markup-compatibility/2006">
                <mc:Choice xmlns:v="urn:schemas-microsoft-com:vml" Requires="v">
                  <p:oleObj spid="_x0000_s3104" name="" r:id="rId5" imgW="4495800" imgH="1612900" progId="Equation.DSMT4">
                    <p:embed/>
                  </p:oleObj>
                </mc:Choice>
                <mc:Fallback>
                  <p:oleObj name="" r:id="rId5" imgW="4495800" imgH="1612900" progId="Equation.DSMT4">
                    <p:embed/>
                    <p:pic>
                      <p:nvPicPr>
                        <p:cNvPr id="0" name="图片 3103"/>
                        <p:cNvPicPr/>
                        <p:nvPr/>
                      </p:nvPicPr>
                      <p:blipFill>
                        <a:blip r:embed="rId6"/>
                        <a:stretch>
                          <a:fillRect/>
                        </a:stretch>
                      </p:blipFill>
                      <p:spPr>
                        <a:xfrm>
                          <a:off x="944" y="1524"/>
                          <a:ext cx="2832" cy="1016"/>
                        </a:xfrm>
                        <a:prstGeom prst="rect">
                          <a:avLst/>
                        </a:prstGeom>
                        <a:noFill/>
                        <a:ln w="38100">
                          <a:noFill/>
                          <a:miter/>
                        </a:ln>
                      </p:spPr>
                    </p:pic>
                  </p:oleObj>
                </mc:Fallback>
              </mc:AlternateContent>
            </a:graphicData>
          </a:graphic>
        </p:graphicFrame>
      </p:grpSp>
      <p:grpSp>
        <p:nvGrpSpPr>
          <p:cNvPr id="92170" name="Group 10"/>
          <p:cNvGrpSpPr/>
          <p:nvPr/>
        </p:nvGrpSpPr>
        <p:grpSpPr>
          <a:xfrm>
            <a:off x="755650" y="3860800"/>
            <a:ext cx="6705600" cy="1689100"/>
            <a:chOff x="480" y="2676"/>
            <a:chExt cx="4224" cy="1064"/>
          </a:xfrm>
        </p:grpSpPr>
        <p:sp>
          <p:nvSpPr>
            <p:cNvPr id="13320" name="Rectangle 11"/>
            <p:cNvSpPr/>
            <p:nvPr/>
          </p:nvSpPr>
          <p:spPr>
            <a:xfrm>
              <a:off x="480" y="3024"/>
              <a:ext cx="576" cy="327"/>
            </a:xfrm>
            <a:prstGeom prst="rect">
              <a:avLst/>
            </a:prstGeom>
            <a:noFill/>
            <a:ln w="9525">
              <a:noFill/>
            </a:ln>
          </p:spPr>
          <p:txBody>
            <a:bodyPr>
              <a:spAutoFit/>
            </a:bodyPr>
            <a:p>
              <a:pPr eaLnBrk="1" hangingPunct="1"/>
              <a:r>
                <a:rPr lang="zh-CN" altLang="en-US" sz="2800" b="1" dirty="0">
                  <a:latin typeface="宋体" panose="02010600030101010101" pitchFamily="2" charset="-122"/>
                </a:rPr>
                <a:t>或</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3321" name="Object 12"/>
            <p:cNvGraphicFramePr>
              <a:graphicFrameLocks noChangeAspect="1"/>
            </p:cNvGraphicFramePr>
            <p:nvPr/>
          </p:nvGraphicFramePr>
          <p:xfrm>
            <a:off x="940" y="2676"/>
            <a:ext cx="3000" cy="1064"/>
          </p:xfrm>
          <a:graphic>
            <a:graphicData uri="http://schemas.openxmlformats.org/presentationml/2006/ole">
              <mc:AlternateContent xmlns:mc="http://schemas.openxmlformats.org/markup-compatibility/2006">
                <mc:Choice xmlns:v="urn:schemas-microsoft-com:vml" Requires="v">
                  <p:oleObj spid="_x0000_s3105" name="" r:id="rId7" imgW="4762500" imgH="1689100" progId="Equation.DSMT4">
                    <p:embed/>
                  </p:oleObj>
                </mc:Choice>
                <mc:Fallback>
                  <p:oleObj name="" r:id="rId7" imgW="4762500" imgH="1689100" progId="Equation.DSMT4">
                    <p:embed/>
                    <p:pic>
                      <p:nvPicPr>
                        <p:cNvPr id="0" name="图片 3104"/>
                        <p:cNvPicPr/>
                        <p:nvPr/>
                      </p:nvPicPr>
                      <p:blipFill>
                        <a:blip r:embed="rId8"/>
                        <a:stretch>
                          <a:fillRect/>
                        </a:stretch>
                      </p:blipFill>
                      <p:spPr>
                        <a:xfrm>
                          <a:off x="940" y="2676"/>
                          <a:ext cx="3000" cy="1064"/>
                        </a:xfrm>
                        <a:prstGeom prst="rect">
                          <a:avLst/>
                        </a:prstGeom>
                        <a:noFill/>
                        <a:ln w="38100">
                          <a:noFill/>
                          <a:miter/>
                        </a:ln>
                      </p:spPr>
                    </p:pic>
                  </p:oleObj>
                </mc:Fallback>
              </mc:AlternateContent>
            </a:graphicData>
          </a:graphic>
        </p:graphicFrame>
        <p:sp>
          <p:nvSpPr>
            <p:cNvPr id="13322" name="Rectangle 13"/>
            <p:cNvSpPr/>
            <p:nvPr/>
          </p:nvSpPr>
          <p:spPr>
            <a:xfrm>
              <a:off x="3888" y="3072"/>
              <a:ext cx="816" cy="327"/>
            </a:xfrm>
            <a:prstGeom prst="rect">
              <a:avLst/>
            </a:prstGeom>
            <a:noFill/>
            <a:ln w="9525">
              <a:noFill/>
            </a:ln>
          </p:spPr>
          <p:txBody>
            <a:bodyPr>
              <a:spAutoFit/>
            </a:bodyPr>
            <a:p>
              <a:pPr eaLnBrk="1" hangingPunct="1"/>
              <a:r>
                <a:rPr lang="zh-CN" altLang="en-US" sz="2800" b="1" dirty="0">
                  <a:latin typeface="宋体" panose="02010600030101010101" pitchFamily="2" charset="-122"/>
                </a:rPr>
                <a:t>　 </a:t>
              </a:r>
              <a:r>
                <a:rPr lang="en-US" altLang="zh-CN" sz="2800" b="1" dirty="0">
                  <a:latin typeface="宋体" panose="02010600030101010101" pitchFamily="2" charset="-122"/>
                </a:rPr>
                <a:t>⑦  </a:t>
              </a:r>
              <a:r>
                <a:rPr lang="zh-CN" altLang="en-US" sz="2800" b="1" dirty="0">
                  <a:latin typeface="宋体" panose="02010600030101010101" pitchFamily="2" charset="-122"/>
                </a:rPr>
                <a:t>　</a:t>
              </a:r>
              <a:endParaRPr lang="en-US" altLang="zh-CN" sz="2800" b="1" dirty="0">
                <a:latin typeface="宋体" panose="02010600030101010101" pitchFamily="2" charset="-122"/>
              </a:endParaRPr>
            </a:p>
          </p:txBody>
        </p:sp>
      </p:grpSp>
      <p:sp>
        <p:nvSpPr>
          <p:cNvPr id="92174" name="Rectangle 14"/>
          <p:cNvSpPr/>
          <p:nvPr/>
        </p:nvSpPr>
        <p:spPr>
          <a:xfrm>
            <a:off x="539750" y="5661025"/>
            <a:ext cx="8604250" cy="519113"/>
          </a:xfrm>
          <a:prstGeom prst="rect">
            <a:avLst/>
          </a:prstGeom>
          <a:noFill/>
          <a:ln w="9525">
            <a:noFill/>
          </a:ln>
        </p:spPr>
        <p:txBody>
          <a:bodyPr>
            <a:spAutoFit/>
          </a:bodyPr>
          <a:p>
            <a:pPr eaLnBrk="1" hangingPunct="1"/>
            <a:r>
              <a:rPr lang="zh-CN" altLang="en-US" sz="2800" b="1" dirty="0">
                <a:latin typeface="宋体" panose="02010600030101010101" pitchFamily="2" charset="-122"/>
              </a:rPr>
              <a:t>称</a:t>
            </a:r>
            <a:r>
              <a:rPr lang="en-US" altLang="zh-CN" sz="2800" b="1" dirty="0">
                <a:latin typeface="宋体" panose="02010600030101010101" pitchFamily="2" charset="-122"/>
              </a:rPr>
              <a:t>⑥</a:t>
            </a:r>
            <a:r>
              <a:rPr lang="zh-CN" altLang="en-US" sz="2800" b="1" dirty="0">
                <a:latin typeface="宋体" panose="02010600030101010101" pitchFamily="2" charset="-122"/>
              </a:rPr>
              <a:t>或</a:t>
            </a:r>
            <a:r>
              <a:rPr lang="en-US" altLang="zh-CN" sz="2800" b="1" dirty="0">
                <a:latin typeface="宋体" panose="02010600030101010101" pitchFamily="2" charset="-122"/>
              </a:rPr>
              <a:t>⑦</a:t>
            </a:r>
            <a:r>
              <a:rPr lang="zh-CN" altLang="en-US" sz="2800" b="1" dirty="0">
                <a:latin typeface="宋体" panose="02010600030101010101" pitchFamily="2" charset="-122"/>
              </a:rPr>
              <a:t>为向量</a:t>
            </a:r>
            <a:r>
              <a:rPr lang="en-US" altLang="zh-CN" sz="2800" b="1" dirty="0">
                <a:latin typeface="Times New Roman" panose="02020603050405020304" pitchFamily="18" charset="0"/>
              </a:rPr>
              <a:t>ξ</a:t>
            </a:r>
            <a:r>
              <a:rPr lang="zh-CN" altLang="en-US" sz="2800" b="1" dirty="0">
                <a:latin typeface="宋体" panose="02010600030101010101" pitchFamily="2" charset="-122"/>
              </a:rPr>
              <a:t>在基变换</a:t>
            </a:r>
            <a:r>
              <a:rPr lang="en-US" altLang="zh-CN" sz="2800" b="1" dirty="0">
                <a:latin typeface="宋体" panose="02010600030101010101" pitchFamily="2" charset="-122"/>
              </a:rPr>
              <a:t>⑤</a:t>
            </a:r>
            <a:r>
              <a:rPr lang="zh-CN" altLang="en-US" sz="2800" b="1" dirty="0">
                <a:latin typeface="宋体" panose="02010600030101010101" pitchFamily="2" charset="-122"/>
              </a:rPr>
              <a:t>下的</a:t>
            </a:r>
            <a:r>
              <a:rPr lang="zh-CN" altLang="en-US" sz="2800" b="1" dirty="0">
                <a:solidFill>
                  <a:srgbClr val="CC0000"/>
                </a:solidFill>
                <a:latin typeface="黑体" panose="02010609060101010101" pitchFamily="2" charset="-122"/>
                <a:ea typeface="黑体" panose="02010609060101010101" pitchFamily="2" charset="-122"/>
              </a:rPr>
              <a:t>坐标变换公式</a:t>
            </a:r>
            <a:r>
              <a:rPr lang="zh-CN" altLang="en-US" sz="2800" b="1" dirty="0">
                <a:latin typeface="宋体" panose="02010600030101010101" pitchFamily="2" charset="-122"/>
              </a:rPr>
              <a:t>．</a:t>
            </a:r>
            <a:r>
              <a:rPr lang="zh-CN" altLang="en-US" sz="1100" dirty="0">
                <a:latin typeface="Times New Roman" panose="02020603050405020304" pitchFamily="18" charset="0"/>
              </a:rPr>
              <a:t> </a:t>
            </a:r>
            <a:endParaRPr lang="zh-CN" altLang="en-US" sz="1100" dirty="0">
              <a:latin typeface="Times New Roman" panose="02020603050405020304" pitchFamily="18" charset="0"/>
            </a:endParaRPr>
          </a:p>
        </p:txBody>
      </p:sp>
      <p:sp>
        <p:nvSpPr>
          <p:cNvPr id="92176" name="Rectangle 16"/>
          <p:cNvSpPr/>
          <p:nvPr/>
        </p:nvSpPr>
        <p:spPr>
          <a:xfrm>
            <a:off x="6732588" y="2636838"/>
            <a:ext cx="1368425" cy="519112"/>
          </a:xfrm>
          <a:prstGeom prst="rect">
            <a:avLst/>
          </a:prstGeom>
          <a:noFill/>
          <a:ln w="9525">
            <a:noFill/>
          </a:ln>
        </p:spPr>
        <p:txBody>
          <a:bodyPr>
            <a:spAutoFit/>
          </a:bodyPr>
          <a:p>
            <a:pPr eaLnBrk="1" hangingPunct="1"/>
            <a:r>
              <a:rPr lang="en-US" altLang="zh-CN" sz="2800" b="1" dirty="0">
                <a:latin typeface="宋体" panose="02010600030101010101" pitchFamily="2" charset="-122"/>
              </a:rPr>
              <a:t>⑥</a:t>
            </a:r>
            <a:endParaRPr lang="zh-CN" altLang="en-US" sz="2800" b="1" dirty="0">
              <a:latin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2162">
                                            <p:txEl>
                                              <p:charRg st="0" end="3"/>
                                            </p:txEl>
                                          </p:spTgt>
                                        </p:tgtEl>
                                        <p:attrNameLst>
                                          <p:attrName>style.visibility</p:attrName>
                                        </p:attrNameLst>
                                      </p:cBhvr>
                                      <p:to>
                                        <p:strVal val="visible"/>
                                      </p:to>
                                    </p:set>
                                    <p:animEffect transition="in" filter="wipe(left)">
                                      <p:cBhvr>
                                        <p:cTn id="7" dur="500"/>
                                        <p:tgtEl>
                                          <p:spTgt spid="92162">
                                            <p:txEl>
                                              <p:charRg st="0"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2163"/>
                                        </p:tgtEl>
                                        <p:attrNameLst>
                                          <p:attrName>style.visibility</p:attrName>
                                        </p:attrNameLst>
                                      </p:cBhvr>
                                      <p:to>
                                        <p:strVal val="visible"/>
                                      </p:to>
                                    </p:set>
                                    <p:animEffect transition="in" filter="wipe(left)">
                                      <p:cBhvr>
                                        <p:cTn id="11" dur="1000"/>
                                        <p:tgtEl>
                                          <p:spTgt spid="9216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2167"/>
                                        </p:tgtEl>
                                        <p:attrNameLst>
                                          <p:attrName>style.visibility</p:attrName>
                                        </p:attrNameLst>
                                      </p:cBhvr>
                                      <p:to>
                                        <p:strVal val="visible"/>
                                      </p:to>
                                    </p:set>
                                    <p:animEffect transition="in" filter="wipe(left)">
                                      <p:cBhvr>
                                        <p:cTn id="16" dur="1000"/>
                                        <p:tgtEl>
                                          <p:spTgt spid="92167"/>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2176"/>
                                        </p:tgtEl>
                                        <p:attrNameLst>
                                          <p:attrName>style.visibility</p:attrName>
                                        </p:attrNameLst>
                                      </p:cBhvr>
                                      <p:to>
                                        <p:strVal val="visible"/>
                                      </p:to>
                                    </p:set>
                                    <p:animEffect transition="in" filter="dissolve">
                                      <p:cBhvr>
                                        <p:cTn id="20" dur="500"/>
                                        <p:tgtEl>
                                          <p:spTgt spid="9217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2170"/>
                                        </p:tgtEl>
                                        <p:attrNameLst>
                                          <p:attrName>style.visibility</p:attrName>
                                        </p:attrNameLst>
                                      </p:cBhvr>
                                      <p:to>
                                        <p:strVal val="visible"/>
                                      </p:to>
                                    </p:set>
                                    <p:animEffect transition="in" filter="wipe(left)">
                                      <p:cBhvr>
                                        <p:cTn id="25" dur="1000"/>
                                        <p:tgtEl>
                                          <p:spTgt spid="9217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2174">
                                            <p:txEl>
                                              <p:charRg st="0" end="24"/>
                                            </p:txEl>
                                          </p:spTgt>
                                        </p:tgtEl>
                                        <p:attrNameLst>
                                          <p:attrName>style.visibility</p:attrName>
                                        </p:attrNameLst>
                                      </p:cBhvr>
                                      <p:to>
                                        <p:strVal val="visible"/>
                                      </p:to>
                                    </p:set>
                                    <p:animEffect transition="in" filter="wipe(left)">
                                      <p:cBhvr>
                                        <p:cTn id="30" dur="500"/>
                                        <p:tgtEl>
                                          <p:spTgt spid="92174">
                                            <p:txEl>
                                              <p:charRg st="0"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p:bldP spid="92174" grpId="0" build="p"/>
      <p:bldP spid="921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53" name="Group 17"/>
          <p:cNvGrpSpPr/>
          <p:nvPr/>
        </p:nvGrpSpPr>
        <p:grpSpPr>
          <a:xfrm>
            <a:off x="971550" y="476250"/>
            <a:ext cx="7600950" cy="519113"/>
            <a:chOff x="480" y="2160"/>
            <a:chExt cx="4788" cy="327"/>
          </a:xfrm>
        </p:grpSpPr>
        <p:sp>
          <p:nvSpPr>
            <p:cNvPr id="14356" name="Rectangle 18"/>
            <p:cNvSpPr/>
            <p:nvPr/>
          </p:nvSpPr>
          <p:spPr>
            <a:xfrm>
              <a:off x="480" y="2160"/>
              <a:ext cx="2592" cy="327"/>
            </a:xfrm>
            <a:prstGeom prst="rect">
              <a:avLst/>
            </a:prstGeom>
            <a:noFill/>
            <a:ln w="9525">
              <a:noFill/>
            </a:ln>
          </p:spPr>
          <p:txBody>
            <a:bodyPr>
              <a:spAutoFit/>
            </a:bodyPr>
            <a:p>
              <a:pPr eaLnBrk="1" hangingPunct="1"/>
              <a:r>
                <a:rPr lang="zh-CN" altLang="en-US" sz="2800" b="1" dirty="0">
                  <a:solidFill>
                    <a:srgbClr val="000099"/>
                  </a:solidFill>
                  <a:latin typeface="宋体" panose="02010600030101010101" pitchFamily="2" charset="-122"/>
                </a:rPr>
                <a:t>例</a:t>
              </a:r>
              <a:r>
                <a:rPr lang="en-US" altLang="zh-CN" sz="2800" b="1" dirty="0">
                  <a:solidFill>
                    <a:srgbClr val="000099"/>
                  </a:solidFill>
                  <a:latin typeface="Times New Roman" panose="02020603050405020304" pitchFamily="18" charset="0"/>
                </a:rPr>
                <a:t>1</a:t>
              </a:r>
              <a:r>
                <a:rPr lang="zh-CN" altLang="en-US" sz="2800" b="1" dirty="0">
                  <a:latin typeface="宋体" panose="02010600030101010101" pitchFamily="2" charset="-122"/>
                </a:rPr>
                <a:t>　在</a:t>
              </a:r>
              <a:r>
                <a:rPr lang="en-US" altLang="zh-CN" sz="2800" b="1" dirty="0">
                  <a:latin typeface="Times New Roman" panose="02020603050405020304" pitchFamily="18" charset="0"/>
                </a:rPr>
                <a:t>P</a:t>
              </a:r>
              <a:r>
                <a:rPr lang="en-US" altLang="zh-CN" sz="2800" b="1" i="1" baseline="30000" dirty="0">
                  <a:latin typeface="Times New Roman" panose="02020603050405020304" pitchFamily="18" charset="0"/>
                </a:rPr>
                <a:t>n</a:t>
              </a:r>
              <a:r>
                <a:rPr lang="zh-CN" altLang="en-US" sz="2800" b="1" dirty="0">
                  <a:latin typeface="宋体" panose="02010600030101010101" pitchFamily="2" charset="-122"/>
                </a:rPr>
                <a:t>中，求由基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4357" name="Object 19"/>
            <p:cNvGraphicFramePr>
              <a:graphicFrameLocks noChangeAspect="1"/>
            </p:cNvGraphicFramePr>
            <p:nvPr/>
          </p:nvGraphicFramePr>
          <p:xfrm>
            <a:off x="2664" y="2176"/>
            <a:ext cx="1048" cy="272"/>
          </p:xfrm>
          <a:graphic>
            <a:graphicData uri="http://schemas.openxmlformats.org/presentationml/2006/ole">
              <mc:AlternateContent xmlns:mc="http://schemas.openxmlformats.org/markup-compatibility/2006">
                <mc:Choice xmlns:v="urn:schemas-microsoft-com:vml" Requires="v">
                  <p:oleObj spid="_x0000_s3121" name="" r:id="rId1" imgW="1663700" imgH="431800" progId="Equation.DSMT4">
                    <p:embed/>
                  </p:oleObj>
                </mc:Choice>
                <mc:Fallback>
                  <p:oleObj name="" r:id="rId1" imgW="1663700" imgH="431800" progId="Equation.DSMT4">
                    <p:embed/>
                    <p:pic>
                      <p:nvPicPr>
                        <p:cNvPr id="0" name="图片 3120"/>
                        <p:cNvPicPr/>
                        <p:nvPr/>
                      </p:nvPicPr>
                      <p:blipFill>
                        <a:blip r:embed="rId2"/>
                        <a:stretch>
                          <a:fillRect/>
                        </a:stretch>
                      </p:blipFill>
                      <p:spPr>
                        <a:xfrm>
                          <a:off x="2664" y="2176"/>
                          <a:ext cx="1048" cy="272"/>
                        </a:xfrm>
                        <a:prstGeom prst="rect">
                          <a:avLst/>
                        </a:prstGeom>
                        <a:noFill/>
                        <a:ln w="38100">
                          <a:noFill/>
                          <a:miter/>
                        </a:ln>
                      </p:spPr>
                    </p:pic>
                  </p:oleObj>
                </mc:Fallback>
              </mc:AlternateContent>
            </a:graphicData>
          </a:graphic>
        </p:graphicFrame>
        <p:sp>
          <p:nvSpPr>
            <p:cNvPr id="14358" name="Rectangle 20"/>
            <p:cNvSpPr/>
            <p:nvPr/>
          </p:nvSpPr>
          <p:spPr>
            <a:xfrm>
              <a:off x="3696" y="2160"/>
              <a:ext cx="624" cy="327"/>
            </a:xfrm>
            <a:prstGeom prst="rect">
              <a:avLst/>
            </a:prstGeom>
            <a:noFill/>
            <a:ln w="9525">
              <a:noFill/>
            </a:ln>
          </p:spPr>
          <p:txBody>
            <a:bodyPr>
              <a:spAutoFit/>
            </a:bodyPr>
            <a:p>
              <a:pPr eaLnBrk="1" hangingPunct="1"/>
              <a:r>
                <a:rPr lang="zh-CN" altLang="en-US" sz="2800" b="1" dirty="0">
                  <a:latin typeface="宋体" panose="02010600030101010101" pitchFamily="2" charset="-122"/>
                </a:rPr>
                <a:t>到基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4359" name="Object 21"/>
            <p:cNvGraphicFramePr>
              <a:graphicFrameLocks noChangeAspect="1"/>
            </p:cNvGraphicFramePr>
            <p:nvPr/>
          </p:nvGraphicFramePr>
          <p:xfrm>
            <a:off x="4204" y="2160"/>
            <a:ext cx="1064" cy="272"/>
          </p:xfrm>
          <a:graphic>
            <a:graphicData uri="http://schemas.openxmlformats.org/presentationml/2006/ole">
              <mc:AlternateContent xmlns:mc="http://schemas.openxmlformats.org/markup-compatibility/2006">
                <mc:Choice xmlns:v="urn:schemas-microsoft-com:vml" Requires="v">
                  <p:oleObj spid="_x0000_s3127" name="" r:id="rId3" imgW="1688465" imgH="431800" progId="Equation.DSMT4">
                    <p:embed/>
                  </p:oleObj>
                </mc:Choice>
                <mc:Fallback>
                  <p:oleObj name="" r:id="rId3" imgW="1688465" imgH="431800" progId="Equation.DSMT4">
                    <p:embed/>
                    <p:pic>
                      <p:nvPicPr>
                        <p:cNvPr id="0" name="图片 3126"/>
                        <p:cNvPicPr/>
                        <p:nvPr/>
                      </p:nvPicPr>
                      <p:blipFill>
                        <a:blip r:embed="rId4"/>
                        <a:stretch>
                          <a:fillRect/>
                        </a:stretch>
                      </p:blipFill>
                      <p:spPr>
                        <a:xfrm>
                          <a:off x="4204" y="2160"/>
                          <a:ext cx="1064" cy="272"/>
                        </a:xfrm>
                        <a:prstGeom prst="rect">
                          <a:avLst/>
                        </a:prstGeom>
                        <a:noFill/>
                        <a:ln w="38100">
                          <a:noFill/>
                          <a:miter/>
                        </a:ln>
                      </p:spPr>
                    </p:pic>
                  </p:oleObj>
                </mc:Fallback>
              </mc:AlternateContent>
            </a:graphicData>
          </a:graphic>
        </p:graphicFrame>
      </p:grpSp>
      <p:sp>
        <p:nvSpPr>
          <p:cNvPr id="14363" name="Rectangle 27"/>
          <p:cNvSpPr/>
          <p:nvPr/>
        </p:nvSpPr>
        <p:spPr>
          <a:xfrm>
            <a:off x="539750" y="1700213"/>
            <a:ext cx="4319588" cy="519112"/>
          </a:xfrm>
          <a:prstGeom prst="rect">
            <a:avLst/>
          </a:prstGeom>
          <a:noFill/>
          <a:ln w="9525">
            <a:noFill/>
          </a:ln>
        </p:spPr>
        <p:txBody>
          <a:bodyPr>
            <a:spAutoFit/>
          </a:bodyPr>
          <a:p>
            <a:pPr eaLnBrk="1" hangingPunct="1"/>
            <a:r>
              <a:rPr lang="zh-CN" altLang="en-US" sz="2800" b="1" dirty="0">
                <a:latin typeface="宋体" panose="02010600030101010101" pitchFamily="2" charset="-122"/>
              </a:rPr>
              <a:t>过渡矩阵．其中</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4364" name="Object 28"/>
          <p:cNvGraphicFramePr>
            <a:graphicFrameLocks noChangeAspect="1"/>
          </p:cNvGraphicFramePr>
          <p:nvPr/>
        </p:nvGraphicFramePr>
        <p:xfrm>
          <a:off x="827088" y="2492375"/>
          <a:ext cx="7099300" cy="431800"/>
        </p:xfrm>
        <a:graphic>
          <a:graphicData uri="http://schemas.openxmlformats.org/presentationml/2006/ole">
            <mc:AlternateContent xmlns:mc="http://schemas.openxmlformats.org/markup-compatibility/2006">
              <mc:Choice xmlns:v="urn:schemas-microsoft-com:vml" Requires="v">
                <p:oleObj spid="_x0000_s3123" name="" r:id="rId5" imgW="7099300" imgH="431800" progId="Equation.DSMT4">
                  <p:embed/>
                </p:oleObj>
              </mc:Choice>
              <mc:Fallback>
                <p:oleObj name="" r:id="rId5" imgW="7099300" imgH="431800" progId="Equation.DSMT4">
                  <p:embed/>
                  <p:pic>
                    <p:nvPicPr>
                      <p:cNvPr id="0" name="图片 3122"/>
                      <p:cNvPicPr/>
                      <p:nvPr/>
                    </p:nvPicPr>
                    <p:blipFill>
                      <a:blip r:embed="rId6"/>
                      <a:stretch>
                        <a:fillRect/>
                      </a:stretch>
                    </p:blipFill>
                    <p:spPr>
                      <a:xfrm>
                        <a:off x="827088" y="2492375"/>
                        <a:ext cx="7099300" cy="431800"/>
                      </a:xfrm>
                      <a:prstGeom prst="rect">
                        <a:avLst/>
                      </a:prstGeom>
                      <a:noFill/>
                      <a:ln w="38100">
                        <a:noFill/>
                        <a:miter/>
                      </a:ln>
                    </p:spPr>
                  </p:pic>
                </p:oleObj>
              </mc:Fallback>
            </mc:AlternateContent>
          </a:graphicData>
        </a:graphic>
      </p:graphicFrame>
      <p:graphicFrame>
        <p:nvGraphicFramePr>
          <p:cNvPr id="14365" name="Object 29"/>
          <p:cNvGraphicFramePr>
            <a:graphicFrameLocks noChangeAspect="1"/>
          </p:cNvGraphicFramePr>
          <p:nvPr/>
        </p:nvGraphicFramePr>
        <p:xfrm>
          <a:off x="827088" y="3141663"/>
          <a:ext cx="7048500" cy="431800"/>
        </p:xfrm>
        <a:graphic>
          <a:graphicData uri="http://schemas.openxmlformats.org/presentationml/2006/ole">
            <mc:AlternateContent xmlns:mc="http://schemas.openxmlformats.org/markup-compatibility/2006">
              <mc:Choice xmlns:v="urn:schemas-microsoft-com:vml" Requires="v">
                <p:oleObj spid="_x0000_s3122" name="" r:id="rId7" imgW="7048500" imgH="431800" progId="Equation.DSMT4">
                  <p:embed/>
                </p:oleObj>
              </mc:Choice>
              <mc:Fallback>
                <p:oleObj name="" r:id="rId7" imgW="7048500" imgH="431800" progId="Equation.DSMT4">
                  <p:embed/>
                  <p:pic>
                    <p:nvPicPr>
                      <p:cNvPr id="0" name="图片 3121"/>
                      <p:cNvPicPr/>
                      <p:nvPr/>
                    </p:nvPicPr>
                    <p:blipFill>
                      <a:blip r:embed="rId8"/>
                      <a:stretch>
                        <a:fillRect/>
                      </a:stretch>
                    </p:blipFill>
                    <p:spPr>
                      <a:xfrm>
                        <a:off x="827088" y="3141663"/>
                        <a:ext cx="7048500" cy="431800"/>
                      </a:xfrm>
                      <a:prstGeom prst="rect">
                        <a:avLst/>
                      </a:prstGeom>
                      <a:noFill/>
                      <a:ln w="38100">
                        <a:noFill/>
                        <a:miter/>
                      </a:ln>
                    </p:spPr>
                  </p:pic>
                </p:oleObj>
              </mc:Fallback>
            </mc:AlternateContent>
          </a:graphicData>
        </a:graphic>
      </p:graphicFrame>
      <p:grpSp>
        <p:nvGrpSpPr>
          <p:cNvPr id="14366" name="Group 30"/>
          <p:cNvGrpSpPr/>
          <p:nvPr/>
        </p:nvGrpSpPr>
        <p:grpSpPr>
          <a:xfrm>
            <a:off x="900113" y="4508500"/>
            <a:ext cx="5019675" cy="1612900"/>
            <a:chOff x="672" y="396"/>
            <a:chExt cx="2926" cy="1352"/>
          </a:xfrm>
        </p:grpSpPr>
        <p:sp>
          <p:nvSpPr>
            <p:cNvPr id="14354" name="Rectangle 31"/>
            <p:cNvSpPr/>
            <p:nvPr/>
          </p:nvSpPr>
          <p:spPr>
            <a:xfrm>
              <a:off x="672" y="912"/>
              <a:ext cx="1008" cy="435"/>
            </a:xfrm>
            <a:prstGeom prst="rect">
              <a:avLst/>
            </a:prstGeom>
            <a:noFill/>
            <a:ln w="9525">
              <a:noFill/>
            </a:ln>
          </p:spPr>
          <p:txBody>
            <a:bodyPr>
              <a:spAutoFit/>
            </a:bodyPr>
            <a:p>
              <a:pPr eaLnBrk="1" hangingPunct="1"/>
              <a:r>
                <a:rPr lang="zh-CN" altLang="en-US" sz="2800" b="1" dirty="0">
                  <a:solidFill>
                    <a:srgbClr val="000099"/>
                  </a:solidFill>
                  <a:latin typeface="宋体" panose="02010600030101010101" pitchFamily="2" charset="-122"/>
                </a:rPr>
                <a:t>解：</a:t>
              </a:r>
              <a:r>
                <a:rPr lang="en-US" altLang="zh-CN" sz="2800" b="1" dirty="0">
                  <a:latin typeface="宋体" panose="02010600030101010101" pitchFamily="2" charset="-122"/>
                </a:rPr>
                <a:t>∵</a:t>
              </a:r>
              <a:r>
                <a:rPr lang="en-US" altLang="zh-CN" sz="1100" dirty="0">
                  <a:latin typeface="Times New Roman" panose="02020603050405020304" pitchFamily="18" charset="0"/>
                </a:rPr>
                <a:t> </a:t>
              </a:r>
              <a:endParaRPr lang="en-US" altLang="zh-CN" dirty="0">
                <a:latin typeface="Times New Roman" panose="02020603050405020304" pitchFamily="18" charset="0"/>
              </a:endParaRPr>
            </a:p>
          </p:txBody>
        </p:sp>
        <p:graphicFrame>
          <p:nvGraphicFramePr>
            <p:cNvPr id="14355" name="Object 32"/>
            <p:cNvGraphicFramePr>
              <a:graphicFrameLocks noChangeAspect="1"/>
            </p:cNvGraphicFramePr>
            <p:nvPr/>
          </p:nvGraphicFramePr>
          <p:xfrm>
            <a:off x="1498" y="396"/>
            <a:ext cx="2100" cy="1352"/>
          </p:xfrm>
          <a:graphic>
            <a:graphicData uri="http://schemas.openxmlformats.org/presentationml/2006/ole">
              <mc:AlternateContent xmlns:mc="http://schemas.openxmlformats.org/markup-compatibility/2006">
                <mc:Choice xmlns:v="urn:schemas-microsoft-com:vml" Requires="v">
                  <p:oleObj spid="_x0000_s3124" name="" r:id="rId9" imgW="3162300" imgH="1612900" progId="Equation.DSMT4">
                    <p:embed/>
                  </p:oleObj>
                </mc:Choice>
                <mc:Fallback>
                  <p:oleObj name="" r:id="rId9" imgW="3162300" imgH="1612900" progId="Equation.DSMT4">
                    <p:embed/>
                    <p:pic>
                      <p:nvPicPr>
                        <p:cNvPr id="0" name="图片 3123"/>
                        <p:cNvPicPr/>
                        <p:nvPr/>
                      </p:nvPicPr>
                      <p:blipFill>
                        <a:blip r:embed="rId10"/>
                        <a:stretch>
                          <a:fillRect/>
                        </a:stretch>
                      </p:blipFill>
                      <p:spPr>
                        <a:xfrm>
                          <a:off x="1498" y="396"/>
                          <a:ext cx="2100" cy="1352"/>
                        </a:xfrm>
                        <a:prstGeom prst="rect">
                          <a:avLst/>
                        </a:prstGeom>
                        <a:noFill/>
                        <a:ln w="38100">
                          <a:noFill/>
                          <a:miter/>
                        </a:ln>
                      </p:spPr>
                    </p:pic>
                  </p:oleObj>
                </mc:Fallback>
              </mc:AlternateContent>
            </a:graphicData>
          </a:graphic>
        </p:graphicFrame>
      </p:grpSp>
      <p:grpSp>
        <p:nvGrpSpPr>
          <p:cNvPr id="14374" name="Group 38"/>
          <p:cNvGrpSpPr/>
          <p:nvPr/>
        </p:nvGrpSpPr>
        <p:grpSpPr>
          <a:xfrm>
            <a:off x="611188" y="1052513"/>
            <a:ext cx="7670800" cy="519112"/>
            <a:chOff x="385" y="527"/>
            <a:chExt cx="4832" cy="327"/>
          </a:xfrm>
        </p:grpSpPr>
        <p:grpSp>
          <p:nvGrpSpPr>
            <p:cNvPr id="14348" name="Group 22"/>
            <p:cNvGrpSpPr/>
            <p:nvPr/>
          </p:nvGrpSpPr>
          <p:grpSpPr>
            <a:xfrm>
              <a:off x="385" y="527"/>
              <a:ext cx="4480" cy="327"/>
              <a:chOff x="1056" y="2505"/>
              <a:chExt cx="4480" cy="327"/>
            </a:xfrm>
          </p:grpSpPr>
          <p:sp>
            <p:nvSpPr>
              <p:cNvPr id="14350" name="Rectangle 23"/>
              <p:cNvSpPr/>
              <p:nvPr/>
            </p:nvSpPr>
            <p:spPr>
              <a:xfrm>
                <a:off x="1056" y="2505"/>
                <a:ext cx="2544" cy="327"/>
              </a:xfrm>
              <a:prstGeom prst="rect">
                <a:avLst/>
              </a:prstGeom>
              <a:noFill/>
              <a:ln w="9525">
                <a:noFill/>
              </a:ln>
            </p:spPr>
            <p:txBody>
              <a:bodyPr>
                <a:spAutoFit/>
              </a:bodyPr>
              <a:p>
                <a:pPr eaLnBrk="1" hangingPunct="1"/>
                <a:r>
                  <a:rPr lang="zh-CN" altLang="en-US" sz="2800" b="1" dirty="0">
                    <a:latin typeface="宋体" panose="02010600030101010101" pitchFamily="2" charset="-122"/>
                  </a:rPr>
                  <a:t>的过渡矩阵及由基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4351" name="Object 24"/>
              <p:cNvGraphicFramePr>
                <a:graphicFrameLocks noChangeAspect="1"/>
              </p:cNvGraphicFramePr>
              <p:nvPr/>
            </p:nvGraphicFramePr>
            <p:xfrm>
              <a:off x="4488" y="2544"/>
              <a:ext cx="1048" cy="272"/>
            </p:xfrm>
            <a:graphic>
              <a:graphicData uri="http://schemas.openxmlformats.org/presentationml/2006/ole">
                <mc:AlternateContent xmlns:mc="http://schemas.openxmlformats.org/markup-compatibility/2006">
                  <mc:Choice xmlns:v="urn:schemas-microsoft-com:vml" Requires="v">
                    <p:oleObj spid="_x0000_s3125" name="" r:id="rId11" imgW="1663700" imgH="431800" progId="Equation.DSMT4">
                      <p:embed/>
                    </p:oleObj>
                  </mc:Choice>
                  <mc:Fallback>
                    <p:oleObj name="" r:id="rId11" imgW="1663700" imgH="431800" progId="Equation.DSMT4">
                      <p:embed/>
                      <p:pic>
                        <p:nvPicPr>
                          <p:cNvPr id="0" name="图片 3124"/>
                          <p:cNvPicPr/>
                          <p:nvPr/>
                        </p:nvPicPr>
                        <p:blipFill>
                          <a:blip r:embed="rId12"/>
                          <a:stretch>
                            <a:fillRect/>
                          </a:stretch>
                        </p:blipFill>
                        <p:spPr>
                          <a:xfrm>
                            <a:off x="4488" y="2544"/>
                            <a:ext cx="1048" cy="272"/>
                          </a:xfrm>
                          <a:prstGeom prst="rect">
                            <a:avLst/>
                          </a:prstGeom>
                          <a:noFill/>
                          <a:ln w="38100">
                            <a:noFill/>
                            <a:miter/>
                          </a:ln>
                        </p:spPr>
                      </p:pic>
                    </p:oleObj>
                  </mc:Fallback>
                </mc:AlternateContent>
              </a:graphicData>
            </a:graphic>
          </p:graphicFrame>
          <p:graphicFrame>
            <p:nvGraphicFramePr>
              <p:cNvPr id="14352" name="Object 25"/>
              <p:cNvGraphicFramePr>
                <a:graphicFrameLocks noChangeAspect="1"/>
              </p:cNvGraphicFramePr>
              <p:nvPr/>
            </p:nvGraphicFramePr>
            <p:xfrm>
              <a:off x="2908" y="2544"/>
              <a:ext cx="1064" cy="272"/>
            </p:xfrm>
            <a:graphic>
              <a:graphicData uri="http://schemas.openxmlformats.org/presentationml/2006/ole">
                <mc:AlternateContent xmlns:mc="http://schemas.openxmlformats.org/markup-compatibility/2006">
                  <mc:Choice xmlns:v="urn:schemas-microsoft-com:vml" Requires="v">
                    <p:oleObj spid="_x0000_s3126" name="" r:id="rId13" imgW="1688465" imgH="431800" progId="Equation.DSMT4">
                      <p:embed/>
                    </p:oleObj>
                  </mc:Choice>
                  <mc:Fallback>
                    <p:oleObj name="" r:id="rId13" imgW="1688465" imgH="431800" progId="Equation.DSMT4">
                      <p:embed/>
                      <p:pic>
                        <p:nvPicPr>
                          <p:cNvPr id="0" name="图片 3125"/>
                          <p:cNvPicPr/>
                          <p:nvPr/>
                        </p:nvPicPr>
                        <p:blipFill>
                          <a:blip r:embed="rId14"/>
                          <a:stretch>
                            <a:fillRect/>
                          </a:stretch>
                        </p:blipFill>
                        <p:spPr>
                          <a:xfrm>
                            <a:off x="2908" y="2544"/>
                            <a:ext cx="1064" cy="272"/>
                          </a:xfrm>
                          <a:prstGeom prst="rect">
                            <a:avLst/>
                          </a:prstGeom>
                          <a:noFill/>
                          <a:ln w="38100">
                            <a:noFill/>
                            <a:miter/>
                          </a:ln>
                        </p:spPr>
                      </p:pic>
                    </p:oleObj>
                  </mc:Fallback>
                </mc:AlternateContent>
              </a:graphicData>
            </a:graphic>
          </p:graphicFrame>
          <p:sp>
            <p:nvSpPr>
              <p:cNvPr id="2" name="Rectangle 26"/>
              <p:cNvSpPr/>
              <p:nvPr/>
            </p:nvSpPr>
            <p:spPr>
              <a:xfrm>
                <a:off x="3936" y="2505"/>
                <a:ext cx="624" cy="327"/>
              </a:xfrm>
              <a:prstGeom prst="rect">
                <a:avLst/>
              </a:prstGeom>
              <a:noFill/>
              <a:ln w="9525">
                <a:noFill/>
              </a:ln>
            </p:spPr>
            <p:txBody>
              <a:bodyPr>
                <a:spAutoFit/>
              </a:bodyPr>
              <a:p>
                <a:pPr eaLnBrk="1" hangingPunct="1"/>
                <a:r>
                  <a:rPr lang="zh-CN" altLang="en-US" sz="2800" b="1" dirty="0">
                    <a:latin typeface="宋体" panose="02010600030101010101" pitchFamily="2" charset="-122"/>
                  </a:rPr>
                  <a:t>到基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pSp>
        <p:sp>
          <p:nvSpPr>
            <p:cNvPr id="14349" name="Rectangle 37"/>
            <p:cNvSpPr/>
            <p:nvPr/>
          </p:nvSpPr>
          <p:spPr>
            <a:xfrm>
              <a:off x="4876" y="527"/>
              <a:ext cx="341" cy="327"/>
            </a:xfrm>
            <a:prstGeom prst="rect">
              <a:avLst/>
            </a:prstGeom>
            <a:noFill/>
            <a:ln w="9525">
              <a:noFill/>
            </a:ln>
          </p:spPr>
          <p:txBody>
            <a:bodyPr wrap="none">
              <a:spAutoFit/>
            </a:bodyPr>
            <a:p>
              <a:pPr eaLnBrk="1" hangingPunct="1"/>
              <a:r>
                <a:rPr lang="zh-CN" altLang="en-US" sz="2800" b="1" dirty="0">
                  <a:latin typeface="宋体" panose="02010600030101010101" pitchFamily="2" charset="-122"/>
                </a:rPr>
                <a:t>的</a:t>
              </a:r>
              <a:endParaRPr lang="zh-CN" altLang="en-US" sz="2800" b="1" dirty="0">
                <a:latin typeface="宋体" panose="02010600030101010101" pitchFamily="2" charset="-122"/>
              </a:endParaRPr>
            </a:p>
          </p:txBody>
        </p:sp>
      </p:grpSp>
      <p:grpSp>
        <p:nvGrpSpPr>
          <p:cNvPr id="14379" name="Group 43"/>
          <p:cNvGrpSpPr/>
          <p:nvPr/>
        </p:nvGrpSpPr>
        <p:grpSpPr>
          <a:xfrm>
            <a:off x="395288" y="3789363"/>
            <a:ext cx="8459787" cy="519112"/>
            <a:chOff x="249" y="2387"/>
            <a:chExt cx="5329" cy="327"/>
          </a:xfrm>
        </p:grpSpPr>
        <p:sp>
          <p:nvSpPr>
            <p:cNvPr id="14345" name="Rectangle 40"/>
            <p:cNvSpPr/>
            <p:nvPr/>
          </p:nvSpPr>
          <p:spPr>
            <a:xfrm>
              <a:off x="249" y="2387"/>
              <a:ext cx="5329" cy="327"/>
            </a:xfrm>
            <a:prstGeom prst="rect">
              <a:avLst/>
            </a:prstGeom>
            <a:noFill/>
            <a:ln w="9525">
              <a:noFill/>
            </a:ln>
          </p:spPr>
          <p:txBody>
            <a:bodyPr>
              <a:spAutoFit/>
            </a:bodyPr>
            <a:p>
              <a:pPr eaLnBrk="1" hangingPunct="1"/>
              <a:r>
                <a:rPr lang="zh-CN" altLang="en-US" sz="2800" b="1" dirty="0">
                  <a:latin typeface="宋体" panose="02010600030101010101" pitchFamily="2" charset="-122"/>
                </a:rPr>
                <a:t>并求向量              在基         下的坐标</a:t>
              </a:r>
              <a:r>
                <a:rPr lang="en-US" altLang="zh-CN" sz="2800" b="1" dirty="0">
                  <a:latin typeface="宋体" panose="02010600030101010101" pitchFamily="2" charset="-122"/>
                </a:rPr>
                <a:t>.</a:t>
              </a:r>
              <a:r>
                <a:rPr lang="en-US" altLang="zh-CN" sz="1100" dirty="0">
                  <a:latin typeface="Times New Roman" panose="02020603050405020304" pitchFamily="18" charset="0"/>
                </a:rPr>
                <a:t> </a:t>
              </a:r>
              <a:endParaRPr lang="en-US" altLang="zh-CN" sz="1100" dirty="0">
                <a:latin typeface="Times New Roman" panose="02020603050405020304" pitchFamily="18" charset="0"/>
              </a:endParaRPr>
            </a:p>
          </p:txBody>
        </p:sp>
        <p:graphicFrame>
          <p:nvGraphicFramePr>
            <p:cNvPr id="14346" name="Object 41"/>
            <p:cNvGraphicFramePr>
              <a:graphicFrameLocks noChangeAspect="1"/>
            </p:cNvGraphicFramePr>
            <p:nvPr/>
          </p:nvGraphicFramePr>
          <p:xfrm>
            <a:off x="3268" y="2432"/>
            <a:ext cx="1064" cy="272"/>
          </p:xfrm>
          <a:graphic>
            <a:graphicData uri="http://schemas.openxmlformats.org/presentationml/2006/ole">
              <mc:AlternateContent xmlns:mc="http://schemas.openxmlformats.org/markup-compatibility/2006">
                <mc:Choice xmlns:v="urn:schemas-microsoft-com:vml" Requires="v">
                  <p:oleObj spid="_x0000_s3128" name="" r:id="rId15" imgW="1688465" imgH="431800" progId="Equation.DSMT4">
                    <p:embed/>
                  </p:oleObj>
                </mc:Choice>
                <mc:Fallback>
                  <p:oleObj name="" r:id="rId15" imgW="1688465" imgH="431800" progId="Equation.DSMT4">
                    <p:embed/>
                    <p:pic>
                      <p:nvPicPr>
                        <p:cNvPr id="0" name="图片 3127"/>
                        <p:cNvPicPr/>
                        <p:nvPr/>
                      </p:nvPicPr>
                      <p:blipFill>
                        <a:blip r:embed="rId16"/>
                        <a:stretch>
                          <a:fillRect/>
                        </a:stretch>
                      </p:blipFill>
                      <p:spPr>
                        <a:xfrm>
                          <a:off x="3268" y="2432"/>
                          <a:ext cx="1064" cy="272"/>
                        </a:xfrm>
                        <a:prstGeom prst="rect">
                          <a:avLst/>
                        </a:prstGeom>
                        <a:noFill/>
                        <a:ln w="38100">
                          <a:noFill/>
                          <a:miter/>
                        </a:ln>
                      </p:spPr>
                    </p:pic>
                  </p:oleObj>
                </mc:Fallback>
              </mc:AlternateContent>
            </a:graphicData>
          </a:graphic>
        </p:graphicFrame>
        <p:graphicFrame>
          <p:nvGraphicFramePr>
            <p:cNvPr id="14347" name="Object 42"/>
            <p:cNvGraphicFramePr>
              <a:graphicFrameLocks noChangeAspect="1"/>
            </p:cNvGraphicFramePr>
            <p:nvPr/>
          </p:nvGraphicFramePr>
          <p:xfrm>
            <a:off x="1223" y="2432"/>
            <a:ext cx="1608" cy="272"/>
          </p:xfrm>
          <a:graphic>
            <a:graphicData uri="http://schemas.openxmlformats.org/presentationml/2006/ole">
              <mc:AlternateContent xmlns:mc="http://schemas.openxmlformats.org/markup-compatibility/2006">
                <mc:Choice xmlns:v="urn:schemas-microsoft-com:vml" Requires="v">
                  <p:oleObj spid="_x0000_s3130" name="" r:id="rId17" imgW="2552700" imgH="431800" progId="Equation.DSMT4">
                    <p:embed/>
                  </p:oleObj>
                </mc:Choice>
                <mc:Fallback>
                  <p:oleObj name="" r:id="rId17" imgW="2552700" imgH="431800" progId="Equation.DSMT4">
                    <p:embed/>
                    <p:pic>
                      <p:nvPicPr>
                        <p:cNvPr id="0" name="图片 3129"/>
                        <p:cNvPicPr/>
                        <p:nvPr/>
                      </p:nvPicPr>
                      <p:blipFill>
                        <a:blip r:embed="rId18"/>
                        <a:stretch>
                          <a:fillRect/>
                        </a:stretch>
                      </p:blipFill>
                      <p:spPr>
                        <a:xfrm>
                          <a:off x="1223" y="2432"/>
                          <a:ext cx="1608" cy="272"/>
                        </a:xfrm>
                        <a:prstGeom prst="rect">
                          <a:avLst/>
                        </a:prstGeom>
                        <a:noFill/>
                        <a:ln w="38100">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353"/>
                                        </p:tgtEl>
                                        <p:attrNameLst>
                                          <p:attrName>style.visibility</p:attrName>
                                        </p:attrNameLst>
                                      </p:cBhvr>
                                      <p:to>
                                        <p:strVal val="visible"/>
                                      </p:to>
                                    </p:set>
                                    <p:animEffect transition="in" filter="wipe(left)">
                                      <p:cBhvr>
                                        <p:cTn id="7" dur="1000"/>
                                        <p:tgtEl>
                                          <p:spTgt spid="1435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4374"/>
                                        </p:tgtEl>
                                        <p:attrNameLst>
                                          <p:attrName>style.visibility</p:attrName>
                                        </p:attrNameLst>
                                      </p:cBhvr>
                                      <p:to>
                                        <p:strVal val="visible"/>
                                      </p:to>
                                    </p:set>
                                    <p:animEffect transition="in" filter="wipe(left)">
                                      <p:cBhvr>
                                        <p:cTn id="11" dur="1000"/>
                                        <p:tgtEl>
                                          <p:spTgt spid="14374"/>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4363">
                                            <p:txEl>
                                              <p:charRg st="0" end="9"/>
                                            </p:txEl>
                                          </p:spTgt>
                                        </p:tgtEl>
                                        <p:attrNameLst>
                                          <p:attrName>style.visibility</p:attrName>
                                        </p:attrNameLst>
                                      </p:cBhvr>
                                      <p:to>
                                        <p:strVal val="visible"/>
                                      </p:to>
                                    </p:set>
                                    <p:animEffect transition="in" filter="wipe(left)">
                                      <p:cBhvr>
                                        <p:cTn id="15" dur="1000"/>
                                        <p:tgtEl>
                                          <p:spTgt spid="14363">
                                            <p:txEl>
                                              <p:charRg st="0"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364"/>
                                        </p:tgtEl>
                                        <p:attrNameLst>
                                          <p:attrName>style.visibility</p:attrName>
                                        </p:attrNameLst>
                                      </p:cBhvr>
                                      <p:to>
                                        <p:strVal val="visible"/>
                                      </p:to>
                                    </p:set>
                                    <p:animEffect transition="in" filter="wipe(left)">
                                      <p:cBhvr>
                                        <p:cTn id="20" dur="1000"/>
                                        <p:tgtEl>
                                          <p:spTgt spid="14364"/>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4365"/>
                                        </p:tgtEl>
                                        <p:attrNameLst>
                                          <p:attrName>style.visibility</p:attrName>
                                        </p:attrNameLst>
                                      </p:cBhvr>
                                      <p:to>
                                        <p:strVal val="visible"/>
                                      </p:to>
                                    </p:set>
                                    <p:animEffect transition="in" filter="wipe(left)">
                                      <p:cBhvr>
                                        <p:cTn id="24" dur="1000"/>
                                        <p:tgtEl>
                                          <p:spTgt spid="1436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379"/>
                                        </p:tgtEl>
                                        <p:attrNameLst>
                                          <p:attrName>style.visibility</p:attrName>
                                        </p:attrNameLst>
                                      </p:cBhvr>
                                      <p:to>
                                        <p:strVal val="visible"/>
                                      </p:to>
                                    </p:set>
                                    <p:animEffect transition="in" filter="wipe(left)">
                                      <p:cBhvr>
                                        <p:cTn id="29" dur="1000"/>
                                        <p:tgtEl>
                                          <p:spTgt spid="1437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4366"/>
                                        </p:tgtEl>
                                        <p:attrNameLst>
                                          <p:attrName>style.visibility</p:attrName>
                                        </p:attrNameLst>
                                      </p:cBhvr>
                                      <p:to>
                                        <p:strVal val="visible"/>
                                      </p:to>
                                    </p:set>
                                    <p:animEffect transition="in" filter="wipe(left)">
                                      <p:cBhvr>
                                        <p:cTn id="34" dur="1000"/>
                                        <p:tgtEl>
                                          <p:spTgt spid="14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9" name="Object 9"/>
          <p:cNvGraphicFramePr>
            <a:graphicFrameLocks noChangeAspect="1"/>
          </p:cNvGraphicFramePr>
          <p:nvPr/>
        </p:nvGraphicFramePr>
        <p:xfrm>
          <a:off x="1289050" y="2211388"/>
          <a:ext cx="6667500" cy="1612900"/>
        </p:xfrm>
        <a:graphic>
          <a:graphicData uri="http://schemas.openxmlformats.org/presentationml/2006/ole">
            <mc:AlternateContent xmlns:mc="http://schemas.openxmlformats.org/markup-compatibility/2006">
              <mc:Choice xmlns:v="urn:schemas-microsoft-com:vml" Requires="v">
                <p:oleObj spid="_x0000_s3129" name="" r:id="rId1" imgW="6667500" imgH="1612900" progId="Equation.DSMT4">
                  <p:embed/>
                </p:oleObj>
              </mc:Choice>
              <mc:Fallback>
                <p:oleObj name="" r:id="rId1" imgW="6667500" imgH="1612900" progId="Equation.DSMT4">
                  <p:embed/>
                  <p:pic>
                    <p:nvPicPr>
                      <p:cNvPr id="0" name="图片 3128"/>
                      <p:cNvPicPr/>
                      <p:nvPr/>
                    </p:nvPicPr>
                    <p:blipFill>
                      <a:blip r:embed="rId2"/>
                      <a:stretch>
                        <a:fillRect/>
                      </a:stretch>
                    </p:blipFill>
                    <p:spPr>
                      <a:xfrm>
                        <a:off x="1289050" y="2211388"/>
                        <a:ext cx="6667500" cy="1612900"/>
                      </a:xfrm>
                      <a:prstGeom prst="rect">
                        <a:avLst/>
                      </a:prstGeom>
                      <a:noFill/>
                      <a:ln w="38100">
                        <a:noFill/>
                        <a:miter/>
                      </a:ln>
                    </p:spPr>
                  </p:pic>
                </p:oleObj>
              </mc:Fallback>
            </mc:AlternateContent>
          </a:graphicData>
        </a:graphic>
      </p:graphicFrame>
      <p:graphicFrame>
        <p:nvGraphicFramePr>
          <p:cNvPr id="15370" name="Object 10"/>
          <p:cNvGraphicFramePr>
            <a:graphicFrameLocks noChangeAspect="1"/>
          </p:cNvGraphicFramePr>
          <p:nvPr/>
        </p:nvGraphicFramePr>
        <p:xfrm>
          <a:off x="3176588" y="4011613"/>
          <a:ext cx="5067300" cy="1892300"/>
        </p:xfrm>
        <a:graphic>
          <a:graphicData uri="http://schemas.openxmlformats.org/presentationml/2006/ole">
            <mc:AlternateContent xmlns:mc="http://schemas.openxmlformats.org/markup-compatibility/2006">
              <mc:Choice xmlns:v="urn:schemas-microsoft-com:vml" Requires="v">
                <p:oleObj spid="_x0000_s3131" name="" r:id="rId3" imgW="5067300" imgH="1892300" progId="Equation.DSMT4">
                  <p:embed/>
                </p:oleObj>
              </mc:Choice>
              <mc:Fallback>
                <p:oleObj name="" r:id="rId3" imgW="5067300" imgH="1892300" progId="Equation.DSMT4">
                  <p:embed/>
                  <p:pic>
                    <p:nvPicPr>
                      <p:cNvPr id="0" name="图片 3130"/>
                      <p:cNvPicPr/>
                      <p:nvPr/>
                    </p:nvPicPr>
                    <p:blipFill>
                      <a:blip r:embed="rId4"/>
                      <a:stretch>
                        <a:fillRect/>
                      </a:stretch>
                    </p:blipFill>
                    <p:spPr>
                      <a:xfrm>
                        <a:off x="3176588" y="4011613"/>
                        <a:ext cx="5067300" cy="1892300"/>
                      </a:xfrm>
                      <a:prstGeom prst="rect">
                        <a:avLst/>
                      </a:prstGeom>
                      <a:noFill/>
                      <a:ln w="38100">
                        <a:noFill/>
                        <a:miter/>
                      </a:ln>
                    </p:spPr>
                  </p:pic>
                </p:oleObj>
              </mc:Fallback>
            </mc:AlternateContent>
          </a:graphicData>
        </a:graphic>
      </p:graphicFrame>
      <p:sp>
        <p:nvSpPr>
          <p:cNvPr id="15382" name="Rectangle 22"/>
          <p:cNvSpPr/>
          <p:nvPr/>
        </p:nvSpPr>
        <p:spPr>
          <a:xfrm>
            <a:off x="468313" y="2781300"/>
            <a:ext cx="1584325" cy="519113"/>
          </a:xfrm>
          <a:prstGeom prst="rect">
            <a:avLst/>
          </a:prstGeom>
          <a:noFill/>
          <a:ln w="9525">
            <a:noFill/>
          </a:ln>
        </p:spPr>
        <p:txBody>
          <a:bodyPr>
            <a:spAutoFit/>
          </a:bodyPr>
          <a:p>
            <a:pPr eaLnBrk="1" hangingPunct="1"/>
            <a:r>
              <a:rPr lang="zh-CN" altLang="en-US" sz="2800" b="1" dirty="0">
                <a:latin typeface="宋体" panose="02010600030101010101" pitchFamily="2" charset="-122"/>
              </a:rPr>
              <a:t>而，</a:t>
            </a:r>
            <a:endParaRPr lang="zh-CN" altLang="en-US" sz="2800" b="1" dirty="0">
              <a:latin typeface="宋体" panose="02010600030101010101" pitchFamily="2" charset="-122"/>
            </a:endParaRPr>
          </a:p>
        </p:txBody>
      </p:sp>
      <p:grpSp>
        <p:nvGrpSpPr>
          <p:cNvPr id="15383" name="Group 23"/>
          <p:cNvGrpSpPr/>
          <p:nvPr/>
        </p:nvGrpSpPr>
        <p:grpSpPr>
          <a:xfrm>
            <a:off x="827088" y="627063"/>
            <a:ext cx="6870700" cy="1536700"/>
            <a:chOff x="1104" y="1636"/>
            <a:chExt cx="4328" cy="968"/>
          </a:xfrm>
        </p:grpSpPr>
        <p:sp>
          <p:nvSpPr>
            <p:cNvPr id="15366" name="Rectangle 24"/>
            <p:cNvSpPr/>
            <p:nvPr/>
          </p:nvSpPr>
          <p:spPr>
            <a:xfrm>
              <a:off x="1104" y="1920"/>
              <a:ext cx="432" cy="327"/>
            </a:xfrm>
            <a:prstGeom prst="rect">
              <a:avLst/>
            </a:prstGeom>
            <a:noFill/>
            <a:ln w="9525">
              <a:noFill/>
            </a:ln>
          </p:spPr>
          <p:txBody>
            <a:bodyPr>
              <a:spAutoFit/>
            </a:bodyPr>
            <a:p>
              <a:pPr eaLnBrk="1" hangingPunct="1"/>
              <a:r>
                <a:rPr lang="en-US" altLang="zh-CN" sz="2800" b="1" dirty="0">
                  <a:latin typeface="宋体" panose="02010600030101010101" pitchFamily="2" charset="-122"/>
                </a:rPr>
                <a:t>∴</a:t>
              </a:r>
              <a:r>
                <a:rPr lang="en-US" altLang="zh-CN" sz="1100" dirty="0">
                  <a:latin typeface="Times New Roman" panose="02020603050405020304" pitchFamily="18" charset="0"/>
                </a:rPr>
                <a:t> </a:t>
              </a:r>
              <a:endParaRPr lang="en-US" altLang="zh-CN" dirty="0">
                <a:latin typeface="Times New Roman" panose="02020603050405020304" pitchFamily="18" charset="0"/>
              </a:endParaRPr>
            </a:p>
          </p:txBody>
        </p:sp>
        <p:graphicFrame>
          <p:nvGraphicFramePr>
            <p:cNvPr id="15367" name="Object 25"/>
            <p:cNvGraphicFramePr>
              <a:graphicFrameLocks noChangeAspect="1"/>
            </p:cNvGraphicFramePr>
            <p:nvPr/>
          </p:nvGraphicFramePr>
          <p:xfrm>
            <a:off x="1384" y="1636"/>
            <a:ext cx="4048" cy="968"/>
          </p:xfrm>
          <a:graphic>
            <a:graphicData uri="http://schemas.openxmlformats.org/presentationml/2006/ole">
              <mc:AlternateContent xmlns:mc="http://schemas.openxmlformats.org/markup-compatibility/2006">
                <mc:Choice xmlns:v="urn:schemas-microsoft-com:vml" Requires="v">
                  <p:oleObj spid="_x0000_s3134" name="" r:id="rId5" imgW="6426200" imgH="1536700" progId="Equation.DSMT4">
                    <p:embed/>
                  </p:oleObj>
                </mc:Choice>
                <mc:Fallback>
                  <p:oleObj name="" r:id="rId5" imgW="6426200" imgH="1536700" progId="Equation.DSMT4">
                    <p:embed/>
                    <p:pic>
                      <p:nvPicPr>
                        <p:cNvPr id="0" name="图片 3133"/>
                        <p:cNvPicPr/>
                        <p:nvPr/>
                      </p:nvPicPr>
                      <p:blipFill>
                        <a:blip r:embed="rId6"/>
                        <a:stretch>
                          <a:fillRect/>
                        </a:stretch>
                      </p:blipFill>
                      <p:spPr>
                        <a:xfrm>
                          <a:off x="1384" y="1636"/>
                          <a:ext cx="4048" cy="968"/>
                        </a:xfrm>
                        <a:prstGeom prst="rect">
                          <a:avLst/>
                        </a:prstGeom>
                        <a:noFill/>
                        <a:ln w="38100">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383"/>
                                        </p:tgtEl>
                                        <p:attrNameLst>
                                          <p:attrName>style.visibility</p:attrName>
                                        </p:attrNameLst>
                                      </p:cBhvr>
                                      <p:to>
                                        <p:strVal val="visible"/>
                                      </p:to>
                                    </p:set>
                                    <p:animEffect transition="in" filter="wipe(left)">
                                      <p:cBhvr>
                                        <p:cTn id="7" dur="1000"/>
                                        <p:tgtEl>
                                          <p:spTgt spid="153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82"/>
                                        </p:tgtEl>
                                        <p:attrNameLst>
                                          <p:attrName>style.visibility</p:attrName>
                                        </p:attrNameLst>
                                      </p:cBhvr>
                                      <p:to>
                                        <p:strVal val="visible"/>
                                      </p:to>
                                    </p:set>
                                    <p:animEffect transition="in" filter="wipe(left)">
                                      <p:cBhvr>
                                        <p:cTn id="12" dur="500"/>
                                        <p:tgtEl>
                                          <p:spTgt spid="1538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5369"/>
                                        </p:tgtEl>
                                        <p:attrNameLst>
                                          <p:attrName>style.visibility</p:attrName>
                                        </p:attrNameLst>
                                      </p:cBhvr>
                                      <p:to>
                                        <p:strVal val="visible"/>
                                      </p:to>
                                    </p:set>
                                    <p:animEffect transition="in" filter="wipe(left)">
                                      <p:cBhvr>
                                        <p:cTn id="16" dur="500"/>
                                        <p:tgtEl>
                                          <p:spTgt spid="1536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370"/>
                                        </p:tgtEl>
                                        <p:attrNameLst>
                                          <p:attrName>style.visibility</p:attrName>
                                        </p:attrNameLst>
                                      </p:cBhvr>
                                      <p:to>
                                        <p:strVal val="visible"/>
                                      </p:to>
                                    </p:set>
                                    <p:animEffect transition="in" filter="wipe(left)">
                                      <p:cBhvr>
                                        <p:cTn id="21"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93" name="Group 9"/>
          <p:cNvGrpSpPr/>
          <p:nvPr/>
        </p:nvGrpSpPr>
        <p:grpSpPr>
          <a:xfrm>
            <a:off x="684213" y="3141663"/>
            <a:ext cx="7454900" cy="519112"/>
            <a:chOff x="624" y="3264"/>
            <a:chExt cx="4696" cy="327"/>
          </a:xfrm>
        </p:grpSpPr>
        <p:graphicFrame>
          <p:nvGraphicFramePr>
            <p:cNvPr id="16395" name="Object 10"/>
            <p:cNvGraphicFramePr>
              <a:graphicFrameLocks noChangeAspect="1"/>
            </p:cNvGraphicFramePr>
            <p:nvPr/>
          </p:nvGraphicFramePr>
          <p:xfrm>
            <a:off x="2736" y="3303"/>
            <a:ext cx="1000" cy="272"/>
          </p:xfrm>
          <a:graphic>
            <a:graphicData uri="http://schemas.openxmlformats.org/presentationml/2006/ole">
              <mc:AlternateContent xmlns:mc="http://schemas.openxmlformats.org/markup-compatibility/2006">
                <mc:Choice xmlns:v="urn:schemas-microsoft-com:vml" Requires="v">
                  <p:oleObj spid="_x0000_s3132" name="" r:id="rId1" imgW="1587500" imgH="431800" progId="Equation.DSMT4">
                    <p:embed/>
                  </p:oleObj>
                </mc:Choice>
                <mc:Fallback>
                  <p:oleObj name="" r:id="rId1" imgW="1587500" imgH="431800" progId="Equation.DSMT4">
                    <p:embed/>
                    <p:pic>
                      <p:nvPicPr>
                        <p:cNvPr id="0" name="图片 3131"/>
                        <p:cNvPicPr/>
                        <p:nvPr/>
                      </p:nvPicPr>
                      <p:blipFill>
                        <a:blip r:embed="rId2"/>
                        <a:stretch>
                          <a:fillRect/>
                        </a:stretch>
                      </p:blipFill>
                      <p:spPr>
                        <a:xfrm>
                          <a:off x="2736" y="3303"/>
                          <a:ext cx="1000" cy="272"/>
                        </a:xfrm>
                        <a:prstGeom prst="rect">
                          <a:avLst/>
                        </a:prstGeom>
                        <a:noFill/>
                        <a:ln w="38100">
                          <a:noFill/>
                          <a:miter/>
                        </a:ln>
                      </p:spPr>
                    </p:pic>
                  </p:oleObj>
                </mc:Fallback>
              </mc:AlternateContent>
            </a:graphicData>
          </a:graphic>
        </p:graphicFrame>
        <p:graphicFrame>
          <p:nvGraphicFramePr>
            <p:cNvPr id="16396" name="Object 11"/>
            <p:cNvGraphicFramePr>
              <a:graphicFrameLocks noChangeAspect="1"/>
            </p:cNvGraphicFramePr>
            <p:nvPr/>
          </p:nvGraphicFramePr>
          <p:xfrm>
            <a:off x="1152" y="3303"/>
            <a:ext cx="1024" cy="272"/>
          </p:xfrm>
          <a:graphic>
            <a:graphicData uri="http://schemas.openxmlformats.org/presentationml/2006/ole">
              <mc:AlternateContent xmlns:mc="http://schemas.openxmlformats.org/markup-compatibility/2006">
                <mc:Choice xmlns:v="urn:schemas-microsoft-com:vml" Requires="v">
                  <p:oleObj spid="_x0000_s3133" name="" r:id="rId3" imgW="1625600" imgH="431800" progId="Equation.DSMT4">
                    <p:embed/>
                  </p:oleObj>
                </mc:Choice>
                <mc:Fallback>
                  <p:oleObj name="" r:id="rId3" imgW="1625600" imgH="431800" progId="Equation.DSMT4">
                    <p:embed/>
                    <p:pic>
                      <p:nvPicPr>
                        <p:cNvPr id="0" name="图片 3132"/>
                        <p:cNvPicPr/>
                        <p:nvPr/>
                      </p:nvPicPr>
                      <p:blipFill>
                        <a:blip r:embed="rId4"/>
                        <a:stretch>
                          <a:fillRect/>
                        </a:stretch>
                      </p:blipFill>
                      <p:spPr>
                        <a:xfrm>
                          <a:off x="1152" y="3303"/>
                          <a:ext cx="1024" cy="272"/>
                        </a:xfrm>
                        <a:prstGeom prst="rect">
                          <a:avLst/>
                        </a:prstGeom>
                        <a:noFill/>
                        <a:ln w="38100">
                          <a:noFill/>
                          <a:miter/>
                        </a:ln>
                      </p:spPr>
                    </p:pic>
                  </p:oleObj>
                </mc:Fallback>
              </mc:AlternateContent>
            </a:graphicData>
          </a:graphic>
        </p:graphicFrame>
        <p:sp>
          <p:nvSpPr>
            <p:cNvPr id="16397" name="Rectangle 12"/>
            <p:cNvSpPr/>
            <p:nvPr/>
          </p:nvSpPr>
          <p:spPr>
            <a:xfrm>
              <a:off x="2160" y="3264"/>
              <a:ext cx="624" cy="327"/>
            </a:xfrm>
            <a:prstGeom prst="rect">
              <a:avLst/>
            </a:prstGeom>
            <a:noFill/>
            <a:ln w="9525">
              <a:noFill/>
            </a:ln>
          </p:spPr>
          <p:txBody>
            <a:bodyPr>
              <a:spAutoFit/>
            </a:bodyPr>
            <a:p>
              <a:pPr eaLnBrk="1" hangingPunct="1"/>
              <a:r>
                <a:rPr lang="zh-CN" altLang="en-US" sz="2800" b="1" dirty="0">
                  <a:latin typeface="宋体" panose="02010600030101010101" pitchFamily="2" charset="-122"/>
                </a:rPr>
                <a:t>到基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sp>
          <p:nvSpPr>
            <p:cNvPr id="16398" name="Rectangle 13"/>
            <p:cNvSpPr/>
            <p:nvPr/>
          </p:nvSpPr>
          <p:spPr>
            <a:xfrm>
              <a:off x="624" y="3264"/>
              <a:ext cx="566" cy="327"/>
            </a:xfrm>
            <a:prstGeom prst="rect">
              <a:avLst/>
            </a:prstGeom>
            <a:noFill/>
            <a:ln w="9525">
              <a:noFill/>
            </a:ln>
          </p:spPr>
          <p:txBody>
            <a:bodyPr wrap="none">
              <a:spAutoFit/>
            </a:bodyPr>
            <a:p>
              <a:pPr eaLnBrk="1" hangingPunct="1"/>
              <a:r>
                <a:rPr lang="zh-CN" altLang="en-US" sz="2800" b="1" dirty="0">
                  <a:latin typeface="宋体" panose="02010600030101010101" pitchFamily="2" charset="-122"/>
                </a:rPr>
                <a:t>由基</a:t>
              </a:r>
              <a:endParaRPr lang="zh-CN" altLang="en-US" sz="2800" b="1" dirty="0">
                <a:latin typeface="宋体" panose="02010600030101010101" pitchFamily="2" charset="-122"/>
              </a:endParaRPr>
            </a:p>
          </p:txBody>
        </p:sp>
        <p:sp>
          <p:nvSpPr>
            <p:cNvPr id="16399" name="Rectangle 14"/>
            <p:cNvSpPr/>
            <p:nvPr/>
          </p:nvSpPr>
          <p:spPr>
            <a:xfrm>
              <a:off x="3736" y="3264"/>
              <a:ext cx="1584" cy="327"/>
            </a:xfrm>
            <a:prstGeom prst="rect">
              <a:avLst/>
            </a:prstGeom>
            <a:noFill/>
            <a:ln w="9525">
              <a:noFill/>
            </a:ln>
          </p:spPr>
          <p:txBody>
            <a:bodyPr>
              <a:spAutoFit/>
            </a:bodyPr>
            <a:p>
              <a:pPr eaLnBrk="1" hangingPunct="1"/>
              <a:r>
                <a:rPr lang="zh-CN" altLang="en-US" sz="2800" b="1" dirty="0">
                  <a:latin typeface="宋体" panose="02010600030101010101" pitchFamily="2" charset="-122"/>
                </a:rPr>
                <a:t>的过渡矩阵为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pSp>
      <p:graphicFrame>
        <p:nvGraphicFramePr>
          <p:cNvPr id="16403" name="Object 19"/>
          <p:cNvGraphicFramePr>
            <a:graphicFrameLocks noChangeAspect="1"/>
          </p:cNvGraphicFramePr>
          <p:nvPr>
            <p:ph/>
          </p:nvPr>
        </p:nvGraphicFramePr>
        <p:xfrm>
          <a:off x="2438400" y="3897313"/>
          <a:ext cx="2890838" cy="2032000"/>
        </p:xfrm>
        <a:graphic>
          <a:graphicData uri="http://schemas.openxmlformats.org/presentationml/2006/ole">
            <mc:AlternateContent xmlns:mc="http://schemas.openxmlformats.org/markup-compatibility/2006">
              <mc:Choice xmlns:v="urn:schemas-microsoft-com:vml" Requires="v">
                <p:oleObj spid="_x0000_s3135" name="" r:id="rId5" imgW="2730500" imgH="1905000" progId="Equation.DSMT4">
                  <p:embed/>
                </p:oleObj>
              </mc:Choice>
              <mc:Fallback>
                <p:oleObj name="" r:id="rId5" imgW="2730500" imgH="1905000" progId="Equation.DSMT4">
                  <p:embed/>
                  <p:pic>
                    <p:nvPicPr>
                      <p:cNvPr id="0" name="图片 3134"/>
                      <p:cNvPicPr/>
                      <p:nvPr/>
                    </p:nvPicPr>
                    <p:blipFill>
                      <a:blip r:embed="rId6"/>
                      <a:stretch>
                        <a:fillRect/>
                      </a:stretch>
                    </p:blipFill>
                    <p:spPr>
                      <a:xfrm>
                        <a:off x="2438400" y="3897313"/>
                        <a:ext cx="2890838" cy="2032000"/>
                      </a:xfrm>
                      <a:prstGeom prst="rect">
                        <a:avLst/>
                      </a:prstGeom>
                      <a:noFill/>
                      <a:ln w="38100">
                        <a:noFill/>
                        <a:miter/>
                      </a:ln>
                    </p:spPr>
                  </p:pic>
                </p:oleObj>
              </mc:Fallback>
            </mc:AlternateContent>
          </a:graphicData>
        </a:graphic>
      </p:graphicFrame>
      <p:grpSp>
        <p:nvGrpSpPr>
          <p:cNvPr id="16415" name="Group 31"/>
          <p:cNvGrpSpPr/>
          <p:nvPr/>
        </p:nvGrpSpPr>
        <p:grpSpPr>
          <a:xfrm>
            <a:off x="468313" y="476250"/>
            <a:ext cx="9288462" cy="519113"/>
            <a:chOff x="340" y="210"/>
            <a:chExt cx="5851" cy="327"/>
          </a:xfrm>
        </p:grpSpPr>
        <p:sp>
          <p:nvSpPr>
            <p:cNvPr id="16390" name="Rectangle 22"/>
            <p:cNvSpPr/>
            <p:nvPr/>
          </p:nvSpPr>
          <p:spPr>
            <a:xfrm>
              <a:off x="340" y="210"/>
              <a:ext cx="1296" cy="327"/>
            </a:xfrm>
            <a:prstGeom prst="rect">
              <a:avLst/>
            </a:prstGeom>
            <a:noFill/>
            <a:ln w="9525">
              <a:noFill/>
            </a:ln>
          </p:spPr>
          <p:txBody>
            <a:bodyPr>
              <a:spAutoFit/>
            </a:bodyPr>
            <a:p>
              <a:pPr eaLnBrk="1" hangingPunct="1"/>
              <a:r>
                <a:rPr lang="zh-CN" altLang="en-US" sz="2800" b="1" dirty="0">
                  <a:latin typeface="宋体" panose="02010600030101010101" pitchFamily="2" charset="-122"/>
                </a:rPr>
                <a:t>故，由基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6391" name="Object 23"/>
            <p:cNvGraphicFramePr>
              <a:graphicFrameLocks noChangeAspect="1"/>
            </p:cNvGraphicFramePr>
            <p:nvPr/>
          </p:nvGraphicFramePr>
          <p:xfrm>
            <a:off x="1338" y="255"/>
            <a:ext cx="1000" cy="272"/>
          </p:xfrm>
          <a:graphic>
            <a:graphicData uri="http://schemas.openxmlformats.org/presentationml/2006/ole">
              <mc:AlternateContent xmlns:mc="http://schemas.openxmlformats.org/markup-compatibility/2006">
                <mc:Choice xmlns:v="urn:schemas-microsoft-com:vml" Requires="v">
                  <p:oleObj spid="_x0000_s3076" name="" r:id="rId7" imgW="1587500" imgH="431800" progId="Equation.DSMT4">
                    <p:embed/>
                  </p:oleObj>
                </mc:Choice>
                <mc:Fallback>
                  <p:oleObj name="" r:id="rId7" imgW="1587500" imgH="431800" progId="Equation.DSMT4">
                    <p:embed/>
                    <p:pic>
                      <p:nvPicPr>
                        <p:cNvPr id="0" name="图片 3075"/>
                        <p:cNvPicPr/>
                        <p:nvPr/>
                      </p:nvPicPr>
                      <p:blipFill>
                        <a:blip r:embed="rId2"/>
                        <a:stretch>
                          <a:fillRect/>
                        </a:stretch>
                      </p:blipFill>
                      <p:spPr>
                        <a:xfrm>
                          <a:off x="1338" y="255"/>
                          <a:ext cx="1000" cy="272"/>
                        </a:xfrm>
                        <a:prstGeom prst="rect">
                          <a:avLst/>
                        </a:prstGeom>
                        <a:noFill/>
                        <a:ln w="38100">
                          <a:noFill/>
                          <a:miter/>
                        </a:ln>
                      </p:spPr>
                    </p:pic>
                  </p:oleObj>
                </mc:Fallback>
              </mc:AlternateContent>
            </a:graphicData>
          </a:graphic>
        </p:graphicFrame>
        <p:sp>
          <p:nvSpPr>
            <p:cNvPr id="16392" name="Rectangle 24"/>
            <p:cNvSpPr/>
            <p:nvPr/>
          </p:nvSpPr>
          <p:spPr>
            <a:xfrm>
              <a:off x="2381" y="210"/>
              <a:ext cx="624" cy="327"/>
            </a:xfrm>
            <a:prstGeom prst="rect">
              <a:avLst/>
            </a:prstGeom>
            <a:noFill/>
            <a:ln w="9525">
              <a:noFill/>
            </a:ln>
          </p:spPr>
          <p:txBody>
            <a:bodyPr>
              <a:spAutoFit/>
            </a:bodyPr>
            <a:p>
              <a:pPr eaLnBrk="1" hangingPunct="1"/>
              <a:r>
                <a:rPr lang="zh-CN" altLang="en-US" sz="2800" b="1" dirty="0">
                  <a:latin typeface="宋体" panose="02010600030101010101" pitchFamily="2" charset="-122"/>
                </a:rPr>
                <a:t>到基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2" name="Object 25"/>
            <p:cNvGraphicFramePr>
              <a:graphicFrameLocks noChangeAspect="1"/>
            </p:cNvGraphicFramePr>
            <p:nvPr/>
          </p:nvGraphicFramePr>
          <p:xfrm>
            <a:off x="2925" y="255"/>
            <a:ext cx="1024" cy="272"/>
          </p:xfrm>
          <a:graphic>
            <a:graphicData uri="http://schemas.openxmlformats.org/presentationml/2006/ole">
              <mc:AlternateContent xmlns:mc="http://schemas.openxmlformats.org/markup-compatibility/2006">
                <mc:Choice xmlns:v="urn:schemas-microsoft-com:vml" Requires="v">
                  <p:oleObj spid="_x0000_s3077" name="" r:id="rId8" imgW="1625600" imgH="431800" progId="Equation.DSMT4">
                    <p:embed/>
                  </p:oleObj>
                </mc:Choice>
                <mc:Fallback>
                  <p:oleObj name="" r:id="rId8" imgW="1625600" imgH="431800" progId="Equation.DSMT4">
                    <p:embed/>
                    <p:pic>
                      <p:nvPicPr>
                        <p:cNvPr id="0" name="图片 3076"/>
                        <p:cNvPicPr/>
                        <p:nvPr/>
                      </p:nvPicPr>
                      <p:blipFill>
                        <a:blip r:embed="rId4"/>
                        <a:stretch>
                          <a:fillRect/>
                        </a:stretch>
                      </p:blipFill>
                      <p:spPr>
                        <a:xfrm>
                          <a:off x="2925" y="255"/>
                          <a:ext cx="1024" cy="272"/>
                        </a:xfrm>
                        <a:prstGeom prst="rect">
                          <a:avLst/>
                        </a:prstGeom>
                        <a:noFill/>
                        <a:ln w="38100">
                          <a:noFill/>
                          <a:miter/>
                        </a:ln>
                      </p:spPr>
                    </p:pic>
                  </p:oleObj>
                </mc:Fallback>
              </mc:AlternateContent>
            </a:graphicData>
          </a:graphic>
        </p:graphicFrame>
        <p:sp>
          <p:nvSpPr>
            <p:cNvPr id="16394" name="Rectangle 26"/>
            <p:cNvSpPr/>
            <p:nvPr/>
          </p:nvSpPr>
          <p:spPr>
            <a:xfrm>
              <a:off x="3923" y="210"/>
              <a:ext cx="2268" cy="327"/>
            </a:xfrm>
            <a:prstGeom prst="rect">
              <a:avLst/>
            </a:prstGeom>
            <a:noFill/>
            <a:ln w="9525">
              <a:noFill/>
            </a:ln>
          </p:spPr>
          <p:txBody>
            <a:bodyPr>
              <a:spAutoFit/>
            </a:bodyPr>
            <a:p>
              <a:pPr eaLnBrk="1" hangingPunct="1"/>
              <a:r>
                <a:rPr lang="zh-CN" altLang="en-US" sz="2800" b="1" dirty="0">
                  <a:latin typeface="宋体" panose="02010600030101010101" pitchFamily="2" charset="-122"/>
                </a:rPr>
                <a:t>的过渡矩阵为</a:t>
              </a:r>
              <a:endParaRPr lang="zh-CN" altLang="en-US" sz="2800" b="1" dirty="0">
                <a:latin typeface="宋体" panose="02010600030101010101" pitchFamily="2" charset="-122"/>
              </a:endParaRPr>
            </a:p>
          </p:txBody>
        </p:sp>
      </p:grpSp>
      <p:graphicFrame>
        <p:nvGraphicFramePr>
          <p:cNvPr id="16413" name="Object 29"/>
          <p:cNvGraphicFramePr>
            <a:graphicFrameLocks noChangeAspect="1"/>
          </p:cNvGraphicFramePr>
          <p:nvPr/>
        </p:nvGraphicFramePr>
        <p:xfrm>
          <a:off x="2700338" y="1268413"/>
          <a:ext cx="2159000" cy="1549400"/>
        </p:xfrm>
        <a:graphic>
          <a:graphicData uri="http://schemas.openxmlformats.org/presentationml/2006/ole">
            <mc:AlternateContent xmlns:mc="http://schemas.openxmlformats.org/markup-compatibility/2006">
              <mc:Choice xmlns:v="urn:schemas-microsoft-com:vml" Requires="v">
                <p:oleObj spid="_x0000_s3078" name="" r:id="rId9" imgW="2159000" imgH="1549400" progId="Equation.DSMT4">
                  <p:embed/>
                </p:oleObj>
              </mc:Choice>
              <mc:Fallback>
                <p:oleObj name="" r:id="rId9" imgW="2159000" imgH="1549400" progId="Equation.DSMT4">
                  <p:embed/>
                  <p:pic>
                    <p:nvPicPr>
                      <p:cNvPr id="0" name="图片 3077"/>
                      <p:cNvPicPr/>
                      <p:nvPr/>
                    </p:nvPicPr>
                    <p:blipFill>
                      <a:blip r:embed="rId10"/>
                      <a:stretch>
                        <a:fillRect/>
                      </a:stretch>
                    </p:blipFill>
                    <p:spPr>
                      <a:xfrm>
                        <a:off x="2700338" y="1268413"/>
                        <a:ext cx="2159000" cy="15494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415"/>
                                        </p:tgtEl>
                                        <p:attrNameLst>
                                          <p:attrName>style.visibility</p:attrName>
                                        </p:attrNameLst>
                                      </p:cBhvr>
                                      <p:to>
                                        <p:strVal val="visible"/>
                                      </p:to>
                                    </p:set>
                                    <p:animEffect transition="in" filter="wipe(left)">
                                      <p:cBhvr>
                                        <p:cTn id="7" dur="1000"/>
                                        <p:tgtEl>
                                          <p:spTgt spid="164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413"/>
                                        </p:tgtEl>
                                        <p:attrNameLst>
                                          <p:attrName>style.visibility</p:attrName>
                                        </p:attrNameLst>
                                      </p:cBhvr>
                                      <p:to>
                                        <p:strVal val="visible"/>
                                      </p:to>
                                    </p:set>
                                    <p:animEffect transition="in" filter="dissolve">
                                      <p:cBhvr>
                                        <p:cTn id="12" dur="500"/>
                                        <p:tgtEl>
                                          <p:spTgt spid="164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93"/>
                                        </p:tgtEl>
                                        <p:attrNameLst>
                                          <p:attrName>style.visibility</p:attrName>
                                        </p:attrNameLst>
                                      </p:cBhvr>
                                      <p:to>
                                        <p:strVal val="visible"/>
                                      </p:to>
                                    </p:set>
                                    <p:animEffect transition="in" filter="wipe(left)">
                                      <p:cBhvr>
                                        <p:cTn id="17" dur="500"/>
                                        <p:tgtEl>
                                          <p:spTgt spid="1639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403"/>
                                        </p:tgtEl>
                                        <p:attrNameLst>
                                          <p:attrName>style.visibility</p:attrName>
                                        </p:attrNameLst>
                                      </p:cBhvr>
                                      <p:to>
                                        <p:strVal val="visible"/>
                                      </p:to>
                                    </p:set>
                                    <p:animEffect transition="in" filter="dissolve">
                                      <p:cBhvr>
                                        <p:cTn id="22"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3199" name="Group 15"/>
          <p:cNvGrpSpPr/>
          <p:nvPr/>
        </p:nvGrpSpPr>
        <p:grpSpPr>
          <a:xfrm>
            <a:off x="900113" y="476250"/>
            <a:ext cx="8243887" cy="519113"/>
            <a:chOff x="431" y="255"/>
            <a:chExt cx="5193" cy="327"/>
          </a:xfrm>
        </p:grpSpPr>
        <p:graphicFrame>
          <p:nvGraphicFramePr>
            <p:cNvPr id="17423" name="Object 4"/>
            <p:cNvGraphicFramePr>
              <a:graphicFrameLocks noChangeAspect="1"/>
            </p:cNvGraphicFramePr>
            <p:nvPr/>
          </p:nvGraphicFramePr>
          <p:xfrm>
            <a:off x="431" y="300"/>
            <a:ext cx="1608" cy="272"/>
          </p:xfrm>
          <a:graphic>
            <a:graphicData uri="http://schemas.openxmlformats.org/presentationml/2006/ole">
              <mc:AlternateContent xmlns:mc="http://schemas.openxmlformats.org/markup-compatibility/2006">
                <mc:Choice xmlns:v="urn:schemas-microsoft-com:vml" Requires="v">
                  <p:oleObj spid="_x0000_s3079" name="" r:id="rId1" imgW="2552700" imgH="431800" progId="Equation.DSMT4">
                    <p:embed/>
                  </p:oleObj>
                </mc:Choice>
                <mc:Fallback>
                  <p:oleObj name="" r:id="rId1" imgW="2552700" imgH="431800" progId="Equation.DSMT4">
                    <p:embed/>
                    <p:pic>
                      <p:nvPicPr>
                        <p:cNvPr id="0" name="图片 3078"/>
                        <p:cNvPicPr/>
                        <p:nvPr/>
                      </p:nvPicPr>
                      <p:blipFill>
                        <a:blip r:embed="rId2"/>
                        <a:stretch>
                          <a:fillRect/>
                        </a:stretch>
                      </p:blipFill>
                      <p:spPr>
                        <a:xfrm>
                          <a:off x="431" y="300"/>
                          <a:ext cx="1608" cy="272"/>
                        </a:xfrm>
                        <a:prstGeom prst="rect">
                          <a:avLst/>
                        </a:prstGeom>
                        <a:noFill/>
                        <a:ln w="38100">
                          <a:noFill/>
                          <a:miter/>
                        </a:ln>
                      </p:spPr>
                    </p:pic>
                  </p:oleObj>
                </mc:Fallback>
              </mc:AlternateContent>
            </a:graphicData>
          </a:graphic>
        </p:graphicFrame>
        <p:sp>
          <p:nvSpPr>
            <p:cNvPr id="17424" name="Rectangle 6"/>
            <p:cNvSpPr/>
            <p:nvPr/>
          </p:nvSpPr>
          <p:spPr>
            <a:xfrm>
              <a:off x="1973" y="255"/>
              <a:ext cx="3651" cy="327"/>
            </a:xfrm>
            <a:prstGeom prst="rect">
              <a:avLst/>
            </a:prstGeom>
            <a:noFill/>
            <a:ln w="9525">
              <a:noFill/>
            </a:ln>
          </p:spPr>
          <p:txBody>
            <a:bodyPr>
              <a:spAutoFit/>
            </a:bodyPr>
            <a:p>
              <a:pPr eaLnBrk="1" hangingPunct="1"/>
              <a:r>
                <a:rPr lang="zh-CN" altLang="en-US" sz="2800" b="1" dirty="0">
                  <a:latin typeface="宋体" panose="02010600030101010101" pitchFamily="2" charset="-122"/>
                </a:rPr>
                <a:t>在基　　　　　下的坐标就是</a:t>
              </a:r>
              <a:endParaRPr lang="zh-CN" altLang="en-US" sz="2800" b="1" dirty="0">
                <a:latin typeface="宋体" panose="02010600030101010101" pitchFamily="2" charset="-122"/>
              </a:endParaRPr>
            </a:p>
          </p:txBody>
        </p:sp>
        <p:graphicFrame>
          <p:nvGraphicFramePr>
            <p:cNvPr id="17425" name="Object 8"/>
            <p:cNvGraphicFramePr>
              <a:graphicFrameLocks noChangeAspect="1"/>
            </p:cNvGraphicFramePr>
            <p:nvPr/>
          </p:nvGraphicFramePr>
          <p:xfrm>
            <a:off x="2562" y="300"/>
            <a:ext cx="1048" cy="272"/>
          </p:xfrm>
          <a:graphic>
            <a:graphicData uri="http://schemas.openxmlformats.org/presentationml/2006/ole">
              <mc:AlternateContent xmlns:mc="http://schemas.openxmlformats.org/markup-compatibility/2006">
                <mc:Choice xmlns:v="urn:schemas-microsoft-com:vml" Requires="v">
                  <p:oleObj spid="_x0000_s3080" name="" r:id="rId3" imgW="1663700" imgH="431800" progId="Equation.DSMT4">
                    <p:embed/>
                  </p:oleObj>
                </mc:Choice>
                <mc:Fallback>
                  <p:oleObj name="" r:id="rId3" imgW="1663700" imgH="431800" progId="Equation.DSMT4">
                    <p:embed/>
                    <p:pic>
                      <p:nvPicPr>
                        <p:cNvPr id="0" name="图片 3079"/>
                        <p:cNvPicPr/>
                        <p:nvPr/>
                      </p:nvPicPr>
                      <p:blipFill>
                        <a:blip r:embed="rId4"/>
                        <a:stretch>
                          <a:fillRect/>
                        </a:stretch>
                      </p:blipFill>
                      <p:spPr>
                        <a:xfrm>
                          <a:off x="2562" y="300"/>
                          <a:ext cx="1048" cy="272"/>
                        </a:xfrm>
                        <a:prstGeom prst="rect">
                          <a:avLst/>
                        </a:prstGeom>
                        <a:noFill/>
                        <a:ln w="38100">
                          <a:noFill/>
                          <a:miter/>
                        </a:ln>
                      </p:spPr>
                    </p:pic>
                  </p:oleObj>
                </mc:Fallback>
              </mc:AlternateContent>
            </a:graphicData>
          </a:graphic>
        </p:graphicFrame>
      </p:grpSp>
      <p:graphicFrame>
        <p:nvGraphicFramePr>
          <p:cNvPr id="93193" name="Object 9"/>
          <p:cNvGraphicFramePr>
            <a:graphicFrameLocks noChangeAspect="1"/>
          </p:cNvGraphicFramePr>
          <p:nvPr/>
        </p:nvGraphicFramePr>
        <p:xfrm>
          <a:off x="2843213" y="1268413"/>
          <a:ext cx="1943100" cy="431800"/>
        </p:xfrm>
        <a:graphic>
          <a:graphicData uri="http://schemas.openxmlformats.org/presentationml/2006/ole">
            <mc:AlternateContent xmlns:mc="http://schemas.openxmlformats.org/markup-compatibility/2006">
              <mc:Choice xmlns:v="urn:schemas-microsoft-com:vml" Requires="v">
                <p:oleObj spid="_x0000_s3081" name="" r:id="rId5" imgW="1943100" imgH="431800" progId="Equation.DSMT4">
                  <p:embed/>
                </p:oleObj>
              </mc:Choice>
              <mc:Fallback>
                <p:oleObj name="" r:id="rId5" imgW="1943100" imgH="431800" progId="Equation.DSMT4">
                  <p:embed/>
                  <p:pic>
                    <p:nvPicPr>
                      <p:cNvPr id="0" name="图片 3080"/>
                      <p:cNvPicPr/>
                      <p:nvPr/>
                    </p:nvPicPr>
                    <p:blipFill>
                      <a:blip r:embed="rId6"/>
                      <a:stretch>
                        <a:fillRect/>
                      </a:stretch>
                    </p:blipFill>
                    <p:spPr>
                      <a:xfrm>
                        <a:off x="2843213" y="1268413"/>
                        <a:ext cx="1943100" cy="431800"/>
                      </a:xfrm>
                      <a:prstGeom prst="rect">
                        <a:avLst/>
                      </a:prstGeom>
                      <a:noFill/>
                      <a:ln w="38100">
                        <a:noFill/>
                        <a:miter/>
                      </a:ln>
                    </p:spPr>
                  </p:pic>
                </p:oleObj>
              </mc:Fallback>
            </mc:AlternateContent>
          </a:graphicData>
        </a:graphic>
      </p:graphicFrame>
      <p:grpSp>
        <p:nvGrpSpPr>
          <p:cNvPr id="93205" name="Group 21"/>
          <p:cNvGrpSpPr/>
          <p:nvPr/>
        </p:nvGrpSpPr>
        <p:grpSpPr>
          <a:xfrm>
            <a:off x="684213" y="1773238"/>
            <a:ext cx="8042275" cy="519112"/>
            <a:chOff x="476" y="1071"/>
            <a:chExt cx="5066" cy="327"/>
          </a:xfrm>
        </p:grpSpPr>
        <p:sp>
          <p:nvSpPr>
            <p:cNvPr id="17419" name="Rectangle 11"/>
            <p:cNvSpPr/>
            <p:nvPr/>
          </p:nvSpPr>
          <p:spPr>
            <a:xfrm>
              <a:off x="476" y="1071"/>
              <a:ext cx="5066" cy="327"/>
            </a:xfrm>
            <a:prstGeom prst="rect">
              <a:avLst/>
            </a:prstGeom>
            <a:noFill/>
            <a:ln w="9525">
              <a:noFill/>
            </a:ln>
          </p:spPr>
          <p:txBody>
            <a:bodyPr wrap="none">
              <a:spAutoFit/>
            </a:bodyPr>
            <a:p>
              <a:pPr eaLnBrk="1" hangingPunct="1"/>
              <a:r>
                <a:rPr lang="zh-CN" altLang="en-US" sz="2800" b="1" dirty="0">
                  <a:latin typeface="宋体" panose="02010600030101010101" pitchFamily="2" charset="-122"/>
                </a:rPr>
                <a:t>设　在基　　　　　下的坐标为　　　　　　，则</a:t>
              </a:r>
              <a:endParaRPr lang="zh-CN" altLang="en-US" sz="2800" b="1" dirty="0">
                <a:latin typeface="宋体" panose="02010600030101010101" pitchFamily="2" charset="-122"/>
              </a:endParaRPr>
            </a:p>
          </p:txBody>
        </p:sp>
        <p:graphicFrame>
          <p:nvGraphicFramePr>
            <p:cNvPr id="17420" name="Object 7"/>
            <p:cNvGraphicFramePr>
              <a:graphicFrameLocks noChangeAspect="1"/>
            </p:cNvGraphicFramePr>
            <p:nvPr/>
          </p:nvGraphicFramePr>
          <p:xfrm>
            <a:off x="1519" y="1117"/>
            <a:ext cx="1064" cy="272"/>
          </p:xfrm>
          <a:graphic>
            <a:graphicData uri="http://schemas.openxmlformats.org/presentationml/2006/ole">
              <mc:AlternateContent xmlns:mc="http://schemas.openxmlformats.org/markup-compatibility/2006">
                <mc:Choice xmlns:v="urn:schemas-microsoft-com:vml" Requires="v">
                  <p:oleObj spid="_x0000_s3082" name="" r:id="rId7" imgW="1688465" imgH="431800" progId="Equation.DSMT4">
                    <p:embed/>
                  </p:oleObj>
                </mc:Choice>
                <mc:Fallback>
                  <p:oleObj name="" r:id="rId7" imgW="1688465" imgH="431800" progId="Equation.DSMT4">
                    <p:embed/>
                    <p:pic>
                      <p:nvPicPr>
                        <p:cNvPr id="0" name="图片 3081"/>
                        <p:cNvPicPr/>
                        <p:nvPr/>
                      </p:nvPicPr>
                      <p:blipFill>
                        <a:blip r:embed="rId8"/>
                        <a:stretch>
                          <a:fillRect/>
                        </a:stretch>
                      </p:blipFill>
                      <p:spPr>
                        <a:xfrm>
                          <a:off x="1519" y="1117"/>
                          <a:ext cx="1064" cy="272"/>
                        </a:xfrm>
                        <a:prstGeom prst="rect">
                          <a:avLst/>
                        </a:prstGeom>
                        <a:noFill/>
                        <a:ln w="38100">
                          <a:noFill/>
                          <a:miter/>
                        </a:ln>
                      </p:spPr>
                    </p:pic>
                  </p:oleObj>
                </mc:Fallback>
              </mc:AlternateContent>
            </a:graphicData>
          </a:graphic>
        </p:graphicFrame>
        <p:graphicFrame>
          <p:nvGraphicFramePr>
            <p:cNvPr id="17421" name="Object 12"/>
            <p:cNvGraphicFramePr>
              <a:graphicFrameLocks noChangeAspect="1"/>
            </p:cNvGraphicFramePr>
            <p:nvPr/>
          </p:nvGraphicFramePr>
          <p:xfrm>
            <a:off x="793" y="1162"/>
            <a:ext cx="179" cy="155"/>
          </p:xfrm>
          <a:graphic>
            <a:graphicData uri="http://schemas.openxmlformats.org/presentationml/2006/ole">
              <mc:AlternateContent xmlns:mc="http://schemas.openxmlformats.org/markup-compatibility/2006">
                <mc:Choice xmlns:v="urn:schemas-microsoft-com:vml" Requires="v">
                  <p:oleObj spid="_x0000_s3083" name="" r:id="rId9" imgW="279400" imgH="241300" progId="Equation.DSMT4">
                    <p:embed/>
                  </p:oleObj>
                </mc:Choice>
                <mc:Fallback>
                  <p:oleObj name="" r:id="rId9" imgW="279400" imgH="241300" progId="Equation.DSMT4">
                    <p:embed/>
                    <p:pic>
                      <p:nvPicPr>
                        <p:cNvPr id="0" name="图片 3082"/>
                        <p:cNvPicPr/>
                        <p:nvPr/>
                      </p:nvPicPr>
                      <p:blipFill>
                        <a:blip r:embed="rId10"/>
                        <a:stretch>
                          <a:fillRect/>
                        </a:stretch>
                      </p:blipFill>
                      <p:spPr>
                        <a:xfrm>
                          <a:off x="793" y="1162"/>
                          <a:ext cx="179" cy="155"/>
                        </a:xfrm>
                        <a:prstGeom prst="rect">
                          <a:avLst/>
                        </a:prstGeom>
                        <a:noFill/>
                        <a:ln w="38100">
                          <a:noFill/>
                          <a:miter/>
                        </a:ln>
                      </p:spPr>
                    </p:pic>
                  </p:oleObj>
                </mc:Fallback>
              </mc:AlternateContent>
            </a:graphicData>
          </a:graphic>
        </p:graphicFrame>
        <p:graphicFrame>
          <p:nvGraphicFramePr>
            <p:cNvPr id="17422" name="Object 13"/>
            <p:cNvGraphicFramePr>
              <a:graphicFrameLocks noChangeAspect="1"/>
            </p:cNvGraphicFramePr>
            <p:nvPr/>
          </p:nvGraphicFramePr>
          <p:xfrm>
            <a:off x="3742" y="1117"/>
            <a:ext cx="1288" cy="272"/>
          </p:xfrm>
          <a:graphic>
            <a:graphicData uri="http://schemas.openxmlformats.org/presentationml/2006/ole">
              <mc:AlternateContent xmlns:mc="http://schemas.openxmlformats.org/markup-compatibility/2006">
                <mc:Choice xmlns:v="urn:schemas-microsoft-com:vml" Requires="v">
                  <p:oleObj spid="_x0000_s3084" name="" r:id="rId11" imgW="2044700" imgH="431800" progId="Equation.DSMT4">
                    <p:embed/>
                  </p:oleObj>
                </mc:Choice>
                <mc:Fallback>
                  <p:oleObj name="" r:id="rId11" imgW="2044700" imgH="431800" progId="Equation.DSMT4">
                    <p:embed/>
                    <p:pic>
                      <p:nvPicPr>
                        <p:cNvPr id="0" name="图片 3083"/>
                        <p:cNvPicPr/>
                        <p:nvPr/>
                      </p:nvPicPr>
                      <p:blipFill>
                        <a:blip r:embed="rId12"/>
                        <a:stretch>
                          <a:fillRect/>
                        </a:stretch>
                      </p:blipFill>
                      <p:spPr>
                        <a:xfrm>
                          <a:off x="3742" y="1117"/>
                          <a:ext cx="1288" cy="272"/>
                        </a:xfrm>
                        <a:prstGeom prst="rect">
                          <a:avLst/>
                        </a:prstGeom>
                        <a:noFill/>
                        <a:ln w="38100">
                          <a:noFill/>
                          <a:miter/>
                        </a:ln>
                      </p:spPr>
                    </p:pic>
                  </p:oleObj>
                </mc:Fallback>
              </mc:AlternateContent>
            </a:graphicData>
          </a:graphic>
        </p:graphicFrame>
      </p:grpSp>
      <p:graphicFrame>
        <p:nvGraphicFramePr>
          <p:cNvPr id="93198" name="Object 14"/>
          <p:cNvGraphicFramePr>
            <a:graphicFrameLocks noChangeAspect="1"/>
          </p:cNvGraphicFramePr>
          <p:nvPr/>
        </p:nvGraphicFramePr>
        <p:xfrm>
          <a:off x="1042988" y="2565400"/>
          <a:ext cx="6604000" cy="1892300"/>
        </p:xfrm>
        <a:graphic>
          <a:graphicData uri="http://schemas.openxmlformats.org/presentationml/2006/ole">
            <mc:AlternateContent xmlns:mc="http://schemas.openxmlformats.org/markup-compatibility/2006">
              <mc:Choice xmlns:v="urn:schemas-microsoft-com:vml" Requires="v">
                <p:oleObj spid="_x0000_s3085" name="" r:id="rId13" imgW="6604000" imgH="1892300" progId="Equation.DSMT4">
                  <p:embed/>
                </p:oleObj>
              </mc:Choice>
              <mc:Fallback>
                <p:oleObj name="" r:id="rId13" imgW="6604000" imgH="1892300" progId="Equation.DSMT4">
                  <p:embed/>
                  <p:pic>
                    <p:nvPicPr>
                      <p:cNvPr id="0" name="图片 3084"/>
                      <p:cNvPicPr/>
                      <p:nvPr/>
                    </p:nvPicPr>
                    <p:blipFill>
                      <a:blip r:embed="rId14"/>
                      <a:stretch>
                        <a:fillRect/>
                      </a:stretch>
                    </p:blipFill>
                    <p:spPr>
                      <a:xfrm>
                        <a:off x="1042988" y="2565400"/>
                        <a:ext cx="6604000" cy="1892300"/>
                      </a:xfrm>
                      <a:prstGeom prst="rect">
                        <a:avLst/>
                      </a:prstGeom>
                      <a:noFill/>
                      <a:ln w="38100">
                        <a:noFill/>
                        <a:miter/>
                      </a:ln>
                    </p:spPr>
                  </p:pic>
                </p:oleObj>
              </mc:Fallback>
            </mc:AlternateContent>
          </a:graphicData>
        </a:graphic>
      </p:graphicFrame>
      <p:grpSp>
        <p:nvGrpSpPr>
          <p:cNvPr id="93204" name="Group 20"/>
          <p:cNvGrpSpPr/>
          <p:nvPr/>
        </p:nvGrpSpPr>
        <p:grpSpPr>
          <a:xfrm>
            <a:off x="684213" y="4724400"/>
            <a:ext cx="5899150" cy="519113"/>
            <a:chOff x="431" y="3067"/>
            <a:chExt cx="3716" cy="327"/>
          </a:xfrm>
        </p:grpSpPr>
        <p:sp>
          <p:nvSpPr>
            <p:cNvPr id="17416" name="Rectangle 16"/>
            <p:cNvSpPr/>
            <p:nvPr/>
          </p:nvSpPr>
          <p:spPr>
            <a:xfrm>
              <a:off x="431" y="3067"/>
              <a:ext cx="3716" cy="327"/>
            </a:xfrm>
            <a:prstGeom prst="rect">
              <a:avLst/>
            </a:prstGeom>
            <a:noFill/>
            <a:ln w="9525">
              <a:noFill/>
            </a:ln>
          </p:spPr>
          <p:txBody>
            <a:bodyPr wrap="none">
              <a:spAutoFit/>
            </a:bodyPr>
            <a:p>
              <a:pPr eaLnBrk="1" hangingPunct="1"/>
              <a:r>
                <a:rPr lang="zh-CN" altLang="en-US" sz="2800" b="1" dirty="0">
                  <a:latin typeface="宋体" panose="02010600030101010101" pitchFamily="2" charset="-122"/>
                </a:rPr>
                <a:t>所以　在基　　　　　下的坐标为　</a:t>
              </a:r>
              <a:endParaRPr lang="zh-CN" altLang="en-US" sz="2800" b="1" dirty="0">
                <a:latin typeface="宋体" panose="02010600030101010101" pitchFamily="2" charset="-122"/>
              </a:endParaRPr>
            </a:p>
          </p:txBody>
        </p:sp>
        <p:graphicFrame>
          <p:nvGraphicFramePr>
            <p:cNvPr id="17417" name="Object 17"/>
            <p:cNvGraphicFramePr>
              <a:graphicFrameLocks noChangeAspect="1"/>
            </p:cNvGraphicFramePr>
            <p:nvPr/>
          </p:nvGraphicFramePr>
          <p:xfrm>
            <a:off x="1655" y="3113"/>
            <a:ext cx="1064" cy="272"/>
          </p:xfrm>
          <a:graphic>
            <a:graphicData uri="http://schemas.openxmlformats.org/presentationml/2006/ole">
              <mc:AlternateContent xmlns:mc="http://schemas.openxmlformats.org/markup-compatibility/2006">
                <mc:Choice xmlns:v="urn:schemas-microsoft-com:vml" Requires="v">
                  <p:oleObj spid="_x0000_s3086" name="" r:id="rId15" imgW="1688465" imgH="431800" progId="Equation.DSMT4">
                    <p:embed/>
                  </p:oleObj>
                </mc:Choice>
                <mc:Fallback>
                  <p:oleObj name="" r:id="rId15" imgW="1688465" imgH="431800" progId="Equation.DSMT4">
                    <p:embed/>
                    <p:pic>
                      <p:nvPicPr>
                        <p:cNvPr id="0" name="图片 3085"/>
                        <p:cNvPicPr/>
                        <p:nvPr/>
                      </p:nvPicPr>
                      <p:blipFill>
                        <a:blip r:embed="rId16"/>
                        <a:stretch>
                          <a:fillRect/>
                        </a:stretch>
                      </p:blipFill>
                      <p:spPr>
                        <a:xfrm>
                          <a:off x="1655" y="3113"/>
                          <a:ext cx="1064" cy="272"/>
                        </a:xfrm>
                        <a:prstGeom prst="rect">
                          <a:avLst/>
                        </a:prstGeom>
                        <a:noFill/>
                        <a:ln w="38100">
                          <a:noFill/>
                          <a:miter/>
                        </a:ln>
                      </p:spPr>
                    </p:pic>
                  </p:oleObj>
                </mc:Fallback>
              </mc:AlternateContent>
            </a:graphicData>
          </a:graphic>
        </p:graphicFrame>
        <p:graphicFrame>
          <p:nvGraphicFramePr>
            <p:cNvPr id="17418" name="Object 18"/>
            <p:cNvGraphicFramePr>
              <a:graphicFrameLocks noChangeAspect="1"/>
            </p:cNvGraphicFramePr>
            <p:nvPr/>
          </p:nvGraphicFramePr>
          <p:xfrm>
            <a:off x="975" y="3158"/>
            <a:ext cx="179" cy="155"/>
          </p:xfrm>
          <a:graphic>
            <a:graphicData uri="http://schemas.openxmlformats.org/presentationml/2006/ole">
              <mc:AlternateContent xmlns:mc="http://schemas.openxmlformats.org/markup-compatibility/2006">
                <mc:Choice xmlns:v="urn:schemas-microsoft-com:vml" Requires="v">
                  <p:oleObj spid="_x0000_s3087" name="" r:id="rId17" imgW="279400" imgH="241300" progId="Equation.DSMT4">
                    <p:embed/>
                  </p:oleObj>
                </mc:Choice>
                <mc:Fallback>
                  <p:oleObj name="" r:id="rId17" imgW="279400" imgH="241300" progId="Equation.DSMT4">
                    <p:embed/>
                    <p:pic>
                      <p:nvPicPr>
                        <p:cNvPr id="0" name="图片 3086"/>
                        <p:cNvPicPr/>
                        <p:nvPr/>
                      </p:nvPicPr>
                      <p:blipFill>
                        <a:blip r:embed="rId10"/>
                        <a:stretch>
                          <a:fillRect/>
                        </a:stretch>
                      </p:blipFill>
                      <p:spPr>
                        <a:xfrm>
                          <a:off x="975" y="3158"/>
                          <a:ext cx="179" cy="155"/>
                        </a:xfrm>
                        <a:prstGeom prst="rect">
                          <a:avLst/>
                        </a:prstGeom>
                        <a:noFill/>
                        <a:ln w="38100">
                          <a:noFill/>
                          <a:miter/>
                        </a:ln>
                      </p:spPr>
                    </p:pic>
                  </p:oleObj>
                </mc:Fallback>
              </mc:AlternateContent>
            </a:graphicData>
          </a:graphic>
        </p:graphicFrame>
      </p:grpSp>
      <p:graphicFrame>
        <p:nvGraphicFramePr>
          <p:cNvPr id="93203" name="Object 19"/>
          <p:cNvGraphicFramePr>
            <a:graphicFrameLocks noChangeAspect="1"/>
          </p:cNvGraphicFramePr>
          <p:nvPr/>
        </p:nvGraphicFramePr>
        <p:xfrm>
          <a:off x="2051050" y="5445125"/>
          <a:ext cx="3467100" cy="431800"/>
        </p:xfrm>
        <a:graphic>
          <a:graphicData uri="http://schemas.openxmlformats.org/presentationml/2006/ole">
            <mc:AlternateContent xmlns:mc="http://schemas.openxmlformats.org/markup-compatibility/2006">
              <mc:Choice xmlns:v="urn:schemas-microsoft-com:vml" Requires="v">
                <p:oleObj spid="_x0000_s3088" name="" r:id="rId18" imgW="3467100" imgH="431800" progId="Equation.DSMT4">
                  <p:embed/>
                </p:oleObj>
              </mc:Choice>
              <mc:Fallback>
                <p:oleObj name="" r:id="rId18" imgW="3467100" imgH="431800" progId="Equation.DSMT4">
                  <p:embed/>
                  <p:pic>
                    <p:nvPicPr>
                      <p:cNvPr id="0" name="图片 3087"/>
                      <p:cNvPicPr/>
                      <p:nvPr/>
                    </p:nvPicPr>
                    <p:blipFill>
                      <a:blip r:embed="rId19"/>
                      <a:stretch>
                        <a:fillRect/>
                      </a:stretch>
                    </p:blipFill>
                    <p:spPr>
                      <a:xfrm>
                        <a:off x="2051050" y="5445125"/>
                        <a:ext cx="3467100" cy="4318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3199"/>
                                        </p:tgtEl>
                                        <p:attrNameLst>
                                          <p:attrName>style.visibility</p:attrName>
                                        </p:attrNameLst>
                                      </p:cBhvr>
                                      <p:to>
                                        <p:strVal val="visible"/>
                                      </p:to>
                                    </p:set>
                                    <p:animEffect transition="in" filter="wipe(left)">
                                      <p:cBhvr>
                                        <p:cTn id="7" dur="1000"/>
                                        <p:tgtEl>
                                          <p:spTgt spid="93199"/>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3193"/>
                                        </p:tgtEl>
                                        <p:attrNameLst>
                                          <p:attrName>style.visibility</p:attrName>
                                        </p:attrNameLst>
                                      </p:cBhvr>
                                      <p:to>
                                        <p:strVal val="visible"/>
                                      </p:to>
                                    </p:set>
                                    <p:animEffect transition="in" filter="wipe(left)">
                                      <p:cBhvr>
                                        <p:cTn id="11" dur="1000"/>
                                        <p:tgtEl>
                                          <p:spTgt spid="9319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3205"/>
                                        </p:tgtEl>
                                        <p:attrNameLst>
                                          <p:attrName>style.visibility</p:attrName>
                                        </p:attrNameLst>
                                      </p:cBhvr>
                                      <p:to>
                                        <p:strVal val="visible"/>
                                      </p:to>
                                    </p:set>
                                    <p:animEffect transition="in" filter="wipe(left)">
                                      <p:cBhvr>
                                        <p:cTn id="16" dur="1000"/>
                                        <p:tgtEl>
                                          <p:spTgt spid="932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3198"/>
                                        </p:tgtEl>
                                        <p:attrNameLst>
                                          <p:attrName>style.visibility</p:attrName>
                                        </p:attrNameLst>
                                      </p:cBhvr>
                                      <p:to>
                                        <p:strVal val="visible"/>
                                      </p:to>
                                    </p:set>
                                    <p:animEffect transition="in" filter="wipe(left)">
                                      <p:cBhvr>
                                        <p:cTn id="21" dur="1000"/>
                                        <p:tgtEl>
                                          <p:spTgt spid="93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3204"/>
                                        </p:tgtEl>
                                        <p:attrNameLst>
                                          <p:attrName>style.visibility</p:attrName>
                                        </p:attrNameLst>
                                      </p:cBhvr>
                                      <p:to>
                                        <p:strVal val="visible"/>
                                      </p:to>
                                    </p:set>
                                    <p:animEffect transition="in" filter="wipe(left)">
                                      <p:cBhvr>
                                        <p:cTn id="26" dur="1000"/>
                                        <p:tgtEl>
                                          <p:spTgt spid="93204"/>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93203"/>
                                        </p:tgtEl>
                                        <p:attrNameLst>
                                          <p:attrName>style.visibility</p:attrName>
                                        </p:attrNameLst>
                                      </p:cBhvr>
                                      <p:to>
                                        <p:strVal val="visible"/>
                                      </p:to>
                                    </p:set>
                                    <p:animEffect transition="in" filter="wipe(left)">
                                      <p:cBhvr>
                                        <p:cTn id="30" dur="1000"/>
                                        <p:tgtEl>
                                          <p:spTgt spid="93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11" name="Group 3"/>
          <p:cNvGrpSpPr/>
          <p:nvPr/>
        </p:nvGrpSpPr>
        <p:grpSpPr>
          <a:xfrm>
            <a:off x="971550" y="404813"/>
            <a:ext cx="7429500" cy="519112"/>
            <a:chOff x="480" y="1584"/>
            <a:chExt cx="4680" cy="327"/>
          </a:xfrm>
        </p:grpSpPr>
        <p:sp>
          <p:nvSpPr>
            <p:cNvPr id="18438" name="Rectangle 4"/>
            <p:cNvSpPr/>
            <p:nvPr/>
          </p:nvSpPr>
          <p:spPr>
            <a:xfrm>
              <a:off x="480" y="1584"/>
              <a:ext cx="2688" cy="327"/>
            </a:xfrm>
            <a:prstGeom prst="rect">
              <a:avLst/>
            </a:prstGeom>
            <a:noFill/>
            <a:ln w="9525">
              <a:noFill/>
            </a:ln>
          </p:spPr>
          <p:txBody>
            <a:bodyPr>
              <a:spAutoFit/>
            </a:bodyPr>
            <a:p>
              <a:pPr eaLnBrk="1" hangingPunct="1"/>
              <a:r>
                <a:rPr lang="zh-CN" altLang="en-US" sz="2800" b="1" dirty="0">
                  <a:solidFill>
                    <a:srgbClr val="000099"/>
                  </a:solidFill>
                  <a:latin typeface="宋体" panose="02010600030101010101" pitchFamily="2" charset="-122"/>
                </a:rPr>
                <a:t>例</a:t>
              </a:r>
              <a:r>
                <a:rPr lang="en-US" altLang="zh-CN" sz="2800" b="1" dirty="0">
                  <a:solidFill>
                    <a:srgbClr val="000099"/>
                  </a:solidFill>
                  <a:latin typeface="Times New Roman" panose="02020603050405020304" pitchFamily="18" charset="0"/>
                </a:rPr>
                <a:t>2</a:t>
              </a:r>
              <a:r>
                <a:rPr lang="zh-CN" altLang="en-US" sz="2800" b="1" dirty="0">
                  <a:latin typeface="宋体" panose="02010600030101010101" pitchFamily="2" charset="-122"/>
                </a:rPr>
                <a:t>　在</a:t>
              </a:r>
              <a:r>
                <a:rPr lang="en-US" altLang="zh-CN" sz="2800" b="1" dirty="0">
                  <a:latin typeface="Times New Roman" panose="02020603050405020304" pitchFamily="18" charset="0"/>
                </a:rPr>
                <a:t>P</a:t>
              </a:r>
              <a:r>
                <a:rPr lang="en-US" altLang="zh-CN" sz="2800" b="1" baseline="30000" dirty="0">
                  <a:latin typeface="Times New Roman" panose="02020603050405020304" pitchFamily="18" charset="0"/>
                </a:rPr>
                <a:t>4</a:t>
              </a:r>
              <a:r>
                <a:rPr lang="zh-CN" altLang="en-US" sz="2800" b="1" dirty="0">
                  <a:latin typeface="宋体" panose="02010600030101010101" pitchFamily="2" charset="-122"/>
                </a:rPr>
                <a:t>中，求由基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8439" name="Object 5"/>
            <p:cNvGraphicFramePr>
              <a:graphicFrameLocks noChangeAspect="1"/>
            </p:cNvGraphicFramePr>
            <p:nvPr/>
          </p:nvGraphicFramePr>
          <p:xfrm>
            <a:off x="2664" y="1584"/>
            <a:ext cx="1056" cy="272"/>
          </p:xfrm>
          <a:graphic>
            <a:graphicData uri="http://schemas.openxmlformats.org/presentationml/2006/ole">
              <mc:AlternateContent xmlns:mc="http://schemas.openxmlformats.org/markup-compatibility/2006">
                <mc:Choice xmlns:v="urn:schemas-microsoft-com:vml" Requires="v">
                  <p:oleObj spid="_x0000_s3090" name="" r:id="rId1" imgW="1676400" imgH="431800" progId="Equation.DSMT4">
                    <p:embed/>
                  </p:oleObj>
                </mc:Choice>
                <mc:Fallback>
                  <p:oleObj name="" r:id="rId1" imgW="1676400" imgH="431800" progId="Equation.DSMT4">
                    <p:embed/>
                    <p:pic>
                      <p:nvPicPr>
                        <p:cNvPr id="0" name="图片 3089"/>
                        <p:cNvPicPr/>
                        <p:nvPr/>
                      </p:nvPicPr>
                      <p:blipFill>
                        <a:blip r:embed="rId2"/>
                        <a:stretch>
                          <a:fillRect/>
                        </a:stretch>
                      </p:blipFill>
                      <p:spPr>
                        <a:xfrm>
                          <a:off x="2664" y="1584"/>
                          <a:ext cx="1056" cy="272"/>
                        </a:xfrm>
                        <a:prstGeom prst="rect">
                          <a:avLst/>
                        </a:prstGeom>
                        <a:noFill/>
                        <a:ln w="38100">
                          <a:noFill/>
                          <a:miter/>
                        </a:ln>
                      </p:spPr>
                    </p:pic>
                  </p:oleObj>
                </mc:Fallback>
              </mc:AlternateContent>
            </a:graphicData>
          </a:graphic>
        </p:graphicFrame>
        <p:sp>
          <p:nvSpPr>
            <p:cNvPr id="18440" name="Rectangle 6"/>
            <p:cNvSpPr/>
            <p:nvPr/>
          </p:nvSpPr>
          <p:spPr>
            <a:xfrm>
              <a:off x="3648" y="1584"/>
              <a:ext cx="624" cy="327"/>
            </a:xfrm>
            <a:prstGeom prst="rect">
              <a:avLst/>
            </a:prstGeom>
            <a:noFill/>
            <a:ln w="9525">
              <a:noFill/>
            </a:ln>
          </p:spPr>
          <p:txBody>
            <a:bodyPr>
              <a:spAutoFit/>
            </a:bodyPr>
            <a:p>
              <a:pPr eaLnBrk="1" hangingPunct="1"/>
              <a:r>
                <a:rPr lang="zh-CN" altLang="en-US" sz="2800" b="1" dirty="0">
                  <a:latin typeface="宋体" panose="02010600030101010101" pitchFamily="2" charset="-122"/>
                </a:rPr>
                <a:t>到基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8441" name="Object 7"/>
            <p:cNvGraphicFramePr>
              <a:graphicFrameLocks noChangeAspect="1"/>
            </p:cNvGraphicFramePr>
            <p:nvPr/>
          </p:nvGraphicFramePr>
          <p:xfrm>
            <a:off x="4136" y="1600"/>
            <a:ext cx="1024" cy="272"/>
          </p:xfrm>
          <a:graphic>
            <a:graphicData uri="http://schemas.openxmlformats.org/presentationml/2006/ole">
              <mc:AlternateContent xmlns:mc="http://schemas.openxmlformats.org/markup-compatibility/2006">
                <mc:Choice xmlns:v="urn:schemas-microsoft-com:vml" Requires="v">
                  <p:oleObj spid="_x0000_s3093" name="" r:id="rId3" imgW="1625600" imgH="431800" progId="Equation.DSMT4">
                    <p:embed/>
                  </p:oleObj>
                </mc:Choice>
                <mc:Fallback>
                  <p:oleObj name="" r:id="rId3" imgW="1625600" imgH="431800" progId="Equation.DSMT4">
                    <p:embed/>
                    <p:pic>
                      <p:nvPicPr>
                        <p:cNvPr id="0" name="图片 3092"/>
                        <p:cNvPicPr/>
                        <p:nvPr/>
                      </p:nvPicPr>
                      <p:blipFill>
                        <a:blip r:embed="rId4"/>
                        <a:stretch>
                          <a:fillRect/>
                        </a:stretch>
                      </p:blipFill>
                      <p:spPr>
                        <a:xfrm>
                          <a:off x="4136" y="1600"/>
                          <a:ext cx="1024" cy="272"/>
                        </a:xfrm>
                        <a:prstGeom prst="rect">
                          <a:avLst/>
                        </a:prstGeom>
                        <a:noFill/>
                        <a:ln w="38100">
                          <a:noFill/>
                          <a:miter/>
                        </a:ln>
                      </p:spPr>
                    </p:pic>
                  </p:oleObj>
                </mc:Fallback>
              </mc:AlternateContent>
            </a:graphicData>
          </a:graphic>
        </p:graphicFrame>
      </p:grpSp>
      <p:sp>
        <p:nvSpPr>
          <p:cNvPr id="17416" name="Rectangle 8"/>
          <p:cNvSpPr/>
          <p:nvPr/>
        </p:nvSpPr>
        <p:spPr>
          <a:xfrm>
            <a:off x="539750" y="1052513"/>
            <a:ext cx="4608513" cy="519112"/>
          </a:xfrm>
          <a:prstGeom prst="rect">
            <a:avLst/>
          </a:prstGeom>
          <a:noFill/>
          <a:ln w="9525">
            <a:noFill/>
          </a:ln>
        </p:spPr>
        <p:txBody>
          <a:bodyPr>
            <a:spAutoFit/>
          </a:bodyPr>
          <a:p>
            <a:pPr eaLnBrk="1" hangingPunct="1"/>
            <a:r>
              <a:rPr lang="zh-CN" altLang="en-US" sz="2800" b="1" dirty="0">
                <a:latin typeface="宋体" panose="02010600030101010101" pitchFamily="2" charset="-122"/>
              </a:rPr>
              <a:t>的过渡矩阵，其中</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7417" name="Object 9"/>
          <p:cNvGraphicFramePr>
            <a:graphicFrameLocks noChangeAspect="1"/>
          </p:cNvGraphicFramePr>
          <p:nvPr/>
        </p:nvGraphicFramePr>
        <p:xfrm>
          <a:off x="1058863" y="2114550"/>
          <a:ext cx="2400300" cy="2628900"/>
        </p:xfrm>
        <a:graphic>
          <a:graphicData uri="http://schemas.openxmlformats.org/presentationml/2006/ole">
            <mc:AlternateContent xmlns:mc="http://schemas.openxmlformats.org/markup-compatibility/2006">
              <mc:Choice xmlns:v="urn:schemas-microsoft-com:vml" Requires="v">
                <p:oleObj spid="_x0000_s3089" name="" r:id="rId5" imgW="2400300" imgH="2628900" progId="Equation.DSMT4">
                  <p:embed/>
                </p:oleObj>
              </mc:Choice>
              <mc:Fallback>
                <p:oleObj name="" r:id="rId5" imgW="2400300" imgH="2628900" progId="Equation.DSMT4">
                  <p:embed/>
                  <p:pic>
                    <p:nvPicPr>
                      <p:cNvPr id="0" name="图片 3088"/>
                      <p:cNvPicPr/>
                      <p:nvPr/>
                    </p:nvPicPr>
                    <p:blipFill>
                      <a:blip r:embed="rId6"/>
                      <a:stretch>
                        <a:fillRect/>
                      </a:stretch>
                    </p:blipFill>
                    <p:spPr>
                      <a:xfrm>
                        <a:off x="1058863" y="2114550"/>
                        <a:ext cx="2400300" cy="2628900"/>
                      </a:xfrm>
                      <a:prstGeom prst="rect">
                        <a:avLst/>
                      </a:prstGeom>
                      <a:noFill/>
                      <a:ln w="38100">
                        <a:noFill/>
                        <a:miter/>
                      </a:ln>
                    </p:spPr>
                  </p:pic>
                </p:oleObj>
              </mc:Fallback>
            </mc:AlternateContent>
          </a:graphicData>
        </a:graphic>
      </p:graphicFrame>
      <p:graphicFrame>
        <p:nvGraphicFramePr>
          <p:cNvPr id="17419" name="Object 11"/>
          <p:cNvGraphicFramePr>
            <a:graphicFrameLocks noChangeAspect="1"/>
          </p:cNvGraphicFramePr>
          <p:nvPr/>
        </p:nvGraphicFramePr>
        <p:xfrm>
          <a:off x="4795838" y="2114550"/>
          <a:ext cx="2184400" cy="2628900"/>
        </p:xfrm>
        <a:graphic>
          <a:graphicData uri="http://schemas.openxmlformats.org/presentationml/2006/ole">
            <mc:AlternateContent xmlns:mc="http://schemas.openxmlformats.org/markup-compatibility/2006">
              <mc:Choice xmlns:v="urn:schemas-microsoft-com:vml" Requires="v">
                <p:oleObj spid="_x0000_s3096" name="" r:id="rId7" imgW="2184400" imgH="2628900" progId="Equation.DSMT4">
                  <p:embed/>
                </p:oleObj>
              </mc:Choice>
              <mc:Fallback>
                <p:oleObj name="" r:id="rId7" imgW="2184400" imgH="2628900" progId="Equation.DSMT4">
                  <p:embed/>
                  <p:pic>
                    <p:nvPicPr>
                      <p:cNvPr id="0" name="图片 3095"/>
                      <p:cNvPicPr/>
                      <p:nvPr/>
                    </p:nvPicPr>
                    <p:blipFill>
                      <a:blip r:embed="rId8"/>
                      <a:stretch>
                        <a:fillRect/>
                      </a:stretch>
                    </p:blipFill>
                    <p:spPr>
                      <a:xfrm>
                        <a:off x="4795838" y="2114550"/>
                        <a:ext cx="2184400" cy="26289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6">
                                            <p:txEl>
                                              <p:charRg st="0" end="10"/>
                                            </p:txEl>
                                          </p:spTgt>
                                        </p:tgtEl>
                                        <p:attrNameLst>
                                          <p:attrName>style.visibility</p:attrName>
                                        </p:attrNameLst>
                                      </p:cBhvr>
                                      <p:to>
                                        <p:strVal val="visible"/>
                                      </p:to>
                                    </p:set>
                                    <p:animEffect transition="in" filter="wipe(left)">
                                      <p:cBhvr>
                                        <p:cTn id="12" dur="500"/>
                                        <p:tgtEl>
                                          <p:spTgt spid="17416">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417"/>
                                        </p:tgtEl>
                                        <p:attrNameLst>
                                          <p:attrName>style.visibility</p:attrName>
                                        </p:attrNameLst>
                                      </p:cBhvr>
                                      <p:to>
                                        <p:strVal val="visible"/>
                                      </p:to>
                                    </p:set>
                                    <p:animEffect transition="in" filter="wipe(up)">
                                      <p:cBhvr>
                                        <p:cTn id="17" dur="1000"/>
                                        <p:tgtEl>
                                          <p:spTgt spid="17417"/>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7419"/>
                                        </p:tgtEl>
                                        <p:attrNameLst>
                                          <p:attrName>style.visibility</p:attrName>
                                        </p:attrNameLst>
                                      </p:cBhvr>
                                      <p:to>
                                        <p:strVal val="visible"/>
                                      </p:to>
                                    </p:set>
                                    <p:animEffect transition="in" filter="wipe(up)">
                                      <p:cBhvr>
                                        <p:cTn id="21" dur="10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434" name="Group 2"/>
          <p:cNvGrpSpPr/>
          <p:nvPr/>
        </p:nvGrpSpPr>
        <p:grpSpPr>
          <a:xfrm>
            <a:off x="900113" y="404813"/>
            <a:ext cx="7200900" cy="519112"/>
            <a:chOff x="624" y="288"/>
            <a:chExt cx="3412" cy="327"/>
          </a:xfrm>
        </p:grpSpPr>
        <p:sp>
          <p:nvSpPr>
            <p:cNvPr id="19466" name="Rectangle 3"/>
            <p:cNvSpPr/>
            <p:nvPr/>
          </p:nvSpPr>
          <p:spPr>
            <a:xfrm>
              <a:off x="624" y="288"/>
              <a:ext cx="1200" cy="327"/>
            </a:xfrm>
            <a:prstGeom prst="rect">
              <a:avLst/>
            </a:prstGeom>
            <a:noFill/>
            <a:ln w="9525">
              <a:noFill/>
            </a:ln>
          </p:spPr>
          <p:txBody>
            <a:bodyPr>
              <a:spAutoFit/>
            </a:bodyPr>
            <a:p>
              <a:pPr eaLnBrk="1" hangingPunct="1"/>
              <a:r>
                <a:rPr lang="zh-CN" altLang="en-US" sz="2800" b="1" dirty="0">
                  <a:latin typeface="宋体" panose="02010600030101010101" pitchFamily="2" charset="-122"/>
                </a:rPr>
                <a:t>解：设</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9467" name="Object 4"/>
            <p:cNvGraphicFramePr>
              <a:graphicFrameLocks noChangeAspect="1"/>
            </p:cNvGraphicFramePr>
            <p:nvPr/>
          </p:nvGraphicFramePr>
          <p:xfrm>
            <a:off x="1404" y="336"/>
            <a:ext cx="2632" cy="272"/>
          </p:xfrm>
          <a:graphic>
            <a:graphicData uri="http://schemas.openxmlformats.org/presentationml/2006/ole">
              <mc:AlternateContent xmlns:mc="http://schemas.openxmlformats.org/markup-compatibility/2006">
                <mc:Choice xmlns:v="urn:schemas-microsoft-com:vml" Requires="v">
                  <p:oleObj spid="_x0000_s3095" name="" r:id="rId1" imgW="4178300" imgH="431800" progId="Equation.DSMT4">
                    <p:embed/>
                  </p:oleObj>
                </mc:Choice>
                <mc:Fallback>
                  <p:oleObj name="" r:id="rId1" imgW="4178300" imgH="431800" progId="Equation.DSMT4">
                    <p:embed/>
                    <p:pic>
                      <p:nvPicPr>
                        <p:cNvPr id="0" name="图片 3094"/>
                        <p:cNvPicPr/>
                        <p:nvPr/>
                      </p:nvPicPr>
                      <p:blipFill>
                        <a:blip r:embed="rId2"/>
                        <a:stretch>
                          <a:fillRect/>
                        </a:stretch>
                      </p:blipFill>
                      <p:spPr>
                        <a:xfrm>
                          <a:off x="1404" y="336"/>
                          <a:ext cx="2632" cy="272"/>
                        </a:xfrm>
                        <a:prstGeom prst="rect">
                          <a:avLst/>
                        </a:prstGeom>
                        <a:noFill/>
                        <a:ln w="38100">
                          <a:noFill/>
                          <a:miter/>
                        </a:ln>
                      </p:spPr>
                    </p:pic>
                  </p:oleObj>
                </mc:Fallback>
              </mc:AlternateContent>
            </a:graphicData>
          </a:graphic>
        </p:graphicFrame>
      </p:grpSp>
      <p:graphicFrame>
        <p:nvGraphicFramePr>
          <p:cNvPr id="18438" name="Object 6"/>
          <p:cNvGraphicFramePr>
            <a:graphicFrameLocks noChangeAspect="1"/>
          </p:cNvGraphicFramePr>
          <p:nvPr/>
        </p:nvGraphicFramePr>
        <p:xfrm>
          <a:off x="2051050" y="1196975"/>
          <a:ext cx="4127500" cy="431800"/>
        </p:xfrm>
        <a:graphic>
          <a:graphicData uri="http://schemas.openxmlformats.org/presentationml/2006/ole">
            <mc:AlternateContent xmlns:mc="http://schemas.openxmlformats.org/markup-compatibility/2006">
              <mc:Choice xmlns:v="urn:schemas-microsoft-com:vml" Requires="v">
                <p:oleObj spid="_x0000_s3094" name="" r:id="rId3" imgW="4127500" imgH="431800" progId="Equation.DSMT4">
                  <p:embed/>
                </p:oleObj>
              </mc:Choice>
              <mc:Fallback>
                <p:oleObj name="" r:id="rId3" imgW="4127500" imgH="431800" progId="Equation.DSMT4">
                  <p:embed/>
                  <p:pic>
                    <p:nvPicPr>
                      <p:cNvPr id="0" name="图片 3093"/>
                      <p:cNvPicPr/>
                      <p:nvPr/>
                    </p:nvPicPr>
                    <p:blipFill>
                      <a:blip r:embed="rId4"/>
                      <a:stretch>
                        <a:fillRect/>
                      </a:stretch>
                    </p:blipFill>
                    <p:spPr>
                      <a:xfrm>
                        <a:off x="2051050" y="1196975"/>
                        <a:ext cx="4127500" cy="431800"/>
                      </a:xfrm>
                      <a:prstGeom prst="rect">
                        <a:avLst/>
                      </a:prstGeom>
                      <a:noFill/>
                      <a:ln w="38100">
                        <a:noFill/>
                        <a:miter/>
                      </a:ln>
                    </p:spPr>
                  </p:pic>
                </p:oleObj>
              </mc:Fallback>
            </mc:AlternateContent>
          </a:graphicData>
        </a:graphic>
      </p:graphicFrame>
      <p:sp>
        <p:nvSpPr>
          <p:cNvPr id="18439" name="Rectangle 7"/>
          <p:cNvSpPr/>
          <p:nvPr/>
        </p:nvSpPr>
        <p:spPr>
          <a:xfrm>
            <a:off x="684213" y="1773238"/>
            <a:ext cx="1143000" cy="519112"/>
          </a:xfrm>
          <a:prstGeom prst="rect">
            <a:avLst/>
          </a:prstGeom>
          <a:noFill/>
          <a:ln w="9525">
            <a:noFill/>
          </a:ln>
        </p:spPr>
        <p:txBody>
          <a:bodyPr>
            <a:spAutoFit/>
          </a:bodyPr>
          <a:p>
            <a:pPr eaLnBrk="1" hangingPunct="1"/>
            <a:r>
              <a:rPr lang="zh-CN" altLang="en-US" sz="2800" b="1" dirty="0">
                <a:latin typeface="宋体" panose="02010600030101010101" pitchFamily="2" charset="-122"/>
              </a:rPr>
              <a:t>则有</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8440" name="Object 8"/>
          <p:cNvGraphicFramePr>
            <a:graphicFrameLocks noChangeAspect="1"/>
          </p:cNvGraphicFramePr>
          <p:nvPr/>
        </p:nvGraphicFramePr>
        <p:xfrm>
          <a:off x="1403350" y="2205038"/>
          <a:ext cx="6375400" cy="1549400"/>
        </p:xfrm>
        <a:graphic>
          <a:graphicData uri="http://schemas.openxmlformats.org/presentationml/2006/ole">
            <mc:AlternateContent xmlns:mc="http://schemas.openxmlformats.org/markup-compatibility/2006">
              <mc:Choice xmlns:v="urn:schemas-microsoft-com:vml" Requires="v">
                <p:oleObj spid="_x0000_s3091" name="" r:id="rId5" imgW="6375400" imgH="1549400" progId="Equation.DSMT4">
                  <p:embed/>
                </p:oleObj>
              </mc:Choice>
              <mc:Fallback>
                <p:oleObj name="" r:id="rId5" imgW="6375400" imgH="1549400" progId="Equation.DSMT4">
                  <p:embed/>
                  <p:pic>
                    <p:nvPicPr>
                      <p:cNvPr id="0" name="图片 3090"/>
                      <p:cNvPicPr/>
                      <p:nvPr/>
                    </p:nvPicPr>
                    <p:blipFill>
                      <a:blip r:embed="rId6"/>
                      <a:stretch>
                        <a:fillRect/>
                      </a:stretch>
                    </p:blipFill>
                    <p:spPr>
                      <a:xfrm>
                        <a:off x="1403350" y="2205038"/>
                        <a:ext cx="6375400" cy="1549400"/>
                      </a:xfrm>
                      <a:prstGeom prst="rect">
                        <a:avLst/>
                      </a:prstGeom>
                      <a:noFill/>
                      <a:ln w="38100">
                        <a:noFill/>
                        <a:miter/>
                      </a:ln>
                    </p:spPr>
                  </p:pic>
                </p:oleObj>
              </mc:Fallback>
            </mc:AlternateContent>
          </a:graphicData>
        </a:graphic>
      </p:graphicFrame>
      <p:sp>
        <p:nvSpPr>
          <p:cNvPr id="18441" name="Rectangle 9"/>
          <p:cNvSpPr/>
          <p:nvPr/>
        </p:nvSpPr>
        <p:spPr>
          <a:xfrm>
            <a:off x="684213" y="3860800"/>
            <a:ext cx="838200" cy="519113"/>
          </a:xfrm>
          <a:prstGeom prst="rect">
            <a:avLst/>
          </a:prstGeom>
          <a:noFill/>
          <a:ln w="9525">
            <a:noFill/>
          </a:ln>
        </p:spPr>
        <p:txBody>
          <a:bodyPr>
            <a:spAutoFit/>
          </a:bodyPr>
          <a:p>
            <a:pPr eaLnBrk="1" hangingPunct="1"/>
            <a:r>
              <a:rPr lang="zh-CN" altLang="en-US" sz="2800" b="1" dirty="0">
                <a:latin typeface="宋体" panose="02010600030101010101" pitchFamily="2" charset="-122"/>
              </a:rPr>
              <a:t>或</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pSp>
        <p:nvGrpSpPr>
          <p:cNvPr id="18442" name="Group 10"/>
          <p:cNvGrpSpPr/>
          <p:nvPr/>
        </p:nvGrpSpPr>
        <p:grpSpPr>
          <a:xfrm>
            <a:off x="1403350" y="4221163"/>
            <a:ext cx="6972300" cy="1625600"/>
            <a:chOff x="1128" y="2592"/>
            <a:chExt cx="4392" cy="1024"/>
          </a:xfrm>
        </p:grpSpPr>
        <p:graphicFrame>
          <p:nvGraphicFramePr>
            <p:cNvPr id="19464" name="Object 11"/>
            <p:cNvGraphicFramePr>
              <a:graphicFrameLocks noChangeAspect="1"/>
            </p:cNvGraphicFramePr>
            <p:nvPr/>
          </p:nvGraphicFramePr>
          <p:xfrm>
            <a:off x="1128" y="2592"/>
            <a:ext cx="4152" cy="1024"/>
          </p:xfrm>
          <a:graphic>
            <a:graphicData uri="http://schemas.openxmlformats.org/presentationml/2006/ole">
              <mc:AlternateContent xmlns:mc="http://schemas.openxmlformats.org/markup-compatibility/2006">
                <mc:Choice xmlns:v="urn:schemas-microsoft-com:vml" Requires="v">
                  <p:oleObj spid="_x0000_s3092" name="" r:id="rId7" imgW="6591300" imgH="1625600" progId="Equation.DSMT4">
                    <p:embed/>
                  </p:oleObj>
                </mc:Choice>
                <mc:Fallback>
                  <p:oleObj name="" r:id="rId7" imgW="6591300" imgH="1625600" progId="Equation.DSMT4">
                    <p:embed/>
                    <p:pic>
                      <p:nvPicPr>
                        <p:cNvPr id="0" name="图片 3091"/>
                        <p:cNvPicPr/>
                        <p:nvPr/>
                      </p:nvPicPr>
                      <p:blipFill>
                        <a:blip r:embed="rId8"/>
                        <a:stretch>
                          <a:fillRect/>
                        </a:stretch>
                      </p:blipFill>
                      <p:spPr>
                        <a:xfrm>
                          <a:off x="1128" y="2592"/>
                          <a:ext cx="4152" cy="1024"/>
                        </a:xfrm>
                        <a:prstGeom prst="rect">
                          <a:avLst/>
                        </a:prstGeom>
                        <a:noFill/>
                        <a:ln w="38100">
                          <a:noFill/>
                          <a:miter/>
                        </a:ln>
                      </p:spPr>
                    </p:pic>
                  </p:oleObj>
                </mc:Fallback>
              </mc:AlternateContent>
            </a:graphicData>
          </a:graphic>
        </p:graphicFrame>
        <p:sp>
          <p:nvSpPr>
            <p:cNvPr id="19465" name="Rectangle 12"/>
            <p:cNvSpPr/>
            <p:nvPr/>
          </p:nvSpPr>
          <p:spPr>
            <a:xfrm>
              <a:off x="5184" y="2976"/>
              <a:ext cx="336" cy="433"/>
            </a:xfrm>
            <a:prstGeom prst="rect">
              <a:avLst/>
            </a:prstGeom>
            <a:noFill/>
            <a:ln w="9525">
              <a:noFill/>
            </a:ln>
          </p:spPr>
          <p:txBody>
            <a:bodyPr>
              <a:spAutoFit/>
            </a:bodyPr>
            <a:p>
              <a:pPr eaLnBrk="1" hangingPunct="1"/>
              <a:r>
                <a:rPr lang="zh-CN" altLang="en-US" sz="2800" b="1" dirty="0">
                  <a:latin typeface="宋体" panose="02010600030101010101" pitchFamily="2" charset="-122"/>
                </a:rPr>
                <a:t>，</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8"/>
                                        </p:tgtEl>
                                        <p:attrNameLst>
                                          <p:attrName>style.visibility</p:attrName>
                                        </p:attrNameLst>
                                      </p:cBhvr>
                                      <p:to>
                                        <p:strVal val="visible"/>
                                      </p:to>
                                    </p:set>
                                    <p:animEffect transition="in" filter="wipe(left)">
                                      <p:cBhvr>
                                        <p:cTn id="11" dur="500"/>
                                        <p:tgtEl>
                                          <p:spTgt spid="184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439"/>
                                        </p:tgtEl>
                                        <p:attrNameLst>
                                          <p:attrName>style.visibility</p:attrName>
                                        </p:attrNameLst>
                                      </p:cBhvr>
                                      <p:to>
                                        <p:strVal val="visible"/>
                                      </p:to>
                                    </p:set>
                                    <p:animEffect transition="in" filter="wipe(left)">
                                      <p:cBhvr>
                                        <p:cTn id="16" dur="500"/>
                                        <p:tgtEl>
                                          <p:spTgt spid="184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440"/>
                                        </p:tgtEl>
                                        <p:attrNameLst>
                                          <p:attrName>style.visibility</p:attrName>
                                        </p:attrNameLst>
                                      </p:cBhvr>
                                      <p:to>
                                        <p:strVal val="visible"/>
                                      </p:to>
                                    </p:set>
                                    <p:animEffect transition="in" filter="wipe(left)">
                                      <p:cBhvr>
                                        <p:cTn id="21" dur="1000"/>
                                        <p:tgtEl>
                                          <p:spTgt spid="184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441">
                                            <p:txEl>
                                              <p:charRg st="0" end="3"/>
                                            </p:txEl>
                                          </p:spTgt>
                                        </p:tgtEl>
                                        <p:attrNameLst>
                                          <p:attrName>style.visibility</p:attrName>
                                        </p:attrNameLst>
                                      </p:cBhvr>
                                      <p:to>
                                        <p:strVal val="visible"/>
                                      </p:to>
                                    </p:set>
                                    <p:animEffect transition="in" filter="wipe(left)">
                                      <p:cBhvr>
                                        <p:cTn id="26" dur="500"/>
                                        <p:tgtEl>
                                          <p:spTgt spid="18441">
                                            <p:txEl>
                                              <p:charRg st="0" end="3"/>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8442"/>
                                        </p:tgtEl>
                                        <p:attrNameLst>
                                          <p:attrName>style.visibility</p:attrName>
                                        </p:attrNameLst>
                                      </p:cBhvr>
                                      <p:to>
                                        <p:strVal val="visible"/>
                                      </p:to>
                                    </p:set>
                                    <p:animEffect transition="in" filter="wipe(left)">
                                      <p:cBhvr>
                                        <p:cTn id="30" dur="1000"/>
                                        <p:tgtEl>
                                          <p:spTgt spid="1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P spid="1844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8" name="Object 2"/>
          <p:cNvGraphicFramePr>
            <a:graphicFrameLocks noChangeAspect="1"/>
          </p:cNvGraphicFramePr>
          <p:nvPr/>
        </p:nvGraphicFramePr>
        <p:xfrm>
          <a:off x="1182688" y="661988"/>
          <a:ext cx="6007100" cy="1536700"/>
        </p:xfrm>
        <a:graphic>
          <a:graphicData uri="http://schemas.openxmlformats.org/presentationml/2006/ole">
            <mc:AlternateContent xmlns:mc="http://schemas.openxmlformats.org/markup-compatibility/2006">
              <mc:Choice xmlns:v="urn:schemas-microsoft-com:vml" Requires="v">
                <p:oleObj spid="_x0000_s3098" name="" r:id="rId1" imgW="6007100" imgH="1536700" progId="Equation.DSMT4">
                  <p:embed/>
                </p:oleObj>
              </mc:Choice>
              <mc:Fallback>
                <p:oleObj name="" r:id="rId1" imgW="6007100" imgH="1536700" progId="Equation.DSMT4">
                  <p:embed/>
                  <p:pic>
                    <p:nvPicPr>
                      <p:cNvPr id="0" name="图片 3097"/>
                      <p:cNvPicPr/>
                      <p:nvPr/>
                    </p:nvPicPr>
                    <p:blipFill>
                      <a:blip r:embed="rId2"/>
                      <a:stretch>
                        <a:fillRect/>
                      </a:stretch>
                    </p:blipFill>
                    <p:spPr>
                      <a:xfrm>
                        <a:off x="1182688" y="661988"/>
                        <a:ext cx="6007100" cy="1536700"/>
                      </a:xfrm>
                      <a:prstGeom prst="rect">
                        <a:avLst/>
                      </a:prstGeom>
                      <a:noFill/>
                      <a:ln w="38100">
                        <a:noFill/>
                        <a:miter/>
                      </a:ln>
                    </p:spPr>
                  </p:pic>
                </p:oleObj>
              </mc:Fallback>
            </mc:AlternateContent>
          </a:graphicData>
        </a:graphic>
      </p:graphicFrame>
      <p:sp>
        <p:nvSpPr>
          <p:cNvPr id="19460" name="Rectangle 4"/>
          <p:cNvSpPr/>
          <p:nvPr/>
        </p:nvSpPr>
        <p:spPr>
          <a:xfrm>
            <a:off x="539750" y="2133600"/>
            <a:ext cx="3311525" cy="519113"/>
          </a:xfrm>
          <a:prstGeom prst="rect">
            <a:avLst/>
          </a:prstGeom>
          <a:noFill/>
          <a:ln w="9525">
            <a:noFill/>
          </a:ln>
        </p:spPr>
        <p:txBody>
          <a:bodyPr>
            <a:spAutoFit/>
          </a:bodyPr>
          <a:p>
            <a:pPr eaLnBrk="1" hangingPunct="1"/>
            <a:r>
              <a:rPr lang="zh-CN" altLang="en-US" sz="2800" b="1" dirty="0">
                <a:latin typeface="宋体" panose="02010600030101010101" pitchFamily="2" charset="-122"/>
              </a:rPr>
              <a:t>从而有</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9461" name="Object 5"/>
          <p:cNvGraphicFramePr>
            <a:graphicFrameLocks noChangeAspect="1"/>
          </p:cNvGraphicFramePr>
          <p:nvPr/>
        </p:nvGraphicFramePr>
        <p:xfrm>
          <a:off x="450850" y="3392488"/>
          <a:ext cx="1873250" cy="427037"/>
        </p:xfrm>
        <a:graphic>
          <a:graphicData uri="http://schemas.openxmlformats.org/presentationml/2006/ole">
            <mc:AlternateContent xmlns:mc="http://schemas.openxmlformats.org/markup-compatibility/2006">
              <mc:Choice xmlns:v="urn:schemas-microsoft-com:vml" Requires="v">
                <p:oleObj spid="_x0000_s3104" name="" r:id="rId3" imgW="1892300" imgH="431800" progId="Equation.DSMT4">
                  <p:embed/>
                </p:oleObj>
              </mc:Choice>
              <mc:Fallback>
                <p:oleObj name="" r:id="rId3" imgW="1892300" imgH="431800" progId="Equation.DSMT4">
                  <p:embed/>
                  <p:pic>
                    <p:nvPicPr>
                      <p:cNvPr id="0" name="图片 3103"/>
                      <p:cNvPicPr/>
                      <p:nvPr/>
                    </p:nvPicPr>
                    <p:blipFill>
                      <a:blip r:embed="rId4"/>
                      <a:stretch>
                        <a:fillRect/>
                      </a:stretch>
                    </p:blipFill>
                    <p:spPr>
                      <a:xfrm>
                        <a:off x="450850" y="3392488"/>
                        <a:ext cx="1873250" cy="427037"/>
                      </a:xfrm>
                      <a:prstGeom prst="rect">
                        <a:avLst/>
                      </a:prstGeom>
                      <a:noFill/>
                      <a:ln w="38100">
                        <a:noFill/>
                        <a:miter/>
                      </a:ln>
                    </p:spPr>
                  </p:pic>
                </p:oleObj>
              </mc:Fallback>
            </mc:AlternateContent>
          </a:graphicData>
        </a:graphic>
      </p:graphicFrame>
      <p:graphicFrame>
        <p:nvGraphicFramePr>
          <p:cNvPr id="19462" name="Object 6"/>
          <p:cNvGraphicFramePr>
            <a:graphicFrameLocks noChangeAspect="1"/>
          </p:cNvGraphicFramePr>
          <p:nvPr/>
        </p:nvGraphicFramePr>
        <p:xfrm>
          <a:off x="2324100" y="2816225"/>
          <a:ext cx="6640513" cy="1606550"/>
        </p:xfrm>
        <a:graphic>
          <a:graphicData uri="http://schemas.openxmlformats.org/presentationml/2006/ole">
            <mc:AlternateContent xmlns:mc="http://schemas.openxmlformats.org/markup-compatibility/2006">
              <mc:Choice xmlns:v="urn:schemas-microsoft-com:vml" Requires="v">
                <p:oleObj spid="_x0000_s3099" name="" r:id="rId5" imgW="7188200" imgH="1739900" progId="Equation.DSMT4">
                  <p:embed/>
                </p:oleObj>
              </mc:Choice>
              <mc:Fallback>
                <p:oleObj name="" r:id="rId5" imgW="7188200" imgH="1739900" progId="Equation.DSMT4">
                  <p:embed/>
                  <p:pic>
                    <p:nvPicPr>
                      <p:cNvPr id="0" name="图片 3098"/>
                      <p:cNvPicPr/>
                      <p:nvPr/>
                    </p:nvPicPr>
                    <p:blipFill>
                      <a:blip r:embed="rId6"/>
                      <a:stretch>
                        <a:fillRect/>
                      </a:stretch>
                    </p:blipFill>
                    <p:spPr>
                      <a:xfrm>
                        <a:off x="2324100" y="2816225"/>
                        <a:ext cx="6640513" cy="1606550"/>
                      </a:xfrm>
                      <a:prstGeom prst="rect">
                        <a:avLst/>
                      </a:prstGeom>
                      <a:noFill/>
                      <a:ln w="38100">
                        <a:noFill/>
                        <a:miter/>
                      </a:ln>
                    </p:spPr>
                  </p:pic>
                </p:oleObj>
              </mc:Fallback>
            </mc:AlternateContent>
          </a:graphicData>
        </a:graphic>
      </p:graphicFrame>
      <p:graphicFrame>
        <p:nvGraphicFramePr>
          <p:cNvPr id="19463" name="Object 7"/>
          <p:cNvGraphicFramePr>
            <a:graphicFrameLocks noChangeAspect="1"/>
          </p:cNvGraphicFramePr>
          <p:nvPr/>
        </p:nvGraphicFramePr>
        <p:xfrm>
          <a:off x="1908175" y="4545013"/>
          <a:ext cx="6696075" cy="1620837"/>
        </p:xfrm>
        <a:graphic>
          <a:graphicData uri="http://schemas.openxmlformats.org/presentationml/2006/ole">
            <mc:AlternateContent xmlns:mc="http://schemas.openxmlformats.org/markup-compatibility/2006">
              <mc:Choice xmlns:v="urn:schemas-microsoft-com:vml" Requires="v">
                <p:oleObj spid="_x0000_s3103" name="" r:id="rId7" imgW="7188200" imgH="1739900" progId="Equation.DSMT4">
                  <p:embed/>
                </p:oleObj>
              </mc:Choice>
              <mc:Fallback>
                <p:oleObj name="" r:id="rId7" imgW="7188200" imgH="1739900" progId="Equation.DSMT4">
                  <p:embed/>
                  <p:pic>
                    <p:nvPicPr>
                      <p:cNvPr id="0" name="图片 3102"/>
                      <p:cNvPicPr/>
                      <p:nvPr/>
                    </p:nvPicPr>
                    <p:blipFill>
                      <a:blip r:embed="rId8"/>
                      <a:stretch>
                        <a:fillRect/>
                      </a:stretch>
                    </p:blipFill>
                    <p:spPr>
                      <a:xfrm>
                        <a:off x="1908175" y="4545013"/>
                        <a:ext cx="6696075" cy="1620837"/>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left)">
                                      <p:cBhvr>
                                        <p:cTn id="7" dur="10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wipe(left)">
                                      <p:cBhvr>
                                        <p:cTn id="12" dur="500"/>
                                        <p:tgtEl>
                                          <p:spTgt spid="1946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461"/>
                                        </p:tgtEl>
                                        <p:attrNameLst>
                                          <p:attrName>style.visibility</p:attrName>
                                        </p:attrNameLst>
                                      </p:cBhvr>
                                      <p:to>
                                        <p:strVal val="visible"/>
                                      </p:to>
                                    </p:set>
                                    <p:animEffect transition="in" filter="wipe(left)">
                                      <p:cBhvr>
                                        <p:cTn id="16" dur="500"/>
                                        <p:tgtEl>
                                          <p:spTgt spid="194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462"/>
                                        </p:tgtEl>
                                        <p:attrNameLst>
                                          <p:attrName>style.visibility</p:attrName>
                                        </p:attrNameLst>
                                      </p:cBhvr>
                                      <p:to>
                                        <p:strVal val="visible"/>
                                      </p:to>
                                    </p:set>
                                    <p:animEffect transition="in" filter="wipe(left)">
                                      <p:cBhvr>
                                        <p:cTn id="21" dur="1000"/>
                                        <p:tgtEl>
                                          <p:spTgt spid="1946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463"/>
                                        </p:tgtEl>
                                        <p:attrNameLst>
                                          <p:attrName>style.visibility</p:attrName>
                                        </p:attrNameLst>
                                      </p:cBhvr>
                                      <p:to>
                                        <p:strVal val="visible"/>
                                      </p:to>
                                    </p:set>
                                    <p:animEffect transition="in" filter="wipe(left)">
                                      <p:cBhvr>
                                        <p:cTn id="26" dur="10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2" name="Object 2"/>
          <p:cNvGraphicFramePr>
            <a:graphicFrameLocks noChangeAspect="1"/>
          </p:cNvGraphicFramePr>
          <p:nvPr/>
        </p:nvGraphicFramePr>
        <p:xfrm>
          <a:off x="1857375" y="1106488"/>
          <a:ext cx="3898900" cy="1536700"/>
        </p:xfrm>
        <a:graphic>
          <a:graphicData uri="http://schemas.openxmlformats.org/presentationml/2006/ole">
            <mc:AlternateContent xmlns:mc="http://schemas.openxmlformats.org/markup-compatibility/2006">
              <mc:Choice xmlns:v="urn:schemas-microsoft-com:vml" Requires="v">
                <p:oleObj spid="_x0000_s3107" name="" r:id="rId1" imgW="3898900" imgH="1536700" progId="Equation.DSMT4">
                  <p:embed/>
                </p:oleObj>
              </mc:Choice>
              <mc:Fallback>
                <p:oleObj name="" r:id="rId1" imgW="3898900" imgH="1536700" progId="Equation.DSMT4">
                  <p:embed/>
                  <p:pic>
                    <p:nvPicPr>
                      <p:cNvPr id="0" name="图片 3106"/>
                      <p:cNvPicPr/>
                      <p:nvPr/>
                    </p:nvPicPr>
                    <p:blipFill>
                      <a:blip r:embed="rId2"/>
                      <a:stretch>
                        <a:fillRect/>
                      </a:stretch>
                    </p:blipFill>
                    <p:spPr>
                      <a:xfrm>
                        <a:off x="1857375" y="1106488"/>
                        <a:ext cx="3898900" cy="1536700"/>
                      </a:xfrm>
                      <a:prstGeom prst="rect">
                        <a:avLst/>
                      </a:prstGeom>
                      <a:noFill/>
                      <a:ln w="38100">
                        <a:noFill/>
                        <a:miter/>
                      </a:ln>
                    </p:spPr>
                  </p:pic>
                </p:oleObj>
              </mc:Fallback>
            </mc:AlternateContent>
          </a:graphicData>
        </a:graphic>
      </p:graphicFrame>
      <p:grpSp>
        <p:nvGrpSpPr>
          <p:cNvPr id="20483" name="Group 3"/>
          <p:cNvGrpSpPr/>
          <p:nvPr/>
        </p:nvGrpSpPr>
        <p:grpSpPr>
          <a:xfrm>
            <a:off x="755650" y="2828925"/>
            <a:ext cx="7356475" cy="519113"/>
            <a:chOff x="624" y="1536"/>
            <a:chExt cx="4634" cy="327"/>
          </a:xfrm>
        </p:grpSpPr>
        <p:sp>
          <p:nvSpPr>
            <p:cNvPr id="21509" name="Rectangle 4"/>
            <p:cNvSpPr/>
            <p:nvPr/>
          </p:nvSpPr>
          <p:spPr>
            <a:xfrm>
              <a:off x="624" y="1536"/>
              <a:ext cx="912" cy="327"/>
            </a:xfrm>
            <a:prstGeom prst="rect">
              <a:avLst/>
            </a:prstGeom>
            <a:noFill/>
            <a:ln w="9525">
              <a:noFill/>
            </a:ln>
          </p:spPr>
          <p:txBody>
            <a:bodyPr>
              <a:spAutoFit/>
            </a:bodyPr>
            <a:p>
              <a:pPr eaLnBrk="1" hangingPunct="1"/>
              <a:r>
                <a:rPr lang="en-US" altLang="zh-CN" sz="2800" b="1" dirty="0">
                  <a:latin typeface="宋体" panose="02010600030101010101" pitchFamily="2" charset="-122"/>
                </a:rPr>
                <a:t>∴</a:t>
              </a:r>
              <a:r>
                <a:rPr lang="zh-CN" altLang="en-US" sz="2800" b="1" dirty="0">
                  <a:latin typeface="宋体" panose="02010600030101010101" pitchFamily="2" charset="-122"/>
                </a:rPr>
                <a:t>由基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21510" name="Object 5"/>
            <p:cNvGraphicFramePr>
              <a:graphicFrameLocks noChangeAspect="1"/>
            </p:cNvGraphicFramePr>
            <p:nvPr/>
          </p:nvGraphicFramePr>
          <p:xfrm>
            <a:off x="1392" y="1536"/>
            <a:ext cx="1008" cy="272"/>
          </p:xfrm>
          <a:graphic>
            <a:graphicData uri="http://schemas.openxmlformats.org/presentationml/2006/ole">
              <mc:AlternateContent xmlns:mc="http://schemas.openxmlformats.org/markup-compatibility/2006">
                <mc:Choice xmlns:v="urn:schemas-microsoft-com:vml" Requires="v">
                  <p:oleObj spid="_x0000_s3105" name="" r:id="rId3" imgW="1600200" imgH="431800" progId="Equation.DSMT4">
                    <p:embed/>
                  </p:oleObj>
                </mc:Choice>
                <mc:Fallback>
                  <p:oleObj name="" r:id="rId3" imgW="1600200" imgH="431800" progId="Equation.DSMT4">
                    <p:embed/>
                    <p:pic>
                      <p:nvPicPr>
                        <p:cNvPr id="0" name="图片 3104"/>
                        <p:cNvPicPr/>
                        <p:nvPr/>
                      </p:nvPicPr>
                      <p:blipFill>
                        <a:blip r:embed="rId4"/>
                        <a:stretch>
                          <a:fillRect/>
                        </a:stretch>
                      </p:blipFill>
                      <p:spPr>
                        <a:xfrm>
                          <a:off x="1392" y="1536"/>
                          <a:ext cx="1008" cy="272"/>
                        </a:xfrm>
                        <a:prstGeom prst="rect">
                          <a:avLst/>
                        </a:prstGeom>
                        <a:noFill/>
                        <a:ln w="38100">
                          <a:noFill/>
                          <a:miter/>
                        </a:ln>
                      </p:spPr>
                    </p:pic>
                  </p:oleObj>
                </mc:Fallback>
              </mc:AlternateContent>
            </a:graphicData>
          </a:graphic>
        </p:graphicFrame>
        <p:sp>
          <p:nvSpPr>
            <p:cNvPr id="21511" name="Rectangle 6"/>
            <p:cNvSpPr/>
            <p:nvPr/>
          </p:nvSpPr>
          <p:spPr>
            <a:xfrm>
              <a:off x="2352" y="1536"/>
              <a:ext cx="624" cy="327"/>
            </a:xfrm>
            <a:prstGeom prst="rect">
              <a:avLst/>
            </a:prstGeom>
            <a:noFill/>
            <a:ln w="9525">
              <a:noFill/>
            </a:ln>
          </p:spPr>
          <p:txBody>
            <a:bodyPr>
              <a:spAutoFit/>
            </a:bodyPr>
            <a:p>
              <a:pPr eaLnBrk="1" hangingPunct="1"/>
              <a:r>
                <a:rPr lang="zh-CN" altLang="en-US" sz="2800" b="1" dirty="0">
                  <a:latin typeface="宋体" panose="02010600030101010101" pitchFamily="2" charset="-122"/>
                </a:rPr>
                <a:t>到基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21512" name="Object 7"/>
            <p:cNvGraphicFramePr>
              <a:graphicFrameLocks noChangeAspect="1"/>
            </p:cNvGraphicFramePr>
            <p:nvPr/>
          </p:nvGraphicFramePr>
          <p:xfrm>
            <a:off x="2864" y="1552"/>
            <a:ext cx="976" cy="272"/>
          </p:xfrm>
          <a:graphic>
            <a:graphicData uri="http://schemas.openxmlformats.org/presentationml/2006/ole">
              <mc:AlternateContent xmlns:mc="http://schemas.openxmlformats.org/markup-compatibility/2006">
                <mc:Choice xmlns:v="urn:schemas-microsoft-com:vml" Requires="v">
                  <p:oleObj spid="_x0000_s3100" name="" r:id="rId5" imgW="1548765" imgH="431800" progId="Equation.DSMT4">
                    <p:embed/>
                  </p:oleObj>
                </mc:Choice>
                <mc:Fallback>
                  <p:oleObj name="" r:id="rId5" imgW="1548765" imgH="431800" progId="Equation.DSMT4">
                    <p:embed/>
                    <p:pic>
                      <p:nvPicPr>
                        <p:cNvPr id="0" name="图片 3099"/>
                        <p:cNvPicPr/>
                        <p:nvPr/>
                      </p:nvPicPr>
                      <p:blipFill>
                        <a:blip r:embed="rId6"/>
                        <a:stretch>
                          <a:fillRect/>
                        </a:stretch>
                      </p:blipFill>
                      <p:spPr>
                        <a:xfrm>
                          <a:off x="2864" y="1552"/>
                          <a:ext cx="976" cy="272"/>
                        </a:xfrm>
                        <a:prstGeom prst="rect">
                          <a:avLst/>
                        </a:prstGeom>
                        <a:noFill/>
                        <a:ln w="38100">
                          <a:noFill/>
                          <a:miter/>
                        </a:ln>
                      </p:spPr>
                    </p:pic>
                  </p:oleObj>
                </mc:Fallback>
              </mc:AlternateContent>
            </a:graphicData>
          </a:graphic>
        </p:graphicFrame>
        <p:sp>
          <p:nvSpPr>
            <p:cNvPr id="21513" name="Rectangle 8"/>
            <p:cNvSpPr/>
            <p:nvPr/>
          </p:nvSpPr>
          <p:spPr>
            <a:xfrm>
              <a:off x="3792" y="1536"/>
              <a:ext cx="1466" cy="327"/>
            </a:xfrm>
            <a:prstGeom prst="rect">
              <a:avLst/>
            </a:prstGeom>
            <a:noFill/>
            <a:ln w="9525">
              <a:noFill/>
            </a:ln>
          </p:spPr>
          <p:txBody>
            <a:bodyPr wrap="none">
              <a:spAutoFit/>
            </a:bodyPr>
            <a:p>
              <a:pPr eaLnBrk="1" hangingPunct="1"/>
              <a:r>
                <a:rPr lang="zh-CN" altLang="en-US" sz="2800" b="1" dirty="0">
                  <a:latin typeface="宋体" panose="02010600030101010101" pitchFamily="2" charset="-122"/>
                </a:rPr>
                <a:t>的过渡矩阵为</a:t>
              </a:r>
              <a:endParaRPr lang="zh-CN" altLang="en-US" sz="2800" b="1" dirty="0">
                <a:latin typeface="宋体" panose="02010600030101010101" pitchFamily="2" charset="-122"/>
              </a:endParaRPr>
            </a:p>
          </p:txBody>
        </p:sp>
      </p:grpSp>
      <p:graphicFrame>
        <p:nvGraphicFramePr>
          <p:cNvPr id="20491" name="Object 11"/>
          <p:cNvGraphicFramePr>
            <a:graphicFrameLocks noChangeAspect="1"/>
          </p:cNvGraphicFramePr>
          <p:nvPr/>
        </p:nvGraphicFramePr>
        <p:xfrm>
          <a:off x="3492500" y="3692525"/>
          <a:ext cx="1663700" cy="1536700"/>
        </p:xfrm>
        <a:graphic>
          <a:graphicData uri="http://schemas.openxmlformats.org/presentationml/2006/ole">
            <mc:AlternateContent xmlns:mc="http://schemas.openxmlformats.org/markup-compatibility/2006">
              <mc:Choice xmlns:v="urn:schemas-microsoft-com:vml" Requires="v">
                <p:oleObj spid="_x0000_s3106" name="" r:id="rId7" imgW="1663700" imgH="1536700" progId="Equation.DSMT4">
                  <p:embed/>
                </p:oleObj>
              </mc:Choice>
              <mc:Fallback>
                <p:oleObj name="" r:id="rId7" imgW="1663700" imgH="1536700" progId="Equation.DSMT4">
                  <p:embed/>
                  <p:pic>
                    <p:nvPicPr>
                      <p:cNvPr id="0" name="图片 3105"/>
                      <p:cNvPicPr/>
                      <p:nvPr/>
                    </p:nvPicPr>
                    <p:blipFill>
                      <a:blip r:embed="rId8"/>
                      <a:stretch>
                        <a:fillRect/>
                      </a:stretch>
                    </p:blipFill>
                    <p:spPr>
                      <a:xfrm>
                        <a:off x="3492500" y="3692525"/>
                        <a:ext cx="1663700" cy="15367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left)">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wipe(left)">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491"/>
                                        </p:tgtEl>
                                        <p:attrNameLst>
                                          <p:attrName>style.visibility</p:attrName>
                                        </p:attrNameLst>
                                      </p:cBhvr>
                                      <p:to>
                                        <p:strVal val="visible"/>
                                      </p:to>
                                    </p:set>
                                    <p:animEffect transition="in" filter="dissolve">
                                      <p:cBhvr>
                                        <p:cTn id="17" dur="500"/>
                                        <p:tgtEl>
                                          <p:spTgt spid="20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4226" name="Group 18"/>
          <p:cNvGrpSpPr/>
          <p:nvPr/>
        </p:nvGrpSpPr>
        <p:grpSpPr>
          <a:xfrm>
            <a:off x="539750" y="404813"/>
            <a:ext cx="5905500" cy="523875"/>
            <a:chOff x="385" y="177"/>
            <a:chExt cx="3720" cy="330"/>
          </a:xfrm>
        </p:grpSpPr>
        <p:sp>
          <p:nvSpPr>
            <p:cNvPr id="22540" name="Rectangle 5"/>
            <p:cNvSpPr/>
            <p:nvPr/>
          </p:nvSpPr>
          <p:spPr>
            <a:xfrm>
              <a:off x="385" y="177"/>
              <a:ext cx="3720" cy="330"/>
            </a:xfrm>
            <a:prstGeom prst="rect">
              <a:avLst/>
            </a:prstGeom>
            <a:noFill/>
            <a:ln w="9525">
              <a:noFill/>
            </a:ln>
          </p:spPr>
          <p:txBody>
            <a:bodyPr>
              <a:spAutoFit/>
            </a:bodyPr>
            <a:p>
              <a:pPr eaLnBrk="1" hangingPunct="1"/>
              <a:r>
                <a:rPr lang="zh-CN" altLang="en-US" sz="2800" b="1" dirty="0">
                  <a:solidFill>
                    <a:srgbClr val="CC0000"/>
                  </a:solidFill>
                  <a:latin typeface="宋体" panose="02010600030101010101" pitchFamily="2" charset="-122"/>
                </a:rPr>
                <a:t>例</a:t>
              </a:r>
              <a:r>
                <a:rPr lang="en-US" altLang="zh-CN" sz="2800" b="1" dirty="0">
                  <a:solidFill>
                    <a:srgbClr val="CC0000"/>
                  </a:solidFill>
                  <a:latin typeface="宋体" panose="02010600030101010101" pitchFamily="2" charset="-122"/>
                </a:rPr>
                <a:t>3</a:t>
              </a:r>
              <a:r>
                <a:rPr lang="zh-CN" altLang="en-US" sz="2800" b="1" dirty="0">
                  <a:latin typeface="宋体" panose="02010600030101010101" pitchFamily="2" charset="-122"/>
                </a:rPr>
                <a:t>：已知　　的两组基：　　　　　　　　　　　　　　</a:t>
              </a:r>
              <a:endParaRPr lang="zh-CN" altLang="en-US" sz="2800" b="1" dirty="0">
                <a:latin typeface="宋体" panose="02010600030101010101" pitchFamily="2" charset="-122"/>
              </a:endParaRPr>
            </a:p>
          </p:txBody>
        </p:sp>
        <p:graphicFrame>
          <p:nvGraphicFramePr>
            <p:cNvPr id="22541" name="Object 10"/>
            <p:cNvGraphicFramePr>
              <a:graphicFrameLocks noChangeAspect="1"/>
            </p:cNvGraphicFramePr>
            <p:nvPr/>
          </p:nvGraphicFramePr>
          <p:xfrm>
            <a:off x="1442" y="192"/>
            <a:ext cx="408" cy="240"/>
          </p:xfrm>
          <a:graphic>
            <a:graphicData uri="http://schemas.openxmlformats.org/presentationml/2006/ole">
              <mc:AlternateContent xmlns:mc="http://schemas.openxmlformats.org/markup-compatibility/2006">
                <mc:Choice xmlns:v="urn:schemas-microsoft-com:vml" Requires="v">
                  <p:oleObj spid="_x0000_s3108" name="" r:id="rId1" imgW="647700" imgH="381000" progId="Equation.DSMT4">
                    <p:embed/>
                  </p:oleObj>
                </mc:Choice>
                <mc:Fallback>
                  <p:oleObj name="" r:id="rId1" imgW="647700" imgH="381000" progId="Equation.DSMT4">
                    <p:embed/>
                    <p:pic>
                      <p:nvPicPr>
                        <p:cNvPr id="0" name="图片 3107"/>
                        <p:cNvPicPr/>
                        <p:nvPr/>
                      </p:nvPicPr>
                      <p:blipFill>
                        <a:blip r:embed="rId2"/>
                        <a:stretch>
                          <a:fillRect/>
                        </a:stretch>
                      </p:blipFill>
                      <p:spPr>
                        <a:xfrm>
                          <a:off x="1442" y="192"/>
                          <a:ext cx="408" cy="240"/>
                        </a:xfrm>
                        <a:prstGeom prst="rect">
                          <a:avLst/>
                        </a:prstGeom>
                        <a:noFill/>
                        <a:ln w="38100">
                          <a:noFill/>
                          <a:miter/>
                        </a:ln>
                      </p:spPr>
                    </p:pic>
                  </p:oleObj>
                </mc:Fallback>
              </mc:AlternateContent>
            </a:graphicData>
          </a:graphic>
        </p:graphicFrame>
      </p:grpSp>
      <p:graphicFrame>
        <p:nvGraphicFramePr>
          <p:cNvPr id="94219" name="Object 11"/>
          <p:cNvGraphicFramePr>
            <a:graphicFrameLocks noChangeAspect="1"/>
          </p:cNvGraphicFramePr>
          <p:nvPr/>
        </p:nvGraphicFramePr>
        <p:xfrm>
          <a:off x="1042988" y="1196975"/>
          <a:ext cx="7505700" cy="825500"/>
        </p:xfrm>
        <a:graphic>
          <a:graphicData uri="http://schemas.openxmlformats.org/presentationml/2006/ole">
            <mc:AlternateContent xmlns:mc="http://schemas.openxmlformats.org/markup-compatibility/2006">
              <mc:Choice xmlns:v="urn:schemas-microsoft-com:vml" Requires="v">
                <p:oleObj spid="_x0000_s3097" name="" r:id="rId3" imgW="7505700" imgH="825500" progId="Equation.DSMT4">
                  <p:embed/>
                </p:oleObj>
              </mc:Choice>
              <mc:Fallback>
                <p:oleObj name="" r:id="rId3" imgW="7505700" imgH="825500" progId="Equation.DSMT4">
                  <p:embed/>
                  <p:pic>
                    <p:nvPicPr>
                      <p:cNvPr id="0" name="图片 3096"/>
                      <p:cNvPicPr/>
                      <p:nvPr/>
                    </p:nvPicPr>
                    <p:blipFill>
                      <a:blip r:embed="rId4"/>
                      <a:stretch>
                        <a:fillRect/>
                      </a:stretch>
                    </p:blipFill>
                    <p:spPr>
                      <a:xfrm>
                        <a:off x="1042988" y="1196975"/>
                        <a:ext cx="7505700" cy="825500"/>
                      </a:xfrm>
                      <a:prstGeom prst="rect">
                        <a:avLst/>
                      </a:prstGeom>
                      <a:noFill/>
                      <a:ln w="38100">
                        <a:noFill/>
                        <a:miter/>
                      </a:ln>
                    </p:spPr>
                  </p:pic>
                </p:oleObj>
              </mc:Fallback>
            </mc:AlternateContent>
          </a:graphicData>
        </a:graphic>
      </p:graphicFrame>
      <p:graphicFrame>
        <p:nvGraphicFramePr>
          <p:cNvPr id="94220" name="Object 12"/>
          <p:cNvGraphicFramePr>
            <a:graphicFrameLocks noChangeAspect="1"/>
          </p:cNvGraphicFramePr>
          <p:nvPr/>
        </p:nvGraphicFramePr>
        <p:xfrm>
          <a:off x="1042988" y="2276475"/>
          <a:ext cx="7137400" cy="825500"/>
        </p:xfrm>
        <a:graphic>
          <a:graphicData uri="http://schemas.openxmlformats.org/presentationml/2006/ole">
            <mc:AlternateContent xmlns:mc="http://schemas.openxmlformats.org/markup-compatibility/2006">
              <mc:Choice xmlns:v="urn:schemas-microsoft-com:vml" Requires="v">
                <p:oleObj spid="_x0000_s3101" name="" r:id="rId5" imgW="7137400" imgH="825500" progId="Equation.DSMT4">
                  <p:embed/>
                </p:oleObj>
              </mc:Choice>
              <mc:Fallback>
                <p:oleObj name="" r:id="rId5" imgW="7137400" imgH="825500" progId="Equation.DSMT4">
                  <p:embed/>
                  <p:pic>
                    <p:nvPicPr>
                      <p:cNvPr id="0" name="图片 3100"/>
                      <p:cNvPicPr/>
                      <p:nvPr/>
                    </p:nvPicPr>
                    <p:blipFill>
                      <a:blip r:embed="rId6"/>
                      <a:stretch>
                        <a:fillRect/>
                      </a:stretch>
                    </p:blipFill>
                    <p:spPr>
                      <a:xfrm>
                        <a:off x="1042988" y="2276475"/>
                        <a:ext cx="7137400" cy="825500"/>
                      </a:xfrm>
                      <a:prstGeom prst="rect">
                        <a:avLst/>
                      </a:prstGeom>
                      <a:noFill/>
                      <a:ln w="38100">
                        <a:noFill/>
                        <a:miter/>
                      </a:ln>
                    </p:spPr>
                  </p:pic>
                </p:oleObj>
              </mc:Fallback>
            </mc:AlternateContent>
          </a:graphicData>
        </a:graphic>
      </p:graphicFrame>
      <p:grpSp>
        <p:nvGrpSpPr>
          <p:cNvPr id="94224" name="Group 16"/>
          <p:cNvGrpSpPr/>
          <p:nvPr/>
        </p:nvGrpSpPr>
        <p:grpSpPr>
          <a:xfrm>
            <a:off x="611188" y="3502025"/>
            <a:ext cx="9145587" cy="541338"/>
            <a:chOff x="385" y="2206"/>
            <a:chExt cx="5761" cy="341"/>
          </a:xfrm>
        </p:grpSpPr>
        <p:sp>
          <p:nvSpPr>
            <p:cNvPr id="22538" name="Rectangle 9"/>
            <p:cNvSpPr/>
            <p:nvPr/>
          </p:nvSpPr>
          <p:spPr>
            <a:xfrm>
              <a:off x="385" y="2206"/>
              <a:ext cx="5761" cy="327"/>
            </a:xfrm>
            <a:prstGeom prst="rect">
              <a:avLst/>
            </a:prstGeom>
            <a:noFill/>
            <a:ln w="9525">
              <a:noFill/>
            </a:ln>
          </p:spPr>
          <p:txBody>
            <a:bodyPr>
              <a:spAutoFit/>
            </a:bodyPr>
            <a:p>
              <a:pPr eaLnBrk="1" hangingPunct="1"/>
              <a:r>
                <a:rPr lang="zh-CN" altLang="en-US" sz="2800" b="1" dirty="0">
                  <a:latin typeface="宋体" panose="02010600030101010101" pitchFamily="2" charset="-122"/>
                </a:rPr>
                <a:t>求由基　　　　　　　　　　　　　　的过渡矩阵，　</a:t>
              </a:r>
              <a:endParaRPr lang="zh-CN" altLang="en-US" sz="2800" b="1" dirty="0">
                <a:latin typeface="宋体" panose="02010600030101010101" pitchFamily="2" charset="-122"/>
              </a:endParaRPr>
            </a:p>
          </p:txBody>
        </p:sp>
        <p:graphicFrame>
          <p:nvGraphicFramePr>
            <p:cNvPr id="22539" name="Object 13"/>
            <p:cNvGraphicFramePr>
              <a:graphicFrameLocks noChangeAspect="1"/>
            </p:cNvGraphicFramePr>
            <p:nvPr/>
          </p:nvGraphicFramePr>
          <p:xfrm>
            <a:off x="1156" y="2251"/>
            <a:ext cx="3016" cy="296"/>
          </p:xfrm>
          <a:graphic>
            <a:graphicData uri="http://schemas.openxmlformats.org/presentationml/2006/ole">
              <mc:AlternateContent xmlns:mc="http://schemas.openxmlformats.org/markup-compatibility/2006">
                <mc:Choice xmlns:v="urn:schemas-microsoft-com:vml" Requires="v">
                  <p:oleObj spid="_x0000_s3102" name="" r:id="rId7" imgW="4787900" imgH="469900" progId="Equation.DSMT4">
                    <p:embed/>
                  </p:oleObj>
                </mc:Choice>
                <mc:Fallback>
                  <p:oleObj name="" r:id="rId7" imgW="4787900" imgH="469900" progId="Equation.DSMT4">
                    <p:embed/>
                    <p:pic>
                      <p:nvPicPr>
                        <p:cNvPr id="0" name="图片 3101"/>
                        <p:cNvPicPr/>
                        <p:nvPr/>
                      </p:nvPicPr>
                      <p:blipFill>
                        <a:blip r:embed="rId8"/>
                        <a:stretch>
                          <a:fillRect/>
                        </a:stretch>
                      </p:blipFill>
                      <p:spPr>
                        <a:xfrm>
                          <a:off x="1156" y="2251"/>
                          <a:ext cx="3016" cy="296"/>
                        </a:xfrm>
                        <a:prstGeom prst="rect">
                          <a:avLst/>
                        </a:prstGeom>
                        <a:noFill/>
                        <a:ln w="38100">
                          <a:noFill/>
                          <a:miter/>
                        </a:ln>
                      </p:spPr>
                    </p:pic>
                  </p:oleObj>
                </mc:Fallback>
              </mc:AlternateContent>
            </a:graphicData>
          </a:graphic>
        </p:graphicFrame>
      </p:grpSp>
      <p:grpSp>
        <p:nvGrpSpPr>
          <p:cNvPr id="94225" name="Group 17"/>
          <p:cNvGrpSpPr/>
          <p:nvPr/>
        </p:nvGrpSpPr>
        <p:grpSpPr>
          <a:xfrm>
            <a:off x="611188" y="4437063"/>
            <a:ext cx="7773987" cy="825500"/>
            <a:chOff x="385" y="2795"/>
            <a:chExt cx="4897" cy="520"/>
          </a:xfrm>
        </p:grpSpPr>
        <p:sp>
          <p:nvSpPr>
            <p:cNvPr id="22535" name="Rectangle 6"/>
            <p:cNvSpPr/>
            <p:nvPr/>
          </p:nvSpPr>
          <p:spPr>
            <a:xfrm>
              <a:off x="385" y="2854"/>
              <a:ext cx="4897" cy="327"/>
            </a:xfrm>
            <a:prstGeom prst="rect">
              <a:avLst/>
            </a:prstGeom>
            <a:noFill/>
            <a:ln w="9525">
              <a:noFill/>
            </a:ln>
          </p:spPr>
          <p:txBody>
            <a:bodyPr wrap="none">
              <a:spAutoFit/>
            </a:bodyPr>
            <a:p>
              <a:pPr eaLnBrk="1" hangingPunct="1"/>
              <a:r>
                <a:rPr lang="zh-CN" altLang="en-US" sz="2800" b="1" dirty="0">
                  <a:latin typeface="Times New Roman" panose="02020603050405020304" pitchFamily="18" charset="0"/>
                </a:rPr>
                <a:t>并求矩阵　　　　　在基　　　　　　下的矩阵</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aphicFrame>
          <p:nvGraphicFramePr>
            <p:cNvPr id="22536" name="Object 14"/>
            <p:cNvGraphicFramePr>
              <a:graphicFrameLocks noChangeAspect="1"/>
            </p:cNvGraphicFramePr>
            <p:nvPr/>
          </p:nvGraphicFramePr>
          <p:xfrm>
            <a:off x="2942" y="2898"/>
            <a:ext cx="1416" cy="272"/>
          </p:xfrm>
          <a:graphic>
            <a:graphicData uri="http://schemas.openxmlformats.org/presentationml/2006/ole">
              <mc:AlternateContent xmlns:mc="http://schemas.openxmlformats.org/markup-compatibility/2006">
                <mc:Choice xmlns:v="urn:schemas-microsoft-com:vml" Requires="v">
                  <p:oleObj spid="_x0000_s3116" name="" r:id="rId9" imgW="2247900" imgH="431800" progId="Equation.DSMT4">
                    <p:embed/>
                  </p:oleObj>
                </mc:Choice>
                <mc:Fallback>
                  <p:oleObj name="" r:id="rId9" imgW="2247900" imgH="431800" progId="Equation.DSMT4">
                    <p:embed/>
                    <p:pic>
                      <p:nvPicPr>
                        <p:cNvPr id="0" name="图片 3115"/>
                        <p:cNvPicPr/>
                        <p:nvPr/>
                      </p:nvPicPr>
                      <p:blipFill>
                        <a:blip r:embed="rId10"/>
                        <a:stretch>
                          <a:fillRect/>
                        </a:stretch>
                      </p:blipFill>
                      <p:spPr>
                        <a:xfrm>
                          <a:off x="2942" y="2898"/>
                          <a:ext cx="1416" cy="272"/>
                        </a:xfrm>
                        <a:prstGeom prst="rect">
                          <a:avLst/>
                        </a:prstGeom>
                        <a:noFill/>
                        <a:ln w="38100">
                          <a:noFill/>
                          <a:miter/>
                        </a:ln>
                      </p:spPr>
                    </p:pic>
                  </p:oleObj>
                </mc:Fallback>
              </mc:AlternateContent>
            </a:graphicData>
          </a:graphic>
        </p:graphicFrame>
        <p:graphicFrame>
          <p:nvGraphicFramePr>
            <p:cNvPr id="22537" name="Object 15"/>
            <p:cNvGraphicFramePr>
              <a:graphicFrameLocks noChangeAspect="1"/>
            </p:cNvGraphicFramePr>
            <p:nvPr/>
          </p:nvGraphicFramePr>
          <p:xfrm>
            <a:off x="1383" y="2795"/>
            <a:ext cx="1088" cy="520"/>
          </p:xfrm>
          <a:graphic>
            <a:graphicData uri="http://schemas.openxmlformats.org/presentationml/2006/ole">
              <mc:AlternateContent xmlns:mc="http://schemas.openxmlformats.org/markup-compatibility/2006">
                <mc:Choice xmlns:v="urn:schemas-microsoft-com:vml" Requires="v">
                  <p:oleObj spid="_x0000_s3117" name="" r:id="rId11" imgW="1727200" imgH="825500" progId="Equation.DSMT4">
                    <p:embed/>
                  </p:oleObj>
                </mc:Choice>
                <mc:Fallback>
                  <p:oleObj name="" r:id="rId11" imgW="1727200" imgH="825500" progId="Equation.DSMT4">
                    <p:embed/>
                    <p:pic>
                      <p:nvPicPr>
                        <p:cNvPr id="0" name="图片 3116"/>
                        <p:cNvPicPr/>
                        <p:nvPr/>
                      </p:nvPicPr>
                      <p:blipFill>
                        <a:blip r:embed="rId12"/>
                        <a:stretch>
                          <a:fillRect/>
                        </a:stretch>
                      </p:blipFill>
                      <p:spPr>
                        <a:xfrm>
                          <a:off x="1383" y="2795"/>
                          <a:ext cx="1088" cy="520"/>
                        </a:xfrm>
                        <a:prstGeom prst="rect">
                          <a:avLst/>
                        </a:prstGeom>
                        <a:noFill/>
                        <a:ln w="38100">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4226"/>
                                        </p:tgtEl>
                                        <p:attrNameLst>
                                          <p:attrName>style.visibility</p:attrName>
                                        </p:attrNameLst>
                                      </p:cBhvr>
                                      <p:to>
                                        <p:strVal val="visible"/>
                                      </p:to>
                                    </p:set>
                                    <p:animEffect transition="in" filter="wipe(left)">
                                      <p:cBhvr>
                                        <p:cTn id="7" dur="1000"/>
                                        <p:tgtEl>
                                          <p:spTgt spid="94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4219"/>
                                        </p:tgtEl>
                                        <p:attrNameLst>
                                          <p:attrName>style.visibility</p:attrName>
                                        </p:attrNameLst>
                                      </p:cBhvr>
                                      <p:to>
                                        <p:strVal val="visible"/>
                                      </p:to>
                                    </p:set>
                                    <p:animEffect transition="in" filter="wipe(left)">
                                      <p:cBhvr>
                                        <p:cTn id="12" dur="1000"/>
                                        <p:tgtEl>
                                          <p:spTgt spid="942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4220"/>
                                        </p:tgtEl>
                                        <p:attrNameLst>
                                          <p:attrName>style.visibility</p:attrName>
                                        </p:attrNameLst>
                                      </p:cBhvr>
                                      <p:to>
                                        <p:strVal val="visible"/>
                                      </p:to>
                                    </p:set>
                                    <p:animEffect transition="in" filter="wipe(left)">
                                      <p:cBhvr>
                                        <p:cTn id="17" dur="1000"/>
                                        <p:tgtEl>
                                          <p:spTgt spid="942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4224"/>
                                        </p:tgtEl>
                                        <p:attrNameLst>
                                          <p:attrName>style.visibility</p:attrName>
                                        </p:attrNameLst>
                                      </p:cBhvr>
                                      <p:to>
                                        <p:strVal val="visible"/>
                                      </p:to>
                                    </p:set>
                                    <p:animEffect transition="in" filter="wipe(left)">
                                      <p:cBhvr>
                                        <p:cTn id="22" dur="1000"/>
                                        <p:tgtEl>
                                          <p:spTgt spid="942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225"/>
                                        </p:tgtEl>
                                        <p:attrNameLst>
                                          <p:attrName>style.visibility</p:attrName>
                                        </p:attrNameLst>
                                      </p:cBhvr>
                                      <p:to>
                                        <p:strVal val="visible"/>
                                      </p:to>
                                    </p:set>
                                    <p:animEffect transition="in" filter="wipe(left)">
                                      <p:cBhvr>
                                        <p:cTn id="27" dur="1000"/>
                                        <p:tgtEl>
                                          <p:spTgt spid="94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ChangeArrowheads="1"/>
          </p:cNvSpPr>
          <p:nvPr/>
        </p:nvSpPr>
        <p:spPr bwMode="auto">
          <a:xfrm>
            <a:off x="468313" y="404813"/>
            <a:ext cx="35274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rgbClr val="0099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引入</a:t>
            </a:r>
            <a:r>
              <a:rPr kumimoji="1" lang="zh-CN" altLang="en-US" sz="4000" b="1" i="0" u="none" strike="noStrike" kern="1200" cap="none" spc="0" normalizeH="0" baseline="0" noProof="0">
                <a:ln>
                  <a:noFill/>
                </a:ln>
                <a:solidFill>
                  <a:srgbClr val="009900"/>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 </a:t>
            </a:r>
            <a:endParaRPr kumimoji="1" lang="zh-CN" altLang="en-US" sz="4000" b="1" i="0" u="none" strike="noStrike" kern="1200" cap="none" spc="0" normalizeH="0" baseline="0" noProof="0">
              <a:ln>
                <a:noFill/>
              </a:ln>
              <a:solidFill>
                <a:srgbClr val="009900"/>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p:txBody>
      </p:sp>
      <p:sp>
        <p:nvSpPr>
          <p:cNvPr id="5123" name="Rectangle 3"/>
          <p:cNvSpPr/>
          <p:nvPr/>
        </p:nvSpPr>
        <p:spPr>
          <a:xfrm>
            <a:off x="4152900" y="3309938"/>
            <a:ext cx="9144000" cy="0"/>
          </a:xfrm>
          <a:prstGeom prst="rect">
            <a:avLst/>
          </a:prstGeom>
          <a:noFill/>
          <a:ln w="9525">
            <a:noFill/>
          </a:ln>
        </p:spPr>
        <p:txBody>
          <a:bodyPr>
            <a:spAutoFit/>
          </a:bodyPr>
          <a:p>
            <a:pPr eaLnBrk="1" hangingPunct="1"/>
            <a:endParaRPr lang="zh-CN" altLang="en-US" dirty="0">
              <a:latin typeface="Times New Roman" panose="02020603050405020304" pitchFamily="18" charset="0"/>
            </a:endParaRPr>
          </a:p>
        </p:txBody>
      </p:sp>
      <p:sp>
        <p:nvSpPr>
          <p:cNvPr id="5124" name="Rectangle 4"/>
          <p:cNvSpPr/>
          <p:nvPr/>
        </p:nvSpPr>
        <p:spPr>
          <a:xfrm>
            <a:off x="3105150" y="3300413"/>
            <a:ext cx="9144000" cy="0"/>
          </a:xfrm>
          <a:prstGeom prst="rect">
            <a:avLst/>
          </a:prstGeom>
          <a:noFill/>
          <a:ln w="9525">
            <a:noFill/>
          </a:ln>
        </p:spPr>
        <p:txBody>
          <a:bodyPr>
            <a:spAutoFit/>
          </a:bodyPr>
          <a:p>
            <a:pPr eaLnBrk="1" hangingPunct="1"/>
            <a:endParaRPr lang="zh-CN" altLang="en-US" dirty="0">
              <a:latin typeface="Times New Roman" panose="02020603050405020304" pitchFamily="18" charset="0"/>
            </a:endParaRPr>
          </a:p>
        </p:txBody>
      </p:sp>
      <p:sp>
        <p:nvSpPr>
          <p:cNvPr id="5125" name="Rectangle 5"/>
          <p:cNvSpPr/>
          <p:nvPr/>
        </p:nvSpPr>
        <p:spPr>
          <a:xfrm>
            <a:off x="468313" y="1052513"/>
            <a:ext cx="8135937" cy="4879975"/>
          </a:xfrm>
          <a:prstGeom prst="rect">
            <a:avLst/>
          </a:prstGeom>
          <a:noFill/>
          <a:ln w="9525">
            <a:noFill/>
          </a:ln>
        </p:spPr>
        <p:txBody>
          <a:bodyPr>
            <a:spAutoFit/>
          </a:bodyPr>
          <a:p>
            <a:pPr algn="just" eaLnBrk="1" hangingPunct="1">
              <a:lnSpc>
                <a:spcPct val="140000"/>
              </a:lnSpc>
            </a:pPr>
            <a:r>
              <a:rPr lang="zh-CN" altLang="en-US" sz="2800" b="1" dirty="0">
                <a:latin typeface="宋体" panose="02010600030101010101" pitchFamily="2" charset="-122"/>
              </a:rPr>
              <a:t>　　我们知道，在</a:t>
            </a:r>
            <a:r>
              <a:rPr lang="en-US" altLang="zh-CN" sz="2800" b="1" i="1" dirty="0">
                <a:latin typeface="Times New Roman" panose="02020603050405020304" pitchFamily="18" charset="0"/>
              </a:rPr>
              <a:t>n</a:t>
            </a:r>
            <a:r>
              <a:rPr lang="zh-CN" altLang="en-US" sz="2800" b="1" dirty="0">
                <a:latin typeface="宋体" panose="02010600030101010101" pitchFamily="2" charset="-122"/>
              </a:rPr>
              <a:t>维线性空间</a:t>
            </a:r>
            <a:r>
              <a:rPr lang="en-US" altLang="zh-CN" sz="2800" b="1" dirty="0">
                <a:latin typeface="Times New Roman" panose="02020603050405020304" pitchFamily="18" charset="0"/>
              </a:rPr>
              <a:t>V</a:t>
            </a:r>
            <a:r>
              <a:rPr lang="zh-CN" altLang="en-US" sz="2800" b="1" dirty="0">
                <a:latin typeface="宋体" panose="02010600030101010101" pitchFamily="2" charset="-122"/>
              </a:rPr>
              <a:t>中，任意</a:t>
            </a:r>
            <a:r>
              <a:rPr lang="en-US" altLang="zh-CN" sz="2800" b="1" i="1" dirty="0">
                <a:latin typeface="Times New Roman" panose="02020603050405020304" pitchFamily="18" charset="0"/>
              </a:rPr>
              <a:t>n</a:t>
            </a:r>
            <a:r>
              <a:rPr lang="zh-CN" altLang="en-US" sz="2800" b="1" dirty="0">
                <a:latin typeface="宋体" panose="02010600030101010101" pitchFamily="2" charset="-122"/>
              </a:rPr>
              <a:t>个线性无关的向量都可取作线性空间</a:t>
            </a:r>
            <a:r>
              <a:rPr lang="en-US" altLang="zh-CN" sz="2800" b="1" dirty="0">
                <a:latin typeface="Times New Roman" panose="02020603050405020304" pitchFamily="18" charset="0"/>
              </a:rPr>
              <a:t>V</a:t>
            </a:r>
            <a:r>
              <a:rPr lang="zh-CN" altLang="en-US" sz="2800" b="1" dirty="0">
                <a:latin typeface="Times New Roman" panose="02020603050405020304" pitchFamily="18" charset="0"/>
              </a:rPr>
              <a:t>的一组基．</a:t>
            </a:r>
            <a:r>
              <a:rPr lang="en-US" altLang="zh-CN" sz="2800" b="1" dirty="0">
                <a:latin typeface="Times New Roman" panose="02020603050405020304" pitchFamily="18" charset="0"/>
              </a:rPr>
              <a:t>V</a:t>
            </a:r>
            <a:r>
              <a:rPr lang="zh-CN" altLang="en-US" sz="2800" b="1" dirty="0">
                <a:latin typeface="Times New Roman" panose="02020603050405020304" pitchFamily="18" charset="0"/>
              </a:rPr>
              <a:t>中任一向量在某一组基下的坐标是唯一确定的，但是在不同基下的坐标一般是不同的．因此在处理一些问题是时，如何选择适当的基使我们所讨论的向量的坐标比较简单是一个实际的问题．为此我们首先要知道同一向量在不同基下的坐标之间有什么关系，即随着基的改变，向量的坐标是如何变化的</a:t>
            </a:r>
            <a:r>
              <a:rPr lang="en-US" altLang="zh-CN" sz="2800" b="1"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2">
                                            <p:txEl>
                                              <p:charRg st="0" end="4"/>
                                            </p:txEl>
                                          </p:spTgt>
                                        </p:tgtEl>
                                        <p:attrNameLst>
                                          <p:attrName>style.visibility</p:attrName>
                                        </p:attrNameLst>
                                      </p:cBhvr>
                                      <p:to>
                                        <p:strVal val="visible"/>
                                      </p:to>
                                    </p:set>
                                    <p:animEffect transition="in" filter="wipe(left)">
                                      <p:cBhvr>
                                        <p:cTn id="7" dur="500"/>
                                        <p:tgtEl>
                                          <p:spTgt spid="5122">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25">
                                            <p:txEl>
                                              <p:charRg st="0" end="176"/>
                                            </p:txEl>
                                          </p:spTgt>
                                        </p:tgtEl>
                                        <p:attrNameLst>
                                          <p:attrName>style.visibility</p:attrName>
                                        </p:attrNameLst>
                                      </p:cBhvr>
                                      <p:to>
                                        <p:strVal val="visible"/>
                                      </p:to>
                                    </p:set>
                                    <p:animEffect transition="in" filter="wipe(up)">
                                      <p:cBhvr>
                                        <p:cTn id="12" dur="2000"/>
                                        <p:tgtEl>
                                          <p:spTgt spid="5125">
                                            <p:txEl>
                                              <p:charRg st="0"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dvAuto="1000" build="p"/>
      <p:bldP spid="512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5"/>
          <p:cNvSpPr/>
          <p:nvPr/>
        </p:nvSpPr>
        <p:spPr>
          <a:xfrm>
            <a:off x="755650" y="476250"/>
            <a:ext cx="2520950" cy="519113"/>
          </a:xfrm>
          <a:prstGeom prst="rect">
            <a:avLst/>
          </a:prstGeom>
          <a:noFill/>
          <a:ln w="9525">
            <a:noFill/>
          </a:ln>
        </p:spPr>
        <p:txBody>
          <a:bodyPr>
            <a:spAutoFit/>
          </a:bodyPr>
          <a:p>
            <a:pPr eaLnBrk="1" hangingPunct="1"/>
            <a:r>
              <a:rPr lang="zh-CN" altLang="en-US" sz="2800" b="1" dirty="0">
                <a:latin typeface="宋体" panose="02010600030101010101" pitchFamily="2" charset="-122"/>
              </a:rPr>
              <a:t>解：</a:t>
            </a:r>
            <a:endParaRPr lang="en-US" altLang="zh-CN" sz="2800" b="1" dirty="0">
              <a:latin typeface="宋体" panose="02010600030101010101" pitchFamily="2" charset="-122"/>
            </a:endParaRPr>
          </a:p>
        </p:txBody>
      </p:sp>
      <p:graphicFrame>
        <p:nvGraphicFramePr>
          <p:cNvPr id="95238" name="Object 6"/>
          <p:cNvGraphicFramePr>
            <a:graphicFrameLocks noChangeAspect="1"/>
          </p:cNvGraphicFramePr>
          <p:nvPr/>
        </p:nvGraphicFramePr>
        <p:xfrm>
          <a:off x="1619250" y="549275"/>
          <a:ext cx="4924425" cy="1731963"/>
        </p:xfrm>
        <a:graphic>
          <a:graphicData uri="http://schemas.openxmlformats.org/presentationml/2006/ole">
            <mc:AlternateContent xmlns:mc="http://schemas.openxmlformats.org/markup-compatibility/2006">
              <mc:Choice xmlns:v="urn:schemas-microsoft-com:vml" Requires="v">
                <p:oleObj spid="_x0000_s3110" name="" r:id="rId1" imgW="4584700" imgH="1612900" progId="Equation.DSMT4">
                  <p:embed/>
                </p:oleObj>
              </mc:Choice>
              <mc:Fallback>
                <p:oleObj name="" r:id="rId1" imgW="4584700" imgH="1612900" progId="Equation.DSMT4">
                  <p:embed/>
                  <p:pic>
                    <p:nvPicPr>
                      <p:cNvPr id="0" name="图片 3109"/>
                      <p:cNvPicPr/>
                      <p:nvPr/>
                    </p:nvPicPr>
                    <p:blipFill>
                      <a:blip r:embed="rId2"/>
                      <a:stretch>
                        <a:fillRect/>
                      </a:stretch>
                    </p:blipFill>
                    <p:spPr>
                      <a:xfrm>
                        <a:off x="1619250" y="549275"/>
                        <a:ext cx="4924425" cy="1731963"/>
                      </a:xfrm>
                      <a:prstGeom prst="rect">
                        <a:avLst/>
                      </a:prstGeom>
                      <a:noFill/>
                      <a:ln w="38100">
                        <a:noFill/>
                        <a:miter/>
                      </a:ln>
                    </p:spPr>
                  </p:pic>
                </p:oleObj>
              </mc:Fallback>
            </mc:AlternateContent>
          </a:graphicData>
        </a:graphic>
      </p:graphicFrame>
      <p:graphicFrame>
        <p:nvGraphicFramePr>
          <p:cNvPr id="95239" name="Object 7"/>
          <p:cNvGraphicFramePr>
            <a:graphicFrameLocks noChangeAspect="1"/>
          </p:cNvGraphicFramePr>
          <p:nvPr/>
        </p:nvGraphicFramePr>
        <p:xfrm>
          <a:off x="804863" y="2565400"/>
          <a:ext cx="7480300" cy="1536700"/>
        </p:xfrm>
        <a:graphic>
          <a:graphicData uri="http://schemas.openxmlformats.org/presentationml/2006/ole">
            <mc:AlternateContent xmlns:mc="http://schemas.openxmlformats.org/markup-compatibility/2006">
              <mc:Choice xmlns:v="urn:schemas-microsoft-com:vml" Requires="v">
                <p:oleObj spid="_x0000_s3111" name="" r:id="rId3" imgW="7480300" imgH="1536700" progId="Equation.DSMT4">
                  <p:embed/>
                </p:oleObj>
              </mc:Choice>
              <mc:Fallback>
                <p:oleObj name="" r:id="rId3" imgW="7480300" imgH="1536700" progId="Equation.DSMT4">
                  <p:embed/>
                  <p:pic>
                    <p:nvPicPr>
                      <p:cNvPr id="0" name="图片 3110"/>
                      <p:cNvPicPr/>
                      <p:nvPr/>
                    </p:nvPicPr>
                    <p:blipFill>
                      <a:blip r:embed="rId4"/>
                      <a:stretch>
                        <a:fillRect/>
                      </a:stretch>
                    </p:blipFill>
                    <p:spPr>
                      <a:xfrm>
                        <a:off x="804863" y="2565400"/>
                        <a:ext cx="7480300" cy="1536700"/>
                      </a:xfrm>
                      <a:prstGeom prst="rect">
                        <a:avLst/>
                      </a:prstGeom>
                      <a:noFill/>
                      <a:ln w="38100">
                        <a:noFill/>
                        <a:miter/>
                      </a:ln>
                    </p:spPr>
                  </p:pic>
                </p:oleObj>
              </mc:Fallback>
            </mc:AlternateContent>
          </a:graphicData>
        </a:graphic>
      </p:graphicFrame>
      <p:graphicFrame>
        <p:nvGraphicFramePr>
          <p:cNvPr id="95240" name="Object 8"/>
          <p:cNvGraphicFramePr>
            <a:graphicFrameLocks noChangeAspect="1"/>
          </p:cNvGraphicFramePr>
          <p:nvPr/>
        </p:nvGraphicFramePr>
        <p:xfrm>
          <a:off x="900113" y="4365625"/>
          <a:ext cx="5245100" cy="469900"/>
        </p:xfrm>
        <a:graphic>
          <a:graphicData uri="http://schemas.openxmlformats.org/presentationml/2006/ole">
            <mc:AlternateContent xmlns:mc="http://schemas.openxmlformats.org/markup-compatibility/2006">
              <mc:Choice xmlns:v="urn:schemas-microsoft-com:vml" Requires="v">
                <p:oleObj spid="_x0000_s3120" name="" r:id="rId5" imgW="5245100" imgH="469900" progId="Equation.DSMT4">
                  <p:embed/>
                </p:oleObj>
              </mc:Choice>
              <mc:Fallback>
                <p:oleObj name="" r:id="rId5" imgW="5245100" imgH="469900" progId="Equation.DSMT4">
                  <p:embed/>
                  <p:pic>
                    <p:nvPicPr>
                      <p:cNvPr id="0" name="图片 3119"/>
                      <p:cNvPicPr/>
                      <p:nvPr/>
                    </p:nvPicPr>
                    <p:blipFill>
                      <a:blip r:embed="rId6"/>
                      <a:stretch>
                        <a:fillRect/>
                      </a:stretch>
                    </p:blipFill>
                    <p:spPr>
                      <a:xfrm>
                        <a:off x="900113" y="4365625"/>
                        <a:ext cx="5245100" cy="469900"/>
                      </a:xfrm>
                      <a:prstGeom prst="rect">
                        <a:avLst/>
                      </a:prstGeom>
                      <a:noFill/>
                      <a:ln w="38100">
                        <a:noFill/>
                        <a:miter/>
                      </a:ln>
                    </p:spPr>
                  </p:pic>
                </p:oleObj>
              </mc:Fallback>
            </mc:AlternateContent>
          </a:graphicData>
        </a:graphic>
      </p:graphicFrame>
      <p:grpSp>
        <p:nvGrpSpPr>
          <p:cNvPr id="95246" name="Group 14"/>
          <p:cNvGrpSpPr/>
          <p:nvPr/>
        </p:nvGrpSpPr>
        <p:grpSpPr>
          <a:xfrm>
            <a:off x="827088" y="5108575"/>
            <a:ext cx="7561262" cy="519113"/>
            <a:chOff x="521" y="3218"/>
            <a:chExt cx="4763" cy="327"/>
          </a:xfrm>
        </p:grpSpPr>
        <p:sp>
          <p:nvSpPr>
            <p:cNvPr id="23559" name="Rectangle 11"/>
            <p:cNvSpPr/>
            <p:nvPr/>
          </p:nvSpPr>
          <p:spPr>
            <a:xfrm>
              <a:off x="521" y="3218"/>
              <a:ext cx="4763" cy="327"/>
            </a:xfrm>
            <a:prstGeom prst="rect">
              <a:avLst/>
            </a:prstGeom>
            <a:noFill/>
            <a:ln w="9525">
              <a:noFill/>
            </a:ln>
          </p:spPr>
          <p:txBody>
            <a:bodyPr>
              <a:spAutoFit/>
            </a:bodyPr>
            <a:p>
              <a:pPr eaLnBrk="1" hangingPunct="1"/>
              <a:r>
                <a:rPr lang="zh-CN" altLang="en-US" sz="2800" b="1" dirty="0">
                  <a:latin typeface="宋体" panose="02010600030101010101" pitchFamily="2" charset="-122"/>
                </a:rPr>
                <a:t>设</a:t>
              </a:r>
              <a:r>
                <a:rPr lang="en-US" altLang="zh-CN" sz="2800" b="1" dirty="0">
                  <a:latin typeface="Times New Roman" panose="02020603050405020304" pitchFamily="18" charset="0"/>
                </a:rPr>
                <a:t>A</a:t>
              </a:r>
              <a:r>
                <a:rPr lang="zh-CN" altLang="en-US" sz="2800" b="1" dirty="0">
                  <a:latin typeface="宋体" panose="02010600030101010101" pitchFamily="2" charset="-122"/>
                </a:rPr>
                <a:t>在基　　　　　　下的坐标为</a:t>
              </a:r>
              <a:endParaRPr lang="zh-CN" altLang="en-US" sz="2800" b="1" dirty="0">
                <a:latin typeface="宋体" panose="02010600030101010101" pitchFamily="2" charset="-122"/>
              </a:endParaRPr>
            </a:p>
          </p:txBody>
        </p:sp>
        <p:graphicFrame>
          <p:nvGraphicFramePr>
            <p:cNvPr id="23560" name="Object 9"/>
            <p:cNvGraphicFramePr>
              <a:graphicFrameLocks noChangeAspect="1"/>
            </p:cNvGraphicFramePr>
            <p:nvPr/>
          </p:nvGraphicFramePr>
          <p:xfrm>
            <a:off x="1474" y="3249"/>
            <a:ext cx="1360" cy="296"/>
          </p:xfrm>
          <a:graphic>
            <a:graphicData uri="http://schemas.openxmlformats.org/presentationml/2006/ole">
              <mc:AlternateContent xmlns:mc="http://schemas.openxmlformats.org/markup-compatibility/2006">
                <mc:Choice xmlns:v="urn:schemas-microsoft-com:vml" Requires="v">
                  <p:oleObj spid="_x0000_s3112" name="" r:id="rId7" imgW="2159000" imgH="469900" progId="Equation.DSMT4">
                    <p:embed/>
                  </p:oleObj>
                </mc:Choice>
                <mc:Fallback>
                  <p:oleObj name="" r:id="rId7" imgW="2159000" imgH="469900" progId="Equation.DSMT4">
                    <p:embed/>
                    <p:pic>
                      <p:nvPicPr>
                        <p:cNvPr id="0" name="图片 3111"/>
                        <p:cNvPicPr/>
                        <p:nvPr/>
                      </p:nvPicPr>
                      <p:blipFill>
                        <a:blip r:embed="rId8"/>
                        <a:stretch>
                          <a:fillRect/>
                        </a:stretch>
                      </p:blipFill>
                      <p:spPr>
                        <a:xfrm>
                          <a:off x="1474" y="3249"/>
                          <a:ext cx="1360" cy="296"/>
                        </a:xfrm>
                        <a:prstGeom prst="rect">
                          <a:avLst/>
                        </a:prstGeom>
                        <a:noFill/>
                        <a:ln w="38100">
                          <a:noFill/>
                          <a:miter/>
                        </a:ln>
                      </p:spPr>
                    </p:pic>
                  </p:oleObj>
                </mc:Fallback>
              </mc:AlternateContent>
            </a:graphicData>
          </a:graphic>
        </p:graphicFrame>
        <p:graphicFrame>
          <p:nvGraphicFramePr>
            <p:cNvPr id="23561" name="Object 12"/>
            <p:cNvGraphicFramePr>
              <a:graphicFrameLocks noChangeAspect="1"/>
            </p:cNvGraphicFramePr>
            <p:nvPr/>
          </p:nvGraphicFramePr>
          <p:xfrm>
            <a:off x="3895" y="3249"/>
            <a:ext cx="1344" cy="272"/>
          </p:xfrm>
          <a:graphic>
            <a:graphicData uri="http://schemas.openxmlformats.org/presentationml/2006/ole">
              <mc:AlternateContent xmlns:mc="http://schemas.openxmlformats.org/markup-compatibility/2006">
                <mc:Choice xmlns:v="urn:schemas-microsoft-com:vml" Requires="v">
                  <p:oleObj spid="_x0000_s3119" name="" r:id="rId9" imgW="2133600" imgH="431800" progId="Equation.DSMT4">
                    <p:embed/>
                  </p:oleObj>
                </mc:Choice>
                <mc:Fallback>
                  <p:oleObj name="" r:id="rId9" imgW="2133600" imgH="431800" progId="Equation.DSMT4">
                    <p:embed/>
                    <p:pic>
                      <p:nvPicPr>
                        <p:cNvPr id="0" name="图片 3118"/>
                        <p:cNvPicPr/>
                        <p:nvPr/>
                      </p:nvPicPr>
                      <p:blipFill>
                        <a:blip r:embed="rId10"/>
                        <a:stretch>
                          <a:fillRect/>
                        </a:stretch>
                      </p:blipFill>
                      <p:spPr>
                        <a:xfrm>
                          <a:off x="3895" y="3249"/>
                          <a:ext cx="1344" cy="272"/>
                        </a:xfrm>
                        <a:prstGeom prst="rect">
                          <a:avLst/>
                        </a:prstGeom>
                        <a:noFill/>
                        <a:ln w="38100">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wipe(left)">
                                      <p:cBhvr>
                                        <p:cTn id="7" dur="1000"/>
                                        <p:tgtEl>
                                          <p:spTgt spid="952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239"/>
                                        </p:tgtEl>
                                        <p:attrNameLst>
                                          <p:attrName>style.visibility</p:attrName>
                                        </p:attrNameLst>
                                      </p:cBhvr>
                                      <p:to>
                                        <p:strVal val="visible"/>
                                      </p:to>
                                    </p:set>
                                    <p:animEffect transition="in" filter="wipe(left)">
                                      <p:cBhvr>
                                        <p:cTn id="12" dur="1000"/>
                                        <p:tgtEl>
                                          <p:spTgt spid="952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240"/>
                                        </p:tgtEl>
                                        <p:attrNameLst>
                                          <p:attrName>style.visibility</p:attrName>
                                        </p:attrNameLst>
                                      </p:cBhvr>
                                      <p:to>
                                        <p:strVal val="visible"/>
                                      </p:to>
                                    </p:set>
                                    <p:animEffect transition="in" filter="wipe(left)">
                                      <p:cBhvr>
                                        <p:cTn id="17" dur="1000"/>
                                        <p:tgtEl>
                                          <p:spTgt spid="952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5246"/>
                                        </p:tgtEl>
                                        <p:attrNameLst>
                                          <p:attrName>style.visibility</p:attrName>
                                        </p:attrNameLst>
                                      </p:cBhvr>
                                      <p:to>
                                        <p:strVal val="visible"/>
                                      </p:to>
                                    </p:set>
                                    <p:animEffect transition="in" filter="wipe(left)">
                                      <p:cBhvr>
                                        <p:cTn id="22" dur="1000"/>
                                        <p:tgtEl>
                                          <p:spTgt spid="95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6260" name="Object 4"/>
          <p:cNvGraphicFramePr>
            <a:graphicFrameLocks noChangeAspect="1"/>
          </p:cNvGraphicFramePr>
          <p:nvPr/>
        </p:nvGraphicFramePr>
        <p:xfrm>
          <a:off x="1547813" y="549275"/>
          <a:ext cx="3889375" cy="1708150"/>
        </p:xfrm>
        <a:graphic>
          <a:graphicData uri="http://schemas.openxmlformats.org/presentationml/2006/ole">
            <mc:AlternateContent xmlns:mc="http://schemas.openxmlformats.org/markup-compatibility/2006">
              <mc:Choice xmlns:v="urn:schemas-microsoft-com:vml" Requires="v">
                <p:oleObj spid="_x0000_s3118" name="" r:id="rId1" imgW="3759200" imgH="1651000" progId="Equation.DSMT4">
                  <p:embed/>
                </p:oleObj>
              </mc:Choice>
              <mc:Fallback>
                <p:oleObj name="" r:id="rId1" imgW="3759200" imgH="1651000" progId="Equation.DSMT4">
                  <p:embed/>
                  <p:pic>
                    <p:nvPicPr>
                      <p:cNvPr id="0" name="图片 3117"/>
                      <p:cNvPicPr/>
                      <p:nvPr/>
                    </p:nvPicPr>
                    <p:blipFill>
                      <a:blip r:embed="rId2"/>
                      <a:stretch>
                        <a:fillRect/>
                      </a:stretch>
                    </p:blipFill>
                    <p:spPr>
                      <a:xfrm>
                        <a:off x="1547813" y="549275"/>
                        <a:ext cx="3889375" cy="1708150"/>
                      </a:xfrm>
                      <a:prstGeom prst="rect">
                        <a:avLst/>
                      </a:prstGeom>
                      <a:noFill/>
                      <a:ln w="38100">
                        <a:noFill/>
                        <a:miter/>
                      </a:ln>
                    </p:spPr>
                  </p:pic>
                </p:oleObj>
              </mc:Fallback>
            </mc:AlternateContent>
          </a:graphicData>
        </a:graphic>
      </p:graphicFrame>
      <p:sp>
        <p:nvSpPr>
          <p:cNvPr id="24579" name="Rectangle 6"/>
          <p:cNvSpPr/>
          <p:nvPr/>
        </p:nvSpPr>
        <p:spPr>
          <a:xfrm>
            <a:off x="539750" y="1125538"/>
            <a:ext cx="3241675" cy="519112"/>
          </a:xfrm>
          <a:prstGeom prst="rect">
            <a:avLst/>
          </a:prstGeom>
          <a:noFill/>
          <a:ln w="9525">
            <a:noFill/>
          </a:ln>
        </p:spPr>
        <p:txBody>
          <a:bodyPr>
            <a:spAutoFit/>
          </a:bodyPr>
          <a:p>
            <a:pPr eaLnBrk="1" hangingPunct="1"/>
            <a:r>
              <a:rPr lang="zh-CN" altLang="en-US" sz="2800" b="1" dirty="0">
                <a:latin typeface="宋体" panose="02010600030101010101" pitchFamily="2" charset="-122"/>
              </a:rPr>
              <a:t>则</a:t>
            </a:r>
            <a:endParaRPr lang="zh-CN" altLang="en-US" sz="2800" b="1" dirty="0">
              <a:latin typeface="宋体" panose="02010600030101010101" pitchFamily="2" charset="-122"/>
            </a:endParaRPr>
          </a:p>
        </p:txBody>
      </p:sp>
      <p:graphicFrame>
        <p:nvGraphicFramePr>
          <p:cNvPr id="96263" name="Object 7"/>
          <p:cNvGraphicFramePr>
            <a:graphicFrameLocks noChangeAspect="1"/>
          </p:cNvGraphicFramePr>
          <p:nvPr/>
        </p:nvGraphicFramePr>
        <p:xfrm>
          <a:off x="5867400" y="2492375"/>
          <a:ext cx="1150938" cy="1657350"/>
        </p:xfrm>
        <a:graphic>
          <a:graphicData uri="http://schemas.openxmlformats.org/presentationml/2006/ole">
            <mc:AlternateContent xmlns:mc="http://schemas.openxmlformats.org/markup-compatibility/2006">
              <mc:Choice xmlns:v="urn:schemas-microsoft-com:vml" Requires="v">
                <p:oleObj spid="_x0000_s3109" name="" r:id="rId3" imgW="1066800" imgH="1536700" progId="Equation.DSMT4">
                  <p:embed/>
                </p:oleObj>
              </mc:Choice>
              <mc:Fallback>
                <p:oleObj name="" r:id="rId3" imgW="1066800" imgH="1536700" progId="Equation.DSMT4">
                  <p:embed/>
                  <p:pic>
                    <p:nvPicPr>
                      <p:cNvPr id="0" name="图片 3108"/>
                      <p:cNvPicPr/>
                      <p:nvPr/>
                    </p:nvPicPr>
                    <p:blipFill>
                      <a:blip r:embed="rId4"/>
                      <a:stretch>
                        <a:fillRect/>
                      </a:stretch>
                    </p:blipFill>
                    <p:spPr>
                      <a:xfrm>
                        <a:off x="5867400" y="2492375"/>
                        <a:ext cx="1150938" cy="1657350"/>
                      </a:xfrm>
                      <a:prstGeom prst="rect">
                        <a:avLst/>
                      </a:prstGeom>
                      <a:noFill/>
                      <a:ln w="38100">
                        <a:noFill/>
                        <a:miter/>
                      </a:ln>
                    </p:spPr>
                  </p:pic>
                </p:oleObj>
              </mc:Fallback>
            </mc:AlternateContent>
          </a:graphicData>
        </a:graphic>
      </p:graphicFrame>
      <p:graphicFrame>
        <p:nvGraphicFramePr>
          <p:cNvPr id="96264" name="Object 8"/>
          <p:cNvGraphicFramePr>
            <a:graphicFrameLocks noChangeAspect="1"/>
          </p:cNvGraphicFramePr>
          <p:nvPr/>
        </p:nvGraphicFramePr>
        <p:xfrm>
          <a:off x="2195513" y="2565400"/>
          <a:ext cx="3527425" cy="1635125"/>
        </p:xfrm>
        <a:graphic>
          <a:graphicData uri="http://schemas.openxmlformats.org/presentationml/2006/ole">
            <mc:AlternateContent xmlns:mc="http://schemas.openxmlformats.org/markup-compatibility/2006">
              <mc:Choice xmlns:v="urn:schemas-microsoft-com:vml" Requires="v">
                <p:oleObj spid="_x0000_s3114" name="" r:id="rId5" imgW="3314700" imgH="1536700" progId="Equation.DSMT4">
                  <p:embed/>
                </p:oleObj>
              </mc:Choice>
              <mc:Fallback>
                <p:oleObj name="" r:id="rId5" imgW="3314700" imgH="1536700" progId="Equation.DSMT4">
                  <p:embed/>
                  <p:pic>
                    <p:nvPicPr>
                      <p:cNvPr id="0" name="图片 3113"/>
                      <p:cNvPicPr/>
                      <p:nvPr/>
                    </p:nvPicPr>
                    <p:blipFill>
                      <a:blip r:embed="rId6"/>
                      <a:stretch>
                        <a:fillRect/>
                      </a:stretch>
                    </p:blipFill>
                    <p:spPr>
                      <a:xfrm>
                        <a:off x="2195513" y="2565400"/>
                        <a:ext cx="3527425" cy="1635125"/>
                      </a:xfrm>
                      <a:prstGeom prst="rect">
                        <a:avLst/>
                      </a:prstGeom>
                      <a:noFill/>
                      <a:ln w="38100">
                        <a:noFill/>
                        <a:miter/>
                      </a:ln>
                    </p:spPr>
                  </p:pic>
                </p:oleObj>
              </mc:Fallback>
            </mc:AlternateContent>
          </a:graphicData>
        </a:graphic>
      </p:graphicFrame>
      <p:grpSp>
        <p:nvGrpSpPr>
          <p:cNvPr id="96269" name="Group 13"/>
          <p:cNvGrpSpPr/>
          <p:nvPr/>
        </p:nvGrpSpPr>
        <p:grpSpPr>
          <a:xfrm>
            <a:off x="684213" y="4724400"/>
            <a:ext cx="7561262" cy="542925"/>
            <a:chOff x="431" y="2976"/>
            <a:chExt cx="4763" cy="342"/>
          </a:xfrm>
        </p:grpSpPr>
        <p:sp>
          <p:nvSpPr>
            <p:cNvPr id="24583" name="Rectangle 10"/>
            <p:cNvSpPr/>
            <p:nvPr/>
          </p:nvSpPr>
          <p:spPr>
            <a:xfrm>
              <a:off x="431" y="2976"/>
              <a:ext cx="4763" cy="327"/>
            </a:xfrm>
            <a:prstGeom prst="rect">
              <a:avLst/>
            </a:prstGeom>
            <a:noFill/>
            <a:ln w="9525">
              <a:noFill/>
            </a:ln>
          </p:spPr>
          <p:txBody>
            <a:bodyPr>
              <a:spAutoFit/>
            </a:bodyPr>
            <a:p>
              <a:pPr eaLnBrk="1" hangingPunct="1"/>
              <a:r>
                <a:rPr lang="zh-CN" altLang="en-US" sz="2800" b="1" dirty="0">
                  <a:latin typeface="宋体" panose="02010600030101010101" pitchFamily="2" charset="-122"/>
                </a:rPr>
                <a:t>即</a:t>
              </a:r>
              <a:r>
                <a:rPr lang="en-US" altLang="zh-CN" sz="2800" b="1" dirty="0">
                  <a:latin typeface="Times New Roman" panose="02020603050405020304" pitchFamily="18" charset="0"/>
                </a:rPr>
                <a:t>A</a:t>
              </a:r>
              <a:r>
                <a:rPr lang="zh-CN" altLang="en-US" sz="2800" b="1" dirty="0">
                  <a:latin typeface="宋体" panose="02010600030101010101" pitchFamily="2" charset="-122"/>
                </a:rPr>
                <a:t>在基　　　　　　下的坐标为</a:t>
              </a:r>
              <a:endParaRPr lang="zh-CN" altLang="en-US" sz="2800" b="1" dirty="0">
                <a:latin typeface="宋体" panose="02010600030101010101" pitchFamily="2" charset="-122"/>
              </a:endParaRPr>
            </a:p>
          </p:txBody>
        </p:sp>
        <p:graphicFrame>
          <p:nvGraphicFramePr>
            <p:cNvPr id="24584" name="Object 11"/>
            <p:cNvGraphicFramePr>
              <a:graphicFrameLocks noChangeAspect="1"/>
            </p:cNvGraphicFramePr>
            <p:nvPr/>
          </p:nvGraphicFramePr>
          <p:xfrm>
            <a:off x="1383" y="3022"/>
            <a:ext cx="1360" cy="296"/>
          </p:xfrm>
          <a:graphic>
            <a:graphicData uri="http://schemas.openxmlformats.org/presentationml/2006/ole">
              <mc:AlternateContent xmlns:mc="http://schemas.openxmlformats.org/markup-compatibility/2006">
                <mc:Choice xmlns:v="urn:schemas-microsoft-com:vml" Requires="v">
                  <p:oleObj spid="_x0000_s3115" name="" r:id="rId7" imgW="2159000" imgH="469900" progId="Equation.DSMT4">
                    <p:embed/>
                  </p:oleObj>
                </mc:Choice>
                <mc:Fallback>
                  <p:oleObj name="" r:id="rId7" imgW="2159000" imgH="469900" progId="Equation.DSMT4">
                    <p:embed/>
                    <p:pic>
                      <p:nvPicPr>
                        <p:cNvPr id="0" name="图片 3114"/>
                        <p:cNvPicPr/>
                        <p:nvPr/>
                      </p:nvPicPr>
                      <p:blipFill>
                        <a:blip r:embed="rId8"/>
                        <a:stretch>
                          <a:fillRect/>
                        </a:stretch>
                      </p:blipFill>
                      <p:spPr>
                        <a:xfrm>
                          <a:off x="1383" y="3022"/>
                          <a:ext cx="1360" cy="296"/>
                        </a:xfrm>
                        <a:prstGeom prst="rect">
                          <a:avLst/>
                        </a:prstGeom>
                        <a:noFill/>
                        <a:ln w="38100">
                          <a:noFill/>
                          <a:miter/>
                        </a:ln>
                      </p:spPr>
                    </p:pic>
                  </p:oleObj>
                </mc:Fallback>
              </mc:AlternateContent>
            </a:graphicData>
          </a:graphic>
        </p:graphicFrame>
        <p:graphicFrame>
          <p:nvGraphicFramePr>
            <p:cNvPr id="24585" name="Object 12"/>
            <p:cNvGraphicFramePr>
              <a:graphicFrameLocks noChangeAspect="1"/>
            </p:cNvGraphicFramePr>
            <p:nvPr/>
          </p:nvGraphicFramePr>
          <p:xfrm>
            <a:off x="3809" y="3022"/>
            <a:ext cx="1016" cy="248"/>
          </p:xfrm>
          <a:graphic>
            <a:graphicData uri="http://schemas.openxmlformats.org/presentationml/2006/ole">
              <mc:AlternateContent xmlns:mc="http://schemas.openxmlformats.org/markup-compatibility/2006">
                <mc:Choice xmlns:v="urn:schemas-microsoft-com:vml" Requires="v">
                  <p:oleObj spid="_x0000_s3113" name="" r:id="rId9" imgW="1612900" imgH="393700" progId="Equation.DSMT4">
                    <p:embed/>
                  </p:oleObj>
                </mc:Choice>
                <mc:Fallback>
                  <p:oleObj name="" r:id="rId9" imgW="1612900" imgH="393700" progId="Equation.DSMT4">
                    <p:embed/>
                    <p:pic>
                      <p:nvPicPr>
                        <p:cNvPr id="0" name="图片 3112"/>
                        <p:cNvPicPr/>
                        <p:nvPr/>
                      </p:nvPicPr>
                      <p:blipFill>
                        <a:blip r:embed="rId10"/>
                        <a:stretch>
                          <a:fillRect/>
                        </a:stretch>
                      </p:blipFill>
                      <p:spPr>
                        <a:xfrm>
                          <a:off x="3809" y="3022"/>
                          <a:ext cx="1016" cy="248"/>
                        </a:xfrm>
                        <a:prstGeom prst="rect">
                          <a:avLst/>
                        </a:prstGeom>
                        <a:noFill/>
                        <a:ln w="38100">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wipe(left)">
                                      <p:cBhvr>
                                        <p:cTn id="7" dur="2000"/>
                                        <p:tgtEl>
                                          <p:spTgt spid="962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264"/>
                                        </p:tgtEl>
                                        <p:attrNameLst>
                                          <p:attrName>style.visibility</p:attrName>
                                        </p:attrNameLst>
                                      </p:cBhvr>
                                      <p:to>
                                        <p:strVal val="visible"/>
                                      </p:to>
                                    </p:set>
                                    <p:animEffect transition="in" filter="wipe(left)">
                                      <p:cBhvr>
                                        <p:cTn id="12" dur="2000"/>
                                        <p:tgtEl>
                                          <p:spTgt spid="962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263"/>
                                        </p:tgtEl>
                                        <p:attrNameLst>
                                          <p:attrName>style.visibility</p:attrName>
                                        </p:attrNameLst>
                                      </p:cBhvr>
                                      <p:to>
                                        <p:strVal val="visible"/>
                                      </p:to>
                                    </p:set>
                                    <p:animEffect transition="in" filter="wipe(left)">
                                      <p:cBhvr>
                                        <p:cTn id="17" dur="500"/>
                                        <p:tgtEl>
                                          <p:spTgt spid="962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269"/>
                                        </p:tgtEl>
                                        <p:attrNameLst>
                                          <p:attrName>style.visibility</p:attrName>
                                        </p:attrNameLst>
                                      </p:cBhvr>
                                      <p:to>
                                        <p:strVal val="visible"/>
                                      </p:to>
                                    </p:set>
                                    <p:animEffect transition="in" filter="wipe(left)">
                                      <p:cBhvr>
                                        <p:cTn id="22" dur="2000"/>
                                        <p:tgtEl>
                                          <p:spTgt spid="9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3" name="Rectangle 13"/>
          <p:cNvSpPr>
            <a:spLocks noChangeArrowheads="1"/>
          </p:cNvSpPr>
          <p:nvPr/>
        </p:nvSpPr>
        <p:spPr bwMode="auto">
          <a:xfrm>
            <a:off x="971550" y="1125538"/>
            <a:ext cx="338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a:t>
            </a:r>
            <a:r>
              <a:rPr kumimoji="1" lang="zh-CN" altLang="en-US" sz="32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定义</a:t>
            </a:r>
            <a:endParaRPr kumimoji="1" lang="zh-CN" altLang="en-US" sz="32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grpSp>
        <p:nvGrpSpPr>
          <p:cNvPr id="10276" name="Group 36"/>
          <p:cNvGrpSpPr/>
          <p:nvPr/>
        </p:nvGrpSpPr>
        <p:grpSpPr>
          <a:xfrm>
            <a:off x="1439863" y="1844675"/>
            <a:ext cx="7704137" cy="519113"/>
            <a:chOff x="567" y="1207"/>
            <a:chExt cx="4853" cy="327"/>
          </a:xfrm>
        </p:grpSpPr>
        <p:sp>
          <p:nvSpPr>
            <p:cNvPr id="6155" name="Rectangle 35"/>
            <p:cNvSpPr/>
            <p:nvPr/>
          </p:nvSpPr>
          <p:spPr>
            <a:xfrm>
              <a:off x="567" y="1207"/>
              <a:ext cx="4853" cy="327"/>
            </a:xfrm>
            <a:prstGeom prst="rect">
              <a:avLst/>
            </a:prstGeom>
            <a:noFill/>
            <a:ln w="9525">
              <a:noFill/>
            </a:ln>
          </p:spPr>
          <p:txBody>
            <a:bodyPr>
              <a:spAutoFit/>
            </a:bodyPr>
            <a:p>
              <a:pPr eaLnBrk="1" hangingPunct="1"/>
              <a:r>
                <a:rPr lang="zh-CN" altLang="en-US" sz="2800" b="1" dirty="0">
                  <a:latin typeface="宋体" panose="02010600030101010101" pitchFamily="2" charset="-122"/>
                </a:rPr>
                <a:t>设</a:t>
              </a:r>
              <a:r>
                <a:rPr lang="en-US" altLang="zh-CN" sz="2800" b="1" dirty="0">
                  <a:latin typeface="Times New Roman" panose="02020603050405020304" pitchFamily="18" charset="0"/>
                </a:rPr>
                <a:t>V</a:t>
              </a:r>
              <a:r>
                <a:rPr lang="zh-CN" altLang="en-US" sz="2800" b="1" dirty="0">
                  <a:latin typeface="宋体" panose="02010600030101010101" pitchFamily="2" charset="-122"/>
                </a:rPr>
                <a:t>为数域</a:t>
              </a:r>
              <a:r>
                <a:rPr lang="en-US" altLang="zh-CN" sz="2800" b="1" dirty="0">
                  <a:latin typeface="Times New Roman" panose="02020603050405020304" pitchFamily="18" charset="0"/>
                </a:rPr>
                <a:t>P</a:t>
              </a:r>
              <a:r>
                <a:rPr lang="zh-CN" altLang="en-US" sz="2800" b="1" dirty="0">
                  <a:latin typeface="宋体" panose="02010600030101010101" pitchFamily="2" charset="-122"/>
                </a:rPr>
                <a:t>上</a:t>
              </a:r>
              <a:r>
                <a:rPr lang="en-US" altLang="zh-CN" sz="2800" b="1" i="1" dirty="0">
                  <a:latin typeface="Times New Roman" panose="02020603050405020304" pitchFamily="18" charset="0"/>
                </a:rPr>
                <a:t>n</a:t>
              </a:r>
              <a:r>
                <a:rPr lang="zh-CN" altLang="en-US" sz="2800" b="1" dirty="0">
                  <a:latin typeface="宋体" panose="02010600030101010101" pitchFamily="2" charset="-122"/>
                </a:rPr>
                <a:t>维线性空间，　　　　　；</a:t>
              </a:r>
              <a:r>
                <a:rPr lang="zh-CN" altLang="en-US" sz="1100" dirty="0">
                  <a:latin typeface="Times New Roman" panose="02020603050405020304" pitchFamily="18" charset="0"/>
                </a:rPr>
                <a:t> </a:t>
              </a:r>
              <a:endParaRPr lang="zh-CN" altLang="en-US" sz="1100" dirty="0">
                <a:latin typeface="Times New Roman" panose="02020603050405020304" pitchFamily="18" charset="0"/>
              </a:endParaRPr>
            </a:p>
          </p:txBody>
        </p:sp>
        <p:graphicFrame>
          <p:nvGraphicFramePr>
            <p:cNvPr id="6156" name="Object 14"/>
            <p:cNvGraphicFramePr>
              <a:graphicFrameLocks noChangeAspect="1"/>
            </p:cNvGraphicFramePr>
            <p:nvPr/>
          </p:nvGraphicFramePr>
          <p:xfrm>
            <a:off x="3470" y="1207"/>
            <a:ext cx="1142" cy="296"/>
          </p:xfrm>
          <a:graphic>
            <a:graphicData uri="http://schemas.openxmlformats.org/presentationml/2006/ole">
              <mc:AlternateContent xmlns:mc="http://schemas.openxmlformats.org/markup-compatibility/2006">
                <mc:Choice xmlns:v="urn:schemas-microsoft-com:vml" Requires="v">
                  <p:oleObj spid="_x0000_s3118" name="" r:id="rId1" imgW="1663700" imgH="431800" progId="Equation.DSMT4">
                    <p:embed/>
                  </p:oleObj>
                </mc:Choice>
                <mc:Fallback>
                  <p:oleObj name="" r:id="rId1" imgW="1663700" imgH="431800" progId="Equation.DSMT4">
                    <p:embed/>
                    <p:pic>
                      <p:nvPicPr>
                        <p:cNvPr id="0" name="图片 3117"/>
                        <p:cNvPicPr/>
                        <p:nvPr/>
                      </p:nvPicPr>
                      <p:blipFill>
                        <a:blip r:embed="rId2"/>
                        <a:stretch>
                          <a:fillRect/>
                        </a:stretch>
                      </p:blipFill>
                      <p:spPr>
                        <a:xfrm>
                          <a:off x="3470" y="1207"/>
                          <a:ext cx="1142" cy="296"/>
                        </a:xfrm>
                        <a:prstGeom prst="rect">
                          <a:avLst/>
                        </a:prstGeom>
                        <a:noFill/>
                        <a:ln w="38100">
                          <a:noFill/>
                          <a:miter/>
                        </a:ln>
                      </p:spPr>
                    </p:pic>
                  </p:oleObj>
                </mc:Fallback>
              </mc:AlternateContent>
            </a:graphicData>
          </a:graphic>
        </p:graphicFrame>
      </p:grpSp>
      <p:grpSp>
        <p:nvGrpSpPr>
          <p:cNvPr id="10277" name="Group 37"/>
          <p:cNvGrpSpPr/>
          <p:nvPr/>
        </p:nvGrpSpPr>
        <p:grpSpPr>
          <a:xfrm>
            <a:off x="900113" y="2565400"/>
            <a:ext cx="6443662" cy="519113"/>
            <a:chOff x="567" y="1616"/>
            <a:chExt cx="4059" cy="327"/>
          </a:xfrm>
        </p:grpSpPr>
        <p:graphicFrame>
          <p:nvGraphicFramePr>
            <p:cNvPr id="6153" name="Object 17"/>
            <p:cNvGraphicFramePr>
              <a:graphicFrameLocks noChangeAspect="1"/>
            </p:cNvGraphicFramePr>
            <p:nvPr/>
          </p:nvGraphicFramePr>
          <p:xfrm>
            <a:off x="567" y="1616"/>
            <a:ext cx="1140" cy="296"/>
          </p:xfrm>
          <a:graphic>
            <a:graphicData uri="http://schemas.openxmlformats.org/presentationml/2006/ole">
              <mc:AlternateContent xmlns:mc="http://schemas.openxmlformats.org/markup-compatibility/2006">
                <mc:Choice xmlns:v="urn:schemas-microsoft-com:vml" Requires="v">
                  <p:oleObj spid="_x0000_s3119" name="" r:id="rId3" imgW="1663700" imgH="431800" progId="Equation.DSMT4">
                    <p:embed/>
                  </p:oleObj>
                </mc:Choice>
                <mc:Fallback>
                  <p:oleObj name="" r:id="rId3" imgW="1663700" imgH="431800" progId="Equation.DSMT4">
                    <p:embed/>
                    <p:pic>
                      <p:nvPicPr>
                        <p:cNvPr id="0" name="图片 3118"/>
                        <p:cNvPicPr/>
                        <p:nvPr/>
                      </p:nvPicPr>
                      <p:blipFill>
                        <a:blip r:embed="rId4"/>
                        <a:stretch>
                          <a:fillRect/>
                        </a:stretch>
                      </p:blipFill>
                      <p:spPr>
                        <a:xfrm>
                          <a:off x="567" y="1616"/>
                          <a:ext cx="1140" cy="296"/>
                        </a:xfrm>
                        <a:prstGeom prst="rect">
                          <a:avLst/>
                        </a:prstGeom>
                        <a:noFill/>
                        <a:ln w="38100">
                          <a:noFill/>
                          <a:miter/>
                        </a:ln>
                      </p:spPr>
                    </p:pic>
                  </p:oleObj>
                </mc:Fallback>
              </mc:AlternateContent>
            </a:graphicData>
          </a:graphic>
        </p:graphicFrame>
        <p:sp>
          <p:nvSpPr>
            <p:cNvPr id="6154" name="Rectangle 18"/>
            <p:cNvSpPr/>
            <p:nvPr/>
          </p:nvSpPr>
          <p:spPr>
            <a:xfrm>
              <a:off x="1746" y="1616"/>
              <a:ext cx="2880" cy="327"/>
            </a:xfrm>
            <a:prstGeom prst="rect">
              <a:avLst/>
            </a:prstGeom>
            <a:noFill/>
            <a:ln w="9525">
              <a:noFill/>
            </a:ln>
          </p:spPr>
          <p:txBody>
            <a:bodyPr>
              <a:spAutoFit/>
            </a:bodyPr>
            <a:p>
              <a:pPr algn="just" eaLnBrk="1" hangingPunct="1"/>
              <a:r>
                <a:rPr lang="zh-CN" altLang="en-US" sz="2800" b="1" dirty="0">
                  <a:latin typeface="Times New Roman" panose="02020603050405020304" pitchFamily="18" charset="0"/>
                </a:rPr>
                <a:t>为</a:t>
              </a:r>
              <a:r>
                <a:rPr lang="en-US" altLang="zh-CN" sz="2800" b="1" dirty="0">
                  <a:latin typeface="Times New Roman" panose="02020603050405020304" pitchFamily="18" charset="0"/>
                </a:rPr>
                <a:t>V</a:t>
              </a:r>
              <a:r>
                <a:rPr lang="zh-CN" altLang="en-US" sz="2800" b="1" dirty="0">
                  <a:latin typeface="Times New Roman" panose="02020603050405020304" pitchFamily="18" charset="0"/>
                </a:rPr>
                <a:t>中的两组基，若</a:t>
              </a:r>
              <a:endParaRPr lang="zh-CN" altLang="en-US" dirty="0">
                <a:latin typeface="Times New Roman" panose="02020603050405020304" pitchFamily="18" charset="0"/>
              </a:endParaRPr>
            </a:p>
          </p:txBody>
        </p:sp>
      </p:grpSp>
      <p:graphicFrame>
        <p:nvGraphicFramePr>
          <p:cNvPr id="10262" name="Object 22"/>
          <p:cNvGraphicFramePr>
            <a:graphicFrameLocks noChangeAspect="1"/>
          </p:cNvGraphicFramePr>
          <p:nvPr/>
        </p:nvGraphicFramePr>
        <p:xfrm>
          <a:off x="1476375" y="3357563"/>
          <a:ext cx="5441950" cy="1963737"/>
        </p:xfrm>
        <a:graphic>
          <a:graphicData uri="http://schemas.openxmlformats.org/presentationml/2006/ole">
            <mc:AlternateContent xmlns:mc="http://schemas.openxmlformats.org/markup-compatibility/2006">
              <mc:Choice xmlns:v="urn:schemas-microsoft-com:vml" Requires="v">
                <p:oleObj spid="_x0000_s3117" name="" r:id="rId5" imgW="4470400" imgH="1612900" progId="Equation.DSMT4">
                  <p:embed/>
                </p:oleObj>
              </mc:Choice>
              <mc:Fallback>
                <p:oleObj name="" r:id="rId5" imgW="4470400" imgH="1612900" progId="Equation.DSMT4">
                  <p:embed/>
                  <p:pic>
                    <p:nvPicPr>
                      <p:cNvPr id="0" name="图片 3116"/>
                      <p:cNvPicPr/>
                      <p:nvPr/>
                    </p:nvPicPr>
                    <p:blipFill>
                      <a:blip r:embed="rId6"/>
                      <a:stretch>
                        <a:fillRect/>
                      </a:stretch>
                    </p:blipFill>
                    <p:spPr>
                      <a:xfrm>
                        <a:off x="1476375" y="3357563"/>
                        <a:ext cx="5441950" cy="1963737"/>
                      </a:xfrm>
                      <a:prstGeom prst="rect">
                        <a:avLst/>
                      </a:prstGeom>
                      <a:noFill/>
                      <a:ln w="38100">
                        <a:noFill/>
                        <a:miter/>
                      </a:ln>
                    </p:spPr>
                  </p:pic>
                </p:oleObj>
              </mc:Fallback>
            </mc:AlternateContent>
          </a:graphicData>
        </a:graphic>
      </p:graphicFrame>
      <p:sp>
        <p:nvSpPr>
          <p:cNvPr id="10263" name="Rectangle 23"/>
          <p:cNvSpPr/>
          <p:nvPr/>
        </p:nvSpPr>
        <p:spPr>
          <a:xfrm>
            <a:off x="7667625" y="4076700"/>
            <a:ext cx="1152525" cy="519113"/>
          </a:xfrm>
          <a:prstGeom prst="rect">
            <a:avLst/>
          </a:prstGeom>
          <a:noFill/>
          <a:ln w="9525">
            <a:noFill/>
          </a:ln>
        </p:spPr>
        <p:txBody>
          <a:bodyPr>
            <a:spAutoFit/>
          </a:bodyPr>
          <a:p>
            <a:pPr algn="just" eaLnBrk="1" hangingPunct="1"/>
            <a:r>
              <a:rPr lang="en-US" altLang="zh-CN" sz="2800" b="1" dirty="0">
                <a:latin typeface="宋体" panose="02010600030101010101" pitchFamily="2" charset="-122"/>
              </a:rPr>
              <a:t>①</a:t>
            </a:r>
            <a:endParaRPr lang="zh-CN" altLang="en-US" dirty="0">
              <a:latin typeface="Times New Roman" panose="02020603050405020304" pitchFamily="18" charset="0"/>
            </a:endParaRPr>
          </a:p>
        </p:txBody>
      </p:sp>
      <p:sp>
        <p:nvSpPr>
          <p:cNvPr id="10264" name="Rectangle 24"/>
          <p:cNvSpPr/>
          <p:nvPr/>
        </p:nvSpPr>
        <p:spPr>
          <a:xfrm>
            <a:off x="900113" y="5516563"/>
            <a:ext cx="1568450" cy="519112"/>
          </a:xfrm>
          <a:prstGeom prst="rect">
            <a:avLst/>
          </a:prstGeom>
          <a:noFill/>
          <a:ln w="9525">
            <a:noFill/>
          </a:ln>
        </p:spPr>
        <p:txBody>
          <a:bodyPr>
            <a:spAutoFit/>
          </a:bodyPr>
          <a:p>
            <a:pPr eaLnBrk="1" hangingPunct="1"/>
            <a:r>
              <a:rPr lang="zh-CN" altLang="en-US" sz="2800" b="1" dirty="0">
                <a:latin typeface="宋体" panose="02010600030101010101" pitchFamily="2" charset="-122"/>
              </a:rPr>
              <a:t>即</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sp>
        <p:nvSpPr>
          <p:cNvPr id="10273" name="Rectangle 33"/>
          <p:cNvSpPr>
            <a:spLocks noChangeArrowheads="1"/>
          </p:cNvSpPr>
          <p:nvPr/>
        </p:nvSpPr>
        <p:spPr bwMode="auto">
          <a:xfrm>
            <a:off x="900113" y="333375"/>
            <a:ext cx="49672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rgbClr val="800000"/>
                </a:solidFill>
                <a:effectLst>
                  <a:outerShdw blurRad="38100" dist="38100" dir="2700000" algn="tl">
                    <a:srgbClr val="000000"/>
                  </a:outerShdw>
                </a:effectLst>
                <a:uLnTx/>
                <a:uFillTx/>
                <a:latin typeface="宋体" panose="02010600030101010101" pitchFamily="2" charset="-122"/>
                <a:ea typeface="黑体" panose="02010609060101010101" pitchFamily="2" charset="-122"/>
                <a:cs typeface="+mn-cs"/>
              </a:rPr>
              <a:t>一、基变换</a:t>
            </a:r>
            <a:endParaRPr kumimoji="1" lang="zh-CN" altLang="en-US" sz="3600" b="1" i="0" u="none" strike="noStrike" kern="1200" cap="none" spc="0" normalizeH="0" baseline="0" noProof="0" dirty="0">
              <a:ln>
                <a:noFill/>
              </a:ln>
              <a:solidFill>
                <a:srgbClr val="800000"/>
              </a:solidFill>
              <a:effectLst>
                <a:outerShdw blurRad="38100" dist="38100" dir="2700000" algn="tl">
                  <a:srgbClr val="000000"/>
                </a:outerShdw>
              </a:effectLst>
              <a:uLnTx/>
              <a:uFillTx/>
              <a:latin typeface="宋体" panose="02010600030101010101" pitchFamily="2" charset="-122"/>
              <a:ea typeface="黑体" panose="02010609060101010101" pitchFamily="2" charset="-122"/>
              <a:cs typeface="+mn-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273">
                                            <p:txEl>
                                              <p:charRg st="0" end="6"/>
                                            </p:txEl>
                                          </p:spTgt>
                                        </p:tgtEl>
                                        <p:attrNameLst>
                                          <p:attrName>style.visibility</p:attrName>
                                        </p:attrNameLst>
                                      </p:cBhvr>
                                      <p:to>
                                        <p:strVal val="visible"/>
                                      </p:to>
                                    </p:set>
                                    <p:animEffect transition="in" filter="wipe(left)">
                                      <p:cBhvr>
                                        <p:cTn id="7" dur="500"/>
                                        <p:tgtEl>
                                          <p:spTgt spid="10273">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53"/>
                                        </p:tgtEl>
                                        <p:attrNameLst>
                                          <p:attrName>style.visibility</p:attrName>
                                        </p:attrNameLst>
                                      </p:cBhvr>
                                      <p:to>
                                        <p:strVal val="visible"/>
                                      </p:to>
                                    </p:set>
                                    <p:animEffect transition="in" filter="wipe(left)">
                                      <p:cBhvr>
                                        <p:cTn id="12" dur="500"/>
                                        <p:tgtEl>
                                          <p:spTgt spid="1025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276"/>
                                        </p:tgtEl>
                                        <p:attrNameLst>
                                          <p:attrName>style.visibility</p:attrName>
                                        </p:attrNameLst>
                                      </p:cBhvr>
                                      <p:to>
                                        <p:strVal val="visible"/>
                                      </p:to>
                                    </p:set>
                                    <p:animEffect transition="in" filter="wipe(left)">
                                      <p:cBhvr>
                                        <p:cTn id="16" dur="1000"/>
                                        <p:tgtEl>
                                          <p:spTgt spid="1027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0277"/>
                                        </p:tgtEl>
                                        <p:attrNameLst>
                                          <p:attrName>style.visibility</p:attrName>
                                        </p:attrNameLst>
                                      </p:cBhvr>
                                      <p:to>
                                        <p:strVal val="visible"/>
                                      </p:to>
                                    </p:set>
                                    <p:animEffect transition="in" filter="wipe(left)">
                                      <p:cBhvr>
                                        <p:cTn id="20" dur="1000"/>
                                        <p:tgtEl>
                                          <p:spTgt spid="1027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262"/>
                                        </p:tgtEl>
                                        <p:attrNameLst>
                                          <p:attrName>style.visibility</p:attrName>
                                        </p:attrNameLst>
                                      </p:cBhvr>
                                      <p:to>
                                        <p:strVal val="visible"/>
                                      </p:to>
                                    </p:set>
                                    <p:animEffect transition="in" filter="wipe(left)">
                                      <p:cBhvr>
                                        <p:cTn id="25" dur="1000"/>
                                        <p:tgtEl>
                                          <p:spTgt spid="1026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0263"/>
                                        </p:tgtEl>
                                        <p:attrNameLst>
                                          <p:attrName>style.visibility</p:attrName>
                                        </p:attrNameLst>
                                      </p:cBhvr>
                                      <p:to>
                                        <p:strVal val="visible"/>
                                      </p:to>
                                    </p:set>
                                    <p:animEffect transition="in" filter="wipe(left)">
                                      <p:cBhvr>
                                        <p:cTn id="29" dur="500"/>
                                        <p:tgtEl>
                                          <p:spTgt spid="1026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264"/>
                                        </p:tgtEl>
                                        <p:attrNameLst>
                                          <p:attrName>style.visibility</p:attrName>
                                        </p:attrNameLst>
                                      </p:cBhvr>
                                      <p:to>
                                        <p:strVal val="visible"/>
                                      </p:to>
                                    </p:set>
                                    <p:animEffect transition="in" filter="wipe(left)">
                                      <p:cBhvr>
                                        <p:cTn id="34" dur="500"/>
                                        <p:tgtEl>
                                          <p:spTgt spid="10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3" grpId="0"/>
      <p:bldP spid="10263" grpId="0"/>
      <p:bldP spid="10264" grpId="0"/>
      <p:bldP spid="1027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6" name="Rectangle 12"/>
          <p:cNvSpPr/>
          <p:nvPr/>
        </p:nvSpPr>
        <p:spPr>
          <a:xfrm>
            <a:off x="755650" y="2852738"/>
            <a:ext cx="5184775" cy="519112"/>
          </a:xfrm>
          <a:prstGeom prst="rect">
            <a:avLst/>
          </a:prstGeom>
          <a:noFill/>
          <a:ln w="9525">
            <a:noFill/>
          </a:ln>
        </p:spPr>
        <p:txBody>
          <a:bodyPr>
            <a:spAutoFit/>
          </a:bodyPr>
          <a:p>
            <a:pPr eaLnBrk="1" hangingPunct="1"/>
            <a:r>
              <a:rPr lang="zh-CN" altLang="en-US" sz="2800" b="1" dirty="0">
                <a:latin typeface="宋体" panose="02010600030101010101" pitchFamily="2" charset="-122"/>
              </a:rPr>
              <a:t>则称矩阵</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1277" name="Object 13"/>
          <p:cNvGraphicFramePr>
            <a:graphicFrameLocks noChangeAspect="1"/>
          </p:cNvGraphicFramePr>
          <p:nvPr/>
        </p:nvGraphicFramePr>
        <p:xfrm>
          <a:off x="2771775" y="2349500"/>
          <a:ext cx="3311525" cy="1633538"/>
        </p:xfrm>
        <a:graphic>
          <a:graphicData uri="http://schemas.openxmlformats.org/presentationml/2006/ole">
            <mc:AlternateContent xmlns:mc="http://schemas.openxmlformats.org/markup-compatibility/2006">
              <mc:Choice xmlns:v="urn:schemas-microsoft-com:vml" Requires="v">
                <p:oleObj spid="_x0000_s3120" name="" r:id="rId1" imgW="3251200" imgH="1612900" progId="Equation.DSMT4">
                  <p:embed/>
                </p:oleObj>
              </mc:Choice>
              <mc:Fallback>
                <p:oleObj name="" r:id="rId1" imgW="3251200" imgH="1612900" progId="Equation.DSMT4">
                  <p:embed/>
                  <p:pic>
                    <p:nvPicPr>
                      <p:cNvPr id="0" name="图片 3119"/>
                      <p:cNvPicPr/>
                      <p:nvPr/>
                    </p:nvPicPr>
                    <p:blipFill>
                      <a:blip r:embed="rId2"/>
                      <a:stretch>
                        <a:fillRect/>
                      </a:stretch>
                    </p:blipFill>
                    <p:spPr>
                      <a:xfrm>
                        <a:off x="2771775" y="2349500"/>
                        <a:ext cx="3311525" cy="1633538"/>
                      </a:xfrm>
                      <a:prstGeom prst="rect">
                        <a:avLst/>
                      </a:prstGeom>
                      <a:noFill/>
                      <a:ln w="38100">
                        <a:noFill/>
                        <a:miter/>
                      </a:ln>
                    </p:spPr>
                  </p:pic>
                </p:oleObj>
              </mc:Fallback>
            </mc:AlternateContent>
          </a:graphicData>
        </a:graphic>
      </p:graphicFrame>
      <p:grpSp>
        <p:nvGrpSpPr>
          <p:cNvPr id="11302" name="Group 38"/>
          <p:cNvGrpSpPr/>
          <p:nvPr/>
        </p:nvGrpSpPr>
        <p:grpSpPr>
          <a:xfrm>
            <a:off x="611188" y="4110038"/>
            <a:ext cx="8243887" cy="542925"/>
            <a:chOff x="567" y="1616"/>
            <a:chExt cx="5193" cy="342"/>
          </a:xfrm>
        </p:grpSpPr>
        <p:sp>
          <p:nvSpPr>
            <p:cNvPr id="7180" name="Rectangle 27"/>
            <p:cNvSpPr/>
            <p:nvPr/>
          </p:nvSpPr>
          <p:spPr>
            <a:xfrm>
              <a:off x="567" y="1616"/>
              <a:ext cx="5193" cy="327"/>
            </a:xfrm>
            <a:prstGeom prst="rect">
              <a:avLst/>
            </a:prstGeom>
            <a:noFill/>
            <a:ln w="9525">
              <a:noFill/>
            </a:ln>
          </p:spPr>
          <p:txBody>
            <a:bodyPr>
              <a:spAutoFit/>
            </a:bodyPr>
            <a:p>
              <a:pPr eaLnBrk="1" hangingPunct="1"/>
              <a:r>
                <a:rPr lang="zh-CN" altLang="en-US" sz="2800" b="1" dirty="0">
                  <a:latin typeface="宋体" panose="02010600030101010101" pitchFamily="2" charset="-122"/>
                </a:rPr>
                <a:t>为由基　　　　　 到基　　　　　 的</a:t>
              </a:r>
              <a:r>
                <a:rPr lang="zh-CN" altLang="en-US" sz="2800" b="1" dirty="0">
                  <a:solidFill>
                    <a:srgbClr val="CC0000"/>
                  </a:solidFill>
                  <a:latin typeface="黑体" panose="02010609060101010101" pitchFamily="2" charset="-122"/>
                  <a:ea typeface="黑体" panose="02010609060101010101" pitchFamily="2" charset="-122"/>
                </a:rPr>
                <a:t>过渡矩阵</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aphicFrame>
          <p:nvGraphicFramePr>
            <p:cNvPr id="7181" name="Object 28"/>
            <p:cNvGraphicFramePr>
              <a:graphicFrameLocks noChangeAspect="1"/>
            </p:cNvGraphicFramePr>
            <p:nvPr/>
          </p:nvGraphicFramePr>
          <p:xfrm>
            <a:off x="1310" y="1616"/>
            <a:ext cx="1236" cy="321"/>
          </p:xfrm>
          <a:graphic>
            <a:graphicData uri="http://schemas.openxmlformats.org/presentationml/2006/ole">
              <mc:AlternateContent xmlns:mc="http://schemas.openxmlformats.org/markup-compatibility/2006">
                <mc:Choice xmlns:v="urn:schemas-microsoft-com:vml" Requires="v">
                  <p:oleObj spid="_x0000_s3121" name="" r:id="rId3" imgW="1663700" imgH="431800" progId="Equation.DSMT4">
                    <p:embed/>
                  </p:oleObj>
                </mc:Choice>
                <mc:Fallback>
                  <p:oleObj name="" r:id="rId3" imgW="1663700" imgH="431800" progId="Equation.DSMT4">
                    <p:embed/>
                    <p:pic>
                      <p:nvPicPr>
                        <p:cNvPr id="0" name="图片 3120"/>
                        <p:cNvPicPr/>
                        <p:nvPr/>
                      </p:nvPicPr>
                      <p:blipFill>
                        <a:blip r:embed="rId4"/>
                        <a:stretch>
                          <a:fillRect/>
                        </a:stretch>
                      </p:blipFill>
                      <p:spPr>
                        <a:xfrm>
                          <a:off x="1310" y="1616"/>
                          <a:ext cx="1236" cy="321"/>
                        </a:xfrm>
                        <a:prstGeom prst="rect">
                          <a:avLst/>
                        </a:prstGeom>
                        <a:noFill/>
                        <a:ln w="38100">
                          <a:noFill/>
                          <a:miter/>
                        </a:ln>
                      </p:spPr>
                    </p:pic>
                  </p:oleObj>
                </mc:Fallback>
              </mc:AlternateContent>
            </a:graphicData>
          </a:graphic>
        </p:graphicFrame>
        <p:graphicFrame>
          <p:nvGraphicFramePr>
            <p:cNvPr id="7182" name="Object 30"/>
            <p:cNvGraphicFramePr>
              <a:graphicFrameLocks noChangeAspect="1"/>
            </p:cNvGraphicFramePr>
            <p:nvPr/>
          </p:nvGraphicFramePr>
          <p:xfrm>
            <a:off x="3035" y="1661"/>
            <a:ext cx="1141" cy="297"/>
          </p:xfrm>
          <a:graphic>
            <a:graphicData uri="http://schemas.openxmlformats.org/presentationml/2006/ole">
              <mc:AlternateContent xmlns:mc="http://schemas.openxmlformats.org/markup-compatibility/2006">
                <mc:Choice xmlns:v="urn:schemas-microsoft-com:vml" Requires="v">
                  <p:oleObj spid="_x0000_s3122" name="" r:id="rId5" imgW="1663700" imgH="431800" progId="Equation.DSMT4">
                    <p:embed/>
                  </p:oleObj>
                </mc:Choice>
                <mc:Fallback>
                  <p:oleObj name="" r:id="rId5" imgW="1663700" imgH="431800" progId="Equation.DSMT4">
                    <p:embed/>
                    <p:pic>
                      <p:nvPicPr>
                        <p:cNvPr id="0" name="图片 3121"/>
                        <p:cNvPicPr/>
                        <p:nvPr/>
                      </p:nvPicPr>
                      <p:blipFill>
                        <a:blip r:embed="rId6"/>
                        <a:stretch>
                          <a:fillRect/>
                        </a:stretch>
                      </p:blipFill>
                      <p:spPr>
                        <a:xfrm>
                          <a:off x="3035" y="1661"/>
                          <a:ext cx="1141" cy="297"/>
                        </a:xfrm>
                        <a:prstGeom prst="rect">
                          <a:avLst/>
                        </a:prstGeom>
                        <a:noFill/>
                        <a:ln w="38100">
                          <a:noFill/>
                          <a:miter/>
                        </a:ln>
                      </p:spPr>
                    </p:pic>
                  </p:oleObj>
                </mc:Fallback>
              </mc:AlternateContent>
            </a:graphicData>
          </a:graphic>
        </p:graphicFrame>
      </p:grpSp>
      <p:grpSp>
        <p:nvGrpSpPr>
          <p:cNvPr id="11303" name="Group 39"/>
          <p:cNvGrpSpPr/>
          <p:nvPr/>
        </p:nvGrpSpPr>
        <p:grpSpPr>
          <a:xfrm>
            <a:off x="611188" y="4826000"/>
            <a:ext cx="8316912" cy="547688"/>
            <a:chOff x="521" y="2160"/>
            <a:chExt cx="5239" cy="345"/>
          </a:xfrm>
        </p:grpSpPr>
        <p:sp>
          <p:nvSpPr>
            <p:cNvPr id="7177" name="Rectangle 33"/>
            <p:cNvSpPr/>
            <p:nvPr/>
          </p:nvSpPr>
          <p:spPr>
            <a:xfrm>
              <a:off x="521" y="2160"/>
              <a:ext cx="5239" cy="327"/>
            </a:xfrm>
            <a:prstGeom prst="rect">
              <a:avLst/>
            </a:prstGeom>
            <a:noFill/>
            <a:ln w="9525">
              <a:noFill/>
            </a:ln>
          </p:spPr>
          <p:txBody>
            <a:bodyPr>
              <a:spAutoFit/>
            </a:bodyPr>
            <a:p>
              <a:pPr eaLnBrk="1" hangingPunct="1"/>
              <a:r>
                <a:rPr lang="zh-CN" altLang="en-US" sz="2800" b="1" dirty="0">
                  <a:latin typeface="宋体" panose="02010600030101010101" pitchFamily="2" charset="-122"/>
                </a:rPr>
                <a:t>称</a:t>
              </a:r>
              <a:r>
                <a:rPr lang="zh-CN" altLang="en-US" sz="1200" b="1" dirty="0">
                  <a:latin typeface="宋体" panose="02010600030101010101" pitchFamily="2" charset="-122"/>
                </a:rPr>
                <a:t> </a:t>
              </a:r>
              <a:r>
                <a:rPr lang="en-US" altLang="zh-CN" sz="2800" b="1" dirty="0">
                  <a:latin typeface="宋体" panose="02010600030101010101" pitchFamily="2" charset="-122"/>
                </a:rPr>
                <a:t>①</a:t>
              </a:r>
              <a:r>
                <a:rPr lang="en-US" altLang="zh-CN" sz="1200" b="1" dirty="0">
                  <a:latin typeface="宋体" panose="02010600030101010101" pitchFamily="2" charset="-122"/>
                </a:rPr>
                <a:t> </a:t>
              </a:r>
              <a:r>
                <a:rPr lang="zh-CN" altLang="en-US" sz="2800" b="1" dirty="0">
                  <a:latin typeface="宋体" panose="02010600030101010101" pitchFamily="2" charset="-122"/>
                </a:rPr>
                <a:t>或</a:t>
              </a:r>
              <a:r>
                <a:rPr lang="zh-CN" altLang="en-US" sz="1200" b="1" dirty="0">
                  <a:latin typeface="宋体" panose="02010600030101010101" pitchFamily="2" charset="-122"/>
                </a:rPr>
                <a:t> </a:t>
              </a:r>
              <a:r>
                <a:rPr lang="en-US" altLang="zh-CN" sz="2800" b="1" dirty="0">
                  <a:latin typeface="宋体" panose="02010600030101010101" pitchFamily="2" charset="-122"/>
                </a:rPr>
                <a:t>②</a:t>
              </a:r>
              <a:r>
                <a:rPr lang="en-US" altLang="zh-CN" sz="1200" b="1" dirty="0">
                  <a:latin typeface="宋体" panose="02010600030101010101" pitchFamily="2" charset="-122"/>
                </a:rPr>
                <a:t> </a:t>
              </a:r>
              <a:r>
                <a:rPr lang="zh-CN" altLang="en-US" sz="2800" b="1" dirty="0">
                  <a:latin typeface="宋体" panose="02010600030101010101" pitchFamily="2" charset="-122"/>
                </a:rPr>
                <a:t>为由基　　　　　 到基　　　　　　</a:t>
              </a:r>
              <a:endParaRPr lang="zh-CN" altLang="en-US" sz="1100" dirty="0">
                <a:latin typeface="Times New Roman" panose="02020603050405020304" pitchFamily="18" charset="0"/>
              </a:endParaRPr>
            </a:p>
          </p:txBody>
        </p:sp>
        <p:graphicFrame>
          <p:nvGraphicFramePr>
            <p:cNvPr id="7178" name="Object 34"/>
            <p:cNvGraphicFramePr>
              <a:graphicFrameLocks noChangeAspect="1"/>
            </p:cNvGraphicFramePr>
            <p:nvPr/>
          </p:nvGraphicFramePr>
          <p:xfrm>
            <a:off x="2399" y="2160"/>
            <a:ext cx="1188" cy="300"/>
          </p:xfrm>
          <a:graphic>
            <a:graphicData uri="http://schemas.openxmlformats.org/presentationml/2006/ole">
              <mc:AlternateContent xmlns:mc="http://schemas.openxmlformats.org/markup-compatibility/2006">
                <mc:Choice xmlns:v="urn:schemas-microsoft-com:vml" Requires="v">
                  <p:oleObj spid="_x0000_s3123" name="" r:id="rId7" imgW="1663700" imgH="431800" progId="Equation.DSMT4">
                    <p:embed/>
                  </p:oleObj>
                </mc:Choice>
                <mc:Fallback>
                  <p:oleObj name="" r:id="rId7" imgW="1663700" imgH="431800" progId="Equation.DSMT4">
                    <p:embed/>
                    <p:pic>
                      <p:nvPicPr>
                        <p:cNvPr id="0" name="图片 3122"/>
                        <p:cNvPicPr/>
                        <p:nvPr/>
                      </p:nvPicPr>
                      <p:blipFill>
                        <a:blip r:embed="rId8"/>
                        <a:stretch>
                          <a:fillRect/>
                        </a:stretch>
                      </p:blipFill>
                      <p:spPr>
                        <a:xfrm>
                          <a:off x="2399" y="2160"/>
                          <a:ext cx="1188" cy="300"/>
                        </a:xfrm>
                        <a:prstGeom prst="rect">
                          <a:avLst/>
                        </a:prstGeom>
                        <a:noFill/>
                        <a:ln w="38100">
                          <a:noFill/>
                          <a:miter/>
                        </a:ln>
                      </p:spPr>
                    </p:pic>
                  </p:oleObj>
                </mc:Fallback>
              </mc:AlternateContent>
            </a:graphicData>
          </a:graphic>
        </p:graphicFrame>
        <p:graphicFrame>
          <p:nvGraphicFramePr>
            <p:cNvPr id="7179" name="Object 36"/>
            <p:cNvGraphicFramePr>
              <a:graphicFrameLocks noChangeAspect="1"/>
            </p:cNvGraphicFramePr>
            <p:nvPr/>
          </p:nvGraphicFramePr>
          <p:xfrm>
            <a:off x="4078" y="2205"/>
            <a:ext cx="1188" cy="300"/>
          </p:xfrm>
          <a:graphic>
            <a:graphicData uri="http://schemas.openxmlformats.org/presentationml/2006/ole">
              <mc:AlternateContent xmlns:mc="http://schemas.openxmlformats.org/markup-compatibility/2006">
                <mc:Choice xmlns:v="urn:schemas-microsoft-com:vml" Requires="v">
                  <p:oleObj spid="_x0000_s3124" name="" r:id="rId9" imgW="1663700" imgH="431800" progId="Equation.DSMT4">
                    <p:embed/>
                  </p:oleObj>
                </mc:Choice>
                <mc:Fallback>
                  <p:oleObj name="" r:id="rId9" imgW="1663700" imgH="431800" progId="Equation.DSMT4">
                    <p:embed/>
                    <p:pic>
                      <p:nvPicPr>
                        <p:cNvPr id="0" name="图片 3123"/>
                        <p:cNvPicPr/>
                        <p:nvPr/>
                      </p:nvPicPr>
                      <p:blipFill>
                        <a:blip r:embed="rId10"/>
                        <a:stretch>
                          <a:fillRect/>
                        </a:stretch>
                      </p:blipFill>
                      <p:spPr>
                        <a:xfrm>
                          <a:off x="4078" y="2205"/>
                          <a:ext cx="1188" cy="300"/>
                        </a:xfrm>
                        <a:prstGeom prst="rect">
                          <a:avLst/>
                        </a:prstGeom>
                        <a:noFill/>
                        <a:ln w="38100">
                          <a:noFill/>
                          <a:miter/>
                        </a:ln>
                      </p:spPr>
                    </p:pic>
                  </p:oleObj>
                </mc:Fallback>
              </mc:AlternateContent>
            </a:graphicData>
          </a:graphic>
        </p:graphicFrame>
      </p:grpSp>
      <p:sp>
        <p:nvSpPr>
          <p:cNvPr id="11301" name="Rectangle 37"/>
          <p:cNvSpPr/>
          <p:nvPr/>
        </p:nvSpPr>
        <p:spPr>
          <a:xfrm>
            <a:off x="611188" y="5573713"/>
            <a:ext cx="3089275" cy="519112"/>
          </a:xfrm>
          <a:prstGeom prst="rect">
            <a:avLst/>
          </a:prstGeom>
          <a:noFill/>
          <a:ln w="9525">
            <a:noFill/>
          </a:ln>
        </p:spPr>
        <p:txBody>
          <a:bodyPr>
            <a:spAutoFit/>
          </a:bodyPr>
          <a:p>
            <a:pPr eaLnBrk="1" hangingPunct="1"/>
            <a:r>
              <a:rPr lang="zh-CN" altLang="en-US" sz="2800" b="1" dirty="0">
                <a:latin typeface="宋体" panose="02010600030101010101" pitchFamily="2" charset="-122"/>
              </a:rPr>
              <a:t>的</a:t>
            </a:r>
            <a:r>
              <a:rPr lang="zh-CN" altLang="en-US" sz="2800" b="1" dirty="0">
                <a:solidFill>
                  <a:srgbClr val="CC0000"/>
                </a:solidFill>
                <a:latin typeface="黑体" panose="02010609060101010101" pitchFamily="2" charset="-122"/>
                <a:ea typeface="黑体" panose="02010609060101010101" pitchFamily="2" charset="-122"/>
              </a:rPr>
              <a:t>基变换公式</a:t>
            </a:r>
            <a:r>
              <a:rPr lang="zh-CN" altLang="en-US" sz="2800" b="1" dirty="0">
                <a:latin typeface="宋体" panose="02010600030101010101" pitchFamily="2" charset="-122"/>
              </a:rPr>
              <a:t>．</a:t>
            </a:r>
            <a:r>
              <a:rPr lang="zh-CN" altLang="en-US" sz="1100" dirty="0">
                <a:latin typeface="Times New Roman" panose="02020603050405020304" pitchFamily="18" charset="0"/>
              </a:rPr>
              <a:t> </a:t>
            </a:r>
            <a:endParaRPr lang="zh-CN" altLang="en-US" sz="1100" dirty="0">
              <a:latin typeface="Times New Roman" panose="02020603050405020304" pitchFamily="18" charset="0"/>
            </a:endParaRPr>
          </a:p>
        </p:txBody>
      </p:sp>
      <p:graphicFrame>
        <p:nvGraphicFramePr>
          <p:cNvPr id="11309" name="Object 45"/>
          <p:cNvGraphicFramePr>
            <a:graphicFrameLocks noChangeAspect="1"/>
          </p:cNvGraphicFramePr>
          <p:nvPr>
            <p:ph/>
          </p:nvPr>
        </p:nvGraphicFramePr>
        <p:xfrm>
          <a:off x="611188" y="549275"/>
          <a:ext cx="6832600" cy="1612900"/>
        </p:xfrm>
        <a:graphic>
          <a:graphicData uri="http://schemas.openxmlformats.org/presentationml/2006/ole">
            <mc:AlternateContent xmlns:mc="http://schemas.openxmlformats.org/markup-compatibility/2006">
              <mc:Choice xmlns:v="urn:schemas-microsoft-com:vml" Requires="v">
                <p:oleObj spid="_x0000_s3077" name="" r:id="rId11" imgW="6832600" imgH="1612900" progId="Equation.DSMT4">
                  <p:embed/>
                </p:oleObj>
              </mc:Choice>
              <mc:Fallback>
                <p:oleObj name="" r:id="rId11" imgW="6832600" imgH="1612900" progId="Equation.DSMT4">
                  <p:embed/>
                  <p:pic>
                    <p:nvPicPr>
                      <p:cNvPr id="0" name="图片 3076"/>
                      <p:cNvPicPr/>
                      <p:nvPr/>
                    </p:nvPicPr>
                    <p:blipFill>
                      <a:blip r:embed="rId12"/>
                      <a:stretch>
                        <a:fillRect/>
                      </a:stretch>
                    </p:blipFill>
                    <p:spPr>
                      <a:xfrm>
                        <a:off x="611188" y="549275"/>
                        <a:ext cx="6832600" cy="1612900"/>
                      </a:xfrm>
                      <a:prstGeom prst="rect">
                        <a:avLst/>
                      </a:prstGeom>
                      <a:noFill/>
                      <a:ln w="38100">
                        <a:noFill/>
                        <a:miter/>
                      </a:ln>
                    </p:spPr>
                  </p:pic>
                </p:oleObj>
              </mc:Fallback>
            </mc:AlternateContent>
          </a:graphicData>
        </a:graphic>
      </p:graphicFrame>
      <p:sp>
        <p:nvSpPr>
          <p:cNvPr id="11311" name="Rectangle 47"/>
          <p:cNvSpPr/>
          <p:nvPr/>
        </p:nvSpPr>
        <p:spPr>
          <a:xfrm>
            <a:off x="7740650" y="1196975"/>
            <a:ext cx="1116013" cy="519113"/>
          </a:xfrm>
          <a:prstGeom prst="rect">
            <a:avLst/>
          </a:prstGeom>
          <a:noFill/>
          <a:ln w="9525">
            <a:noFill/>
          </a:ln>
        </p:spPr>
        <p:txBody>
          <a:bodyPr>
            <a:spAutoFit/>
          </a:bodyPr>
          <a:p>
            <a:pPr algn="just" eaLnBrk="1" hangingPunct="1"/>
            <a:r>
              <a:rPr lang="en-US" altLang="zh-CN" sz="2800" b="1" dirty="0">
                <a:latin typeface="宋体" panose="02010600030101010101" pitchFamily="2" charset="-122"/>
              </a:rPr>
              <a:t>②</a:t>
            </a:r>
            <a:endParaRPr lang="zh-CN" altLang="en-US" dirty="0">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309"/>
                                        </p:tgtEl>
                                        <p:attrNameLst>
                                          <p:attrName>style.visibility</p:attrName>
                                        </p:attrNameLst>
                                      </p:cBhvr>
                                      <p:to>
                                        <p:strVal val="visible"/>
                                      </p:to>
                                    </p:set>
                                    <p:animEffect transition="in" filter="wipe(left)">
                                      <p:cBhvr>
                                        <p:cTn id="7" dur="1000"/>
                                        <p:tgtEl>
                                          <p:spTgt spid="1130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311"/>
                                        </p:tgtEl>
                                        <p:attrNameLst>
                                          <p:attrName>style.visibility</p:attrName>
                                        </p:attrNameLst>
                                      </p:cBhvr>
                                      <p:to>
                                        <p:strVal val="visible"/>
                                      </p:to>
                                    </p:set>
                                    <p:animEffect transition="in" filter="wipe(left)">
                                      <p:cBhvr>
                                        <p:cTn id="11" dur="500"/>
                                        <p:tgtEl>
                                          <p:spTgt spid="113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276"/>
                                        </p:tgtEl>
                                        <p:attrNameLst>
                                          <p:attrName>style.visibility</p:attrName>
                                        </p:attrNameLst>
                                      </p:cBhvr>
                                      <p:to>
                                        <p:strVal val="visible"/>
                                      </p:to>
                                    </p:set>
                                    <p:animEffect transition="in" filter="wipe(left)">
                                      <p:cBhvr>
                                        <p:cTn id="14" dur="1000"/>
                                        <p:tgtEl>
                                          <p:spTgt spid="11276"/>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1277"/>
                                        </p:tgtEl>
                                        <p:attrNameLst>
                                          <p:attrName>style.visibility</p:attrName>
                                        </p:attrNameLst>
                                      </p:cBhvr>
                                      <p:to>
                                        <p:strVal val="visible"/>
                                      </p:to>
                                    </p:set>
                                    <p:animEffect transition="in" filter="wipe(left)">
                                      <p:cBhvr>
                                        <p:cTn id="18" dur="1000"/>
                                        <p:tgtEl>
                                          <p:spTgt spid="11277"/>
                                        </p:tgtEl>
                                      </p:cBhvr>
                                    </p:animEffect>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11302"/>
                                        </p:tgtEl>
                                        <p:attrNameLst>
                                          <p:attrName>style.visibility</p:attrName>
                                        </p:attrNameLst>
                                      </p:cBhvr>
                                      <p:to>
                                        <p:strVal val="visible"/>
                                      </p:to>
                                    </p:set>
                                    <p:animEffect transition="in" filter="wipe(left)">
                                      <p:cBhvr>
                                        <p:cTn id="22" dur="1000"/>
                                        <p:tgtEl>
                                          <p:spTgt spid="113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303"/>
                                        </p:tgtEl>
                                        <p:attrNameLst>
                                          <p:attrName>style.visibility</p:attrName>
                                        </p:attrNameLst>
                                      </p:cBhvr>
                                      <p:to>
                                        <p:strVal val="visible"/>
                                      </p:to>
                                    </p:set>
                                    <p:animEffect transition="in" filter="wipe(left)">
                                      <p:cBhvr>
                                        <p:cTn id="27" dur="1000"/>
                                        <p:tgtEl>
                                          <p:spTgt spid="11303"/>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11301"/>
                                        </p:tgtEl>
                                        <p:attrNameLst>
                                          <p:attrName>style.visibility</p:attrName>
                                        </p:attrNameLst>
                                      </p:cBhvr>
                                      <p:to>
                                        <p:strVal val="visible"/>
                                      </p:to>
                                    </p:set>
                                    <p:animEffect transition="in" filter="wipe(left)">
                                      <p:cBhvr>
                                        <p:cTn id="31" dur="1000"/>
                                        <p:tgtEl>
                                          <p:spTgt spid="1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p:bldP spid="11301" grpId="0"/>
      <p:bldP spid="113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0" name="Rectangle 4"/>
          <p:cNvSpPr>
            <a:spLocks noChangeArrowheads="1"/>
          </p:cNvSpPr>
          <p:nvPr/>
        </p:nvSpPr>
        <p:spPr bwMode="auto">
          <a:xfrm>
            <a:off x="468313" y="404813"/>
            <a:ext cx="482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t>
            </a:r>
            <a:r>
              <a:rPr kumimoji="1" lang="en-US" altLang="zh-CN" sz="32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2</a:t>
            </a:r>
            <a:r>
              <a:rPr kumimoji="1" lang="zh-CN" altLang="en-US" sz="3200" b="1" i="0" u="none" strike="noStrike" kern="1200" cap="none" spc="0" normalizeH="0" baseline="0" noProof="0">
                <a:ln>
                  <a:noFill/>
                </a:ln>
                <a:solidFill>
                  <a:schemeClr val="accent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t>
            </a:r>
            <a:r>
              <a:rPr kumimoji="1" lang="zh-CN" altLang="en-US" sz="3200" b="1" i="0" u="none" strike="noStrike" kern="1200" cap="none" spc="0" normalizeH="0" baseline="0" noProof="0">
                <a:ln>
                  <a:noFill/>
                </a:ln>
                <a:solidFill>
                  <a:schemeClr val="accent2"/>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有关性质</a:t>
            </a:r>
            <a:r>
              <a:rPr kumimoji="1" lang="zh-CN" altLang="en-US" sz="32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1" lang="zh-CN" altLang="en-US" sz="32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55301" name="Rectangle 5"/>
          <p:cNvSpPr/>
          <p:nvPr/>
        </p:nvSpPr>
        <p:spPr>
          <a:xfrm>
            <a:off x="755650" y="1109663"/>
            <a:ext cx="9145588" cy="519112"/>
          </a:xfrm>
          <a:prstGeom prst="rect">
            <a:avLst/>
          </a:prstGeom>
          <a:noFill/>
          <a:ln w="9525">
            <a:noFill/>
          </a:ln>
        </p:spPr>
        <p:txBody>
          <a:bodyPr>
            <a:spAutoFit/>
          </a:bodyPr>
          <a:p>
            <a:pPr eaLnBrk="1" hangingPunct="1"/>
            <a:r>
              <a:rPr lang="en-US" altLang="zh-CN" sz="2800" b="1" dirty="0">
                <a:solidFill>
                  <a:srgbClr val="000099"/>
                </a:solidFill>
                <a:latin typeface="Times New Roman" panose="02020603050405020304" pitchFamily="18" charset="0"/>
                <a:ea typeface="楷体_GB2312" pitchFamily="49" charset="-122"/>
              </a:rPr>
              <a:t>1</a:t>
            </a:r>
            <a:r>
              <a:rPr lang="zh-CN" altLang="en-US" sz="2800" b="1" dirty="0">
                <a:solidFill>
                  <a:srgbClr val="000099"/>
                </a:solidFill>
                <a:latin typeface="Times New Roman" panose="02020603050405020304" pitchFamily="18" charset="0"/>
                <a:ea typeface="楷体_GB2312" pitchFamily="49" charset="-122"/>
              </a:rPr>
              <a:t>）</a:t>
            </a:r>
            <a:r>
              <a:rPr lang="zh-CN" altLang="en-US" sz="2800" b="1" dirty="0">
                <a:solidFill>
                  <a:srgbClr val="000099"/>
                </a:solidFill>
                <a:latin typeface="楷体_GB2312" pitchFamily="49" charset="-122"/>
                <a:ea typeface="楷体_GB2312" pitchFamily="49" charset="-122"/>
              </a:rPr>
              <a:t>过渡矩阵都是可逆矩阵；反过来，任一可逆</a:t>
            </a:r>
            <a:endParaRPr lang="zh-CN" altLang="en-US" sz="2800" dirty="0">
              <a:solidFill>
                <a:srgbClr val="000099"/>
              </a:solidFill>
              <a:latin typeface="楷体_GB2312" pitchFamily="49" charset="-122"/>
              <a:ea typeface="楷体_GB2312" pitchFamily="49" charset="-122"/>
            </a:endParaRPr>
          </a:p>
        </p:txBody>
      </p:sp>
      <p:sp>
        <p:nvSpPr>
          <p:cNvPr id="55302" name="Rectangle 6"/>
          <p:cNvSpPr/>
          <p:nvPr/>
        </p:nvSpPr>
        <p:spPr>
          <a:xfrm>
            <a:off x="539750" y="1700213"/>
            <a:ext cx="8604250" cy="519112"/>
          </a:xfrm>
          <a:prstGeom prst="rect">
            <a:avLst/>
          </a:prstGeom>
          <a:noFill/>
          <a:ln w="9525">
            <a:noFill/>
          </a:ln>
        </p:spPr>
        <p:txBody>
          <a:bodyPr>
            <a:spAutoFit/>
          </a:bodyPr>
          <a:p>
            <a:pPr eaLnBrk="1" hangingPunct="1"/>
            <a:r>
              <a:rPr lang="zh-CN" altLang="en-US" sz="2800" b="1" dirty="0">
                <a:solidFill>
                  <a:srgbClr val="000099"/>
                </a:solidFill>
                <a:latin typeface="楷体_GB2312" pitchFamily="49" charset="-122"/>
                <a:ea typeface="楷体_GB2312" pitchFamily="49" charset="-122"/>
              </a:rPr>
              <a:t>矩阵都可看成是两组基之间的过渡矩阵．</a:t>
            </a:r>
            <a:endParaRPr lang="zh-CN" altLang="en-US" sz="2800" b="1" dirty="0">
              <a:solidFill>
                <a:srgbClr val="000099"/>
              </a:solidFill>
              <a:latin typeface="楷体_GB2312" pitchFamily="49" charset="-122"/>
              <a:ea typeface="楷体_GB2312" pitchFamily="49" charset="-122"/>
            </a:endParaRPr>
          </a:p>
        </p:txBody>
      </p:sp>
      <p:grpSp>
        <p:nvGrpSpPr>
          <p:cNvPr id="55335" name="Group 39"/>
          <p:cNvGrpSpPr/>
          <p:nvPr/>
        </p:nvGrpSpPr>
        <p:grpSpPr>
          <a:xfrm>
            <a:off x="863600" y="2333625"/>
            <a:ext cx="8604250" cy="519113"/>
            <a:chOff x="521" y="1344"/>
            <a:chExt cx="5420" cy="327"/>
          </a:xfrm>
        </p:grpSpPr>
        <p:sp>
          <p:nvSpPr>
            <p:cNvPr id="8213" name="Rectangle 8"/>
            <p:cNvSpPr/>
            <p:nvPr/>
          </p:nvSpPr>
          <p:spPr>
            <a:xfrm>
              <a:off x="521" y="1344"/>
              <a:ext cx="5420" cy="327"/>
            </a:xfrm>
            <a:prstGeom prst="rect">
              <a:avLst/>
            </a:prstGeom>
            <a:noFill/>
            <a:ln w="9525">
              <a:noFill/>
            </a:ln>
          </p:spPr>
          <p:txBody>
            <a:bodyPr>
              <a:spAutoFit/>
            </a:bodyPr>
            <a:p>
              <a:pPr eaLnBrk="1" hangingPunct="1"/>
              <a:r>
                <a:rPr lang="zh-CN" altLang="en-US" sz="2800" b="1" dirty="0">
                  <a:solidFill>
                    <a:schemeClr val="accent2"/>
                  </a:solidFill>
                  <a:latin typeface="宋体" panose="02010600030101010101" pitchFamily="2" charset="-122"/>
                </a:rPr>
                <a:t>证明</a:t>
              </a:r>
              <a:r>
                <a:rPr lang="zh-CN" altLang="en-US" sz="2800" b="1" dirty="0">
                  <a:latin typeface="宋体" panose="02010600030101010101" pitchFamily="2" charset="-122"/>
                </a:rPr>
                <a:t>：若 　　　　　　　　　　　为</a:t>
              </a:r>
              <a:r>
                <a:rPr lang="en-US" altLang="zh-CN" sz="2800" b="1" dirty="0">
                  <a:latin typeface="Times New Roman" panose="02020603050405020304" pitchFamily="18" charset="0"/>
                </a:rPr>
                <a:t>V</a:t>
              </a:r>
              <a:r>
                <a:rPr lang="zh-CN" altLang="en-US" sz="2800" b="1" dirty="0">
                  <a:latin typeface="宋体" panose="02010600030101010101" pitchFamily="2" charset="-122"/>
                </a:rPr>
                <a:t>的两组基</a:t>
              </a:r>
              <a:r>
                <a:rPr lang="en-US" altLang="zh-CN" sz="2800" b="1" dirty="0">
                  <a:latin typeface="宋体" panose="02010600030101010101" pitchFamily="2" charset="-122"/>
                </a:rPr>
                <a:t>,</a:t>
              </a:r>
              <a:endParaRPr lang="en-US" altLang="zh-CN" dirty="0">
                <a:latin typeface="Times New Roman" panose="02020603050405020304" pitchFamily="18" charset="0"/>
              </a:endParaRPr>
            </a:p>
          </p:txBody>
        </p:sp>
        <p:graphicFrame>
          <p:nvGraphicFramePr>
            <p:cNvPr id="8214" name="Object 12"/>
            <p:cNvGraphicFramePr>
              <a:graphicFrameLocks noChangeAspect="1"/>
            </p:cNvGraphicFramePr>
            <p:nvPr/>
          </p:nvGraphicFramePr>
          <p:xfrm>
            <a:off x="1519" y="1389"/>
            <a:ext cx="2495" cy="268"/>
          </p:xfrm>
          <a:graphic>
            <a:graphicData uri="http://schemas.openxmlformats.org/presentationml/2006/ole">
              <mc:AlternateContent xmlns:mc="http://schemas.openxmlformats.org/markup-compatibility/2006">
                <mc:Choice xmlns:v="urn:schemas-microsoft-com:vml" Requires="v">
                  <p:oleObj spid="_x0000_s3084" name="" r:id="rId1" imgW="3924300" imgH="431800" progId="Equation.DSMT4">
                    <p:embed/>
                  </p:oleObj>
                </mc:Choice>
                <mc:Fallback>
                  <p:oleObj name="" r:id="rId1" imgW="3924300" imgH="431800" progId="Equation.DSMT4">
                    <p:embed/>
                    <p:pic>
                      <p:nvPicPr>
                        <p:cNvPr id="0" name="图片 3083"/>
                        <p:cNvPicPr/>
                        <p:nvPr/>
                      </p:nvPicPr>
                      <p:blipFill>
                        <a:blip r:embed="rId2"/>
                        <a:stretch>
                          <a:fillRect/>
                        </a:stretch>
                      </p:blipFill>
                      <p:spPr>
                        <a:xfrm>
                          <a:off x="1519" y="1389"/>
                          <a:ext cx="2495" cy="268"/>
                        </a:xfrm>
                        <a:prstGeom prst="rect">
                          <a:avLst/>
                        </a:prstGeom>
                        <a:noFill/>
                        <a:ln w="38100">
                          <a:noFill/>
                          <a:miter/>
                        </a:ln>
                      </p:spPr>
                    </p:pic>
                  </p:oleObj>
                </mc:Fallback>
              </mc:AlternateContent>
            </a:graphicData>
          </a:graphic>
        </p:graphicFrame>
      </p:grpSp>
      <p:grpSp>
        <p:nvGrpSpPr>
          <p:cNvPr id="55336" name="Group 40"/>
          <p:cNvGrpSpPr/>
          <p:nvPr/>
        </p:nvGrpSpPr>
        <p:grpSpPr>
          <a:xfrm>
            <a:off x="611188" y="2924175"/>
            <a:ext cx="8532812" cy="519113"/>
            <a:chOff x="385" y="1797"/>
            <a:chExt cx="5375" cy="327"/>
          </a:xfrm>
        </p:grpSpPr>
        <p:sp>
          <p:nvSpPr>
            <p:cNvPr id="8211" name="Rectangle 15"/>
            <p:cNvSpPr/>
            <p:nvPr/>
          </p:nvSpPr>
          <p:spPr>
            <a:xfrm>
              <a:off x="385" y="1797"/>
              <a:ext cx="5375" cy="327"/>
            </a:xfrm>
            <a:prstGeom prst="rect">
              <a:avLst/>
            </a:prstGeom>
            <a:noFill/>
            <a:ln w="9525">
              <a:noFill/>
            </a:ln>
          </p:spPr>
          <p:txBody>
            <a:bodyPr>
              <a:spAutoFit/>
            </a:bodyPr>
            <a:p>
              <a:pPr eaLnBrk="1" hangingPunct="1"/>
              <a:r>
                <a:rPr lang="zh-CN" altLang="en-US" sz="2800" b="1" dirty="0">
                  <a:latin typeface="宋体" panose="02010600030101010101" pitchFamily="2" charset="-122"/>
                </a:rPr>
                <a:t>且由基 　　　　　　　　　　　的过渡矩阵为</a:t>
              </a:r>
              <a:r>
                <a:rPr lang="en-US" altLang="zh-CN" sz="2800" b="1" dirty="0">
                  <a:latin typeface="Times New Roman" panose="02020603050405020304" pitchFamily="18" charset="0"/>
                </a:rPr>
                <a:t>A</a:t>
              </a:r>
              <a:r>
                <a:rPr lang="zh-CN" altLang="en-US" sz="2800" b="1" dirty="0">
                  <a:latin typeface="宋体" panose="02010600030101010101" pitchFamily="2" charset="-122"/>
                </a:rPr>
                <a:t>，</a:t>
              </a:r>
              <a:endParaRPr lang="en-US" altLang="zh-CN" sz="1100" dirty="0">
                <a:latin typeface="Times New Roman" panose="02020603050405020304" pitchFamily="18" charset="0"/>
              </a:endParaRPr>
            </a:p>
          </p:txBody>
        </p:sp>
        <p:graphicFrame>
          <p:nvGraphicFramePr>
            <p:cNvPr id="8212" name="Object 18"/>
            <p:cNvGraphicFramePr>
              <a:graphicFrameLocks noChangeAspect="1"/>
            </p:cNvGraphicFramePr>
            <p:nvPr/>
          </p:nvGraphicFramePr>
          <p:xfrm>
            <a:off x="1156" y="1842"/>
            <a:ext cx="2495" cy="268"/>
          </p:xfrm>
          <a:graphic>
            <a:graphicData uri="http://schemas.openxmlformats.org/presentationml/2006/ole">
              <mc:AlternateContent xmlns:mc="http://schemas.openxmlformats.org/markup-compatibility/2006">
                <mc:Choice xmlns:v="urn:schemas-microsoft-com:vml" Requires="v">
                  <p:oleObj spid="_x0000_s3079" name="" r:id="rId3" imgW="3924300" imgH="431800" progId="Equation.DSMT4">
                    <p:embed/>
                  </p:oleObj>
                </mc:Choice>
                <mc:Fallback>
                  <p:oleObj name="" r:id="rId3" imgW="3924300" imgH="431800" progId="Equation.DSMT4">
                    <p:embed/>
                    <p:pic>
                      <p:nvPicPr>
                        <p:cNvPr id="0" name="图片 3078"/>
                        <p:cNvPicPr/>
                        <p:nvPr/>
                      </p:nvPicPr>
                      <p:blipFill>
                        <a:blip r:embed="rId4"/>
                        <a:stretch>
                          <a:fillRect/>
                        </a:stretch>
                      </p:blipFill>
                      <p:spPr>
                        <a:xfrm>
                          <a:off x="1156" y="1842"/>
                          <a:ext cx="2495" cy="268"/>
                        </a:xfrm>
                        <a:prstGeom prst="rect">
                          <a:avLst/>
                        </a:prstGeom>
                        <a:noFill/>
                        <a:ln w="38100">
                          <a:noFill/>
                          <a:miter/>
                        </a:ln>
                      </p:spPr>
                    </p:pic>
                  </p:oleObj>
                </mc:Fallback>
              </mc:AlternateContent>
            </a:graphicData>
          </a:graphic>
        </p:graphicFrame>
      </p:grpSp>
      <p:grpSp>
        <p:nvGrpSpPr>
          <p:cNvPr id="55337" name="Group 41"/>
          <p:cNvGrpSpPr/>
          <p:nvPr/>
        </p:nvGrpSpPr>
        <p:grpSpPr>
          <a:xfrm>
            <a:off x="827088" y="3557588"/>
            <a:ext cx="5383212" cy="519112"/>
            <a:chOff x="476" y="2250"/>
            <a:chExt cx="3391" cy="327"/>
          </a:xfrm>
        </p:grpSpPr>
        <p:sp>
          <p:nvSpPr>
            <p:cNvPr id="8209" name="Rectangle 20"/>
            <p:cNvSpPr/>
            <p:nvPr/>
          </p:nvSpPr>
          <p:spPr>
            <a:xfrm>
              <a:off x="476" y="2250"/>
              <a:ext cx="341" cy="327"/>
            </a:xfrm>
            <a:prstGeom prst="rect">
              <a:avLst/>
            </a:prstGeom>
            <a:noFill/>
            <a:ln w="9525">
              <a:noFill/>
            </a:ln>
          </p:spPr>
          <p:txBody>
            <a:bodyPr wrap="none">
              <a:spAutoFit/>
            </a:bodyPr>
            <a:p>
              <a:pPr eaLnBrk="1" hangingPunct="1"/>
              <a:r>
                <a:rPr lang="zh-CN" altLang="en-US" sz="2800" b="1" dirty="0">
                  <a:latin typeface="宋体" panose="02010600030101010101" pitchFamily="2" charset="-122"/>
                </a:rPr>
                <a:t>即</a:t>
              </a:r>
              <a:endParaRPr lang="zh-CN" altLang="en-US" sz="2800" b="1" dirty="0">
                <a:latin typeface="宋体" panose="02010600030101010101" pitchFamily="2" charset="-122"/>
              </a:endParaRPr>
            </a:p>
          </p:txBody>
        </p:sp>
        <p:graphicFrame>
          <p:nvGraphicFramePr>
            <p:cNvPr id="8210" name="Object 23"/>
            <p:cNvGraphicFramePr>
              <a:graphicFrameLocks noChangeAspect="1"/>
            </p:cNvGraphicFramePr>
            <p:nvPr/>
          </p:nvGraphicFramePr>
          <p:xfrm>
            <a:off x="839" y="2296"/>
            <a:ext cx="3028" cy="268"/>
          </p:xfrm>
          <a:graphic>
            <a:graphicData uri="http://schemas.openxmlformats.org/presentationml/2006/ole">
              <mc:AlternateContent xmlns:mc="http://schemas.openxmlformats.org/markup-compatibility/2006">
                <mc:Choice xmlns:v="urn:schemas-microsoft-com:vml" Requires="v">
                  <p:oleObj spid="_x0000_s3086" name="" r:id="rId5" imgW="4762500" imgH="431800" progId="Equation.DSMT4">
                    <p:embed/>
                  </p:oleObj>
                </mc:Choice>
                <mc:Fallback>
                  <p:oleObj name="" r:id="rId5" imgW="4762500" imgH="431800" progId="Equation.DSMT4">
                    <p:embed/>
                    <p:pic>
                      <p:nvPicPr>
                        <p:cNvPr id="0" name="图片 3085"/>
                        <p:cNvPicPr/>
                        <p:nvPr/>
                      </p:nvPicPr>
                      <p:blipFill>
                        <a:blip r:embed="rId6"/>
                        <a:stretch>
                          <a:fillRect/>
                        </a:stretch>
                      </p:blipFill>
                      <p:spPr>
                        <a:xfrm>
                          <a:off x="839" y="2296"/>
                          <a:ext cx="3028" cy="268"/>
                        </a:xfrm>
                        <a:prstGeom prst="rect">
                          <a:avLst/>
                        </a:prstGeom>
                        <a:noFill/>
                        <a:ln w="38100">
                          <a:noFill/>
                          <a:miter/>
                        </a:ln>
                      </p:spPr>
                    </p:pic>
                  </p:oleObj>
                </mc:Fallback>
              </mc:AlternateContent>
            </a:graphicData>
          </a:graphic>
        </p:graphicFrame>
      </p:grpSp>
      <p:grpSp>
        <p:nvGrpSpPr>
          <p:cNvPr id="55338" name="Group 42"/>
          <p:cNvGrpSpPr/>
          <p:nvPr/>
        </p:nvGrpSpPr>
        <p:grpSpPr>
          <a:xfrm>
            <a:off x="539750" y="4221163"/>
            <a:ext cx="8532813" cy="519112"/>
            <a:chOff x="385" y="2704"/>
            <a:chExt cx="5375" cy="327"/>
          </a:xfrm>
        </p:grpSpPr>
        <p:sp>
          <p:nvSpPr>
            <p:cNvPr id="8207" name="Rectangle 24"/>
            <p:cNvSpPr/>
            <p:nvPr/>
          </p:nvSpPr>
          <p:spPr>
            <a:xfrm>
              <a:off x="385" y="2704"/>
              <a:ext cx="5375" cy="327"/>
            </a:xfrm>
            <a:prstGeom prst="rect">
              <a:avLst/>
            </a:prstGeom>
            <a:noFill/>
            <a:ln w="9525">
              <a:noFill/>
            </a:ln>
          </p:spPr>
          <p:txBody>
            <a:bodyPr>
              <a:spAutoFit/>
            </a:bodyPr>
            <a:p>
              <a:pPr eaLnBrk="1" hangingPunct="1"/>
              <a:r>
                <a:rPr lang="zh-CN" altLang="en-US" sz="2800" b="1" dirty="0">
                  <a:latin typeface="宋体" panose="02010600030101010101" pitchFamily="2" charset="-122"/>
                </a:rPr>
                <a:t>又由基 　　　　　　　　　　　也有一个过渡矩阵</a:t>
              </a:r>
              <a:r>
                <a:rPr lang="en-US" altLang="zh-CN" sz="2800" b="1" dirty="0">
                  <a:latin typeface="宋体" panose="02010600030101010101" pitchFamily="2" charset="-122"/>
                </a:rPr>
                <a:t>,</a:t>
              </a:r>
              <a:endParaRPr lang="en-US" altLang="zh-CN" sz="1100" dirty="0">
                <a:latin typeface="Times New Roman" panose="02020603050405020304" pitchFamily="18" charset="0"/>
              </a:endParaRPr>
            </a:p>
          </p:txBody>
        </p:sp>
        <p:graphicFrame>
          <p:nvGraphicFramePr>
            <p:cNvPr id="8208" name="Object 25"/>
            <p:cNvGraphicFramePr>
              <a:graphicFrameLocks noChangeAspect="1"/>
            </p:cNvGraphicFramePr>
            <p:nvPr/>
          </p:nvGraphicFramePr>
          <p:xfrm>
            <a:off x="1156" y="2750"/>
            <a:ext cx="2519" cy="268"/>
          </p:xfrm>
          <a:graphic>
            <a:graphicData uri="http://schemas.openxmlformats.org/presentationml/2006/ole">
              <mc:AlternateContent xmlns:mc="http://schemas.openxmlformats.org/markup-compatibility/2006">
                <mc:Choice xmlns:v="urn:schemas-microsoft-com:vml" Requires="v">
                  <p:oleObj spid="_x0000_s3085" name="" r:id="rId7" imgW="3962400" imgH="431800" progId="Equation.DSMT4">
                    <p:embed/>
                  </p:oleObj>
                </mc:Choice>
                <mc:Fallback>
                  <p:oleObj name="" r:id="rId7" imgW="3962400" imgH="431800" progId="Equation.DSMT4">
                    <p:embed/>
                    <p:pic>
                      <p:nvPicPr>
                        <p:cNvPr id="0" name="图片 3084"/>
                        <p:cNvPicPr/>
                        <p:nvPr/>
                      </p:nvPicPr>
                      <p:blipFill>
                        <a:blip r:embed="rId8"/>
                        <a:stretch>
                          <a:fillRect/>
                        </a:stretch>
                      </p:blipFill>
                      <p:spPr>
                        <a:xfrm>
                          <a:off x="1156" y="2750"/>
                          <a:ext cx="2519" cy="268"/>
                        </a:xfrm>
                        <a:prstGeom prst="rect">
                          <a:avLst/>
                        </a:prstGeom>
                        <a:noFill/>
                        <a:ln w="38100">
                          <a:noFill/>
                          <a:miter/>
                        </a:ln>
                      </p:spPr>
                    </p:pic>
                  </p:oleObj>
                </mc:Fallback>
              </mc:AlternateContent>
            </a:graphicData>
          </a:graphic>
        </p:graphicFrame>
      </p:grpSp>
      <p:grpSp>
        <p:nvGrpSpPr>
          <p:cNvPr id="55339" name="Group 43"/>
          <p:cNvGrpSpPr/>
          <p:nvPr/>
        </p:nvGrpSpPr>
        <p:grpSpPr>
          <a:xfrm>
            <a:off x="539750" y="4941888"/>
            <a:ext cx="6678613" cy="519112"/>
            <a:chOff x="386" y="3158"/>
            <a:chExt cx="4207" cy="327"/>
          </a:xfrm>
        </p:grpSpPr>
        <p:sp>
          <p:nvSpPr>
            <p:cNvPr id="8205" name="Rectangle 27"/>
            <p:cNvSpPr/>
            <p:nvPr/>
          </p:nvSpPr>
          <p:spPr>
            <a:xfrm>
              <a:off x="386" y="3158"/>
              <a:ext cx="2404" cy="327"/>
            </a:xfrm>
            <a:prstGeom prst="rect">
              <a:avLst/>
            </a:prstGeom>
            <a:noFill/>
            <a:ln w="9525">
              <a:noFill/>
            </a:ln>
          </p:spPr>
          <p:txBody>
            <a:bodyPr>
              <a:spAutoFit/>
            </a:bodyPr>
            <a:p>
              <a:pPr eaLnBrk="1" hangingPunct="1"/>
              <a:r>
                <a:rPr lang="zh-CN" altLang="en-US" sz="2800" b="1" dirty="0">
                  <a:latin typeface="宋体" panose="02010600030101010101" pitchFamily="2" charset="-122"/>
                </a:rPr>
                <a:t>设为</a:t>
              </a:r>
              <a:r>
                <a:rPr lang="en-US" altLang="zh-CN" sz="2800" b="1" dirty="0">
                  <a:latin typeface="Times New Roman" panose="02020603050405020304" pitchFamily="18" charset="0"/>
                </a:rPr>
                <a:t>B</a:t>
              </a:r>
              <a:r>
                <a:rPr lang="zh-CN" altLang="en-US" sz="2800" b="1" dirty="0">
                  <a:latin typeface="宋体" panose="02010600030101010101" pitchFamily="2" charset="-122"/>
                </a:rPr>
                <a:t>，即</a:t>
              </a:r>
              <a:endParaRPr lang="zh-CN" altLang="en-US" sz="2800" b="1" dirty="0">
                <a:latin typeface="宋体" panose="02010600030101010101" pitchFamily="2" charset="-122"/>
              </a:endParaRPr>
            </a:p>
          </p:txBody>
        </p:sp>
        <p:graphicFrame>
          <p:nvGraphicFramePr>
            <p:cNvPr id="8206" name="Object 30"/>
            <p:cNvGraphicFramePr>
              <a:graphicFrameLocks noChangeAspect="1"/>
            </p:cNvGraphicFramePr>
            <p:nvPr/>
          </p:nvGraphicFramePr>
          <p:xfrm>
            <a:off x="1565" y="3180"/>
            <a:ext cx="3028" cy="268"/>
          </p:xfrm>
          <a:graphic>
            <a:graphicData uri="http://schemas.openxmlformats.org/presentationml/2006/ole">
              <mc:AlternateContent xmlns:mc="http://schemas.openxmlformats.org/markup-compatibility/2006">
                <mc:Choice xmlns:v="urn:schemas-microsoft-com:vml" Requires="v">
                  <p:oleObj spid="_x0000_s3076" name="" r:id="rId9" imgW="4762500" imgH="431800" progId="Equation.DSMT4">
                    <p:embed/>
                  </p:oleObj>
                </mc:Choice>
                <mc:Fallback>
                  <p:oleObj name="" r:id="rId9" imgW="4762500" imgH="431800" progId="Equation.DSMT4">
                    <p:embed/>
                    <p:pic>
                      <p:nvPicPr>
                        <p:cNvPr id="0" name="图片 3075"/>
                        <p:cNvPicPr/>
                        <p:nvPr/>
                      </p:nvPicPr>
                      <p:blipFill>
                        <a:blip r:embed="rId10"/>
                        <a:stretch>
                          <a:fillRect/>
                        </a:stretch>
                      </p:blipFill>
                      <p:spPr>
                        <a:xfrm>
                          <a:off x="1565" y="3180"/>
                          <a:ext cx="3028" cy="268"/>
                        </a:xfrm>
                        <a:prstGeom prst="rect">
                          <a:avLst/>
                        </a:prstGeom>
                        <a:noFill/>
                        <a:ln w="38100">
                          <a:noFill/>
                          <a:miter/>
                        </a:ln>
                      </p:spPr>
                    </p:pic>
                  </p:oleObj>
                </mc:Fallback>
              </mc:AlternateContent>
            </a:graphicData>
          </a:graphic>
        </p:graphicFrame>
      </p:grpSp>
      <p:sp>
        <p:nvSpPr>
          <p:cNvPr id="55328" name="Rectangle 32"/>
          <p:cNvSpPr/>
          <p:nvPr/>
        </p:nvSpPr>
        <p:spPr>
          <a:xfrm>
            <a:off x="8027988" y="3429000"/>
            <a:ext cx="541337" cy="519113"/>
          </a:xfrm>
          <a:prstGeom prst="rect">
            <a:avLst/>
          </a:prstGeom>
          <a:noFill/>
          <a:ln w="9525">
            <a:noFill/>
          </a:ln>
        </p:spPr>
        <p:txBody>
          <a:bodyPr wrap="none">
            <a:spAutoFit/>
          </a:bodyPr>
          <a:p>
            <a:pPr eaLnBrk="1" hangingPunct="1"/>
            <a:r>
              <a:rPr lang="en-US" altLang="zh-CN" sz="2800" b="1" dirty="0">
                <a:latin typeface="宋体" panose="02010600030101010101" pitchFamily="2" charset="-122"/>
              </a:rPr>
              <a:t>③</a:t>
            </a:r>
            <a:endParaRPr lang="en-US" altLang="zh-CN" sz="2800" b="1" dirty="0">
              <a:latin typeface="宋体" panose="02010600030101010101" pitchFamily="2" charset="-122"/>
            </a:endParaRPr>
          </a:p>
        </p:txBody>
      </p:sp>
      <p:sp>
        <p:nvSpPr>
          <p:cNvPr id="55330" name="Rectangle 34"/>
          <p:cNvSpPr/>
          <p:nvPr/>
        </p:nvSpPr>
        <p:spPr>
          <a:xfrm>
            <a:off x="8101013" y="4941888"/>
            <a:ext cx="541337" cy="519112"/>
          </a:xfrm>
          <a:prstGeom prst="rect">
            <a:avLst/>
          </a:prstGeom>
          <a:noFill/>
          <a:ln w="9525">
            <a:noFill/>
          </a:ln>
        </p:spPr>
        <p:txBody>
          <a:bodyPr wrap="none">
            <a:spAutoFit/>
          </a:bodyPr>
          <a:p>
            <a:pPr eaLnBrk="1" hangingPunct="1"/>
            <a:r>
              <a:rPr lang="en-US" altLang="zh-CN" sz="2800" b="1" dirty="0">
                <a:latin typeface="宋体" panose="02010600030101010101" pitchFamily="2" charset="-122"/>
              </a:rPr>
              <a:t>④</a:t>
            </a:r>
            <a:endParaRPr lang="zh-CN" altLang="en-US" sz="2800" b="1" dirty="0">
              <a:latin typeface="宋体" panose="02010600030101010101" pitchFamily="2" charset="-122"/>
            </a:endParaRPr>
          </a:p>
        </p:txBody>
      </p:sp>
      <p:sp>
        <p:nvSpPr>
          <p:cNvPr id="55334" name="Rectangle 38"/>
          <p:cNvSpPr/>
          <p:nvPr/>
        </p:nvSpPr>
        <p:spPr>
          <a:xfrm>
            <a:off x="539750" y="5589588"/>
            <a:ext cx="6769100" cy="519112"/>
          </a:xfrm>
          <a:prstGeom prst="rect">
            <a:avLst/>
          </a:prstGeom>
          <a:noFill/>
          <a:ln w="9525">
            <a:noFill/>
          </a:ln>
        </p:spPr>
        <p:txBody>
          <a:bodyPr>
            <a:spAutoFit/>
          </a:bodyPr>
          <a:p>
            <a:pPr eaLnBrk="1" hangingPunct="1"/>
            <a:r>
              <a:rPr lang="zh-CN" altLang="en-US" sz="2800" b="1" dirty="0">
                <a:latin typeface="宋体" panose="02010600030101010101" pitchFamily="2" charset="-122"/>
              </a:rPr>
              <a:t>比较</a:t>
            </a:r>
            <a:r>
              <a:rPr lang="en-US" altLang="zh-CN" sz="2800" b="1" dirty="0">
                <a:latin typeface="宋体" panose="02010600030101010101" pitchFamily="2" charset="-122"/>
              </a:rPr>
              <a:t>③</a:t>
            </a:r>
            <a:r>
              <a:rPr lang="zh-CN" altLang="en-US" sz="2800" b="1" dirty="0">
                <a:latin typeface="宋体" panose="02010600030101010101" pitchFamily="2" charset="-122"/>
              </a:rPr>
              <a:t> 、</a:t>
            </a:r>
            <a:r>
              <a:rPr lang="en-US" altLang="zh-CN" sz="2800" b="1" dirty="0">
                <a:latin typeface="宋体" panose="02010600030101010101" pitchFamily="2" charset="-122"/>
              </a:rPr>
              <a:t>④</a:t>
            </a:r>
            <a:r>
              <a:rPr lang="zh-CN" altLang="en-US" sz="2800" b="1" dirty="0">
                <a:latin typeface="宋体" panose="02010600030101010101" pitchFamily="2" charset="-122"/>
              </a:rPr>
              <a:t>两个等式，有</a:t>
            </a:r>
            <a:endParaRPr lang="zh-CN" altLang="en-US" sz="2800" b="1" dirty="0">
              <a:latin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5300">
                                            <p:txEl>
                                              <p:charRg st="0" end="9"/>
                                            </p:txEl>
                                          </p:spTgt>
                                        </p:tgtEl>
                                        <p:attrNameLst>
                                          <p:attrName>style.visibility</p:attrName>
                                        </p:attrNameLst>
                                      </p:cBhvr>
                                      <p:to>
                                        <p:strVal val="visible"/>
                                      </p:to>
                                    </p:set>
                                    <p:animEffect transition="in" filter="wipe(left)">
                                      <p:cBhvr>
                                        <p:cTn id="7" dur="500"/>
                                        <p:tgtEl>
                                          <p:spTgt spid="55300">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1">
                                            <p:txEl>
                                              <p:charRg st="0" end="22"/>
                                            </p:txEl>
                                          </p:spTgt>
                                        </p:tgtEl>
                                        <p:attrNameLst>
                                          <p:attrName>style.visibility</p:attrName>
                                        </p:attrNameLst>
                                      </p:cBhvr>
                                      <p:to>
                                        <p:strVal val="visible"/>
                                      </p:to>
                                    </p:set>
                                    <p:animEffect transition="in" filter="wipe(left)">
                                      <p:cBhvr>
                                        <p:cTn id="12" dur="1000"/>
                                        <p:tgtEl>
                                          <p:spTgt spid="55301">
                                            <p:txEl>
                                              <p:charRg st="0" end="22"/>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5302">
                                            <p:txEl>
                                              <p:charRg st="0" end="19"/>
                                            </p:txEl>
                                          </p:spTgt>
                                        </p:tgtEl>
                                        <p:attrNameLst>
                                          <p:attrName>style.visibility</p:attrName>
                                        </p:attrNameLst>
                                      </p:cBhvr>
                                      <p:to>
                                        <p:strVal val="visible"/>
                                      </p:to>
                                    </p:set>
                                    <p:animEffect transition="in" filter="wipe(left)">
                                      <p:cBhvr>
                                        <p:cTn id="16" dur="1000"/>
                                        <p:tgtEl>
                                          <p:spTgt spid="55302">
                                            <p:txEl>
                                              <p:charRg st="0" end="1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5335"/>
                                        </p:tgtEl>
                                        <p:attrNameLst>
                                          <p:attrName>style.visibility</p:attrName>
                                        </p:attrNameLst>
                                      </p:cBhvr>
                                      <p:to>
                                        <p:strVal val="visible"/>
                                      </p:to>
                                    </p:set>
                                    <p:animEffect transition="in" filter="wipe(left)">
                                      <p:cBhvr>
                                        <p:cTn id="21" dur="1000"/>
                                        <p:tgtEl>
                                          <p:spTgt spid="553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5336"/>
                                        </p:tgtEl>
                                        <p:attrNameLst>
                                          <p:attrName>style.visibility</p:attrName>
                                        </p:attrNameLst>
                                      </p:cBhvr>
                                      <p:to>
                                        <p:strVal val="visible"/>
                                      </p:to>
                                    </p:set>
                                    <p:animEffect transition="in" filter="wipe(left)">
                                      <p:cBhvr>
                                        <p:cTn id="26" dur="1000"/>
                                        <p:tgtEl>
                                          <p:spTgt spid="553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5337"/>
                                        </p:tgtEl>
                                        <p:attrNameLst>
                                          <p:attrName>style.visibility</p:attrName>
                                        </p:attrNameLst>
                                      </p:cBhvr>
                                      <p:to>
                                        <p:strVal val="visible"/>
                                      </p:to>
                                    </p:set>
                                    <p:animEffect transition="in" filter="wipe(left)">
                                      <p:cBhvr>
                                        <p:cTn id="31" dur="1000"/>
                                        <p:tgtEl>
                                          <p:spTgt spid="55337"/>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55328"/>
                                        </p:tgtEl>
                                        <p:attrNameLst>
                                          <p:attrName>style.visibility</p:attrName>
                                        </p:attrNameLst>
                                      </p:cBhvr>
                                      <p:to>
                                        <p:strVal val="visible"/>
                                      </p:to>
                                    </p:set>
                                    <p:animEffect transition="in" filter="wipe(left)">
                                      <p:cBhvr>
                                        <p:cTn id="35" dur="500"/>
                                        <p:tgtEl>
                                          <p:spTgt spid="553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5338"/>
                                        </p:tgtEl>
                                        <p:attrNameLst>
                                          <p:attrName>style.visibility</p:attrName>
                                        </p:attrNameLst>
                                      </p:cBhvr>
                                      <p:to>
                                        <p:strVal val="visible"/>
                                      </p:to>
                                    </p:set>
                                    <p:animEffect transition="in" filter="wipe(left)">
                                      <p:cBhvr>
                                        <p:cTn id="40" dur="1000"/>
                                        <p:tgtEl>
                                          <p:spTgt spid="553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5339"/>
                                        </p:tgtEl>
                                        <p:attrNameLst>
                                          <p:attrName>style.visibility</p:attrName>
                                        </p:attrNameLst>
                                      </p:cBhvr>
                                      <p:to>
                                        <p:strVal val="visible"/>
                                      </p:to>
                                    </p:set>
                                    <p:animEffect transition="in" filter="wipe(left)">
                                      <p:cBhvr>
                                        <p:cTn id="45" dur="1000"/>
                                        <p:tgtEl>
                                          <p:spTgt spid="55339"/>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55330"/>
                                        </p:tgtEl>
                                        <p:attrNameLst>
                                          <p:attrName>style.visibility</p:attrName>
                                        </p:attrNameLst>
                                      </p:cBhvr>
                                      <p:to>
                                        <p:strVal val="visible"/>
                                      </p:to>
                                    </p:set>
                                    <p:animEffect transition="in" filter="wipe(left)">
                                      <p:cBhvr>
                                        <p:cTn id="49" dur="500"/>
                                        <p:tgtEl>
                                          <p:spTgt spid="553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5334"/>
                                        </p:tgtEl>
                                        <p:attrNameLst>
                                          <p:attrName>style.visibility</p:attrName>
                                        </p:attrNameLst>
                                      </p:cBhvr>
                                      <p:to>
                                        <p:strVal val="visible"/>
                                      </p:to>
                                    </p:set>
                                    <p:animEffect transition="in" filter="wipe(left)">
                                      <p:cBhvr>
                                        <p:cTn id="54" dur="1000"/>
                                        <p:tgtEl>
                                          <p:spTgt spid="55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P spid="55301" grpId="0" build="p"/>
      <p:bldP spid="55302" grpId="0" build="p"/>
      <p:bldP spid="55328" grpId="0"/>
      <p:bldP spid="55330" grpId="0"/>
      <p:bldP spid="553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2468" name="Object 4"/>
          <p:cNvGraphicFramePr>
            <a:graphicFrameLocks noChangeAspect="1"/>
          </p:cNvGraphicFramePr>
          <p:nvPr>
            <p:ph/>
          </p:nvPr>
        </p:nvGraphicFramePr>
        <p:xfrm>
          <a:off x="1187450" y="476250"/>
          <a:ext cx="4762500" cy="409575"/>
        </p:xfrm>
        <a:graphic>
          <a:graphicData uri="http://schemas.openxmlformats.org/presentationml/2006/ole">
            <mc:AlternateContent xmlns:mc="http://schemas.openxmlformats.org/markup-compatibility/2006">
              <mc:Choice xmlns:v="urn:schemas-microsoft-com:vml" Requires="v">
                <p:oleObj spid="_x0000_s3078" name="" r:id="rId1" imgW="5016500" imgH="431800" progId="Equation.DSMT4">
                  <p:embed/>
                </p:oleObj>
              </mc:Choice>
              <mc:Fallback>
                <p:oleObj name="" r:id="rId1" imgW="5016500" imgH="431800" progId="Equation.DSMT4">
                  <p:embed/>
                  <p:pic>
                    <p:nvPicPr>
                      <p:cNvPr id="0" name="图片 3077"/>
                      <p:cNvPicPr/>
                      <p:nvPr/>
                    </p:nvPicPr>
                    <p:blipFill>
                      <a:blip r:embed="rId2"/>
                      <a:stretch>
                        <a:fillRect/>
                      </a:stretch>
                    </p:blipFill>
                    <p:spPr>
                      <a:xfrm>
                        <a:off x="1187450" y="476250"/>
                        <a:ext cx="4762500" cy="409575"/>
                      </a:xfrm>
                      <a:prstGeom prst="rect">
                        <a:avLst/>
                      </a:prstGeom>
                      <a:noFill/>
                      <a:ln w="38100">
                        <a:noFill/>
                        <a:miter/>
                      </a:ln>
                    </p:spPr>
                  </p:pic>
                </p:oleObj>
              </mc:Fallback>
            </mc:AlternateContent>
          </a:graphicData>
        </a:graphic>
      </p:graphicFrame>
      <p:graphicFrame>
        <p:nvGraphicFramePr>
          <p:cNvPr id="62473" name="Object 9"/>
          <p:cNvGraphicFramePr>
            <a:graphicFrameLocks noChangeAspect="1"/>
          </p:cNvGraphicFramePr>
          <p:nvPr/>
        </p:nvGraphicFramePr>
        <p:xfrm>
          <a:off x="1116013" y="1125538"/>
          <a:ext cx="5037137" cy="425450"/>
        </p:xfrm>
        <a:graphic>
          <a:graphicData uri="http://schemas.openxmlformats.org/presentationml/2006/ole">
            <mc:AlternateContent xmlns:mc="http://schemas.openxmlformats.org/markup-compatibility/2006">
              <mc:Choice xmlns:v="urn:schemas-microsoft-com:vml" Requires="v">
                <p:oleObj spid="_x0000_s3082" name="" r:id="rId3" imgW="4991100" imgH="431800" progId="Equation.DSMT4">
                  <p:embed/>
                </p:oleObj>
              </mc:Choice>
              <mc:Fallback>
                <p:oleObj name="" r:id="rId3" imgW="4991100" imgH="431800" progId="Equation.DSMT4">
                  <p:embed/>
                  <p:pic>
                    <p:nvPicPr>
                      <p:cNvPr id="0" name="图片 3081"/>
                      <p:cNvPicPr/>
                      <p:nvPr/>
                    </p:nvPicPr>
                    <p:blipFill>
                      <a:blip r:embed="rId4"/>
                      <a:stretch>
                        <a:fillRect/>
                      </a:stretch>
                    </p:blipFill>
                    <p:spPr>
                      <a:xfrm>
                        <a:off x="1116013" y="1125538"/>
                        <a:ext cx="5037137" cy="425450"/>
                      </a:xfrm>
                      <a:prstGeom prst="rect">
                        <a:avLst/>
                      </a:prstGeom>
                      <a:noFill/>
                      <a:ln w="38100">
                        <a:noFill/>
                        <a:miter/>
                      </a:ln>
                    </p:spPr>
                  </p:pic>
                </p:oleObj>
              </mc:Fallback>
            </mc:AlternateContent>
          </a:graphicData>
        </a:graphic>
      </p:graphicFrame>
      <p:grpSp>
        <p:nvGrpSpPr>
          <p:cNvPr id="62502" name="Group 38"/>
          <p:cNvGrpSpPr/>
          <p:nvPr/>
        </p:nvGrpSpPr>
        <p:grpSpPr>
          <a:xfrm>
            <a:off x="827088" y="1700213"/>
            <a:ext cx="8316912" cy="519112"/>
            <a:chOff x="521" y="1228"/>
            <a:chExt cx="5239" cy="327"/>
          </a:xfrm>
        </p:grpSpPr>
        <p:sp>
          <p:nvSpPr>
            <p:cNvPr id="9233" name="Rectangle 10"/>
            <p:cNvSpPr/>
            <p:nvPr/>
          </p:nvSpPr>
          <p:spPr>
            <a:xfrm>
              <a:off x="3310" y="1228"/>
              <a:ext cx="2450" cy="327"/>
            </a:xfrm>
            <a:prstGeom prst="rect">
              <a:avLst/>
            </a:prstGeom>
            <a:noFill/>
            <a:ln w="9525">
              <a:noFill/>
            </a:ln>
          </p:spPr>
          <p:txBody>
            <a:bodyPr>
              <a:spAutoFit/>
            </a:bodyPr>
            <a:p>
              <a:pPr eaLnBrk="1" hangingPunct="1"/>
              <a:r>
                <a:rPr lang="zh-CN" altLang="en-US" sz="2800" b="1" dirty="0">
                  <a:latin typeface="宋体" panose="02010600030101010101" pitchFamily="2" charset="-122"/>
                </a:rPr>
                <a:t>都是线性无关的</a:t>
              </a:r>
              <a:r>
                <a:rPr lang="en-US" altLang="zh-CN" sz="2800" b="1" dirty="0">
                  <a:latin typeface="宋体" panose="02010600030101010101" pitchFamily="2" charset="-122"/>
                </a:rPr>
                <a:t>,</a:t>
              </a:r>
              <a:endParaRPr lang="en-US" altLang="zh-CN" dirty="0">
                <a:latin typeface="Times New Roman" panose="02020603050405020304" pitchFamily="18" charset="0"/>
              </a:endParaRPr>
            </a:p>
          </p:txBody>
        </p:sp>
        <p:graphicFrame>
          <p:nvGraphicFramePr>
            <p:cNvPr id="9234" name="Object 11"/>
            <p:cNvGraphicFramePr>
              <a:graphicFrameLocks noChangeAspect="1"/>
            </p:cNvGraphicFramePr>
            <p:nvPr/>
          </p:nvGraphicFramePr>
          <p:xfrm>
            <a:off x="521" y="1253"/>
            <a:ext cx="2810" cy="268"/>
          </p:xfrm>
          <a:graphic>
            <a:graphicData uri="http://schemas.openxmlformats.org/presentationml/2006/ole">
              <mc:AlternateContent xmlns:mc="http://schemas.openxmlformats.org/markup-compatibility/2006">
                <mc:Choice xmlns:v="urn:schemas-microsoft-com:vml" Requires="v">
                  <p:oleObj spid="_x0000_s3080" name="" r:id="rId5" imgW="4419600" imgH="431800" progId="Equation.DSMT4">
                    <p:embed/>
                  </p:oleObj>
                </mc:Choice>
                <mc:Fallback>
                  <p:oleObj name="" r:id="rId5" imgW="4419600" imgH="431800" progId="Equation.DSMT4">
                    <p:embed/>
                    <p:pic>
                      <p:nvPicPr>
                        <p:cNvPr id="0" name="图片 3079"/>
                        <p:cNvPicPr/>
                        <p:nvPr/>
                      </p:nvPicPr>
                      <p:blipFill>
                        <a:blip r:embed="rId6"/>
                        <a:stretch>
                          <a:fillRect/>
                        </a:stretch>
                      </p:blipFill>
                      <p:spPr>
                        <a:xfrm>
                          <a:off x="521" y="1253"/>
                          <a:ext cx="2810" cy="268"/>
                        </a:xfrm>
                        <a:prstGeom prst="rect">
                          <a:avLst/>
                        </a:prstGeom>
                        <a:noFill/>
                        <a:ln w="38100">
                          <a:noFill/>
                          <a:miter/>
                        </a:ln>
                      </p:spPr>
                    </p:pic>
                  </p:oleObj>
                </mc:Fallback>
              </mc:AlternateContent>
            </a:graphicData>
          </a:graphic>
        </p:graphicFrame>
      </p:grpSp>
      <p:graphicFrame>
        <p:nvGraphicFramePr>
          <p:cNvPr id="62483" name="Object 19"/>
          <p:cNvGraphicFramePr>
            <a:graphicFrameLocks noChangeAspect="1"/>
          </p:cNvGraphicFramePr>
          <p:nvPr/>
        </p:nvGraphicFramePr>
        <p:xfrm>
          <a:off x="755650" y="2492375"/>
          <a:ext cx="2628900" cy="419100"/>
        </p:xfrm>
        <a:graphic>
          <a:graphicData uri="http://schemas.openxmlformats.org/presentationml/2006/ole">
            <mc:AlternateContent xmlns:mc="http://schemas.openxmlformats.org/markup-compatibility/2006">
              <mc:Choice xmlns:v="urn:schemas-microsoft-com:vml" Requires="v">
                <p:oleObj spid="_x0000_s3081" name="" r:id="rId7" imgW="2628900" imgH="419100" progId="Equation.DSMT4">
                  <p:embed/>
                </p:oleObj>
              </mc:Choice>
              <mc:Fallback>
                <p:oleObj name="" r:id="rId7" imgW="2628900" imgH="419100" progId="Equation.DSMT4">
                  <p:embed/>
                  <p:pic>
                    <p:nvPicPr>
                      <p:cNvPr id="0" name="图片 3080"/>
                      <p:cNvPicPr/>
                      <p:nvPr/>
                    </p:nvPicPr>
                    <p:blipFill>
                      <a:blip r:embed="rId8"/>
                      <a:stretch>
                        <a:fillRect/>
                      </a:stretch>
                    </p:blipFill>
                    <p:spPr>
                      <a:xfrm>
                        <a:off x="755650" y="2492375"/>
                        <a:ext cx="2628900" cy="419100"/>
                      </a:xfrm>
                      <a:prstGeom prst="rect">
                        <a:avLst/>
                      </a:prstGeom>
                      <a:noFill/>
                      <a:ln w="38100">
                        <a:noFill/>
                        <a:miter/>
                      </a:ln>
                    </p:spPr>
                  </p:pic>
                </p:oleObj>
              </mc:Fallback>
            </mc:AlternateContent>
          </a:graphicData>
        </a:graphic>
      </p:graphicFrame>
      <p:sp>
        <p:nvSpPr>
          <p:cNvPr id="62485" name="Rectangle 21"/>
          <p:cNvSpPr/>
          <p:nvPr/>
        </p:nvSpPr>
        <p:spPr>
          <a:xfrm>
            <a:off x="3635375" y="2420938"/>
            <a:ext cx="4752975" cy="519112"/>
          </a:xfrm>
          <a:prstGeom prst="rect">
            <a:avLst/>
          </a:prstGeom>
          <a:noFill/>
          <a:ln w="9525">
            <a:noFill/>
          </a:ln>
        </p:spPr>
        <p:txBody>
          <a:bodyPr>
            <a:spAutoFit/>
          </a:bodyPr>
          <a:p>
            <a:pPr eaLnBrk="1" hangingPunct="1"/>
            <a:r>
              <a:rPr lang="zh-CN" altLang="en-US" sz="2800" b="1" dirty="0">
                <a:latin typeface="宋体" panose="02010600030101010101" pitchFamily="2" charset="-122"/>
              </a:rPr>
              <a:t>即，</a:t>
            </a:r>
            <a:r>
              <a:rPr lang="en-US" altLang="zh-CN" sz="2800" b="1" dirty="0">
                <a:latin typeface="Times New Roman" panose="02020603050405020304" pitchFamily="18" charset="0"/>
              </a:rPr>
              <a:t>A</a:t>
            </a:r>
            <a:r>
              <a:rPr lang="zh-CN" altLang="en-US" sz="2800" b="1" dirty="0">
                <a:latin typeface="宋体" panose="02010600030101010101" pitchFamily="2" charset="-122"/>
              </a:rPr>
              <a:t>是可逆矩阵</a:t>
            </a:r>
            <a:r>
              <a:rPr lang="en-US" altLang="zh-CN" sz="2800" b="1" dirty="0">
                <a:latin typeface="宋体" panose="02010600030101010101" pitchFamily="2" charset="-122"/>
              </a:rPr>
              <a:t>,</a:t>
            </a:r>
            <a:r>
              <a:rPr lang="zh-CN" altLang="en-US" sz="2800" b="1" dirty="0">
                <a:latin typeface="宋体" panose="02010600030101010101" pitchFamily="2" charset="-122"/>
              </a:rPr>
              <a:t>且</a:t>
            </a:r>
            <a:r>
              <a:rPr lang="en-US" altLang="zh-CN" sz="2800" b="1" dirty="0">
                <a:latin typeface="Times New Roman" panose="02020603050405020304" pitchFamily="18" charset="0"/>
              </a:rPr>
              <a:t>A</a:t>
            </a:r>
            <a:r>
              <a:rPr lang="zh-CN" altLang="en-US" sz="2800" b="1" baseline="30000" dirty="0">
                <a:latin typeface="Times New Roman" panose="02020603050405020304" pitchFamily="18" charset="0"/>
              </a:rPr>
              <a:t>－</a:t>
            </a:r>
            <a:r>
              <a:rPr lang="en-US" altLang="zh-CN" sz="2800" b="1" baseline="30000" dirty="0">
                <a:latin typeface="Times New Roman" panose="02020603050405020304" pitchFamily="18" charset="0"/>
              </a:rPr>
              <a:t>1</a:t>
            </a:r>
            <a:r>
              <a:rPr lang="zh-CN" altLang="en-US" sz="2800" b="1" dirty="0">
                <a:latin typeface="宋体" panose="02010600030101010101" pitchFamily="2" charset="-122"/>
              </a:rPr>
              <a:t>＝</a:t>
            </a:r>
            <a:r>
              <a:rPr lang="en-US" altLang="zh-CN" sz="2800" b="1" dirty="0">
                <a:latin typeface="Times New Roman" panose="02020603050405020304" pitchFamily="18" charset="0"/>
              </a:rPr>
              <a:t>B</a:t>
            </a:r>
            <a:r>
              <a:rPr lang="en-US" altLang="zh-CN" sz="2800" b="1" dirty="0">
                <a:latin typeface="宋体" panose="02010600030101010101" pitchFamily="2" charset="-122"/>
              </a:rPr>
              <a:t>.</a:t>
            </a:r>
            <a:endParaRPr lang="en-US" altLang="zh-CN" sz="2800" b="1" dirty="0">
              <a:latin typeface="宋体" panose="02010600030101010101" pitchFamily="2" charset="-122"/>
            </a:endParaRPr>
          </a:p>
        </p:txBody>
      </p:sp>
      <p:grpSp>
        <p:nvGrpSpPr>
          <p:cNvPr id="62503" name="Group 39"/>
          <p:cNvGrpSpPr/>
          <p:nvPr/>
        </p:nvGrpSpPr>
        <p:grpSpPr>
          <a:xfrm>
            <a:off x="1187450" y="3141663"/>
            <a:ext cx="7343775" cy="554037"/>
            <a:chOff x="839" y="2115"/>
            <a:chExt cx="4626" cy="349"/>
          </a:xfrm>
        </p:grpSpPr>
        <p:sp>
          <p:nvSpPr>
            <p:cNvPr id="9231" name="Rectangle 23"/>
            <p:cNvSpPr/>
            <p:nvPr/>
          </p:nvSpPr>
          <p:spPr>
            <a:xfrm>
              <a:off x="839" y="2115"/>
              <a:ext cx="4626" cy="327"/>
            </a:xfrm>
            <a:prstGeom prst="rect">
              <a:avLst/>
            </a:prstGeom>
            <a:noFill/>
            <a:ln w="9525">
              <a:noFill/>
            </a:ln>
          </p:spPr>
          <p:txBody>
            <a:bodyPr>
              <a:spAutoFit/>
            </a:bodyPr>
            <a:p>
              <a:pPr eaLnBrk="1" hangingPunct="1"/>
              <a:r>
                <a:rPr lang="zh-CN" altLang="en-US" sz="2800" b="1" dirty="0">
                  <a:latin typeface="宋体" panose="02010600030101010101" pitchFamily="2" charset="-122"/>
                </a:rPr>
                <a:t>反过来，设　　　　　为</a:t>
              </a:r>
              <a:r>
                <a:rPr lang="en-US" altLang="zh-CN" sz="2800" b="1" dirty="0">
                  <a:latin typeface="宋体" panose="02010600030101010101" pitchFamily="2" charset="-122"/>
                </a:rPr>
                <a:t>P</a:t>
              </a:r>
              <a:r>
                <a:rPr lang="zh-CN" altLang="en-US" sz="2800" b="1" dirty="0">
                  <a:latin typeface="宋体" panose="02010600030101010101" pitchFamily="2" charset="-122"/>
                </a:rPr>
                <a:t>上任一可逆矩阵，</a:t>
              </a:r>
              <a:endParaRPr lang="zh-CN" altLang="en-US" sz="2800" b="1" dirty="0">
                <a:latin typeface="宋体" panose="02010600030101010101" pitchFamily="2" charset="-122"/>
              </a:endParaRPr>
            </a:p>
          </p:txBody>
        </p:sp>
        <p:graphicFrame>
          <p:nvGraphicFramePr>
            <p:cNvPr id="9232" name="Object 27"/>
            <p:cNvGraphicFramePr>
              <a:graphicFrameLocks noChangeAspect="1"/>
            </p:cNvGraphicFramePr>
            <p:nvPr/>
          </p:nvGraphicFramePr>
          <p:xfrm>
            <a:off x="2064" y="2160"/>
            <a:ext cx="1024" cy="304"/>
          </p:xfrm>
          <a:graphic>
            <a:graphicData uri="http://schemas.openxmlformats.org/presentationml/2006/ole">
              <mc:AlternateContent xmlns:mc="http://schemas.openxmlformats.org/markup-compatibility/2006">
                <mc:Choice xmlns:v="urn:schemas-microsoft-com:vml" Requires="v">
                  <p:oleObj spid="_x0000_s3083" name="" r:id="rId9" imgW="1625600" imgH="482600" progId="Equation.DSMT4">
                    <p:embed/>
                  </p:oleObj>
                </mc:Choice>
                <mc:Fallback>
                  <p:oleObj name="" r:id="rId9" imgW="1625600" imgH="482600" progId="Equation.DSMT4">
                    <p:embed/>
                    <p:pic>
                      <p:nvPicPr>
                        <p:cNvPr id="0" name="图片 3082"/>
                        <p:cNvPicPr/>
                        <p:nvPr/>
                      </p:nvPicPr>
                      <p:blipFill>
                        <a:blip r:embed="rId10"/>
                        <a:stretch>
                          <a:fillRect/>
                        </a:stretch>
                      </p:blipFill>
                      <p:spPr>
                        <a:xfrm>
                          <a:off x="2064" y="2160"/>
                          <a:ext cx="1024" cy="304"/>
                        </a:xfrm>
                        <a:prstGeom prst="rect">
                          <a:avLst/>
                        </a:prstGeom>
                        <a:noFill/>
                        <a:ln w="38100">
                          <a:noFill/>
                          <a:miter/>
                        </a:ln>
                      </p:spPr>
                    </p:pic>
                  </p:oleObj>
                </mc:Fallback>
              </mc:AlternateContent>
            </a:graphicData>
          </a:graphic>
        </p:graphicFrame>
      </p:grpSp>
      <p:grpSp>
        <p:nvGrpSpPr>
          <p:cNvPr id="62504" name="Group 40"/>
          <p:cNvGrpSpPr/>
          <p:nvPr/>
        </p:nvGrpSpPr>
        <p:grpSpPr>
          <a:xfrm>
            <a:off x="611188" y="3860800"/>
            <a:ext cx="4824412" cy="519113"/>
            <a:chOff x="476" y="2478"/>
            <a:chExt cx="3039" cy="327"/>
          </a:xfrm>
        </p:grpSpPr>
        <p:sp>
          <p:nvSpPr>
            <p:cNvPr id="9229" name="Rectangle 29"/>
            <p:cNvSpPr/>
            <p:nvPr/>
          </p:nvSpPr>
          <p:spPr>
            <a:xfrm>
              <a:off x="476" y="2478"/>
              <a:ext cx="3039" cy="327"/>
            </a:xfrm>
            <a:prstGeom prst="rect">
              <a:avLst/>
            </a:prstGeom>
            <a:noFill/>
            <a:ln w="9525">
              <a:noFill/>
            </a:ln>
          </p:spPr>
          <p:txBody>
            <a:bodyPr>
              <a:spAutoFit/>
            </a:bodyPr>
            <a:p>
              <a:pPr eaLnBrk="1" hangingPunct="1"/>
              <a:r>
                <a:rPr lang="zh-CN" altLang="en-US" sz="2800" b="1" dirty="0">
                  <a:latin typeface="宋体" panose="02010600030101010101" pitchFamily="2" charset="-122"/>
                </a:rPr>
                <a:t>任取</a:t>
              </a:r>
              <a:r>
                <a:rPr lang="en-US" altLang="zh-CN" sz="2800" b="1" dirty="0">
                  <a:latin typeface="Times New Roman" panose="02020603050405020304" pitchFamily="18" charset="0"/>
                </a:rPr>
                <a:t>V</a:t>
              </a:r>
              <a:r>
                <a:rPr lang="zh-CN" altLang="en-US" sz="2800" b="1" dirty="0">
                  <a:latin typeface="宋体" panose="02010600030101010101" pitchFamily="2" charset="-122"/>
                </a:rPr>
                <a:t>的一组基</a:t>
              </a:r>
              <a:endParaRPr lang="zh-CN" altLang="en-US" sz="2800" b="1" dirty="0">
                <a:latin typeface="宋体" panose="02010600030101010101" pitchFamily="2" charset="-122"/>
              </a:endParaRPr>
            </a:p>
          </p:txBody>
        </p:sp>
        <p:graphicFrame>
          <p:nvGraphicFramePr>
            <p:cNvPr id="9230" name="Object 30"/>
            <p:cNvGraphicFramePr>
              <a:graphicFrameLocks noChangeAspect="1"/>
            </p:cNvGraphicFramePr>
            <p:nvPr/>
          </p:nvGraphicFramePr>
          <p:xfrm>
            <a:off x="2154" y="2500"/>
            <a:ext cx="1218" cy="268"/>
          </p:xfrm>
          <a:graphic>
            <a:graphicData uri="http://schemas.openxmlformats.org/presentationml/2006/ole">
              <mc:AlternateContent xmlns:mc="http://schemas.openxmlformats.org/markup-compatibility/2006">
                <mc:Choice xmlns:v="urn:schemas-microsoft-com:vml" Requires="v">
                  <p:oleObj spid="_x0000_s3087" name="" r:id="rId11" imgW="1917700" imgH="431800" progId="Equation.DSMT4">
                    <p:embed/>
                  </p:oleObj>
                </mc:Choice>
                <mc:Fallback>
                  <p:oleObj name="" r:id="rId11" imgW="1917700" imgH="431800" progId="Equation.DSMT4">
                    <p:embed/>
                    <p:pic>
                      <p:nvPicPr>
                        <p:cNvPr id="0" name="图片 3086"/>
                        <p:cNvPicPr/>
                        <p:nvPr/>
                      </p:nvPicPr>
                      <p:blipFill>
                        <a:blip r:embed="rId12"/>
                        <a:stretch>
                          <a:fillRect/>
                        </a:stretch>
                      </p:blipFill>
                      <p:spPr>
                        <a:xfrm>
                          <a:off x="2154" y="2500"/>
                          <a:ext cx="1218" cy="268"/>
                        </a:xfrm>
                        <a:prstGeom prst="rect">
                          <a:avLst/>
                        </a:prstGeom>
                        <a:noFill/>
                        <a:ln w="38100">
                          <a:noFill/>
                          <a:miter/>
                        </a:ln>
                      </p:spPr>
                    </p:pic>
                  </p:oleObj>
                </mc:Fallback>
              </mc:AlternateContent>
            </a:graphicData>
          </a:graphic>
        </p:graphicFrame>
      </p:grpSp>
      <p:grpSp>
        <p:nvGrpSpPr>
          <p:cNvPr id="62505" name="Group 41"/>
          <p:cNvGrpSpPr/>
          <p:nvPr/>
        </p:nvGrpSpPr>
        <p:grpSpPr>
          <a:xfrm>
            <a:off x="755650" y="5445125"/>
            <a:ext cx="6391275" cy="519113"/>
            <a:chOff x="567" y="3521"/>
            <a:chExt cx="4026" cy="327"/>
          </a:xfrm>
        </p:grpSpPr>
        <p:graphicFrame>
          <p:nvGraphicFramePr>
            <p:cNvPr id="9227" name="Object 31"/>
            <p:cNvGraphicFramePr>
              <a:graphicFrameLocks noChangeAspect="1"/>
            </p:cNvGraphicFramePr>
            <p:nvPr/>
          </p:nvGraphicFramePr>
          <p:xfrm>
            <a:off x="1565" y="3566"/>
            <a:ext cx="3028" cy="268"/>
          </p:xfrm>
          <a:graphic>
            <a:graphicData uri="http://schemas.openxmlformats.org/presentationml/2006/ole">
              <mc:AlternateContent xmlns:mc="http://schemas.openxmlformats.org/markup-compatibility/2006">
                <mc:Choice xmlns:v="urn:schemas-microsoft-com:vml" Requires="v">
                  <p:oleObj spid="_x0000_s3098" name="" r:id="rId13" imgW="4762500" imgH="431800" progId="Equation.DSMT4">
                    <p:embed/>
                  </p:oleObj>
                </mc:Choice>
                <mc:Fallback>
                  <p:oleObj name="" r:id="rId13" imgW="4762500" imgH="431800" progId="Equation.DSMT4">
                    <p:embed/>
                    <p:pic>
                      <p:nvPicPr>
                        <p:cNvPr id="0" name="图片 3097"/>
                        <p:cNvPicPr/>
                        <p:nvPr/>
                      </p:nvPicPr>
                      <p:blipFill>
                        <a:blip r:embed="rId14"/>
                        <a:stretch>
                          <a:fillRect/>
                        </a:stretch>
                      </p:blipFill>
                      <p:spPr>
                        <a:xfrm>
                          <a:off x="1565" y="3566"/>
                          <a:ext cx="3028" cy="268"/>
                        </a:xfrm>
                        <a:prstGeom prst="rect">
                          <a:avLst/>
                        </a:prstGeom>
                        <a:noFill/>
                        <a:ln w="38100">
                          <a:noFill/>
                          <a:miter/>
                        </a:ln>
                      </p:spPr>
                    </p:pic>
                  </p:oleObj>
                </mc:Fallback>
              </mc:AlternateContent>
            </a:graphicData>
          </a:graphic>
        </p:graphicFrame>
        <p:sp>
          <p:nvSpPr>
            <p:cNvPr id="9228" name="Rectangle 33"/>
            <p:cNvSpPr/>
            <p:nvPr/>
          </p:nvSpPr>
          <p:spPr>
            <a:xfrm>
              <a:off x="567" y="3521"/>
              <a:ext cx="1016" cy="327"/>
            </a:xfrm>
            <a:prstGeom prst="rect">
              <a:avLst/>
            </a:prstGeom>
            <a:noFill/>
            <a:ln w="9525">
              <a:noFill/>
            </a:ln>
          </p:spPr>
          <p:txBody>
            <a:bodyPr wrap="none">
              <a:spAutoFit/>
            </a:bodyPr>
            <a:p>
              <a:pPr eaLnBrk="1" hangingPunct="1"/>
              <a:r>
                <a:rPr lang="zh-CN" altLang="en-US" sz="2800" b="1" dirty="0">
                  <a:latin typeface="宋体" panose="02010600030101010101" pitchFamily="2" charset="-122"/>
                </a:rPr>
                <a:t>于是有，</a:t>
              </a:r>
              <a:endParaRPr lang="zh-CN" altLang="en-US" sz="2800" b="1" dirty="0">
                <a:latin typeface="宋体" panose="02010600030101010101" pitchFamily="2" charset="-122"/>
              </a:endParaRPr>
            </a:p>
          </p:txBody>
        </p:sp>
      </p:grpSp>
      <p:graphicFrame>
        <p:nvGraphicFramePr>
          <p:cNvPr id="62501" name="Object 37"/>
          <p:cNvGraphicFramePr>
            <a:graphicFrameLocks noChangeAspect="1"/>
          </p:cNvGraphicFramePr>
          <p:nvPr/>
        </p:nvGraphicFramePr>
        <p:xfrm>
          <a:off x="827088" y="4437063"/>
          <a:ext cx="4303712" cy="939800"/>
        </p:xfrm>
        <a:graphic>
          <a:graphicData uri="http://schemas.openxmlformats.org/presentationml/2006/ole">
            <mc:AlternateContent xmlns:mc="http://schemas.openxmlformats.org/markup-compatibility/2006">
              <mc:Choice xmlns:v="urn:schemas-microsoft-com:vml" Requires="v">
                <p:oleObj spid="_x0000_s3088" name="" r:id="rId15" imgW="4267200" imgH="952500" progId="Equation.DSMT4">
                  <p:embed/>
                </p:oleObj>
              </mc:Choice>
              <mc:Fallback>
                <p:oleObj name="" r:id="rId15" imgW="4267200" imgH="952500" progId="Equation.DSMT4">
                  <p:embed/>
                  <p:pic>
                    <p:nvPicPr>
                      <p:cNvPr id="0" name="图片 3087"/>
                      <p:cNvPicPr/>
                      <p:nvPr/>
                    </p:nvPicPr>
                    <p:blipFill>
                      <a:blip r:embed="rId16"/>
                      <a:stretch>
                        <a:fillRect/>
                      </a:stretch>
                    </p:blipFill>
                    <p:spPr>
                      <a:xfrm>
                        <a:off x="827088" y="4437063"/>
                        <a:ext cx="4303712" cy="9398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wipe(left)">
                                      <p:cBhvr>
                                        <p:cTn id="7" dur="1000"/>
                                        <p:tgtEl>
                                          <p:spTgt spid="62468"/>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62473"/>
                                        </p:tgtEl>
                                        <p:attrNameLst>
                                          <p:attrName>style.visibility</p:attrName>
                                        </p:attrNameLst>
                                      </p:cBhvr>
                                      <p:to>
                                        <p:strVal val="visible"/>
                                      </p:to>
                                    </p:set>
                                    <p:animEffect transition="in" filter="wipe(left)">
                                      <p:cBhvr>
                                        <p:cTn id="11" dur="1000"/>
                                        <p:tgtEl>
                                          <p:spTgt spid="6247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2502"/>
                                        </p:tgtEl>
                                        <p:attrNameLst>
                                          <p:attrName>style.visibility</p:attrName>
                                        </p:attrNameLst>
                                      </p:cBhvr>
                                      <p:to>
                                        <p:strVal val="visible"/>
                                      </p:to>
                                    </p:set>
                                    <p:animEffect transition="in" filter="wipe(left)">
                                      <p:cBhvr>
                                        <p:cTn id="16" dur="1000"/>
                                        <p:tgtEl>
                                          <p:spTgt spid="6250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2483"/>
                                        </p:tgtEl>
                                        <p:attrNameLst>
                                          <p:attrName>style.visibility</p:attrName>
                                        </p:attrNameLst>
                                      </p:cBhvr>
                                      <p:to>
                                        <p:strVal val="visible"/>
                                      </p:to>
                                    </p:set>
                                    <p:animEffect transition="in" filter="wipe(left)">
                                      <p:cBhvr>
                                        <p:cTn id="21" dur="1000"/>
                                        <p:tgtEl>
                                          <p:spTgt spid="6248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485"/>
                                        </p:tgtEl>
                                        <p:attrNameLst>
                                          <p:attrName>style.visibility</p:attrName>
                                        </p:attrNameLst>
                                      </p:cBhvr>
                                      <p:to>
                                        <p:strVal val="visible"/>
                                      </p:to>
                                    </p:set>
                                    <p:animEffect transition="in" filter="wipe(left)">
                                      <p:cBhvr>
                                        <p:cTn id="26" dur="500"/>
                                        <p:tgtEl>
                                          <p:spTgt spid="6248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2503"/>
                                        </p:tgtEl>
                                        <p:attrNameLst>
                                          <p:attrName>style.visibility</p:attrName>
                                        </p:attrNameLst>
                                      </p:cBhvr>
                                      <p:to>
                                        <p:strVal val="visible"/>
                                      </p:to>
                                    </p:set>
                                    <p:animEffect transition="in" filter="wipe(left)">
                                      <p:cBhvr>
                                        <p:cTn id="31" dur="1000"/>
                                        <p:tgtEl>
                                          <p:spTgt spid="6250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2504"/>
                                        </p:tgtEl>
                                        <p:attrNameLst>
                                          <p:attrName>style.visibility</p:attrName>
                                        </p:attrNameLst>
                                      </p:cBhvr>
                                      <p:to>
                                        <p:strVal val="visible"/>
                                      </p:to>
                                    </p:set>
                                    <p:animEffect transition="in" filter="wipe(left)">
                                      <p:cBhvr>
                                        <p:cTn id="36" dur="1000"/>
                                        <p:tgtEl>
                                          <p:spTgt spid="6250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2501"/>
                                        </p:tgtEl>
                                        <p:attrNameLst>
                                          <p:attrName>style.visibility</p:attrName>
                                        </p:attrNameLst>
                                      </p:cBhvr>
                                      <p:to>
                                        <p:strVal val="visible"/>
                                      </p:to>
                                    </p:set>
                                    <p:animEffect transition="in" filter="wipe(left)">
                                      <p:cBhvr>
                                        <p:cTn id="41" dur="1000"/>
                                        <p:tgtEl>
                                          <p:spTgt spid="6250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2505"/>
                                        </p:tgtEl>
                                        <p:attrNameLst>
                                          <p:attrName>style.visibility</p:attrName>
                                        </p:attrNameLst>
                                      </p:cBhvr>
                                      <p:to>
                                        <p:strVal val="visible"/>
                                      </p:to>
                                    </p:set>
                                    <p:animEffect transition="in" filter="wipe(left)">
                                      <p:cBhvr>
                                        <p:cTn id="46" dur="1000"/>
                                        <p:tgtEl>
                                          <p:spTgt spid="62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9666" name="Group 34"/>
          <p:cNvGrpSpPr/>
          <p:nvPr/>
        </p:nvGrpSpPr>
        <p:grpSpPr>
          <a:xfrm>
            <a:off x="755650" y="476250"/>
            <a:ext cx="7272338" cy="519113"/>
            <a:chOff x="476" y="314"/>
            <a:chExt cx="4362" cy="303"/>
          </a:xfrm>
        </p:grpSpPr>
        <p:graphicFrame>
          <p:nvGraphicFramePr>
            <p:cNvPr id="10260" name="Object 4"/>
            <p:cNvGraphicFramePr>
              <a:graphicFrameLocks noChangeAspect="1"/>
            </p:cNvGraphicFramePr>
            <p:nvPr/>
          </p:nvGraphicFramePr>
          <p:xfrm>
            <a:off x="2018" y="321"/>
            <a:ext cx="2820" cy="272"/>
          </p:xfrm>
          <a:graphic>
            <a:graphicData uri="http://schemas.openxmlformats.org/presentationml/2006/ole">
              <mc:AlternateContent xmlns:mc="http://schemas.openxmlformats.org/markup-compatibility/2006">
                <mc:Choice xmlns:v="urn:schemas-microsoft-com:vml" Requires="v">
                  <p:oleObj spid="_x0000_s3102" name="" r:id="rId1" imgW="5003800" imgH="482600" progId="Equation.DSMT4">
                    <p:embed/>
                  </p:oleObj>
                </mc:Choice>
                <mc:Fallback>
                  <p:oleObj name="" r:id="rId1" imgW="5003800" imgH="482600" progId="Equation.DSMT4">
                    <p:embed/>
                    <p:pic>
                      <p:nvPicPr>
                        <p:cNvPr id="0" name="图片 3101"/>
                        <p:cNvPicPr/>
                        <p:nvPr/>
                      </p:nvPicPr>
                      <p:blipFill>
                        <a:blip r:embed="rId2"/>
                        <a:stretch>
                          <a:fillRect/>
                        </a:stretch>
                      </p:blipFill>
                      <p:spPr>
                        <a:xfrm>
                          <a:off x="2018" y="321"/>
                          <a:ext cx="2820" cy="272"/>
                        </a:xfrm>
                        <a:prstGeom prst="rect">
                          <a:avLst/>
                        </a:prstGeom>
                        <a:noFill/>
                        <a:ln w="38100">
                          <a:noFill/>
                          <a:miter/>
                        </a:ln>
                      </p:spPr>
                    </p:pic>
                  </p:oleObj>
                </mc:Fallback>
              </mc:AlternateContent>
            </a:graphicData>
          </a:graphic>
        </p:graphicFrame>
        <p:sp>
          <p:nvSpPr>
            <p:cNvPr id="10261" name="Rectangle 11"/>
            <p:cNvSpPr/>
            <p:nvPr/>
          </p:nvSpPr>
          <p:spPr>
            <a:xfrm>
              <a:off x="476" y="314"/>
              <a:ext cx="2858" cy="303"/>
            </a:xfrm>
            <a:prstGeom prst="rect">
              <a:avLst/>
            </a:prstGeom>
            <a:noFill/>
            <a:ln w="9525">
              <a:noFill/>
            </a:ln>
          </p:spPr>
          <p:txBody>
            <a:bodyPr>
              <a:spAutoFit/>
            </a:bodyPr>
            <a:p>
              <a:pPr eaLnBrk="1" hangingPunct="1"/>
              <a:r>
                <a:rPr lang="zh-CN" altLang="en-US" sz="2800" b="1" dirty="0">
                  <a:latin typeface="宋体" panose="02010600030101010101" pitchFamily="2" charset="-122"/>
                </a:rPr>
                <a:t>由</a:t>
              </a:r>
              <a:r>
                <a:rPr lang="en-US" altLang="zh-CN" sz="2800" b="1" dirty="0">
                  <a:latin typeface="Times New Roman" panose="02020603050405020304" pitchFamily="18" charset="0"/>
                </a:rPr>
                <a:t>A</a:t>
              </a:r>
              <a:r>
                <a:rPr lang="zh-CN" altLang="en-US" sz="2800" b="1" dirty="0">
                  <a:latin typeface="宋体" panose="02010600030101010101" pitchFamily="2" charset="-122"/>
                </a:rPr>
                <a:t>可逆，有</a:t>
              </a:r>
              <a:endParaRPr lang="zh-CN" altLang="en-US" sz="2800" b="1" dirty="0">
                <a:latin typeface="宋体" panose="02010600030101010101" pitchFamily="2" charset="-122"/>
              </a:endParaRPr>
            </a:p>
          </p:txBody>
        </p:sp>
      </p:grpSp>
      <p:graphicFrame>
        <p:nvGraphicFramePr>
          <p:cNvPr id="69649" name="Object 17"/>
          <p:cNvGraphicFramePr>
            <a:graphicFrameLocks noChangeAspect="1"/>
          </p:cNvGraphicFramePr>
          <p:nvPr/>
        </p:nvGraphicFramePr>
        <p:xfrm>
          <a:off x="827088" y="1989138"/>
          <a:ext cx="5281612" cy="436562"/>
        </p:xfrm>
        <a:graphic>
          <a:graphicData uri="http://schemas.openxmlformats.org/presentationml/2006/ole">
            <mc:AlternateContent xmlns:mc="http://schemas.openxmlformats.org/markup-compatibility/2006">
              <mc:Choice xmlns:v="urn:schemas-microsoft-com:vml" Requires="v">
                <p:oleObj spid="_x0000_s3089" name="" r:id="rId3" imgW="5232400" imgH="444500" progId="Equation.DSMT4">
                  <p:embed/>
                </p:oleObj>
              </mc:Choice>
              <mc:Fallback>
                <p:oleObj name="" r:id="rId3" imgW="5232400" imgH="444500" progId="Equation.DSMT4">
                  <p:embed/>
                  <p:pic>
                    <p:nvPicPr>
                      <p:cNvPr id="0" name="图片 3088"/>
                      <p:cNvPicPr/>
                      <p:nvPr/>
                    </p:nvPicPr>
                    <p:blipFill>
                      <a:blip r:embed="rId4"/>
                      <a:stretch>
                        <a:fillRect/>
                      </a:stretch>
                    </p:blipFill>
                    <p:spPr>
                      <a:xfrm>
                        <a:off x="827088" y="1989138"/>
                        <a:ext cx="5281612" cy="436562"/>
                      </a:xfrm>
                      <a:prstGeom prst="rect">
                        <a:avLst/>
                      </a:prstGeom>
                      <a:noFill/>
                      <a:ln w="38100">
                        <a:noFill/>
                        <a:miter/>
                      </a:ln>
                    </p:spPr>
                  </p:pic>
                </p:oleObj>
              </mc:Fallback>
            </mc:AlternateContent>
          </a:graphicData>
        </a:graphic>
      </p:graphicFrame>
      <p:grpSp>
        <p:nvGrpSpPr>
          <p:cNvPr id="69667" name="Group 35"/>
          <p:cNvGrpSpPr/>
          <p:nvPr/>
        </p:nvGrpSpPr>
        <p:grpSpPr>
          <a:xfrm>
            <a:off x="755650" y="1181100"/>
            <a:ext cx="7777163" cy="519113"/>
            <a:chOff x="521" y="799"/>
            <a:chExt cx="4899" cy="327"/>
          </a:xfrm>
        </p:grpSpPr>
        <p:sp>
          <p:nvSpPr>
            <p:cNvPr id="10257" name="Rectangle 13"/>
            <p:cNvSpPr/>
            <p:nvPr/>
          </p:nvSpPr>
          <p:spPr>
            <a:xfrm>
              <a:off x="521" y="799"/>
              <a:ext cx="4899" cy="327"/>
            </a:xfrm>
            <a:prstGeom prst="rect">
              <a:avLst/>
            </a:prstGeom>
            <a:noFill/>
            <a:ln w="9525">
              <a:noFill/>
            </a:ln>
          </p:spPr>
          <p:txBody>
            <a:bodyPr>
              <a:spAutoFit/>
            </a:bodyPr>
            <a:p>
              <a:pPr eaLnBrk="1" hangingPunct="1"/>
              <a:r>
                <a:rPr lang="zh-CN" altLang="en-US" sz="2800" b="1" dirty="0">
                  <a:latin typeface="宋体" panose="02010600030101010101" pitchFamily="2" charset="-122"/>
                </a:rPr>
                <a:t>即，　　　　 也可由　　　　　 线性表出</a:t>
              </a:r>
              <a:r>
                <a:rPr lang="en-US" altLang="zh-CN" sz="2800" b="1" dirty="0">
                  <a:latin typeface="宋体" panose="02010600030101010101" pitchFamily="2" charset="-122"/>
                </a:rPr>
                <a:t>.</a:t>
              </a:r>
              <a:endParaRPr lang="en-US" altLang="zh-CN" sz="2800" b="1" dirty="0">
                <a:latin typeface="宋体" panose="02010600030101010101" pitchFamily="2" charset="-122"/>
              </a:endParaRPr>
            </a:p>
          </p:txBody>
        </p:sp>
        <p:graphicFrame>
          <p:nvGraphicFramePr>
            <p:cNvPr id="10258" name="Object 21"/>
            <p:cNvGraphicFramePr>
              <a:graphicFrameLocks noChangeAspect="1"/>
            </p:cNvGraphicFramePr>
            <p:nvPr/>
          </p:nvGraphicFramePr>
          <p:xfrm>
            <a:off x="975" y="845"/>
            <a:ext cx="1089" cy="263"/>
          </p:xfrm>
          <a:graphic>
            <a:graphicData uri="http://schemas.openxmlformats.org/presentationml/2006/ole">
              <mc:AlternateContent xmlns:mc="http://schemas.openxmlformats.org/markup-compatibility/2006">
                <mc:Choice xmlns:v="urn:schemas-microsoft-com:vml" Requires="v">
                  <p:oleObj spid="_x0000_s3100" name="" r:id="rId5" imgW="1790700" imgH="431800" progId="Equation.DSMT4">
                    <p:embed/>
                  </p:oleObj>
                </mc:Choice>
                <mc:Fallback>
                  <p:oleObj name="" r:id="rId5" imgW="1790700" imgH="431800" progId="Equation.DSMT4">
                    <p:embed/>
                    <p:pic>
                      <p:nvPicPr>
                        <p:cNvPr id="0" name="图片 3099"/>
                        <p:cNvPicPr/>
                        <p:nvPr/>
                      </p:nvPicPr>
                      <p:blipFill>
                        <a:blip r:embed="rId6"/>
                        <a:stretch>
                          <a:fillRect/>
                        </a:stretch>
                      </p:blipFill>
                      <p:spPr>
                        <a:xfrm>
                          <a:off x="975" y="845"/>
                          <a:ext cx="1089" cy="263"/>
                        </a:xfrm>
                        <a:prstGeom prst="rect">
                          <a:avLst/>
                        </a:prstGeom>
                        <a:noFill/>
                        <a:ln w="38100">
                          <a:noFill/>
                          <a:miter/>
                        </a:ln>
                      </p:spPr>
                    </p:pic>
                  </p:oleObj>
                </mc:Fallback>
              </mc:AlternateContent>
            </a:graphicData>
          </a:graphic>
        </p:graphicFrame>
        <p:graphicFrame>
          <p:nvGraphicFramePr>
            <p:cNvPr id="10259" name="Object 25"/>
            <p:cNvGraphicFramePr>
              <a:graphicFrameLocks noChangeAspect="1"/>
            </p:cNvGraphicFramePr>
            <p:nvPr/>
          </p:nvGraphicFramePr>
          <p:xfrm>
            <a:off x="2789" y="845"/>
            <a:ext cx="1089" cy="259"/>
          </p:xfrm>
          <a:graphic>
            <a:graphicData uri="http://schemas.openxmlformats.org/presentationml/2006/ole">
              <mc:AlternateContent xmlns:mc="http://schemas.openxmlformats.org/markup-compatibility/2006">
                <mc:Choice xmlns:v="urn:schemas-microsoft-com:vml" Requires="v">
                  <p:oleObj spid="_x0000_s3096" name="" r:id="rId7" imgW="1816100" imgH="431800" progId="Equation.DSMT4">
                    <p:embed/>
                  </p:oleObj>
                </mc:Choice>
                <mc:Fallback>
                  <p:oleObj name="" r:id="rId7" imgW="1816100" imgH="431800" progId="Equation.DSMT4">
                    <p:embed/>
                    <p:pic>
                      <p:nvPicPr>
                        <p:cNvPr id="0" name="图片 3095"/>
                        <p:cNvPicPr/>
                        <p:nvPr/>
                      </p:nvPicPr>
                      <p:blipFill>
                        <a:blip r:embed="rId8"/>
                        <a:stretch>
                          <a:fillRect/>
                        </a:stretch>
                      </p:blipFill>
                      <p:spPr>
                        <a:xfrm>
                          <a:off x="2789" y="845"/>
                          <a:ext cx="1089" cy="259"/>
                        </a:xfrm>
                        <a:prstGeom prst="rect">
                          <a:avLst/>
                        </a:prstGeom>
                        <a:noFill/>
                        <a:ln w="38100">
                          <a:noFill/>
                          <a:miter/>
                        </a:ln>
                      </p:spPr>
                    </p:pic>
                  </p:oleObj>
                </mc:Fallback>
              </mc:AlternateContent>
            </a:graphicData>
          </a:graphic>
        </p:graphicFrame>
      </p:grpSp>
      <p:grpSp>
        <p:nvGrpSpPr>
          <p:cNvPr id="69668" name="Group 36"/>
          <p:cNvGrpSpPr/>
          <p:nvPr/>
        </p:nvGrpSpPr>
        <p:grpSpPr>
          <a:xfrm>
            <a:off x="684213" y="2708275"/>
            <a:ext cx="7632700" cy="519113"/>
            <a:chOff x="567" y="1616"/>
            <a:chExt cx="4808" cy="327"/>
          </a:xfrm>
        </p:grpSpPr>
        <p:sp>
          <p:nvSpPr>
            <p:cNvPr id="10255" name="Rectangle 27"/>
            <p:cNvSpPr/>
            <p:nvPr/>
          </p:nvSpPr>
          <p:spPr>
            <a:xfrm>
              <a:off x="567" y="1616"/>
              <a:ext cx="4808" cy="327"/>
            </a:xfrm>
            <a:prstGeom prst="rect">
              <a:avLst/>
            </a:prstGeom>
            <a:noFill/>
            <a:ln w="9525">
              <a:noFill/>
            </a:ln>
          </p:spPr>
          <p:txBody>
            <a:bodyPr>
              <a:spAutoFit/>
            </a:bodyPr>
            <a:p>
              <a:pPr eaLnBrk="1" hangingPunct="1"/>
              <a:r>
                <a:rPr lang="zh-CN" altLang="en-US" sz="2800" b="1" dirty="0">
                  <a:latin typeface="宋体" panose="02010600030101010101" pitchFamily="2" charset="-122"/>
                </a:rPr>
                <a:t>故　　　　　 线性无关，从而也为</a:t>
              </a:r>
              <a:r>
                <a:rPr lang="en-US" altLang="zh-CN" sz="2800" b="1" dirty="0">
                  <a:latin typeface="Times New Roman" panose="02020603050405020304" pitchFamily="18" charset="0"/>
                </a:rPr>
                <a:t>V</a:t>
              </a:r>
              <a:r>
                <a:rPr lang="zh-CN" altLang="en-US" sz="2800" b="1" dirty="0">
                  <a:latin typeface="宋体" panose="02010600030101010101" pitchFamily="2" charset="-122"/>
                </a:rPr>
                <a:t>的一组基</a:t>
              </a:r>
              <a:r>
                <a:rPr lang="en-US" altLang="zh-CN" sz="2800" b="1" dirty="0">
                  <a:latin typeface="宋体" panose="02010600030101010101" pitchFamily="2" charset="-122"/>
                </a:rPr>
                <a:t>.</a:t>
              </a:r>
              <a:r>
                <a:rPr lang="zh-CN" altLang="en-US" sz="2800" b="1" dirty="0">
                  <a:latin typeface="宋体" panose="02010600030101010101" pitchFamily="2" charset="-122"/>
                </a:rPr>
                <a:t>　</a:t>
              </a:r>
              <a:endParaRPr lang="zh-CN" altLang="en-US" sz="2800" b="1" dirty="0">
                <a:latin typeface="宋体" panose="02010600030101010101" pitchFamily="2" charset="-122"/>
              </a:endParaRPr>
            </a:p>
          </p:txBody>
        </p:sp>
        <p:graphicFrame>
          <p:nvGraphicFramePr>
            <p:cNvPr id="10256" name="Object 31"/>
            <p:cNvGraphicFramePr>
              <a:graphicFrameLocks noChangeAspect="1"/>
            </p:cNvGraphicFramePr>
            <p:nvPr/>
          </p:nvGraphicFramePr>
          <p:xfrm>
            <a:off x="930" y="1661"/>
            <a:ext cx="1089" cy="259"/>
          </p:xfrm>
          <a:graphic>
            <a:graphicData uri="http://schemas.openxmlformats.org/presentationml/2006/ole">
              <mc:AlternateContent xmlns:mc="http://schemas.openxmlformats.org/markup-compatibility/2006">
                <mc:Choice xmlns:v="urn:schemas-microsoft-com:vml" Requires="v">
                  <p:oleObj spid="_x0000_s3097" name="" r:id="rId9" imgW="1816100" imgH="431800" progId="Equation.DSMT4">
                    <p:embed/>
                  </p:oleObj>
                </mc:Choice>
                <mc:Fallback>
                  <p:oleObj name="" r:id="rId9" imgW="1816100" imgH="431800" progId="Equation.DSMT4">
                    <p:embed/>
                    <p:pic>
                      <p:nvPicPr>
                        <p:cNvPr id="0" name="图片 3096"/>
                        <p:cNvPicPr/>
                        <p:nvPr/>
                      </p:nvPicPr>
                      <p:blipFill>
                        <a:blip r:embed="rId8"/>
                        <a:stretch>
                          <a:fillRect/>
                        </a:stretch>
                      </p:blipFill>
                      <p:spPr>
                        <a:xfrm>
                          <a:off x="930" y="1661"/>
                          <a:ext cx="1089" cy="259"/>
                        </a:xfrm>
                        <a:prstGeom prst="rect">
                          <a:avLst/>
                        </a:prstGeom>
                        <a:noFill/>
                        <a:ln w="38100">
                          <a:noFill/>
                          <a:miter/>
                        </a:ln>
                      </p:spPr>
                    </p:pic>
                  </p:oleObj>
                </mc:Fallback>
              </mc:AlternateContent>
            </a:graphicData>
          </a:graphic>
        </p:graphicFrame>
      </p:grpSp>
      <p:grpSp>
        <p:nvGrpSpPr>
          <p:cNvPr id="69669" name="Group 37"/>
          <p:cNvGrpSpPr/>
          <p:nvPr/>
        </p:nvGrpSpPr>
        <p:grpSpPr>
          <a:xfrm>
            <a:off x="755650" y="3573463"/>
            <a:ext cx="8064500" cy="519112"/>
            <a:chOff x="385" y="2387"/>
            <a:chExt cx="5080" cy="327"/>
          </a:xfrm>
        </p:grpSpPr>
        <p:sp>
          <p:nvSpPr>
            <p:cNvPr id="10253" name="Rectangle 32"/>
            <p:cNvSpPr/>
            <p:nvPr/>
          </p:nvSpPr>
          <p:spPr>
            <a:xfrm>
              <a:off x="385" y="2387"/>
              <a:ext cx="5080" cy="327"/>
            </a:xfrm>
            <a:prstGeom prst="rect">
              <a:avLst/>
            </a:prstGeom>
            <a:noFill/>
            <a:ln w="9525">
              <a:noFill/>
            </a:ln>
          </p:spPr>
          <p:txBody>
            <a:bodyPr>
              <a:spAutoFit/>
            </a:bodyPr>
            <a:p>
              <a:pPr eaLnBrk="1" hangingPunct="1"/>
              <a:r>
                <a:rPr lang="zh-CN" altLang="en-US" sz="2800" b="1" dirty="0">
                  <a:latin typeface="宋体" panose="02010600030101010101" pitchFamily="2" charset="-122"/>
                </a:rPr>
                <a:t>并且</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就是      　　　　　　　　　　的过渡矩阵</a:t>
              </a:r>
              <a:r>
                <a:rPr lang="en-US" altLang="zh-CN" sz="2800" b="1" dirty="0">
                  <a:latin typeface="Times New Roman" panose="02020603050405020304" pitchFamily="18" charset="0"/>
                </a:rPr>
                <a:t>.</a:t>
              </a:r>
              <a:endParaRPr lang="en-US" altLang="zh-CN" sz="1100" dirty="0">
                <a:latin typeface="Times New Roman" panose="02020603050405020304" pitchFamily="18" charset="0"/>
              </a:endParaRPr>
            </a:p>
          </p:txBody>
        </p:sp>
        <p:graphicFrame>
          <p:nvGraphicFramePr>
            <p:cNvPr id="10254" name="Object 33"/>
            <p:cNvGraphicFramePr>
              <a:graphicFrameLocks noChangeAspect="1"/>
            </p:cNvGraphicFramePr>
            <p:nvPr/>
          </p:nvGraphicFramePr>
          <p:xfrm>
            <a:off x="1519" y="2432"/>
            <a:ext cx="2495" cy="268"/>
          </p:xfrm>
          <a:graphic>
            <a:graphicData uri="http://schemas.openxmlformats.org/presentationml/2006/ole">
              <mc:AlternateContent xmlns:mc="http://schemas.openxmlformats.org/markup-compatibility/2006">
                <mc:Choice xmlns:v="urn:schemas-microsoft-com:vml" Requires="v">
                  <p:oleObj spid="_x0000_s3090" name="" r:id="rId10" imgW="3924300" imgH="431800" progId="Equation.DSMT4">
                    <p:embed/>
                  </p:oleObj>
                </mc:Choice>
                <mc:Fallback>
                  <p:oleObj name="" r:id="rId10" imgW="3924300" imgH="431800" progId="Equation.DSMT4">
                    <p:embed/>
                    <p:pic>
                      <p:nvPicPr>
                        <p:cNvPr id="0" name="图片 3089"/>
                        <p:cNvPicPr/>
                        <p:nvPr/>
                      </p:nvPicPr>
                      <p:blipFill>
                        <a:blip r:embed="rId11"/>
                        <a:stretch>
                          <a:fillRect/>
                        </a:stretch>
                      </p:blipFill>
                      <p:spPr>
                        <a:xfrm>
                          <a:off x="1519" y="2432"/>
                          <a:ext cx="2495" cy="268"/>
                        </a:xfrm>
                        <a:prstGeom prst="rect">
                          <a:avLst/>
                        </a:prstGeom>
                        <a:noFill/>
                        <a:ln w="38100">
                          <a:noFill/>
                          <a:miter/>
                        </a:ln>
                      </p:spPr>
                    </p:pic>
                  </p:oleObj>
                </mc:Fallback>
              </mc:AlternateContent>
            </a:graphicData>
          </a:graphic>
        </p:graphicFrame>
      </p:grpSp>
      <p:grpSp>
        <p:nvGrpSpPr>
          <p:cNvPr id="69670" name="Group 38"/>
          <p:cNvGrpSpPr/>
          <p:nvPr/>
        </p:nvGrpSpPr>
        <p:grpSpPr>
          <a:xfrm>
            <a:off x="539750" y="4581525"/>
            <a:ext cx="8856663" cy="519113"/>
            <a:chOff x="340" y="210"/>
            <a:chExt cx="5579" cy="327"/>
          </a:xfrm>
        </p:grpSpPr>
        <p:sp>
          <p:nvSpPr>
            <p:cNvPr id="10251" name="Rectangle 39"/>
            <p:cNvSpPr/>
            <p:nvPr/>
          </p:nvSpPr>
          <p:spPr>
            <a:xfrm>
              <a:off x="340" y="210"/>
              <a:ext cx="5579" cy="327"/>
            </a:xfrm>
            <a:prstGeom prst="rect">
              <a:avLst/>
            </a:prstGeom>
            <a:noFill/>
            <a:ln w="9525">
              <a:noFill/>
            </a:ln>
          </p:spPr>
          <p:txBody>
            <a:bodyPr>
              <a:spAutoFit/>
            </a:bodyPr>
            <a:p>
              <a:pPr eaLnBrk="1" hangingPunct="1"/>
              <a:r>
                <a:rPr lang="en-US" altLang="zh-CN" sz="2800" b="1" dirty="0">
                  <a:solidFill>
                    <a:srgbClr val="000099"/>
                  </a:solidFill>
                  <a:latin typeface="Times New Roman" panose="02020603050405020304" pitchFamily="18" charset="0"/>
                  <a:ea typeface="楷体_GB2312" pitchFamily="49" charset="-122"/>
                </a:rPr>
                <a:t>2</a:t>
              </a:r>
              <a:r>
                <a:rPr lang="zh-CN" altLang="en-US" sz="2800" b="1" dirty="0">
                  <a:solidFill>
                    <a:srgbClr val="000099"/>
                  </a:solidFill>
                  <a:latin typeface="Times New Roman" panose="02020603050405020304" pitchFamily="18" charset="0"/>
                  <a:ea typeface="楷体_GB2312" pitchFamily="49" charset="-122"/>
                </a:rPr>
                <a:t>）若由基 　　　　　　　　　　　 过渡矩阵为</a:t>
              </a:r>
              <a:r>
                <a:rPr lang="en-US" altLang="zh-CN" sz="2800" b="1" dirty="0">
                  <a:solidFill>
                    <a:srgbClr val="000099"/>
                  </a:solidFill>
                  <a:latin typeface="Times New Roman" panose="02020603050405020304" pitchFamily="18" charset="0"/>
                  <a:ea typeface="楷体_GB2312" pitchFamily="49" charset="-122"/>
                </a:rPr>
                <a:t>A,</a:t>
              </a:r>
              <a:endParaRPr lang="en-US" altLang="zh-CN" sz="2800" b="1" dirty="0">
                <a:solidFill>
                  <a:srgbClr val="000099"/>
                </a:solidFill>
                <a:latin typeface="Times New Roman" panose="02020603050405020304" pitchFamily="18" charset="0"/>
                <a:ea typeface="楷体_GB2312" pitchFamily="49" charset="-122"/>
              </a:endParaRPr>
            </a:p>
          </p:txBody>
        </p:sp>
        <p:graphicFrame>
          <p:nvGraphicFramePr>
            <p:cNvPr id="10252" name="Object 40"/>
            <p:cNvGraphicFramePr>
              <a:graphicFrameLocks noChangeAspect="1"/>
            </p:cNvGraphicFramePr>
            <p:nvPr/>
          </p:nvGraphicFramePr>
          <p:xfrm>
            <a:off x="1429" y="255"/>
            <a:ext cx="2540" cy="268"/>
          </p:xfrm>
          <a:graphic>
            <a:graphicData uri="http://schemas.openxmlformats.org/presentationml/2006/ole">
              <mc:AlternateContent xmlns:mc="http://schemas.openxmlformats.org/markup-compatibility/2006">
                <mc:Choice xmlns:v="urn:schemas-microsoft-com:vml" Requires="v">
                  <p:oleObj spid="_x0000_s3095" name="" r:id="rId12" imgW="4292600" imgH="431800" progId="Equation.DSMT4">
                    <p:embed/>
                  </p:oleObj>
                </mc:Choice>
                <mc:Fallback>
                  <p:oleObj name="" r:id="rId12" imgW="4292600" imgH="431800" progId="Equation.DSMT4">
                    <p:embed/>
                    <p:pic>
                      <p:nvPicPr>
                        <p:cNvPr id="0" name="图片 3094"/>
                        <p:cNvPicPr/>
                        <p:nvPr/>
                      </p:nvPicPr>
                      <p:blipFill>
                        <a:blip r:embed="rId13"/>
                        <a:stretch>
                          <a:fillRect/>
                        </a:stretch>
                      </p:blipFill>
                      <p:spPr>
                        <a:xfrm>
                          <a:off x="1429" y="255"/>
                          <a:ext cx="2540" cy="268"/>
                        </a:xfrm>
                        <a:prstGeom prst="rect">
                          <a:avLst/>
                        </a:prstGeom>
                        <a:noFill/>
                        <a:ln w="38100">
                          <a:noFill/>
                          <a:miter/>
                        </a:ln>
                      </p:spPr>
                    </p:pic>
                  </p:oleObj>
                </mc:Fallback>
              </mc:AlternateContent>
            </a:graphicData>
          </a:graphic>
        </p:graphicFrame>
      </p:grpSp>
      <p:grpSp>
        <p:nvGrpSpPr>
          <p:cNvPr id="69673" name="Group 41"/>
          <p:cNvGrpSpPr/>
          <p:nvPr/>
        </p:nvGrpSpPr>
        <p:grpSpPr>
          <a:xfrm>
            <a:off x="611188" y="5300663"/>
            <a:ext cx="8532812" cy="519112"/>
            <a:chOff x="385" y="617"/>
            <a:chExt cx="5375" cy="327"/>
          </a:xfrm>
        </p:grpSpPr>
        <p:sp>
          <p:nvSpPr>
            <p:cNvPr id="10249" name="Rectangle 42"/>
            <p:cNvSpPr/>
            <p:nvPr/>
          </p:nvSpPr>
          <p:spPr>
            <a:xfrm>
              <a:off x="385" y="617"/>
              <a:ext cx="5375" cy="327"/>
            </a:xfrm>
            <a:prstGeom prst="rect">
              <a:avLst/>
            </a:prstGeom>
            <a:noFill/>
            <a:ln w="9525">
              <a:noFill/>
            </a:ln>
          </p:spPr>
          <p:txBody>
            <a:bodyPr>
              <a:spAutoFit/>
            </a:bodyPr>
            <a:p>
              <a:pPr eaLnBrk="1" hangingPunct="1"/>
              <a:r>
                <a:rPr lang="zh-CN" altLang="en-US" sz="2800" b="1" dirty="0">
                  <a:solidFill>
                    <a:srgbClr val="000099"/>
                  </a:solidFill>
                  <a:latin typeface="Times New Roman" panose="02020603050405020304" pitchFamily="18" charset="0"/>
                  <a:ea typeface="楷体_GB2312" pitchFamily="49" charset="-122"/>
                </a:rPr>
                <a:t>则由基  　　　　　　　　　　　  过渡矩阵为</a:t>
              </a:r>
              <a:r>
                <a:rPr lang="en-US" altLang="zh-CN" sz="2800" b="1" dirty="0">
                  <a:solidFill>
                    <a:srgbClr val="000099"/>
                  </a:solidFill>
                  <a:latin typeface="Times New Roman" panose="02020603050405020304" pitchFamily="18" charset="0"/>
                  <a:ea typeface="楷体_GB2312" pitchFamily="49" charset="-122"/>
                </a:rPr>
                <a:t>A</a:t>
              </a:r>
              <a:r>
                <a:rPr lang="en-US" altLang="zh-CN" sz="2800" b="1" baseline="30000" dirty="0">
                  <a:solidFill>
                    <a:srgbClr val="000099"/>
                  </a:solidFill>
                  <a:latin typeface="Times New Roman" panose="02020603050405020304" pitchFamily="18" charset="0"/>
                  <a:ea typeface="楷体_GB2312" pitchFamily="49" charset="-122"/>
                </a:rPr>
                <a:t>-1</a:t>
              </a:r>
              <a:r>
                <a:rPr lang="en-US" altLang="zh-CN" sz="2800" b="1" dirty="0">
                  <a:solidFill>
                    <a:srgbClr val="000099"/>
                  </a:solidFill>
                  <a:latin typeface="Times New Roman" panose="02020603050405020304" pitchFamily="18" charset="0"/>
                  <a:ea typeface="楷体_GB2312" pitchFamily="49" charset="-122"/>
                </a:rPr>
                <a:t>.</a:t>
              </a:r>
              <a:endParaRPr lang="en-US" altLang="zh-CN" sz="1100" dirty="0">
                <a:solidFill>
                  <a:srgbClr val="000099"/>
                </a:solidFill>
                <a:latin typeface="Times New Roman" panose="02020603050405020304" pitchFamily="18" charset="0"/>
                <a:ea typeface="楷体_GB2312" pitchFamily="49" charset="-122"/>
              </a:endParaRPr>
            </a:p>
          </p:txBody>
        </p:sp>
        <p:graphicFrame>
          <p:nvGraphicFramePr>
            <p:cNvPr id="10250" name="Object 43"/>
            <p:cNvGraphicFramePr>
              <a:graphicFrameLocks noChangeAspect="1"/>
            </p:cNvGraphicFramePr>
            <p:nvPr/>
          </p:nvGraphicFramePr>
          <p:xfrm>
            <a:off x="1111" y="663"/>
            <a:ext cx="2631" cy="268"/>
          </p:xfrm>
          <a:graphic>
            <a:graphicData uri="http://schemas.openxmlformats.org/presentationml/2006/ole">
              <mc:AlternateContent xmlns:mc="http://schemas.openxmlformats.org/markup-compatibility/2006">
                <mc:Choice xmlns:v="urn:schemas-microsoft-com:vml" Requires="v">
                  <p:oleObj spid="_x0000_s3094" name="" r:id="rId14" imgW="4318000" imgH="431800" progId="Equation.DSMT4">
                    <p:embed/>
                  </p:oleObj>
                </mc:Choice>
                <mc:Fallback>
                  <p:oleObj name="" r:id="rId14" imgW="4318000" imgH="431800" progId="Equation.DSMT4">
                    <p:embed/>
                    <p:pic>
                      <p:nvPicPr>
                        <p:cNvPr id="0" name="图片 3093"/>
                        <p:cNvPicPr/>
                        <p:nvPr/>
                      </p:nvPicPr>
                      <p:blipFill>
                        <a:blip r:embed="rId15"/>
                        <a:stretch>
                          <a:fillRect/>
                        </a:stretch>
                      </p:blipFill>
                      <p:spPr>
                        <a:xfrm>
                          <a:off x="1111" y="663"/>
                          <a:ext cx="2631" cy="268"/>
                        </a:xfrm>
                        <a:prstGeom prst="rect">
                          <a:avLst/>
                        </a:prstGeom>
                        <a:noFill/>
                        <a:ln w="38100">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9666"/>
                                        </p:tgtEl>
                                        <p:attrNameLst>
                                          <p:attrName>style.visibility</p:attrName>
                                        </p:attrNameLst>
                                      </p:cBhvr>
                                      <p:to>
                                        <p:strVal val="visible"/>
                                      </p:to>
                                    </p:set>
                                    <p:animEffect transition="in" filter="wipe(left)">
                                      <p:cBhvr>
                                        <p:cTn id="7" dur="1000"/>
                                        <p:tgtEl>
                                          <p:spTgt spid="696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667"/>
                                        </p:tgtEl>
                                        <p:attrNameLst>
                                          <p:attrName>style.visibility</p:attrName>
                                        </p:attrNameLst>
                                      </p:cBhvr>
                                      <p:to>
                                        <p:strVal val="visible"/>
                                      </p:to>
                                    </p:set>
                                    <p:animEffect transition="in" filter="wipe(left)">
                                      <p:cBhvr>
                                        <p:cTn id="12" dur="1000"/>
                                        <p:tgtEl>
                                          <p:spTgt spid="696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649"/>
                                        </p:tgtEl>
                                        <p:attrNameLst>
                                          <p:attrName>style.visibility</p:attrName>
                                        </p:attrNameLst>
                                      </p:cBhvr>
                                      <p:to>
                                        <p:strVal val="visible"/>
                                      </p:to>
                                    </p:set>
                                    <p:animEffect transition="in" filter="wipe(left)">
                                      <p:cBhvr>
                                        <p:cTn id="17" dur="1000"/>
                                        <p:tgtEl>
                                          <p:spTgt spid="696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9668"/>
                                        </p:tgtEl>
                                        <p:attrNameLst>
                                          <p:attrName>style.visibility</p:attrName>
                                        </p:attrNameLst>
                                      </p:cBhvr>
                                      <p:to>
                                        <p:strVal val="visible"/>
                                      </p:to>
                                    </p:set>
                                    <p:animEffect transition="in" filter="wipe(left)">
                                      <p:cBhvr>
                                        <p:cTn id="22" dur="1000"/>
                                        <p:tgtEl>
                                          <p:spTgt spid="69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9669"/>
                                        </p:tgtEl>
                                        <p:attrNameLst>
                                          <p:attrName>style.visibility</p:attrName>
                                        </p:attrNameLst>
                                      </p:cBhvr>
                                      <p:to>
                                        <p:strVal val="visible"/>
                                      </p:to>
                                    </p:set>
                                    <p:animEffect transition="in" filter="wipe(left)">
                                      <p:cBhvr>
                                        <p:cTn id="27" dur="1000"/>
                                        <p:tgtEl>
                                          <p:spTgt spid="696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670"/>
                                        </p:tgtEl>
                                        <p:attrNameLst>
                                          <p:attrName>style.visibility</p:attrName>
                                        </p:attrNameLst>
                                      </p:cBhvr>
                                      <p:to>
                                        <p:strVal val="visible"/>
                                      </p:to>
                                    </p:set>
                                    <p:animEffect transition="in" filter="wipe(left)">
                                      <p:cBhvr>
                                        <p:cTn id="32" dur="1000"/>
                                        <p:tgtEl>
                                          <p:spTgt spid="69670"/>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69673"/>
                                        </p:tgtEl>
                                        <p:attrNameLst>
                                          <p:attrName>style.visibility</p:attrName>
                                        </p:attrNameLst>
                                      </p:cBhvr>
                                      <p:to>
                                        <p:strVal val="visible"/>
                                      </p:to>
                                    </p:set>
                                    <p:animEffect transition="in" filter="wipe(left)">
                                      <p:cBhvr>
                                        <p:cTn id="36" dur="1000"/>
                                        <p:tgtEl>
                                          <p:spTgt spid="69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399" name="Group 111"/>
          <p:cNvGrpSpPr/>
          <p:nvPr/>
        </p:nvGrpSpPr>
        <p:grpSpPr>
          <a:xfrm>
            <a:off x="611188" y="404813"/>
            <a:ext cx="8856662" cy="519112"/>
            <a:chOff x="340" y="1118"/>
            <a:chExt cx="5579" cy="327"/>
          </a:xfrm>
        </p:grpSpPr>
        <p:sp>
          <p:nvSpPr>
            <p:cNvPr id="11281" name="Rectangle 87"/>
            <p:cNvSpPr/>
            <p:nvPr/>
          </p:nvSpPr>
          <p:spPr>
            <a:xfrm>
              <a:off x="340" y="1118"/>
              <a:ext cx="5579" cy="327"/>
            </a:xfrm>
            <a:prstGeom prst="rect">
              <a:avLst/>
            </a:prstGeom>
            <a:noFill/>
            <a:ln w="9525">
              <a:noFill/>
            </a:ln>
          </p:spPr>
          <p:txBody>
            <a:bodyPr>
              <a:spAutoFit/>
            </a:bodyPr>
            <a:p>
              <a:pPr eaLnBrk="1" hangingPunct="1"/>
              <a:r>
                <a:rPr lang="en-US" altLang="zh-CN" sz="2800" b="1" dirty="0">
                  <a:solidFill>
                    <a:srgbClr val="000099"/>
                  </a:solidFill>
                  <a:latin typeface="Times New Roman" panose="02020603050405020304" pitchFamily="18" charset="0"/>
                  <a:ea typeface="楷体_GB2312" pitchFamily="49" charset="-122"/>
                </a:rPr>
                <a:t>3</a:t>
              </a:r>
              <a:r>
                <a:rPr lang="zh-CN" altLang="en-US" sz="2800" b="1" dirty="0">
                  <a:solidFill>
                    <a:srgbClr val="000099"/>
                  </a:solidFill>
                  <a:latin typeface="Times New Roman" panose="02020603050405020304" pitchFamily="18" charset="0"/>
                  <a:ea typeface="楷体_GB2312" pitchFamily="49" charset="-122"/>
                </a:rPr>
                <a:t>）若由基  　　　　　　　　　　　过渡矩阵为</a:t>
              </a:r>
              <a:r>
                <a:rPr lang="en-US" altLang="zh-CN" sz="2800" b="1" dirty="0">
                  <a:solidFill>
                    <a:srgbClr val="000099"/>
                  </a:solidFill>
                  <a:latin typeface="Times New Roman" panose="02020603050405020304" pitchFamily="18" charset="0"/>
                  <a:ea typeface="楷体_GB2312" pitchFamily="49" charset="-122"/>
                </a:rPr>
                <a:t>A,</a:t>
              </a:r>
              <a:endParaRPr lang="en-US" altLang="zh-CN" sz="2800" b="1" dirty="0">
                <a:solidFill>
                  <a:srgbClr val="000099"/>
                </a:solidFill>
                <a:latin typeface="Times New Roman" panose="02020603050405020304" pitchFamily="18" charset="0"/>
                <a:ea typeface="楷体_GB2312" pitchFamily="49" charset="-122"/>
              </a:endParaRPr>
            </a:p>
          </p:txBody>
        </p:sp>
        <p:graphicFrame>
          <p:nvGraphicFramePr>
            <p:cNvPr id="11282" name="Object 88"/>
            <p:cNvGraphicFramePr>
              <a:graphicFrameLocks noChangeAspect="1"/>
            </p:cNvGraphicFramePr>
            <p:nvPr/>
          </p:nvGraphicFramePr>
          <p:xfrm>
            <a:off x="1405" y="1162"/>
            <a:ext cx="2729" cy="268"/>
          </p:xfrm>
          <a:graphic>
            <a:graphicData uri="http://schemas.openxmlformats.org/presentationml/2006/ole">
              <mc:AlternateContent xmlns:mc="http://schemas.openxmlformats.org/markup-compatibility/2006">
                <mc:Choice xmlns:v="urn:schemas-microsoft-com:vml" Requires="v">
                  <p:oleObj spid="_x0000_s3099" name="" r:id="rId1" imgW="4292600" imgH="431800" progId="Equation.DSMT4">
                    <p:embed/>
                  </p:oleObj>
                </mc:Choice>
                <mc:Fallback>
                  <p:oleObj name="" r:id="rId1" imgW="4292600" imgH="431800" progId="Equation.DSMT4">
                    <p:embed/>
                    <p:pic>
                      <p:nvPicPr>
                        <p:cNvPr id="0" name="图片 3098"/>
                        <p:cNvPicPr/>
                        <p:nvPr/>
                      </p:nvPicPr>
                      <p:blipFill>
                        <a:blip r:embed="rId2"/>
                        <a:stretch>
                          <a:fillRect/>
                        </a:stretch>
                      </p:blipFill>
                      <p:spPr>
                        <a:xfrm>
                          <a:off x="1405" y="1162"/>
                          <a:ext cx="2729" cy="268"/>
                        </a:xfrm>
                        <a:prstGeom prst="rect">
                          <a:avLst/>
                        </a:prstGeom>
                        <a:noFill/>
                        <a:ln w="38100">
                          <a:noFill/>
                          <a:miter/>
                        </a:ln>
                      </p:spPr>
                    </p:pic>
                  </p:oleObj>
                </mc:Fallback>
              </mc:AlternateContent>
            </a:graphicData>
          </a:graphic>
        </p:graphicFrame>
      </p:grpSp>
      <p:grpSp>
        <p:nvGrpSpPr>
          <p:cNvPr id="12400" name="Group 112"/>
          <p:cNvGrpSpPr/>
          <p:nvPr/>
        </p:nvGrpSpPr>
        <p:grpSpPr>
          <a:xfrm>
            <a:off x="611188" y="1125538"/>
            <a:ext cx="8532812" cy="519112"/>
            <a:chOff x="385" y="1525"/>
            <a:chExt cx="5375" cy="327"/>
          </a:xfrm>
        </p:grpSpPr>
        <p:sp>
          <p:nvSpPr>
            <p:cNvPr id="11279" name="Rectangle 89"/>
            <p:cNvSpPr/>
            <p:nvPr/>
          </p:nvSpPr>
          <p:spPr>
            <a:xfrm>
              <a:off x="385" y="1525"/>
              <a:ext cx="5375" cy="327"/>
            </a:xfrm>
            <a:prstGeom prst="rect">
              <a:avLst/>
            </a:prstGeom>
            <a:noFill/>
            <a:ln w="9525">
              <a:noFill/>
            </a:ln>
          </p:spPr>
          <p:txBody>
            <a:bodyPr>
              <a:spAutoFit/>
            </a:bodyPr>
            <a:p>
              <a:pPr eaLnBrk="1" hangingPunct="1"/>
              <a:r>
                <a:rPr lang="zh-CN" altLang="en-US" sz="2800" b="1" dirty="0">
                  <a:solidFill>
                    <a:srgbClr val="000099"/>
                  </a:solidFill>
                  <a:latin typeface="Times New Roman" panose="02020603050405020304" pitchFamily="18" charset="0"/>
                  <a:ea typeface="楷体_GB2312" pitchFamily="49" charset="-122"/>
                </a:rPr>
                <a:t>由基  　　　　　　　　　　　过渡矩阵为</a:t>
              </a:r>
              <a:r>
                <a:rPr lang="en-US" altLang="zh-CN" sz="2800" b="1" dirty="0">
                  <a:solidFill>
                    <a:srgbClr val="000099"/>
                  </a:solidFill>
                  <a:latin typeface="Times New Roman" panose="02020603050405020304" pitchFamily="18" charset="0"/>
                  <a:ea typeface="楷体_GB2312" pitchFamily="49" charset="-122"/>
                </a:rPr>
                <a:t>B</a:t>
              </a:r>
              <a:r>
                <a:rPr lang="zh-CN" altLang="en-US" sz="2800" b="1" dirty="0">
                  <a:solidFill>
                    <a:srgbClr val="000099"/>
                  </a:solidFill>
                  <a:latin typeface="Times New Roman" panose="02020603050405020304" pitchFamily="18" charset="0"/>
                  <a:ea typeface="楷体_GB2312" pitchFamily="49" charset="-122"/>
                </a:rPr>
                <a:t>，则</a:t>
              </a:r>
              <a:endParaRPr lang="zh-CN" altLang="en-US" sz="1100" dirty="0">
                <a:solidFill>
                  <a:srgbClr val="000099"/>
                </a:solidFill>
                <a:latin typeface="Times New Roman" panose="02020603050405020304" pitchFamily="18" charset="0"/>
                <a:ea typeface="楷体_GB2312" pitchFamily="49" charset="-122"/>
              </a:endParaRPr>
            </a:p>
          </p:txBody>
        </p:sp>
        <p:graphicFrame>
          <p:nvGraphicFramePr>
            <p:cNvPr id="11280" name="Object 90"/>
            <p:cNvGraphicFramePr>
              <a:graphicFrameLocks noChangeAspect="1"/>
            </p:cNvGraphicFramePr>
            <p:nvPr/>
          </p:nvGraphicFramePr>
          <p:xfrm>
            <a:off x="913" y="1584"/>
            <a:ext cx="2557" cy="268"/>
          </p:xfrm>
          <a:graphic>
            <a:graphicData uri="http://schemas.openxmlformats.org/presentationml/2006/ole">
              <mc:AlternateContent xmlns:mc="http://schemas.openxmlformats.org/markup-compatibility/2006">
                <mc:Choice xmlns:v="urn:schemas-microsoft-com:vml" Requires="v">
                  <p:oleObj spid="_x0000_s3091" name="" r:id="rId3" imgW="4203700" imgH="431800" progId="Equation.DSMT4">
                    <p:embed/>
                  </p:oleObj>
                </mc:Choice>
                <mc:Fallback>
                  <p:oleObj name="" r:id="rId3" imgW="4203700" imgH="431800" progId="Equation.DSMT4">
                    <p:embed/>
                    <p:pic>
                      <p:nvPicPr>
                        <p:cNvPr id="0" name="图片 3090"/>
                        <p:cNvPicPr/>
                        <p:nvPr/>
                      </p:nvPicPr>
                      <p:blipFill>
                        <a:blip r:embed="rId4"/>
                        <a:stretch>
                          <a:fillRect/>
                        </a:stretch>
                      </p:blipFill>
                      <p:spPr>
                        <a:xfrm>
                          <a:off x="913" y="1584"/>
                          <a:ext cx="2557" cy="268"/>
                        </a:xfrm>
                        <a:prstGeom prst="rect">
                          <a:avLst/>
                        </a:prstGeom>
                        <a:noFill/>
                        <a:ln w="38100">
                          <a:noFill/>
                          <a:miter/>
                        </a:ln>
                      </p:spPr>
                    </p:pic>
                  </p:oleObj>
                </mc:Fallback>
              </mc:AlternateContent>
            </a:graphicData>
          </a:graphic>
        </p:graphicFrame>
      </p:grpSp>
      <p:grpSp>
        <p:nvGrpSpPr>
          <p:cNvPr id="12401" name="Group 113"/>
          <p:cNvGrpSpPr/>
          <p:nvPr/>
        </p:nvGrpSpPr>
        <p:grpSpPr>
          <a:xfrm>
            <a:off x="611188" y="1844675"/>
            <a:ext cx="8532812" cy="519113"/>
            <a:chOff x="385" y="1979"/>
            <a:chExt cx="5375" cy="327"/>
          </a:xfrm>
        </p:grpSpPr>
        <p:sp>
          <p:nvSpPr>
            <p:cNvPr id="11277" name="Rectangle 91"/>
            <p:cNvSpPr/>
            <p:nvPr/>
          </p:nvSpPr>
          <p:spPr>
            <a:xfrm>
              <a:off x="385" y="1979"/>
              <a:ext cx="5375" cy="327"/>
            </a:xfrm>
            <a:prstGeom prst="rect">
              <a:avLst/>
            </a:prstGeom>
            <a:noFill/>
            <a:ln w="9525">
              <a:noFill/>
            </a:ln>
          </p:spPr>
          <p:txBody>
            <a:bodyPr>
              <a:spAutoFit/>
            </a:bodyPr>
            <a:p>
              <a:pPr eaLnBrk="1" hangingPunct="1"/>
              <a:r>
                <a:rPr lang="zh-CN" altLang="en-US" sz="2800" b="1" dirty="0">
                  <a:solidFill>
                    <a:srgbClr val="000099"/>
                  </a:solidFill>
                  <a:latin typeface="Times New Roman" panose="02020603050405020304" pitchFamily="18" charset="0"/>
                  <a:ea typeface="楷体_GB2312" pitchFamily="49" charset="-122"/>
                </a:rPr>
                <a:t>由基  　　　　　　　　　　　过渡矩阵为</a:t>
              </a:r>
              <a:r>
                <a:rPr lang="en-US" altLang="zh-CN" sz="2800" b="1" dirty="0">
                  <a:solidFill>
                    <a:srgbClr val="000099"/>
                  </a:solidFill>
                  <a:latin typeface="Times New Roman" panose="02020603050405020304" pitchFamily="18" charset="0"/>
                  <a:ea typeface="楷体_GB2312" pitchFamily="49" charset="-122"/>
                </a:rPr>
                <a:t>AB.</a:t>
              </a:r>
              <a:endParaRPr lang="zh-CN" altLang="en-US" sz="1100" dirty="0">
                <a:solidFill>
                  <a:srgbClr val="000099"/>
                </a:solidFill>
                <a:latin typeface="Times New Roman" panose="02020603050405020304" pitchFamily="18" charset="0"/>
                <a:ea typeface="楷体_GB2312" pitchFamily="49" charset="-122"/>
              </a:endParaRPr>
            </a:p>
          </p:txBody>
        </p:sp>
        <p:graphicFrame>
          <p:nvGraphicFramePr>
            <p:cNvPr id="11278" name="Object 92"/>
            <p:cNvGraphicFramePr>
              <a:graphicFrameLocks noChangeAspect="1"/>
            </p:cNvGraphicFramePr>
            <p:nvPr/>
          </p:nvGraphicFramePr>
          <p:xfrm>
            <a:off x="930" y="2024"/>
            <a:ext cx="2494" cy="268"/>
          </p:xfrm>
          <a:graphic>
            <a:graphicData uri="http://schemas.openxmlformats.org/presentationml/2006/ole">
              <mc:AlternateContent xmlns:mc="http://schemas.openxmlformats.org/markup-compatibility/2006">
                <mc:Choice xmlns:v="urn:schemas-microsoft-com:vml" Requires="v">
                  <p:oleObj spid="_x0000_s3093" name="" r:id="rId5" imgW="4178300" imgH="431800" progId="Equation.DSMT4">
                    <p:embed/>
                  </p:oleObj>
                </mc:Choice>
                <mc:Fallback>
                  <p:oleObj name="" r:id="rId5" imgW="4178300" imgH="431800" progId="Equation.DSMT4">
                    <p:embed/>
                    <p:pic>
                      <p:nvPicPr>
                        <p:cNvPr id="0" name="图片 3092"/>
                        <p:cNvPicPr/>
                        <p:nvPr/>
                      </p:nvPicPr>
                      <p:blipFill>
                        <a:blip r:embed="rId6"/>
                        <a:stretch>
                          <a:fillRect/>
                        </a:stretch>
                      </p:blipFill>
                      <p:spPr>
                        <a:xfrm>
                          <a:off x="930" y="2024"/>
                          <a:ext cx="2494" cy="268"/>
                        </a:xfrm>
                        <a:prstGeom prst="rect">
                          <a:avLst/>
                        </a:prstGeom>
                        <a:noFill/>
                        <a:ln w="38100">
                          <a:noFill/>
                          <a:miter/>
                        </a:ln>
                      </p:spPr>
                    </p:pic>
                  </p:oleObj>
                </mc:Fallback>
              </mc:AlternateContent>
            </a:graphicData>
          </a:graphic>
        </p:graphicFrame>
      </p:grpSp>
      <p:graphicFrame>
        <p:nvGraphicFramePr>
          <p:cNvPr id="12384" name="Object 96"/>
          <p:cNvGraphicFramePr>
            <a:graphicFrameLocks noChangeAspect="1"/>
          </p:cNvGraphicFramePr>
          <p:nvPr/>
        </p:nvGraphicFramePr>
        <p:xfrm>
          <a:off x="3132138" y="3860800"/>
          <a:ext cx="4703762" cy="425450"/>
        </p:xfrm>
        <a:graphic>
          <a:graphicData uri="http://schemas.openxmlformats.org/presentationml/2006/ole">
            <mc:AlternateContent xmlns:mc="http://schemas.openxmlformats.org/markup-compatibility/2006">
              <mc:Choice xmlns:v="urn:schemas-microsoft-com:vml" Requires="v">
                <p:oleObj spid="_x0000_s3101" name="" r:id="rId7" imgW="4660900" imgH="431800" progId="Equation.DSMT4">
                  <p:embed/>
                </p:oleObj>
              </mc:Choice>
              <mc:Fallback>
                <p:oleObj name="" r:id="rId7" imgW="4660900" imgH="431800" progId="Equation.DSMT4">
                  <p:embed/>
                  <p:pic>
                    <p:nvPicPr>
                      <p:cNvPr id="0" name="图片 3100"/>
                      <p:cNvPicPr/>
                      <p:nvPr/>
                    </p:nvPicPr>
                    <p:blipFill>
                      <a:blip r:embed="rId8"/>
                      <a:stretch>
                        <a:fillRect/>
                      </a:stretch>
                    </p:blipFill>
                    <p:spPr>
                      <a:xfrm>
                        <a:off x="3132138" y="3860800"/>
                        <a:ext cx="4703762" cy="425450"/>
                      </a:xfrm>
                      <a:prstGeom prst="rect">
                        <a:avLst/>
                      </a:prstGeom>
                      <a:noFill/>
                      <a:ln w="38100">
                        <a:noFill/>
                        <a:miter/>
                      </a:ln>
                    </p:spPr>
                  </p:pic>
                </p:oleObj>
              </mc:Fallback>
            </mc:AlternateContent>
          </a:graphicData>
        </a:graphic>
      </p:graphicFrame>
      <p:grpSp>
        <p:nvGrpSpPr>
          <p:cNvPr id="12395" name="Group 107"/>
          <p:cNvGrpSpPr/>
          <p:nvPr/>
        </p:nvGrpSpPr>
        <p:grpSpPr>
          <a:xfrm>
            <a:off x="1187450" y="2852738"/>
            <a:ext cx="6678613" cy="519112"/>
            <a:chOff x="612" y="2432"/>
            <a:chExt cx="4207" cy="327"/>
          </a:xfrm>
        </p:grpSpPr>
        <p:graphicFrame>
          <p:nvGraphicFramePr>
            <p:cNvPr id="11275" name="Object 95"/>
            <p:cNvGraphicFramePr>
              <a:graphicFrameLocks noChangeAspect="1"/>
            </p:cNvGraphicFramePr>
            <p:nvPr/>
          </p:nvGraphicFramePr>
          <p:xfrm>
            <a:off x="1791" y="2478"/>
            <a:ext cx="3028" cy="268"/>
          </p:xfrm>
          <a:graphic>
            <a:graphicData uri="http://schemas.openxmlformats.org/presentationml/2006/ole">
              <mc:AlternateContent xmlns:mc="http://schemas.openxmlformats.org/markup-compatibility/2006">
                <mc:Choice xmlns:v="urn:schemas-microsoft-com:vml" Requires="v">
                  <p:oleObj spid="_x0000_s3103" name="" r:id="rId9" imgW="4762500" imgH="431800" progId="Equation.DSMT4">
                    <p:embed/>
                  </p:oleObj>
                </mc:Choice>
                <mc:Fallback>
                  <p:oleObj name="" r:id="rId9" imgW="4762500" imgH="431800" progId="Equation.DSMT4">
                    <p:embed/>
                    <p:pic>
                      <p:nvPicPr>
                        <p:cNvPr id="0" name="图片 3102"/>
                        <p:cNvPicPr/>
                        <p:nvPr/>
                      </p:nvPicPr>
                      <p:blipFill>
                        <a:blip r:embed="rId10"/>
                        <a:stretch>
                          <a:fillRect/>
                        </a:stretch>
                      </p:blipFill>
                      <p:spPr>
                        <a:xfrm>
                          <a:off x="1791" y="2478"/>
                          <a:ext cx="3028" cy="268"/>
                        </a:xfrm>
                        <a:prstGeom prst="rect">
                          <a:avLst/>
                        </a:prstGeom>
                        <a:noFill/>
                        <a:ln w="38100">
                          <a:noFill/>
                          <a:miter/>
                        </a:ln>
                      </p:spPr>
                    </p:pic>
                  </p:oleObj>
                </mc:Fallback>
              </mc:AlternateContent>
            </a:graphicData>
          </a:graphic>
        </p:graphicFrame>
        <p:sp>
          <p:nvSpPr>
            <p:cNvPr id="11276" name="Rectangle 98"/>
            <p:cNvSpPr/>
            <p:nvPr/>
          </p:nvSpPr>
          <p:spPr>
            <a:xfrm>
              <a:off x="612" y="2432"/>
              <a:ext cx="1129" cy="327"/>
            </a:xfrm>
            <a:prstGeom prst="rect">
              <a:avLst/>
            </a:prstGeom>
            <a:noFill/>
            <a:ln w="9525">
              <a:noFill/>
            </a:ln>
          </p:spPr>
          <p:txBody>
            <a:bodyPr wrap="none">
              <a:spAutoFit/>
            </a:bodyPr>
            <a:p>
              <a:pPr eaLnBrk="1" hangingPunct="1"/>
              <a:r>
                <a:rPr lang="zh-CN" altLang="en-US" sz="2800" b="1" dirty="0">
                  <a:latin typeface="宋体" panose="02010600030101010101" pitchFamily="2" charset="-122"/>
                </a:rPr>
                <a:t>事实上</a:t>
              </a:r>
              <a:r>
                <a:rPr lang="en-US" altLang="zh-CN" sz="2800" b="1" dirty="0">
                  <a:latin typeface="宋体" panose="02010600030101010101" pitchFamily="2" charset="-122"/>
                </a:rPr>
                <a:t>,</a:t>
              </a:r>
              <a:r>
                <a:rPr lang="zh-CN" altLang="en-US" sz="2800" b="1" dirty="0">
                  <a:latin typeface="宋体" panose="02010600030101010101" pitchFamily="2" charset="-122"/>
                </a:rPr>
                <a:t>若</a:t>
              </a:r>
              <a:endParaRPr lang="zh-CN" altLang="en-US" sz="2800" b="1" dirty="0">
                <a:latin typeface="宋体" panose="02010600030101010101" pitchFamily="2" charset="-122"/>
              </a:endParaRPr>
            </a:p>
          </p:txBody>
        </p:sp>
      </p:grpSp>
      <p:grpSp>
        <p:nvGrpSpPr>
          <p:cNvPr id="12396" name="Group 108"/>
          <p:cNvGrpSpPr/>
          <p:nvPr/>
        </p:nvGrpSpPr>
        <p:grpSpPr>
          <a:xfrm>
            <a:off x="611188" y="4652963"/>
            <a:ext cx="6343650" cy="519112"/>
            <a:chOff x="385" y="3249"/>
            <a:chExt cx="3996" cy="327"/>
          </a:xfrm>
        </p:grpSpPr>
        <p:graphicFrame>
          <p:nvGraphicFramePr>
            <p:cNvPr id="11273" name="Object 101"/>
            <p:cNvGraphicFramePr>
              <a:graphicFrameLocks noChangeAspect="1"/>
            </p:cNvGraphicFramePr>
            <p:nvPr/>
          </p:nvGraphicFramePr>
          <p:xfrm>
            <a:off x="1111" y="3294"/>
            <a:ext cx="3270" cy="268"/>
          </p:xfrm>
          <a:graphic>
            <a:graphicData uri="http://schemas.openxmlformats.org/presentationml/2006/ole">
              <mc:AlternateContent xmlns:mc="http://schemas.openxmlformats.org/markup-compatibility/2006">
                <mc:Choice xmlns:v="urn:schemas-microsoft-com:vml" Requires="v">
                  <p:oleObj spid="_x0000_s3092" name="" r:id="rId11" imgW="5143500" imgH="431800" progId="Equation.DSMT4">
                    <p:embed/>
                  </p:oleObj>
                </mc:Choice>
                <mc:Fallback>
                  <p:oleObj name="" r:id="rId11" imgW="5143500" imgH="431800" progId="Equation.DSMT4">
                    <p:embed/>
                    <p:pic>
                      <p:nvPicPr>
                        <p:cNvPr id="0" name="图片 3091"/>
                        <p:cNvPicPr/>
                        <p:nvPr/>
                      </p:nvPicPr>
                      <p:blipFill>
                        <a:blip r:embed="rId12"/>
                        <a:stretch>
                          <a:fillRect/>
                        </a:stretch>
                      </p:blipFill>
                      <p:spPr>
                        <a:xfrm>
                          <a:off x="1111" y="3294"/>
                          <a:ext cx="3270" cy="268"/>
                        </a:xfrm>
                        <a:prstGeom prst="rect">
                          <a:avLst/>
                        </a:prstGeom>
                        <a:noFill/>
                        <a:ln w="38100">
                          <a:noFill/>
                          <a:miter/>
                        </a:ln>
                      </p:spPr>
                    </p:pic>
                  </p:oleObj>
                </mc:Fallback>
              </mc:AlternateContent>
            </a:graphicData>
          </a:graphic>
        </p:graphicFrame>
        <p:sp>
          <p:nvSpPr>
            <p:cNvPr id="11274" name="Rectangle 103"/>
            <p:cNvSpPr/>
            <p:nvPr/>
          </p:nvSpPr>
          <p:spPr>
            <a:xfrm>
              <a:off x="385" y="3249"/>
              <a:ext cx="791" cy="327"/>
            </a:xfrm>
            <a:prstGeom prst="rect">
              <a:avLst/>
            </a:prstGeom>
            <a:noFill/>
            <a:ln w="9525">
              <a:noFill/>
            </a:ln>
          </p:spPr>
          <p:txBody>
            <a:bodyPr wrap="none">
              <a:spAutoFit/>
            </a:bodyPr>
            <a:p>
              <a:pPr eaLnBrk="1" hangingPunct="1"/>
              <a:r>
                <a:rPr lang="zh-CN" altLang="en-US" sz="2800" b="1" dirty="0">
                  <a:latin typeface="宋体" panose="02010600030101010101" pitchFamily="2" charset="-122"/>
                </a:rPr>
                <a:t>则有，</a:t>
              </a:r>
              <a:endParaRPr lang="zh-CN" altLang="en-US" sz="2800" b="1" dirty="0">
                <a:latin typeface="宋体" panose="02010600030101010101" pitchFamily="2" charset="-122"/>
              </a:endParaRPr>
            </a:p>
          </p:txBody>
        </p:sp>
      </p:grpSp>
      <p:graphicFrame>
        <p:nvGraphicFramePr>
          <p:cNvPr id="12394" name="Object 106"/>
          <p:cNvGraphicFramePr>
            <a:graphicFrameLocks noChangeAspect="1"/>
          </p:cNvGraphicFramePr>
          <p:nvPr/>
        </p:nvGraphicFramePr>
        <p:xfrm>
          <a:off x="3779838" y="5516563"/>
          <a:ext cx="2882900" cy="431800"/>
        </p:xfrm>
        <a:graphic>
          <a:graphicData uri="http://schemas.openxmlformats.org/presentationml/2006/ole">
            <mc:AlternateContent xmlns:mc="http://schemas.openxmlformats.org/markup-compatibility/2006">
              <mc:Choice xmlns:v="urn:schemas-microsoft-com:vml" Requires="v">
                <p:oleObj spid="_x0000_s3115" name="" r:id="rId13" imgW="2882900" imgH="431800" progId="Equation.DSMT4">
                  <p:embed/>
                </p:oleObj>
              </mc:Choice>
              <mc:Fallback>
                <p:oleObj name="" r:id="rId13" imgW="2882900" imgH="431800" progId="Equation.DSMT4">
                  <p:embed/>
                  <p:pic>
                    <p:nvPicPr>
                      <p:cNvPr id="0" name="图片 3114"/>
                      <p:cNvPicPr/>
                      <p:nvPr/>
                    </p:nvPicPr>
                    <p:blipFill>
                      <a:blip r:embed="rId14"/>
                      <a:stretch>
                        <a:fillRect/>
                      </a:stretch>
                    </p:blipFill>
                    <p:spPr>
                      <a:xfrm>
                        <a:off x="3779838" y="5516563"/>
                        <a:ext cx="2882900" cy="4318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399"/>
                                        </p:tgtEl>
                                        <p:attrNameLst>
                                          <p:attrName>style.visibility</p:attrName>
                                        </p:attrNameLst>
                                      </p:cBhvr>
                                      <p:to>
                                        <p:strVal val="visible"/>
                                      </p:to>
                                    </p:set>
                                    <p:animEffect transition="in" filter="wipe(left)">
                                      <p:cBhvr>
                                        <p:cTn id="7" dur="1000"/>
                                        <p:tgtEl>
                                          <p:spTgt spid="123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400"/>
                                        </p:tgtEl>
                                        <p:attrNameLst>
                                          <p:attrName>style.visibility</p:attrName>
                                        </p:attrNameLst>
                                      </p:cBhvr>
                                      <p:to>
                                        <p:strVal val="visible"/>
                                      </p:to>
                                    </p:set>
                                    <p:animEffect transition="in" filter="wipe(left)">
                                      <p:cBhvr>
                                        <p:cTn id="12" dur="1000"/>
                                        <p:tgtEl>
                                          <p:spTgt spid="124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401"/>
                                        </p:tgtEl>
                                        <p:attrNameLst>
                                          <p:attrName>style.visibility</p:attrName>
                                        </p:attrNameLst>
                                      </p:cBhvr>
                                      <p:to>
                                        <p:strVal val="visible"/>
                                      </p:to>
                                    </p:set>
                                    <p:animEffect transition="in" filter="wipe(left)">
                                      <p:cBhvr>
                                        <p:cTn id="17" dur="1000"/>
                                        <p:tgtEl>
                                          <p:spTgt spid="12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395"/>
                                        </p:tgtEl>
                                        <p:attrNameLst>
                                          <p:attrName>style.visibility</p:attrName>
                                        </p:attrNameLst>
                                      </p:cBhvr>
                                      <p:to>
                                        <p:strVal val="visible"/>
                                      </p:to>
                                    </p:set>
                                    <p:animEffect transition="in" filter="wipe(left)">
                                      <p:cBhvr>
                                        <p:cTn id="22" dur="1000"/>
                                        <p:tgtEl>
                                          <p:spTgt spid="123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384"/>
                                        </p:tgtEl>
                                        <p:attrNameLst>
                                          <p:attrName>style.visibility</p:attrName>
                                        </p:attrNameLst>
                                      </p:cBhvr>
                                      <p:to>
                                        <p:strVal val="visible"/>
                                      </p:to>
                                    </p:set>
                                    <p:animEffect transition="in" filter="wipe(left)">
                                      <p:cBhvr>
                                        <p:cTn id="27" dur="1000"/>
                                        <p:tgtEl>
                                          <p:spTgt spid="123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396"/>
                                        </p:tgtEl>
                                        <p:attrNameLst>
                                          <p:attrName>style.visibility</p:attrName>
                                        </p:attrNameLst>
                                      </p:cBhvr>
                                      <p:to>
                                        <p:strVal val="visible"/>
                                      </p:to>
                                    </p:set>
                                    <p:animEffect transition="in" filter="wipe(left)">
                                      <p:cBhvr>
                                        <p:cTn id="32" dur="1000"/>
                                        <p:tgtEl>
                                          <p:spTgt spid="123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394"/>
                                        </p:tgtEl>
                                        <p:attrNameLst>
                                          <p:attrName>style.visibility</p:attrName>
                                        </p:attrNameLst>
                                      </p:cBhvr>
                                      <p:to>
                                        <p:strVal val="visible"/>
                                      </p:to>
                                    </p:set>
                                    <p:animEffect transition="in" filter="wipe(left)">
                                      <p:cBhvr>
                                        <p:cTn id="37" dur="1000"/>
                                        <p:tgtEl>
                                          <p:spTgt spid="1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ChangeArrowheads="1"/>
          </p:cNvSpPr>
          <p:nvPr/>
        </p:nvSpPr>
        <p:spPr bwMode="auto">
          <a:xfrm>
            <a:off x="900113" y="333375"/>
            <a:ext cx="449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rgbClr val="80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二、坐标变换 </a:t>
            </a:r>
            <a:endParaRPr kumimoji="1" lang="zh-CN" altLang="en-US" sz="3600" b="1" i="0" u="none" strike="noStrike" kern="1200" cap="none" spc="0" normalizeH="0" baseline="0" noProof="0" dirty="0">
              <a:ln>
                <a:noFill/>
              </a:ln>
              <a:solidFill>
                <a:srgbClr val="80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sp>
        <p:nvSpPr>
          <p:cNvPr id="91139" name="Rectangle 3"/>
          <p:cNvSpPr/>
          <p:nvPr/>
        </p:nvSpPr>
        <p:spPr>
          <a:xfrm>
            <a:off x="7812088" y="2997200"/>
            <a:ext cx="1752600" cy="519113"/>
          </a:xfrm>
          <a:prstGeom prst="rect">
            <a:avLst/>
          </a:prstGeom>
          <a:noFill/>
          <a:ln w="9525">
            <a:noFill/>
          </a:ln>
        </p:spPr>
        <p:txBody>
          <a:bodyPr>
            <a:spAutoFit/>
          </a:bodyPr>
          <a:p>
            <a:pPr algn="just" eaLnBrk="1" hangingPunct="1"/>
            <a:r>
              <a:rPr lang="en-US" altLang="zh-CN" sz="2800" b="1" dirty="0">
                <a:latin typeface="宋体" panose="02010600030101010101" pitchFamily="2" charset="-122"/>
              </a:rPr>
              <a:t>⑤</a:t>
            </a:r>
            <a:endParaRPr lang="en-US" altLang="zh-CN" dirty="0">
              <a:latin typeface="宋体" panose="02010600030101010101" pitchFamily="2" charset="-122"/>
            </a:endParaRPr>
          </a:p>
        </p:txBody>
      </p:sp>
      <p:grpSp>
        <p:nvGrpSpPr>
          <p:cNvPr id="91140" name="Group 4"/>
          <p:cNvGrpSpPr/>
          <p:nvPr/>
        </p:nvGrpSpPr>
        <p:grpSpPr>
          <a:xfrm>
            <a:off x="684213" y="1125538"/>
            <a:ext cx="7780337" cy="579437"/>
            <a:chOff x="431" y="709"/>
            <a:chExt cx="4901" cy="365"/>
          </a:xfrm>
        </p:grpSpPr>
        <p:sp>
          <p:nvSpPr>
            <p:cNvPr id="91141" name="Rectangle 5"/>
            <p:cNvSpPr>
              <a:spLocks noChangeArrowheads="1"/>
            </p:cNvSpPr>
            <p:nvPr/>
          </p:nvSpPr>
          <p:spPr bwMode="auto">
            <a:xfrm>
              <a:off x="431" y="709"/>
              <a:ext cx="41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CC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1</a:t>
              </a:r>
              <a:r>
                <a:rPr kumimoji="1" lang="zh-CN" altLang="en-US" sz="3200" b="1" i="0" u="none" strike="noStrike" kern="1200" cap="none" spc="0" normalizeH="0" baseline="0" noProof="0">
                  <a:ln>
                    <a:noFill/>
                  </a:ln>
                  <a:solidFill>
                    <a:srgbClr val="CC00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、定义</a:t>
              </a:r>
              <a:r>
                <a:rPr kumimoji="1"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V</a:t>
              </a:r>
              <a:r>
                <a:rPr kumimoji="1"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为数域</a:t>
              </a:r>
              <a:r>
                <a:rPr kumimoji="1"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P</a:t>
              </a:r>
              <a:r>
                <a:rPr kumimoji="1"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上</a:t>
              </a:r>
              <a:r>
                <a:rPr kumimoji="1" lang="en-US" altLang="zh-CN" sz="28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维线性空间</a:t>
              </a:r>
              <a:r>
                <a:rPr kumimoji="1"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12307" name="Object 6"/>
            <p:cNvGraphicFramePr>
              <a:graphicFrameLocks noChangeAspect="1"/>
            </p:cNvGraphicFramePr>
            <p:nvPr/>
          </p:nvGraphicFramePr>
          <p:xfrm>
            <a:off x="4111" y="754"/>
            <a:ext cx="1221" cy="296"/>
          </p:xfrm>
          <a:graphic>
            <a:graphicData uri="http://schemas.openxmlformats.org/presentationml/2006/ole">
              <mc:AlternateContent xmlns:mc="http://schemas.openxmlformats.org/markup-compatibility/2006">
                <mc:Choice xmlns:v="urn:schemas-microsoft-com:vml" Requires="v">
                  <p:oleObj spid="_x0000_s3109" name="" r:id="rId1" imgW="1777365" imgH="431800" progId="Equation.DSMT4">
                    <p:embed/>
                  </p:oleObj>
                </mc:Choice>
                <mc:Fallback>
                  <p:oleObj name="" r:id="rId1" imgW="1777365" imgH="431800" progId="Equation.DSMT4">
                    <p:embed/>
                    <p:pic>
                      <p:nvPicPr>
                        <p:cNvPr id="0" name="图片 3108"/>
                        <p:cNvPicPr/>
                        <p:nvPr/>
                      </p:nvPicPr>
                      <p:blipFill>
                        <a:blip r:embed="rId2"/>
                        <a:stretch>
                          <a:fillRect/>
                        </a:stretch>
                      </p:blipFill>
                      <p:spPr>
                        <a:xfrm>
                          <a:off x="4111" y="754"/>
                          <a:ext cx="1221" cy="296"/>
                        </a:xfrm>
                        <a:prstGeom prst="rect">
                          <a:avLst/>
                        </a:prstGeom>
                        <a:noFill/>
                        <a:ln w="38100">
                          <a:noFill/>
                          <a:miter/>
                        </a:ln>
                      </p:spPr>
                    </p:pic>
                  </p:oleObj>
                </mc:Fallback>
              </mc:AlternateContent>
            </a:graphicData>
          </a:graphic>
        </p:graphicFrame>
      </p:grpSp>
      <p:grpSp>
        <p:nvGrpSpPr>
          <p:cNvPr id="91143" name="Group 7"/>
          <p:cNvGrpSpPr/>
          <p:nvPr/>
        </p:nvGrpSpPr>
        <p:grpSpPr>
          <a:xfrm>
            <a:off x="755650" y="1844675"/>
            <a:ext cx="6757988" cy="519113"/>
            <a:chOff x="476" y="1162"/>
            <a:chExt cx="4257" cy="327"/>
          </a:xfrm>
        </p:grpSpPr>
        <p:sp>
          <p:nvSpPr>
            <p:cNvPr id="12304" name="Rectangle 8"/>
            <p:cNvSpPr/>
            <p:nvPr/>
          </p:nvSpPr>
          <p:spPr>
            <a:xfrm>
              <a:off x="1701" y="1162"/>
              <a:ext cx="3032" cy="327"/>
            </a:xfrm>
            <a:prstGeom prst="rect">
              <a:avLst/>
            </a:prstGeom>
            <a:noFill/>
            <a:ln w="9525">
              <a:noFill/>
            </a:ln>
          </p:spPr>
          <p:txBody>
            <a:bodyPr>
              <a:spAutoFit/>
            </a:bodyPr>
            <a:p>
              <a:pPr algn="just" eaLnBrk="1" hangingPunct="1"/>
              <a:r>
                <a:rPr lang="zh-CN" altLang="en-US" sz="2800" b="1" dirty="0">
                  <a:latin typeface="Times New Roman" panose="02020603050405020304" pitchFamily="18" charset="0"/>
                </a:rPr>
                <a:t>为</a:t>
              </a:r>
              <a:r>
                <a:rPr lang="en-US" altLang="zh-CN" sz="2800" b="1" dirty="0">
                  <a:latin typeface="Times New Roman" panose="02020603050405020304" pitchFamily="18" charset="0"/>
                </a:rPr>
                <a:t>V</a:t>
              </a:r>
              <a:r>
                <a:rPr lang="zh-CN" altLang="en-US" sz="2800" b="1" dirty="0">
                  <a:latin typeface="Times New Roman" panose="02020603050405020304" pitchFamily="18" charset="0"/>
                </a:rPr>
                <a:t>中的两组基，且</a:t>
              </a:r>
              <a:endParaRPr lang="zh-CN" altLang="en-US" dirty="0">
                <a:latin typeface="Times New Roman" panose="02020603050405020304" pitchFamily="18" charset="0"/>
              </a:endParaRPr>
            </a:p>
          </p:txBody>
        </p:sp>
        <p:graphicFrame>
          <p:nvGraphicFramePr>
            <p:cNvPr id="12305" name="Object 9"/>
            <p:cNvGraphicFramePr>
              <a:graphicFrameLocks noChangeAspect="1"/>
            </p:cNvGraphicFramePr>
            <p:nvPr/>
          </p:nvGraphicFramePr>
          <p:xfrm>
            <a:off x="476" y="1162"/>
            <a:ext cx="1140" cy="296"/>
          </p:xfrm>
          <a:graphic>
            <a:graphicData uri="http://schemas.openxmlformats.org/presentationml/2006/ole">
              <mc:AlternateContent xmlns:mc="http://schemas.openxmlformats.org/markup-compatibility/2006">
                <mc:Choice xmlns:v="urn:schemas-microsoft-com:vml" Requires="v">
                  <p:oleObj spid="_x0000_s3112" name="" r:id="rId3" imgW="1663700" imgH="431800" progId="Equation.DSMT4">
                    <p:embed/>
                  </p:oleObj>
                </mc:Choice>
                <mc:Fallback>
                  <p:oleObj name="" r:id="rId3" imgW="1663700" imgH="431800" progId="Equation.DSMT4">
                    <p:embed/>
                    <p:pic>
                      <p:nvPicPr>
                        <p:cNvPr id="0" name="图片 3111"/>
                        <p:cNvPicPr/>
                        <p:nvPr/>
                      </p:nvPicPr>
                      <p:blipFill>
                        <a:blip r:embed="rId4"/>
                        <a:stretch>
                          <a:fillRect/>
                        </a:stretch>
                      </p:blipFill>
                      <p:spPr>
                        <a:xfrm>
                          <a:off x="476" y="1162"/>
                          <a:ext cx="1140" cy="296"/>
                        </a:xfrm>
                        <a:prstGeom prst="rect">
                          <a:avLst/>
                        </a:prstGeom>
                        <a:noFill/>
                        <a:ln w="38100">
                          <a:noFill/>
                          <a:miter/>
                        </a:ln>
                      </p:spPr>
                    </p:pic>
                  </p:oleObj>
                </mc:Fallback>
              </mc:AlternateContent>
            </a:graphicData>
          </a:graphic>
        </p:graphicFrame>
      </p:grpSp>
      <p:graphicFrame>
        <p:nvGraphicFramePr>
          <p:cNvPr id="91146" name="Object 10"/>
          <p:cNvGraphicFramePr>
            <a:graphicFrameLocks noChangeAspect="1"/>
          </p:cNvGraphicFramePr>
          <p:nvPr>
            <p:ph/>
          </p:nvPr>
        </p:nvGraphicFramePr>
        <p:xfrm>
          <a:off x="531813" y="2284413"/>
          <a:ext cx="7234237" cy="1719262"/>
        </p:xfrm>
        <a:graphic>
          <a:graphicData uri="http://schemas.openxmlformats.org/presentationml/2006/ole">
            <mc:AlternateContent xmlns:mc="http://schemas.openxmlformats.org/markup-compatibility/2006">
              <mc:Choice xmlns:v="urn:schemas-microsoft-com:vml" Requires="v">
                <p:oleObj spid="_x0000_s3107" name="" r:id="rId5" imgW="6832600" imgH="1612900" progId="Equation.DSMT4">
                  <p:embed/>
                </p:oleObj>
              </mc:Choice>
              <mc:Fallback>
                <p:oleObj name="" r:id="rId5" imgW="6832600" imgH="1612900" progId="Equation.DSMT4">
                  <p:embed/>
                  <p:pic>
                    <p:nvPicPr>
                      <p:cNvPr id="0" name="图片 3106"/>
                      <p:cNvPicPr/>
                      <p:nvPr/>
                    </p:nvPicPr>
                    <p:blipFill>
                      <a:blip r:embed="rId6"/>
                      <a:stretch>
                        <a:fillRect/>
                      </a:stretch>
                    </p:blipFill>
                    <p:spPr>
                      <a:xfrm>
                        <a:off x="531813" y="2284413"/>
                        <a:ext cx="7234237" cy="1719262"/>
                      </a:xfrm>
                      <a:prstGeom prst="rect">
                        <a:avLst/>
                      </a:prstGeom>
                      <a:noFill/>
                      <a:ln w="38100">
                        <a:noFill/>
                        <a:miter/>
                      </a:ln>
                    </p:spPr>
                  </p:pic>
                </p:oleObj>
              </mc:Fallback>
            </mc:AlternateContent>
          </a:graphicData>
        </a:graphic>
      </p:graphicFrame>
      <p:grpSp>
        <p:nvGrpSpPr>
          <p:cNvPr id="91147" name="Group 11"/>
          <p:cNvGrpSpPr/>
          <p:nvPr/>
        </p:nvGrpSpPr>
        <p:grpSpPr>
          <a:xfrm>
            <a:off x="900113" y="4508500"/>
            <a:ext cx="7353300" cy="525463"/>
            <a:chOff x="567" y="2840"/>
            <a:chExt cx="4632" cy="331"/>
          </a:xfrm>
        </p:grpSpPr>
        <p:sp>
          <p:nvSpPr>
            <p:cNvPr id="12300" name="Rectangle 12"/>
            <p:cNvSpPr/>
            <p:nvPr/>
          </p:nvSpPr>
          <p:spPr>
            <a:xfrm>
              <a:off x="567" y="2840"/>
              <a:ext cx="3765" cy="327"/>
            </a:xfrm>
            <a:prstGeom prst="rect">
              <a:avLst/>
            </a:prstGeom>
            <a:noFill/>
            <a:ln w="9525">
              <a:noFill/>
            </a:ln>
          </p:spPr>
          <p:txBody>
            <a:bodyPr>
              <a:spAutoFit/>
            </a:bodyPr>
            <a:p>
              <a:pPr eaLnBrk="1" hangingPunct="1"/>
              <a:r>
                <a:rPr lang="zh-CN" altLang="en-US" sz="2800" b="1" dirty="0">
                  <a:latin typeface="宋体" panose="02010600030101010101" pitchFamily="2" charset="-122"/>
                </a:rPr>
                <a:t>设　　 且</a:t>
              </a:r>
              <a:r>
                <a:rPr lang="en-US" altLang="zh-CN" sz="2800" b="1" dirty="0">
                  <a:latin typeface="Times New Roman" panose="02020603050405020304" pitchFamily="18" charset="0"/>
                </a:rPr>
                <a:t>ξ</a:t>
              </a:r>
              <a:r>
                <a:rPr lang="zh-CN" altLang="en-US" sz="2800" b="1" dirty="0">
                  <a:latin typeface="宋体" panose="02010600030101010101" pitchFamily="2" charset="-122"/>
                </a:rPr>
                <a:t>在基　　　　　 与基</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2301" name="Object 13"/>
            <p:cNvGraphicFramePr>
              <a:graphicFrameLocks noChangeAspect="1"/>
            </p:cNvGraphicFramePr>
            <p:nvPr/>
          </p:nvGraphicFramePr>
          <p:xfrm>
            <a:off x="2381" y="2863"/>
            <a:ext cx="1143" cy="296"/>
          </p:xfrm>
          <a:graphic>
            <a:graphicData uri="http://schemas.openxmlformats.org/presentationml/2006/ole">
              <mc:AlternateContent xmlns:mc="http://schemas.openxmlformats.org/markup-compatibility/2006">
                <mc:Choice xmlns:v="urn:schemas-microsoft-com:vml" Requires="v">
                  <p:oleObj spid="_x0000_s3108" name="" r:id="rId7" imgW="1663700" imgH="431800" progId="Equation.DSMT4">
                    <p:embed/>
                  </p:oleObj>
                </mc:Choice>
                <mc:Fallback>
                  <p:oleObj name="" r:id="rId7" imgW="1663700" imgH="431800" progId="Equation.DSMT4">
                    <p:embed/>
                    <p:pic>
                      <p:nvPicPr>
                        <p:cNvPr id="0" name="图片 3107"/>
                        <p:cNvPicPr/>
                        <p:nvPr/>
                      </p:nvPicPr>
                      <p:blipFill>
                        <a:blip r:embed="rId8"/>
                        <a:stretch>
                          <a:fillRect/>
                        </a:stretch>
                      </p:blipFill>
                      <p:spPr>
                        <a:xfrm>
                          <a:off x="2381" y="2863"/>
                          <a:ext cx="1143" cy="296"/>
                        </a:xfrm>
                        <a:prstGeom prst="rect">
                          <a:avLst/>
                        </a:prstGeom>
                        <a:noFill/>
                        <a:ln w="38100">
                          <a:noFill/>
                          <a:miter/>
                        </a:ln>
                      </p:spPr>
                    </p:pic>
                  </p:oleObj>
                </mc:Fallback>
              </mc:AlternateContent>
            </a:graphicData>
          </a:graphic>
        </p:graphicFrame>
        <p:graphicFrame>
          <p:nvGraphicFramePr>
            <p:cNvPr id="12302" name="Object 14"/>
            <p:cNvGraphicFramePr>
              <a:graphicFrameLocks noChangeAspect="1"/>
            </p:cNvGraphicFramePr>
            <p:nvPr/>
          </p:nvGraphicFramePr>
          <p:xfrm>
            <a:off x="4059" y="2863"/>
            <a:ext cx="1140" cy="296"/>
          </p:xfrm>
          <a:graphic>
            <a:graphicData uri="http://schemas.openxmlformats.org/presentationml/2006/ole">
              <mc:AlternateContent xmlns:mc="http://schemas.openxmlformats.org/markup-compatibility/2006">
                <mc:Choice xmlns:v="urn:schemas-microsoft-com:vml" Requires="v">
                  <p:oleObj spid="_x0000_s3111" name="" r:id="rId9" imgW="1663700" imgH="431800" progId="Equation.DSMT4">
                    <p:embed/>
                  </p:oleObj>
                </mc:Choice>
                <mc:Fallback>
                  <p:oleObj name="" r:id="rId9" imgW="1663700" imgH="431800" progId="Equation.DSMT4">
                    <p:embed/>
                    <p:pic>
                      <p:nvPicPr>
                        <p:cNvPr id="0" name="图片 3110"/>
                        <p:cNvPicPr/>
                        <p:nvPr/>
                      </p:nvPicPr>
                      <p:blipFill>
                        <a:blip r:embed="rId4"/>
                        <a:stretch>
                          <a:fillRect/>
                        </a:stretch>
                      </p:blipFill>
                      <p:spPr>
                        <a:xfrm>
                          <a:off x="4059" y="2863"/>
                          <a:ext cx="1140" cy="296"/>
                        </a:xfrm>
                        <a:prstGeom prst="rect">
                          <a:avLst/>
                        </a:prstGeom>
                        <a:noFill/>
                        <a:ln w="38100">
                          <a:noFill/>
                          <a:miter/>
                        </a:ln>
                      </p:spPr>
                    </p:pic>
                  </p:oleObj>
                </mc:Fallback>
              </mc:AlternateContent>
            </a:graphicData>
          </a:graphic>
        </p:graphicFrame>
        <p:graphicFrame>
          <p:nvGraphicFramePr>
            <p:cNvPr id="12303" name="Object 15"/>
            <p:cNvGraphicFramePr>
              <a:graphicFrameLocks noChangeAspect="1"/>
            </p:cNvGraphicFramePr>
            <p:nvPr/>
          </p:nvGraphicFramePr>
          <p:xfrm>
            <a:off x="930" y="2931"/>
            <a:ext cx="536" cy="240"/>
          </p:xfrm>
          <a:graphic>
            <a:graphicData uri="http://schemas.openxmlformats.org/presentationml/2006/ole">
              <mc:AlternateContent xmlns:mc="http://schemas.openxmlformats.org/markup-compatibility/2006">
                <mc:Choice xmlns:v="urn:schemas-microsoft-com:vml" Requires="v">
                  <p:oleObj spid="_x0000_s3110" name="" r:id="rId10" imgW="850265" imgH="381000" progId="Equation.DSMT4">
                    <p:embed/>
                  </p:oleObj>
                </mc:Choice>
                <mc:Fallback>
                  <p:oleObj name="" r:id="rId10" imgW="850265" imgH="381000" progId="Equation.DSMT4">
                    <p:embed/>
                    <p:pic>
                      <p:nvPicPr>
                        <p:cNvPr id="0" name="图片 3109"/>
                        <p:cNvPicPr/>
                        <p:nvPr/>
                      </p:nvPicPr>
                      <p:blipFill>
                        <a:blip r:embed="rId11"/>
                        <a:stretch>
                          <a:fillRect/>
                        </a:stretch>
                      </p:blipFill>
                      <p:spPr>
                        <a:xfrm>
                          <a:off x="930" y="2931"/>
                          <a:ext cx="536" cy="240"/>
                        </a:xfrm>
                        <a:prstGeom prst="rect">
                          <a:avLst/>
                        </a:prstGeom>
                        <a:noFill/>
                        <a:ln w="38100">
                          <a:noFill/>
                          <a:miter/>
                        </a:ln>
                      </p:spPr>
                    </p:pic>
                  </p:oleObj>
                </mc:Fallback>
              </mc:AlternateContent>
            </a:graphicData>
          </a:graphic>
        </p:graphicFrame>
      </p:grpSp>
      <p:grpSp>
        <p:nvGrpSpPr>
          <p:cNvPr id="91152" name="Group 16"/>
          <p:cNvGrpSpPr/>
          <p:nvPr/>
        </p:nvGrpSpPr>
        <p:grpSpPr>
          <a:xfrm>
            <a:off x="539750" y="5229225"/>
            <a:ext cx="8208963" cy="519113"/>
            <a:chOff x="340" y="3294"/>
            <a:chExt cx="5171" cy="327"/>
          </a:xfrm>
        </p:grpSpPr>
        <p:sp>
          <p:nvSpPr>
            <p:cNvPr id="12297" name="Rectangle 17"/>
            <p:cNvSpPr/>
            <p:nvPr/>
          </p:nvSpPr>
          <p:spPr>
            <a:xfrm>
              <a:off x="340" y="3294"/>
              <a:ext cx="5171" cy="327"/>
            </a:xfrm>
            <a:prstGeom prst="rect">
              <a:avLst/>
            </a:prstGeom>
            <a:noFill/>
            <a:ln w="9525">
              <a:noFill/>
            </a:ln>
          </p:spPr>
          <p:txBody>
            <a:bodyPr>
              <a:spAutoFit/>
            </a:bodyPr>
            <a:p>
              <a:pPr eaLnBrk="1" hangingPunct="1"/>
              <a:r>
                <a:rPr lang="zh-CN" altLang="en-US" sz="2800" b="1" dirty="0">
                  <a:latin typeface="宋体" panose="02010600030101010101" pitchFamily="2" charset="-122"/>
                </a:rPr>
                <a:t>下的坐标分别为　　　　　　与　　　　　　 ，</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graphicFrame>
          <p:nvGraphicFramePr>
            <p:cNvPr id="12298" name="Object 18"/>
            <p:cNvGraphicFramePr>
              <a:graphicFrameLocks noChangeAspect="1"/>
            </p:cNvGraphicFramePr>
            <p:nvPr/>
          </p:nvGraphicFramePr>
          <p:xfrm>
            <a:off x="2018" y="3339"/>
            <a:ext cx="1288" cy="272"/>
          </p:xfrm>
          <a:graphic>
            <a:graphicData uri="http://schemas.openxmlformats.org/presentationml/2006/ole">
              <mc:AlternateContent xmlns:mc="http://schemas.openxmlformats.org/markup-compatibility/2006">
                <mc:Choice xmlns:v="urn:schemas-microsoft-com:vml" Requires="v">
                  <p:oleObj spid="_x0000_s3114" name="" r:id="rId12" imgW="2044700" imgH="431800" progId="Equation.DSMT4">
                    <p:embed/>
                  </p:oleObj>
                </mc:Choice>
                <mc:Fallback>
                  <p:oleObj name="" r:id="rId12" imgW="2044700" imgH="431800" progId="Equation.DSMT4">
                    <p:embed/>
                    <p:pic>
                      <p:nvPicPr>
                        <p:cNvPr id="0" name="图片 3113"/>
                        <p:cNvPicPr/>
                        <p:nvPr/>
                      </p:nvPicPr>
                      <p:blipFill>
                        <a:blip r:embed="rId13"/>
                        <a:stretch>
                          <a:fillRect/>
                        </a:stretch>
                      </p:blipFill>
                      <p:spPr>
                        <a:xfrm>
                          <a:off x="2018" y="3339"/>
                          <a:ext cx="1288" cy="272"/>
                        </a:xfrm>
                        <a:prstGeom prst="rect">
                          <a:avLst/>
                        </a:prstGeom>
                        <a:noFill/>
                        <a:ln w="38100">
                          <a:noFill/>
                          <a:miter/>
                        </a:ln>
                      </p:spPr>
                    </p:pic>
                  </p:oleObj>
                </mc:Fallback>
              </mc:AlternateContent>
            </a:graphicData>
          </a:graphic>
        </p:graphicFrame>
        <p:graphicFrame>
          <p:nvGraphicFramePr>
            <p:cNvPr id="12299" name="Object 19"/>
            <p:cNvGraphicFramePr>
              <a:graphicFrameLocks noChangeAspect="1"/>
            </p:cNvGraphicFramePr>
            <p:nvPr/>
          </p:nvGraphicFramePr>
          <p:xfrm>
            <a:off x="3651" y="3339"/>
            <a:ext cx="1288" cy="272"/>
          </p:xfrm>
          <a:graphic>
            <a:graphicData uri="http://schemas.openxmlformats.org/presentationml/2006/ole">
              <mc:AlternateContent xmlns:mc="http://schemas.openxmlformats.org/markup-compatibility/2006">
                <mc:Choice xmlns:v="urn:schemas-microsoft-com:vml" Requires="v">
                  <p:oleObj spid="_x0000_s3106" name="" r:id="rId14" imgW="2044700" imgH="431800" progId="Equation.DSMT4">
                    <p:embed/>
                  </p:oleObj>
                </mc:Choice>
                <mc:Fallback>
                  <p:oleObj name="" r:id="rId14" imgW="2044700" imgH="431800" progId="Equation.DSMT4">
                    <p:embed/>
                    <p:pic>
                      <p:nvPicPr>
                        <p:cNvPr id="0" name="图片 3105"/>
                        <p:cNvPicPr/>
                        <p:nvPr/>
                      </p:nvPicPr>
                      <p:blipFill>
                        <a:blip r:embed="rId15"/>
                        <a:stretch>
                          <a:fillRect/>
                        </a:stretch>
                      </p:blipFill>
                      <p:spPr>
                        <a:xfrm>
                          <a:off x="3651" y="3339"/>
                          <a:ext cx="1288" cy="272"/>
                        </a:xfrm>
                        <a:prstGeom prst="rect">
                          <a:avLst/>
                        </a:prstGeom>
                        <a:noFill/>
                        <a:ln w="38100">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1138">
                                            <p:txEl>
                                              <p:charRg st="0" end="8"/>
                                            </p:txEl>
                                          </p:spTgt>
                                        </p:tgtEl>
                                        <p:attrNameLst>
                                          <p:attrName>style.visibility</p:attrName>
                                        </p:attrNameLst>
                                      </p:cBhvr>
                                      <p:to>
                                        <p:strVal val="visible"/>
                                      </p:to>
                                    </p:set>
                                    <p:animEffect transition="in" filter="wipe(left)">
                                      <p:cBhvr>
                                        <p:cTn id="7" dur="500"/>
                                        <p:tgtEl>
                                          <p:spTgt spid="91138">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140"/>
                                        </p:tgtEl>
                                        <p:attrNameLst>
                                          <p:attrName>style.visibility</p:attrName>
                                        </p:attrNameLst>
                                      </p:cBhvr>
                                      <p:to>
                                        <p:strVal val="visible"/>
                                      </p:to>
                                    </p:set>
                                    <p:animEffect transition="in" filter="wipe(left)">
                                      <p:cBhvr>
                                        <p:cTn id="12" dur="1000"/>
                                        <p:tgtEl>
                                          <p:spTgt spid="91140"/>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1143"/>
                                        </p:tgtEl>
                                        <p:attrNameLst>
                                          <p:attrName>style.visibility</p:attrName>
                                        </p:attrNameLst>
                                      </p:cBhvr>
                                      <p:to>
                                        <p:strVal val="visible"/>
                                      </p:to>
                                    </p:set>
                                    <p:animEffect transition="in" filter="wipe(left)">
                                      <p:cBhvr>
                                        <p:cTn id="16" dur="1000"/>
                                        <p:tgtEl>
                                          <p:spTgt spid="9114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1146"/>
                                        </p:tgtEl>
                                        <p:attrNameLst>
                                          <p:attrName>style.visibility</p:attrName>
                                        </p:attrNameLst>
                                      </p:cBhvr>
                                      <p:to>
                                        <p:strVal val="visible"/>
                                      </p:to>
                                    </p:set>
                                    <p:animEffect transition="in" filter="wipe(left)">
                                      <p:cBhvr>
                                        <p:cTn id="21" dur="1000"/>
                                        <p:tgtEl>
                                          <p:spTgt spid="9114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91139"/>
                                        </p:tgtEl>
                                        <p:attrNameLst>
                                          <p:attrName>style.visibility</p:attrName>
                                        </p:attrNameLst>
                                      </p:cBhvr>
                                      <p:to>
                                        <p:strVal val="visible"/>
                                      </p:to>
                                    </p:set>
                                    <p:animEffect transition="in" filter="wipe(left)">
                                      <p:cBhvr>
                                        <p:cTn id="25" dur="500"/>
                                        <p:tgtEl>
                                          <p:spTgt spid="9113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1147"/>
                                        </p:tgtEl>
                                        <p:attrNameLst>
                                          <p:attrName>style.visibility</p:attrName>
                                        </p:attrNameLst>
                                      </p:cBhvr>
                                      <p:to>
                                        <p:strVal val="visible"/>
                                      </p:to>
                                    </p:set>
                                    <p:animEffect transition="in" filter="wipe(left)">
                                      <p:cBhvr>
                                        <p:cTn id="30" dur="1000"/>
                                        <p:tgtEl>
                                          <p:spTgt spid="9114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1152"/>
                                        </p:tgtEl>
                                        <p:attrNameLst>
                                          <p:attrName>style.visibility</p:attrName>
                                        </p:attrNameLst>
                                      </p:cBhvr>
                                      <p:to>
                                        <p:strVal val="visible"/>
                                      </p:to>
                                    </p:set>
                                    <p:animEffect transition="in" filter="wipe(left)">
                                      <p:cBhvr>
                                        <p:cTn id="35" dur="1000"/>
                                        <p:tgtEl>
                                          <p:spTgt spid="91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build="p"/>
      <p:bldP spid="91139" grpId="0"/>
    </p:bldLst>
  </p:timing>
</p:sld>
</file>

<file path=ppt/tags/tag1.xml><?xml version="1.0" encoding="utf-8"?>
<p:tagLst xmlns:p="http://schemas.openxmlformats.org/presentationml/2006/main">
  <p:tag name="KSO_WM_DOC_GUID" val="{0fb5d8ca-679e-423e-9f77-3a0ad66da2b2}"/>
</p:tagLst>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1133</Words>
  <Application>WPS 演示</Application>
  <PresentationFormat>全屏显示(4:3)</PresentationFormat>
  <Paragraphs>186</Paragraphs>
  <Slides>21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109</vt:i4>
      </vt:variant>
      <vt:variant>
        <vt:lpstr>幻灯片标题</vt:lpstr>
      </vt:variant>
      <vt:variant>
        <vt:i4>21</vt:i4>
      </vt:variant>
    </vt:vector>
  </HeadingPairs>
  <TitlesOfParts>
    <vt:vector size="140" baseType="lpstr">
      <vt:lpstr>Arial</vt:lpstr>
      <vt:lpstr>宋体</vt:lpstr>
      <vt:lpstr>Wingdings</vt:lpstr>
      <vt:lpstr>Times New Roman</vt:lpstr>
      <vt:lpstr>黑体</vt:lpstr>
      <vt:lpstr>楷体_GB2312</vt:lpstr>
      <vt:lpstr>新宋体</vt:lpstr>
      <vt:lpstr>微软雅黑</vt:lpstr>
      <vt:lpstr>Arial Unicode MS</vt:lpstr>
      <vt:lpstr>Layers</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Ggapsong</cp:lastModifiedBy>
  <cp:revision>34</cp:revision>
  <dcterms:created xsi:type="dcterms:W3CDTF">2019-04-12T09:30:38Z</dcterms:created>
  <dcterms:modified xsi:type="dcterms:W3CDTF">2019-04-12T09:30:47Z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