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8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7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5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5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4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44E1C-9A60-4373-981D-165DB3DB65C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4CB5-728C-4878-B2E8-11041D66E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数据库原理课程期中测试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21" y="152629"/>
            <a:ext cx="9316179" cy="360951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43821" y="3809943"/>
            <a:ext cx="9144000" cy="48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分别用</a:t>
            </a:r>
            <a:r>
              <a:rPr lang="zh-CN" altLang="en-US" sz="2800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关系代数</a:t>
            </a: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SQL</a:t>
            </a:r>
            <a:r>
              <a:rPr lang="zh-CN" altLang="en-US" sz="2800" dirty="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语句</a:t>
            </a:r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表示下面每个查询</a:t>
            </a:r>
            <a:endParaRPr lang="zh-CN" altLang="en-US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58" y="4338179"/>
            <a:ext cx="4773873" cy="1406839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229558" y="5578763"/>
            <a:ext cx="91440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  假设对关系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ρ</a:t>
            </a:r>
            <a:r>
              <a:rPr lang="en-US" altLang="zh-CN" sz="1600" baseline="-25000" dirty="0" err="1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x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(r)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表示得到别名为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x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的一个相同的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关系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（表达式使用）；</a:t>
            </a:r>
            <a:endParaRPr lang="en-US" altLang="zh-CN" sz="1600" smtClean="0"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系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里的每个教师都有工资，列出比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D1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系的所有教师工资都高的教师代码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5974" y="152629"/>
            <a:ext cx="497847" cy="44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一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7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4468"/>
            <a:ext cx="10515600" cy="5882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1.ans</a:t>
            </a:r>
          </a:p>
          <a:p>
            <a:pPr marL="0" indent="0">
              <a:buNone/>
            </a:pPr>
            <a:r>
              <a:rPr lang="en-US" altLang="zh-CN" sz="1600" dirty="0" smtClean="0"/>
              <a:t>Select </a:t>
            </a:r>
            <a:r>
              <a:rPr lang="en-US" altLang="zh-CN" sz="1600" dirty="0" err="1" smtClean="0"/>
              <a:t>Tage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From </a:t>
            </a:r>
            <a:r>
              <a:rPr lang="en-US" altLang="zh-CN" sz="1600" dirty="0" err="1" smtClean="0"/>
              <a:t>Teacher,Work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Where </a:t>
            </a:r>
            <a:r>
              <a:rPr lang="en-US" altLang="zh-CN" sz="1600" dirty="0" err="1" smtClean="0"/>
              <a:t>Teacher.Tno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Work.Tno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Work.Salary</a:t>
            </a:r>
            <a:r>
              <a:rPr lang="en-US" altLang="zh-CN" sz="1600" dirty="0" smtClean="0"/>
              <a:t> &gt;= 5000;</a:t>
            </a:r>
          </a:p>
          <a:p>
            <a:pPr marL="0" indent="0">
              <a:buNone/>
            </a:pPr>
            <a:r>
              <a:rPr lang="en-US" altLang="zh-CN" sz="1600" dirty="0" smtClean="0"/>
              <a:t>2.ans</a:t>
            </a:r>
          </a:p>
          <a:p>
            <a:pPr marL="0" indent="0">
              <a:buNone/>
            </a:pPr>
            <a:r>
              <a:rPr lang="en-US" altLang="zh-CN" sz="1600" dirty="0" smtClean="0"/>
              <a:t>Select</a:t>
            </a:r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86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304800" y="191958"/>
            <a:ext cx="9252155" cy="4517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、对于关系模式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会议，主持人，时间，会议室，会员，职务），假设一个会议有唯一的一个主持人，在一个时间地点只能召开一个会议，在给定时间一个主持人只能在一个会议室，在给定时间一个会员只能在一个会议室，一个会员在一个会议中只能有一个职务。按照语义可以得到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的函数依赖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F={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会议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主持人，（时间，会议室）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会议，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时间，主持人）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会议室，（时间，会员）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会议室，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会议，会员）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职务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）写出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的所有码；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）说明给出的函数依赖集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是否最小函数依赖集；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分解成具有无损连接和保持函数依赖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3NF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，判断分解后的关系是否符合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BCNF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77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41387" y="534988"/>
            <a:ext cx="937881" cy="58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2578" y="7519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73" y="751935"/>
            <a:ext cx="5914020" cy="3428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78" y="1195158"/>
            <a:ext cx="9336342" cy="33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255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华文宋体</vt:lpstr>
      <vt:lpstr>楷体_GB2312</vt:lpstr>
      <vt:lpstr>宋体</vt:lpstr>
      <vt:lpstr>Arial</vt:lpstr>
      <vt:lpstr>Times New Roman</vt:lpstr>
      <vt:lpstr>Office 主题​​</vt:lpstr>
      <vt:lpstr>数据库原理课程期中测试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数据库原理课程期中测试</dc:title>
  <dc:creator>**</dc:creator>
  <cp:lastModifiedBy>Leo</cp:lastModifiedBy>
  <cp:revision>11</cp:revision>
  <dcterms:created xsi:type="dcterms:W3CDTF">2019-04-11T06:59:45Z</dcterms:created>
  <dcterms:modified xsi:type="dcterms:W3CDTF">2021-04-28T03:13:33Z</dcterms:modified>
</cp:coreProperties>
</file>