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96" r:id="rId2"/>
  </p:sldMasterIdLst>
  <p:notesMasterIdLst>
    <p:notesMasterId r:id="rId38"/>
  </p:notesMasterIdLst>
  <p:sldIdLst>
    <p:sldId id="258" r:id="rId3"/>
    <p:sldId id="308" r:id="rId4"/>
    <p:sldId id="309" r:id="rId5"/>
    <p:sldId id="349" r:id="rId6"/>
    <p:sldId id="348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362" r:id="rId17"/>
    <p:sldId id="363" r:id="rId18"/>
    <p:sldId id="367" r:id="rId19"/>
    <p:sldId id="36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99"/>
    <a:srgbClr val="1C1C1C"/>
    <a:srgbClr val="000066"/>
    <a:srgbClr val="663300"/>
    <a:srgbClr val="003300"/>
    <a:srgbClr val="B2B2B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 autoAdjust="0"/>
  </p:normalViewPr>
  <p:slideViewPr>
    <p:cSldViewPr>
      <p:cViewPr varScale="1">
        <p:scale>
          <a:sx n="62" d="100"/>
          <a:sy n="62" d="100"/>
        </p:scale>
        <p:origin x="67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D5CBEF-DB8B-406A-9A3C-276A2BF6AF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12F706-7C60-48BC-A56E-933BE8E69F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9E90A7-3BAB-44A9-A425-D4646555BFA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25C6977-809B-42FE-AC36-7E46293C1E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1AAC7D-8D4B-4496-AFC6-C4E49AF5C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43C21BF-63D2-4994-812A-88E1837F9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CC39504-FBC8-4679-AEE1-AA9D8BF15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88EAFA9B-3C63-4055-A6E5-F1A80737FEE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F9EBF877-D020-4976-8163-B194FF6340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2E4AE35-9F16-4444-A2AA-C28894689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9FC032-206F-4DF7-9D3C-C3DCB0DE4B7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373BAC1-34A4-469E-955F-DE3B25ECC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9FA828A-6317-45E5-B88E-FB09EC446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0FA2C82E-F4E0-46AD-90D8-DD21CFD74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F19F8D-6241-480F-B7AC-D2DAA7676F8E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AD505288-3EBC-48F3-B378-227AC563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283D62F-500C-4552-B67F-94213755C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F0243D4C-8907-4BAA-9979-6218C62F3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814D3-C8E9-49B9-95AD-837C288A35D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AE20859-AD0F-4E99-AA4C-38914E732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ABA3C4D-0418-4200-A60B-F3FEA0ADD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BCCD433-5F74-4950-B5D0-D636F42AD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214173-541A-46F3-B5FE-4285F79170C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435FCCFD-6A20-4B23-9A73-DA7BC98E7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1517241C-2B66-43BB-A5F7-D068F714D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0D6D3C5E-B407-4468-BBEC-BBDAA23DA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662739-8586-4BFD-86DC-4DCE3AB4DAA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7D87940-C6DF-4546-89C1-75C5C1620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61F7F73B-C025-495E-8286-4FFD4C359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02A1C15A-3965-4B05-AEBC-C8091565C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FEAB1-E824-41D1-B944-446A40D3BA2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8B1516CC-3AAD-4C7F-9C06-CBF86B53D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500F46BA-EE3C-471B-A4FE-3568E9DF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84098BA9-01D4-4D4D-99B2-2249B26E0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03EB53-FDA0-4E8C-9536-DFD17DB1BF6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111E19F-DFF0-4B31-9497-5AA1DB33E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370EE447-ED74-4F4B-A6DB-EB3190473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10B47A80-2FA7-43C6-B38B-2DE5520A6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2B9606-A7D9-4322-B010-B213C4B5BE5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DD6D50C0-B96D-4DC9-94A7-32FF4EE98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9C9E4291-CFF1-4F56-92C2-37DAD6583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A06B50D6-D61B-431D-9DFC-9C2372A6EF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E8BB33-866B-4ED0-AB9C-CCCF3B4F916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F799A56F-E9C3-4FAC-8DE3-2254BDA9E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6E3B5426-B0B5-4D91-A448-6C17B478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6E40070-9172-46C4-A073-AC41B9952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F094E5-8FC9-4D1A-BD44-B8CAF43EDA8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5EF0F8F5-3A22-4C7D-81D1-1A3F667BC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4B85D7E9-A5CB-4559-A018-5F80585E6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58CD6593-983E-49DF-896E-6620BA06A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9FAC38-B079-43A8-9089-AEDCF1512AE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E604F5A5-AB80-4E3E-A1B3-1C7456CCB7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8DD3872B-4DFF-477D-AE03-330C94722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DDA350E3-FE28-4A64-A8AA-C53742577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3AA9C9-BC2D-491F-B479-4ADE6896375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9C470EFD-33BD-447E-93F5-40433EDE8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3AE4144-DED8-42B8-B104-7357E6B7B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FE20C34D-20E4-4B2F-BC34-1982A4029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2695EF-38E7-4CC8-A3AF-E4AA2BDAA47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4C82A9FC-193B-4946-A83A-2E08636B1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51CCB2C-F745-4EDF-9938-EF2C384D3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37BB3D28-0961-4F50-ACF3-616D9CF20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C7E827-941F-4B82-8F2B-860C238B2D9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7BBCCE88-2043-479E-881D-18FB5CD8A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9280610B-CEBA-452D-9D3E-E9A0A9E2C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65B353E2-8A88-456D-8E37-93643087A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84879E-02B6-4DED-9784-1E65ED28B62E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8B2EE4C2-38A9-4AA0-AD02-7CE302507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B4F76041-8BCA-4817-A495-27BE59188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35AD836F-03F7-4594-B69C-9D0C0BB16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95F96-4A65-49A5-953A-A4E0CB7D9BDB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B9E7C6A2-29A6-4E90-972A-0DF4116CE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4E51FD3C-734D-4316-83C9-68A884845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C5E7D529-C3C9-45B4-8C4B-1EEF9A852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69D1D9-C1E8-433D-8AD9-3139635B1446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5CB6C644-BBBA-4CFB-B685-3711ACD5F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F69300B4-A224-4AD9-B3A6-811C4A607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8EAB6493-986C-4E1C-A928-3E0DD74D4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FE3C79-EB89-4E37-9090-7D576A34C8D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995C492A-4C02-4B1F-BAC5-4883331AC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8DD84C2B-FABD-448F-9CC4-6925FB38C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10DDF507-B38C-4ABA-9F68-C3672D070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67F68C-DFAB-4984-A83C-3E9EE95F33A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E06C4DA5-949C-476F-BC0E-039E81392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2C655DB-C5EB-4100-99CE-3D0BEAF9D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DF8A48DE-7E2C-470F-A130-A59C9FA31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1018D6-68D5-46DD-AF2C-84674A275900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55801C07-A29A-44E3-96DF-E019488DE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E60E3B6E-434E-4601-8B69-799921B6E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991136ED-3D9E-4F40-BA8D-80C15D5D3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F81EA-45C8-48FE-BF97-029C53A5351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66078E26-E708-4D1E-8FE5-62EAD9B79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C48D6BF-131E-4FAE-B06D-BBE9C54F8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FF4F78B-49FE-45A6-A089-8CE3BD863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81F388-BFF9-477F-B609-C0470E85C8FB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24956BF2-B21D-4681-BF32-A20682E461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11D26891-635D-448D-AD10-983A9E24C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6DD063E-0897-47AF-9E58-441C50679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D65EE5-8FF2-4239-903D-8B5389890D7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7B72C324-164E-4E15-9489-60034DF32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D9483599-0353-467A-889E-3F7052F1A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C9694C5B-9076-4B10-8809-5AADD038F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06D017-C7EB-410B-8C70-832ED7114567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E86D7091-B6ED-4C1B-9651-F9CEAD28C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488B5329-BFD7-4465-B298-CAA93488A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F316FB6-AF9E-4345-93D2-DADD9288F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0720ED-09BA-4AD1-AB4E-DDBB4056CF2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B4C257DF-7ED3-4155-9C7E-28F3BE3EC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4A158D98-B0EA-463F-8575-2C216E880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0312760-DB22-438C-BCE4-FEEAE11E6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BE2B90-E1AB-4224-A52F-E0A4D2203E9E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228C507E-2026-4B81-BEB3-BE6C242C6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1467D231-4316-450D-8EC0-823D8DD90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9421EFDE-35B1-4D42-8BD1-226610544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B76261-78CF-4E89-8EA9-5C77DA82E37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E1C5C95-2ADC-479E-BD3E-379EBF39F1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A6C0C2B-3F14-4692-B6E6-C677C4AB6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6499CDC-F5DE-4BFD-A599-1F30A4E07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68CDCB-FAE3-4D37-A230-421FAB6186F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E47EEC75-6474-4FEC-B833-8C79525AA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6C6E5B9-7C30-46B0-8BA2-9A5AC13F2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CC83755-01A7-488E-AC6C-205363305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819D39-04A6-4EAD-BC7E-3638ADB6F07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8A9A402C-C7D8-4446-80BC-FA09BB66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9297A91-64AB-48B7-A666-40E680CA7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143C3B2-88B4-4E59-A854-1239EE4F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A1C5B3-CBBF-4F5F-8082-CD7BD384E01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26CA5-9ECF-4DDF-A226-F05A501F7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59FDD-04CB-4A7A-AE67-BA260F435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403C3-0ADF-4D9D-876E-CD00AE65C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F5DDA-A040-4C4D-86C7-C3327B668F3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67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08350-5860-4DC0-8CDF-FA2937F98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E1EE9-353D-4927-90FC-3B76F4F0E6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EEFCB-CB50-4343-A3B7-8BEC86B9F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5DD66-4B8C-40DF-8726-93467746C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16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83349-96A0-4291-90CE-FC9FC450A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AC02B-8FC2-43A2-BC36-DE08B2478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64E3F-86A4-4D13-9206-D27594434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A3FF-C77B-46B0-93C5-4DE45D2CBA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296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85ECD3-409F-4B9A-81A5-2CE22301C7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A913CB-44C1-4CA6-A39F-5D1AB9E55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ED1694-AD77-4783-8B53-6DEB1DE86B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DE1F79-0D6D-4D61-BA34-7965A30B4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E5D22C-D159-4285-A5BB-3F640F7E4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3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D368B-953D-446B-9EF9-B0072379AA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F24DF28-78B4-4B26-A0C3-6EF014FD7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6BD662-50DF-40A5-8EF4-BF23C04EB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5BEFD-050E-4B9C-A769-5BEDD0B07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2A119-85EC-464C-9738-6CCBBE886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69501-77CD-4D22-96DE-F66FF172EE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78EFD-5B0E-460F-A85E-C83CF1C36F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410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56E3B1-6299-427E-B581-B4C1FB35E7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565577-6AA5-45A7-9A94-12337BE41F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9A694E-5DA7-480E-9D18-94C868D018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E239D-3A7F-457D-B244-03230DBEA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D9D74-143B-4BAA-8EC4-E257E4FC6B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75C63-E43D-4D31-B6B7-E017E9FBBE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F2F37-A3D8-46BB-982F-A798F892BC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812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B677C9-B273-4321-9C2A-05DB67C5E0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A680491-CAFD-4E23-948E-06F3F721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B4235F-F47E-4D9E-937A-CBBF525D8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33888-882B-4D91-980D-7F48F8E052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7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978D606-30DD-467A-8C12-B88111B06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4E24697-3980-4C4F-908D-1B7483CE7C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7D63D07-4CB7-471E-8542-6E56AB6224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33D78-C091-47E2-A438-FB276E9BE3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7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FB40365-AAC7-417B-9A05-33196443D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4D37CC2-C345-43AD-B31C-3A21DFCA1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C708A1C-4D02-44B3-BE6B-191233D3A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61861-6B14-4415-90B1-99516E74E7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091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64D0F92-C527-4A1C-84BA-D0C611400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D79BA33-6C17-4BA7-9C2C-6B28AC558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61218A5-EBF2-4E4C-AA8E-DD1814F26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FBA51-C494-470B-965E-196B91DBA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8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B9042C-71C4-4F74-AD06-22F359010C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AF8C78A-99DF-4289-A45A-3978FFF69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A90C611-3701-4256-85CF-9483EBBD3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23902-A29D-4271-8E57-31127B7AD8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924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68B881D-C788-46A4-9B75-ABA2C46576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897A0FB-4B23-40FB-8837-BF187B8E5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34160B-B67A-481D-8D7C-C2D04B643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6537-26C5-4383-9B66-BA021467F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50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03B9F669-50A7-4D16-B8E6-89B7C9A0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>
            <a:extLst>
              <a:ext uri="{FF2B5EF4-FFF2-40B4-BE49-F238E27FC236}">
                <a16:creationId xmlns:a16="http://schemas.microsoft.com/office/drawing/2014/main" id="{AC1A5AB6-2EEC-41CE-A0E9-3BCAF6BCCB7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1037" name="矩形 9">
              <a:extLst>
                <a:ext uri="{FF2B5EF4-FFF2-40B4-BE49-F238E27FC236}">
                  <a16:creationId xmlns:a16="http://schemas.microsoft.com/office/drawing/2014/main" id="{D2409CD0-D4FB-4076-B2E0-8E3E12093B6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8BD59C9C-D286-4307-9D7E-8BEDC8AC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1028" name="Group 6">
            <a:extLst>
              <a:ext uri="{FF2B5EF4-FFF2-40B4-BE49-F238E27FC236}">
                <a16:creationId xmlns:a16="http://schemas.microsoft.com/office/drawing/2014/main" id="{43C98587-2C42-4546-83CE-9B54FB19CBA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1035" name="矩形 10">
              <a:extLst>
                <a:ext uri="{FF2B5EF4-FFF2-40B4-BE49-F238E27FC236}">
                  <a16:creationId xmlns:a16="http://schemas.microsoft.com/office/drawing/2014/main" id="{29C9B25B-5423-4E33-9356-A362298DFEA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37B43DDC-BABC-4163-9C50-9FC23210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1029" name="图片 8">
            <a:extLst>
              <a:ext uri="{FF2B5EF4-FFF2-40B4-BE49-F238E27FC236}">
                <a16:creationId xmlns:a16="http://schemas.microsoft.com/office/drawing/2014/main" id="{7188D5E4-034D-4E8C-8EB8-E646BF8D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占位符 1">
            <a:extLst>
              <a:ext uri="{FF2B5EF4-FFF2-40B4-BE49-F238E27FC236}">
                <a16:creationId xmlns:a16="http://schemas.microsoft.com/office/drawing/2014/main" id="{0BEC32E9-24A2-4F8A-9BA7-C47C578240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1" name="文本占位符 2">
            <a:extLst>
              <a:ext uri="{FF2B5EF4-FFF2-40B4-BE49-F238E27FC236}">
                <a16:creationId xmlns:a16="http://schemas.microsoft.com/office/drawing/2014/main" id="{365A323B-5A63-472E-AC9E-8B7C8302D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6" name="日期占位符 3">
            <a:extLst>
              <a:ext uri="{FF2B5EF4-FFF2-40B4-BE49-F238E27FC236}">
                <a16:creationId xmlns:a16="http://schemas.microsoft.com/office/drawing/2014/main" id="{D7974475-2C31-40C0-B278-499E7E5095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2" name="页脚占位符 4">
            <a:extLst>
              <a:ext uri="{FF2B5EF4-FFF2-40B4-BE49-F238E27FC236}">
                <a16:creationId xmlns:a16="http://schemas.microsoft.com/office/drawing/2014/main" id="{43FB8265-7360-4D98-96B4-C482E269D6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8" name="灯片编号占位符 5">
            <a:extLst>
              <a:ext uri="{FF2B5EF4-FFF2-40B4-BE49-F238E27FC236}">
                <a16:creationId xmlns:a16="http://schemas.microsoft.com/office/drawing/2014/main" id="{6638884E-1343-4215-8E00-2365A0586F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3B8E1D8-29F4-4BA4-9E8C-1648232D0E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>
            <a:extLst>
              <a:ext uri="{FF2B5EF4-FFF2-40B4-BE49-F238E27FC236}">
                <a16:creationId xmlns:a16="http://schemas.microsoft.com/office/drawing/2014/main" id="{C744D7AE-8E5F-4823-BB4E-D5920AD7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oup 3">
            <a:extLst>
              <a:ext uri="{FF2B5EF4-FFF2-40B4-BE49-F238E27FC236}">
                <a16:creationId xmlns:a16="http://schemas.microsoft.com/office/drawing/2014/main" id="{71EEE29B-57B0-4F74-B4A6-9C5D390BB65D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2059" name="矩形 9">
              <a:extLst>
                <a:ext uri="{FF2B5EF4-FFF2-40B4-BE49-F238E27FC236}">
                  <a16:creationId xmlns:a16="http://schemas.microsoft.com/office/drawing/2014/main" id="{B046B18E-DEEE-43C2-AEBD-D5C93A6031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C839F0FF-9239-4E16-9C70-93DEFAD3B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2052" name="Group 6">
            <a:extLst>
              <a:ext uri="{FF2B5EF4-FFF2-40B4-BE49-F238E27FC236}">
                <a16:creationId xmlns:a16="http://schemas.microsoft.com/office/drawing/2014/main" id="{44E46B3E-68B5-472E-ADC6-8BF53851216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2057" name="矩形 10">
              <a:extLst>
                <a:ext uri="{FF2B5EF4-FFF2-40B4-BE49-F238E27FC236}">
                  <a16:creationId xmlns:a16="http://schemas.microsoft.com/office/drawing/2014/main" id="{B9D6806B-34CB-48FC-AE46-720F05481C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1551FD4C-4307-4393-B354-31C81B720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2053" name="图片 8">
            <a:extLst>
              <a:ext uri="{FF2B5EF4-FFF2-40B4-BE49-F238E27FC236}">
                <a16:creationId xmlns:a16="http://schemas.microsoft.com/office/drawing/2014/main" id="{8E2C1CCA-E1FF-45EC-BA86-CADE3F6F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>
            <a:extLst>
              <a:ext uri="{FF2B5EF4-FFF2-40B4-BE49-F238E27FC236}">
                <a16:creationId xmlns:a16="http://schemas.microsoft.com/office/drawing/2014/main" id="{0DF120E0-A0E4-480A-9B03-95CBAE1D87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文本占位符 2">
            <a:extLst>
              <a:ext uri="{FF2B5EF4-FFF2-40B4-BE49-F238E27FC236}">
                <a16:creationId xmlns:a16="http://schemas.microsoft.com/office/drawing/2014/main" id="{B91E3B6B-73A9-42AC-87C7-CC337E2D0D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8" name="Rectangle 2">
            <a:extLst>
              <a:ext uri="{FF2B5EF4-FFF2-40B4-BE49-F238E27FC236}">
                <a16:creationId xmlns:a16="http://schemas.microsoft.com/office/drawing/2014/main" id="{C6F12BE0-70AA-4819-9801-5317EDAC4B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2">
            <a:extLst>
              <a:ext uri="{FF2B5EF4-FFF2-40B4-BE49-F238E27FC236}">
                <a16:creationId xmlns:a16="http://schemas.microsoft.com/office/drawing/2014/main" id="{D733C60D-8AE8-448A-90FB-3E33AA8C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91741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D1CF900C-7794-43CD-B08B-3EBF55560D2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39788" y="1022350"/>
            <a:ext cx="7464425" cy="2406650"/>
          </a:xfrm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6000" dirty="0"/>
              <a:t>信息隐藏实验一</a:t>
            </a:r>
            <a:br>
              <a:rPr lang="en-US" altLang="zh-CN" sz="6000" dirty="0"/>
            </a:br>
            <a:r>
              <a:rPr lang="zh-CN" altLang="en-US" sz="3600"/>
              <a:t>基本图像信息隐藏方法实践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2">
            <a:extLst>
              <a:ext uri="{FF2B5EF4-FFF2-40B4-BE49-F238E27FC236}">
                <a16:creationId xmlns:a16="http://schemas.microsoft.com/office/drawing/2014/main" id="{53E44D2D-26E2-4B0C-93F6-093311C278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D5E4FAD5-A53B-4540-93C2-6E8DF4A2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35A92D7-5F29-42F3-91D7-0D29E613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信息隐藏步骤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）读取秘密信息和载体图像信息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）确定图像块的首地址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3</a:t>
            </a:r>
            <a:r>
              <a:rPr lang="zh-CN" altLang="en-US" sz="2400" kern="0" dirty="0"/>
              <a:t>）分析可用的图像块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4</a:t>
            </a:r>
            <a:r>
              <a:rPr lang="zh-CN" altLang="en-US" sz="2400" kern="0" dirty="0"/>
              <a:t>）修改每块的像素关系，完成信息嵌入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5</a:t>
            </a:r>
            <a:r>
              <a:rPr lang="zh-CN" altLang="en-US" sz="2400" kern="0" dirty="0"/>
              <a:t>）信息写回保存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B66DE4-4A67-457F-A352-0AB5671C8F8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2">
            <a:extLst>
              <a:ext uri="{FF2B5EF4-FFF2-40B4-BE49-F238E27FC236}">
                <a16:creationId xmlns:a16="http://schemas.microsoft.com/office/drawing/2014/main" id="{1D607445-6963-4EE6-8115-9E5258C748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id="{34912A9C-DDCE-4112-A89C-12A89A2A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914B70-FE6E-4767-8CF8-BF03C9F7E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267325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修改像素值流程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我们在</a:t>
            </a:r>
            <a:r>
              <a:rPr lang="en-US" altLang="zh-CN" sz="2400" kern="0" dirty="0"/>
              <a:t>10×10</a:t>
            </a:r>
            <a:r>
              <a:rPr lang="zh-CN" altLang="en-US" sz="2400" kern="0" dirty="0"/>
              <a:t>的范围内随机置乱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个点。然后根据置乱后的顺序找到第一个与所输入的像素值相同的像素，进而判断它的八连接有没有与之相反的像素，如果有则表明这一点可以是边界，可以修改；否则继续往后寻找。 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结合块首地址，我们可以在每一块中任意确定一个像素。</a:t>
            </a:r>
          </a:p>
        </p:txBody>
      </p:sp>
      <p:graphicFrame>
        <p:nvGraphicFramePr>
          <p:cNvPr id="20485" name="对象 3">
            <a:extLst>
              <a:ext uri="{FF2B5EF4-FFF2-40B4-BE49-F238E27FC236}">
                <a16:creationId xmlns:a16="http://schemas.microsoft.com/office/drawing/2014/main" id="{DAA26FA1-69AC-4F23-957B-9C8288A10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1557338"/>
          <a:ext cx="2692400" cy="47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r:id="rId4" imgW="2142857" imgH="4210638" progId="PBrush">
                  <p:embed/>
                </p:oleObj>
              </mc:Choice>
              <mc:Fallback>
                <p:oleObj r:id="rId4" imgW="2142857" imgH="4210638" progId="PBrus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557338"/>
                        <a:ext cx="2692400" cy="479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B81C042-A8F4-4A82-95F1-EA21DD0E82A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2">
            <a:extLst>
              <a:ext uri="{FF2B5EF4-FFF2-40B4-BE49-F238E27FC236}">
                <a16:creationId xmlns:a16="http://schemas.microsoft.com/office/drawing/2014/main" id="{7B2401E9-BBCC-4AFB-A872-2EBFF454CC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TextBox 1">
            <a:extLst>
              <a:ext uri="{FF2B5EF4-FFF2-40B4-BE49-F238E27FC236}">
                <a16:creationId xmlns:a16="http://schemas.microsoft.com/office/drawing/2014/main" id="{27FEE68D-303A-454C-B5ED-F496B914C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47A79B4-5701-4540-971F-575FADA3C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267325" cy="892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kern="0" dirty="0"/>
              <a:t>Count</a:t>
            </a:r>
            <a:r>
              <a:rPr lang="zh-CN" altLang="en-US" kern="0" dirty="0"/>
              <a:t>的确定	 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</a:t>
            </a:r>
          </a:p>
        </p:txBody>
      </p:sp>
      <p:graphicFrame>
        <p:nvGraphicFramePr>
          <p:cNvPr id="22533" name="对象 4">
            <a:extLst>
              <a:ext uri="{FF2B5EF4-FFF2-40B4-BE49-F238E27FC236}">
                <a16:creationId xmlns:a16="http://schemas.microsoft.com/office/drawing/2014/main" id="{06D718F0-A26A-4BF6-AFF1-12A1F7C50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1854200"/>
          <a:ext cx="5046662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r:id="rId4" imgW="5038095" imgH="4114286" progId="PBrush">
                  <p:embed/>
                </p:oleObj>
              </mc:Choice>
              <mc:Fallback>
                <p:oleObj r:id="rId4" imgW="5038095" imgH="4114286" progId="PBrus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854200"/>
                        <a:ext cx="5046662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图片 9">
            <a:extLst>
              <a:ext uri="{FF2B5EF4-FFF2-40B4-BE49-F238E27FC236}">
                <a16:creationId xmlns:a16="http://schemas.microsoft.com/office/drawing/2014/main" id="{5A651989-CA52-4D22-8335-5F18F70D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414588"/>
            <a:ext cx="3133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3">
            <a:extLst>
              <a:ext uri="{FF2B5EF4-FFF2-40B4-BE49-F238E27FC236}">
                <a16:creationId xmlns:a16="http://schemas.microsoft.com/office/drawing/2014/main" id="{6318BAD4-025A-47A8-B8A4-CD18044E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333875"/>
            <a:ext cx="248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EA057A5-AE80-4788-8FCC-F5F4324B806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2">
            <a:extLst>
              <a:ext uri="{FF2B5EF4-FFF2-40B4-BE49-F238E27FC236}">
                <a16:creationId xmlns:a16="http://schemas.microsoft.com/office/drawing/2014/main" id="{6C5795BE-5394-4A75-8429-3C540D754D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Box 1">
            <a:extLst>
              <a:ext uri="{FF2B5EF4-FFF2-40B4-BE49-F238E27FC236}">
                <a16:creationId xmlns:a16="http://schemas.microsoft.com/office/drawing/2014/main" id="{5CA48372-85DB-4046-A3EF-5A96096D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914053F-5A7C-45EA-A17A-BBA8A45B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信息提取步骤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）读取隐蔽载体信息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）根据密钥确定图像块的首地址和图像块使用的顺序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3</a:t>
            </a:r>
            <a:r>
              <a:rPr lang="zh-CN" altLang="en-US" sz="2400" kern="0" dirty="0"/>
              <a:t>）按隐藏时顺序分析图像块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4</a:t>
            </a:r>
            <a:r>
              <a:rPr lang="zh-CN" altLang="en-US" sz="2400" kern="0" dirty="0"/>
              <a:t>）按照每块的像素关系，完成信息提取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5</a:t>
            </a:r>
            <a:r>
              <a:rPr lang="zh-CN" altLang="en-US" sz="2400" kern="0" dirty="0"/>
              <a:t>）信息写回保存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D85C5-A723-42BF-AF28-F58A5D26BD2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2">
            <a:extLst>
              <a:ext uri="{FF2B5EF4-FFF2-40B4-BE49-F238E27FC236}">
                <a16:creationId xmlns:a16="http://schemas.microsoft.com/office/drawing/2014/main" id="{EE27025F-C403-4B0D-A1DC-DE916972749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TextBox 1">
            <a:extLst>
              <a:ext uri="{FF2B5EF4-FFF2-40B4-BE49-F238E27FC236}">
                <a16:creationId xmlns:a16="http://schemas.microsoft.com/office/drawing/2014/main" id="{F018D62E-3B1C-4361-98D9-D93C6961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6FEA4F1-1E20-43EB-9A91-B3F8492C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健壮参数</a:t>
            </a:r>
            <a:r>
              <a:rPr lang="en-US" altLang="zh-CN" kern="0" dirty="0"/>
              <a:t>λ</a:t>
            </a:r>
            <a:r>
              <a:rPr lang="zh-CN" altLang="en-US" kern="0" dirty="0"/>
              <a:t>对实验结果的影响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在</a:t>
            </a:r>
            <a:r>
              <a:rPr lang="en-US" altLang="zh-CN" sz="2400" kern="0" dirty="0"/>
              <a:t>R0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R1</a:t>
            </a:r>
            <a:r>
              <a:rPr lang="zh-CN" altLang="en-US" sz="2400" kern="0" dirty="0"/>
              <a:t>一定的情况下，</a:t>
            </a:r>
            <a:r>
              <a:rPr lang="en-US" altLang="zh-CN" sz="2400" kern="0" dirty="0"/>
              <a:t>λ</a:t>
            </a:r>
            <a:r>
              <a:rPr lang="zh-CN" altLang="en-US" sz="2400" kern="0" dirty="0"/>
              <a:t>设置过小相对的为了使每块图像块的像素都满足条件，要修改的像素就会多一些，同时，</a:t>
            </a:r>
            <a:r>
              <a:rPr lang="en-US" altLang="zh-CN" sz="2400" kern="0" dirty="0"/>
              <a:t>λ</a:t>
            </a:r>
            <a:r>
              <a:rPr lang="zh-CN" altLang="en-US" sz="2400" kern="0" dirty="0"/>
              <a:t>大一点，隐藏块与无用块的区别也大一些，提取出错的概率就小一些。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综合考虑，在实验中，我们一般取</a:t>
            </a:r>
            <a:r>
              <a:rPr lang="en-US" altLang="zh-CN" sz="2400" kern="0" dirty="0"/>
              <a:t>λ</a:t>
            </a:r>
            <a:r>
              <a:rPr lang="zh-CN" altLang="en-US" sz="2400" kern="0" dirty="0"/>
              <a:t>为</a:t>
            </a:r>
            <a:r>
              <a:rPr lang="en-US" altLang="zh-CN" sz="2400" kern="0" dirty="0"/>
              <a:t>2%</a:t>
            </a:r>
            <a:r>
              <a:rPr lang="zh-CN" altLang="en-US" sz="2400" kern="0" dirty="0"/>
              <a:t>。大家在选用不同的载体实验时，建议先对</a:t>
            </a:r>
            <a:r>
              <a:rPr lang="en-US" altLang="zh-CN" sz="2400" kern="0" dirty="0"/>
              <a:t>λ</a:t>
            </a:r>
            <a:r>
              <a:rPr lang="zh-CN" altLang="en-US" sz="2400" kern="0" dirty="0"/>
              <a:t>作简单的测试。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183200-71B5-4201-825D-06D05400FE7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2">
            <a:extLst>
              <a:ext uri="{FF2B5EF4-FFF2-40B4-BE49-F238E27FC236}">
                <a16:creationId xmlns:a16="http://schemas.microsoft.com/office/drawing/2014/main" id="{B9376366-7F86-4D11-84D8-DE274344A0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Box 1">
            <a:extLst>
              <a:ext uri="{FF2B5EF4-FFF2-40B4-BE49-F238E27FC236}">
                <a16:creationId xmlns:a16="http://schemas.microsoft.com/office/drawing/2014/main" id="{972BFB14-FBC2-4E4B-B781-854927A42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40230A-510B-437A-B9F3-EEEEDA57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3052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阈值</a:t>
            </a:r>
            <a:r>
              <a:rPr lang="en-US" altLang="zh-CN" kern="0" dirty="0"/>
              <a:t>R0</a:t>
            </a:r>
            <a:r>
              <a:rPr lang="zh-CN" altLang="en-US" kern="0" dirty="0"/>
              <a:t>，</a:t>
            </a:r>
            <a:r>
              <a:rPr lang="en-US" altLang="zh-CN" kern="0" dirty="0"/>
              <a:t>R1</a:t>
            </a:r>
            <a:r>
              <a:rPr lang="zh-CN" altLang="en-US" kern="0" dirty="0"/>
              <a:t>对实验结果的影响	 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适当调整</a:t>
            </a:r>
            <a:r>
              <a:rPr lang="en-US" altLang="zh-CN" sz="2400" kern="0" dirty="0"/>
              <a:t>R0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R1</a:t>
            </a:r>
            <a:r>
              <a:rPr lang="zh-CN" altLang="en-US" sz="2400" kern="0" dirty="0"/>
              <a:t>的距离，可以使所分析的图像块的数量大大减小。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比如：取</a:t>
            </a:r>
            <a:r>
              <a:rPr lang="en-US" altLang="zh-CN" sz="2400" kern="0" dirty="0"/>
              <a:t>R0 =49</a:t>
            </a:r>
            <a:r>
              <a:rPr lang="zh-CN" altLang="en-US" sz="2400" kern="0" dirty="0"/>
              <a:t>， </a:t>
            </a:r>
            <a:r>
              <a:rPr lang="en-US" altLang="zh-CN" sz="2400" kern="0" dirty="0"/>
              <a:t>R1 =51</a:t>
            </a:r>
            <a:r>
              <a:rPr lang="zh-CN" altLang="en-US" sz="2400" kern="0" dirty="0"/>
              <a:t>时，隐藏</a:t>
            </a:r>
            <a:r>
              <a:rPr lang="en-US" altLang="zh-CN" sz="2400" kern="0" dirty="0"/>
              <a:t>24bits</a:t>
            </a:r>
            <a:r>
              <a:rPr lang="zh-CN" altLang="en-US" sz="2400" kern="0" dirty="0"/>
              <a:t>信息要分析</a:t>
            </a:r>
            <a:r>
              <a:rPr lang="en-US" altLang="zh-CN" sz="2400" kern="0" dirty="0"/>
              <a:t>615</a:t>
            </a:r>
            <a:r>
              <a:rPr lang="zh-CN" altLang="en-US" sz="2400" kern="0" dirty="0"/>
              <a:t>块才能确定其隐藏的位置；取</a:t>
            </a:r>
            <a:r>
              <a:rPr lang="en-US" altLang="zh-CN" sz="2400" kern="0" dirty="0"/>
              <a:t>R0 =45</a:t>
            </a:r>
            <a:r>
              <a:rPr lang="zh-CN" altLang="en-US" sz="2400" kern="0" dirty="0"/>
              <a:t>， </a:t>
            </a:r>
            <a:r>
              <a:rPr lang="en-US" altLang="zh-CN" sz="2400" kern="0" dirty="0"/>
              <a:t>R1 =55</a:t>
            </a:r>
            <a:r>
              <a:rPr lang="zh-CN" altLang="en-US" sz="2400" kern="0" dirty="0"/>
              <a:t>时，隐藏</a:t>
            </a:r>
            <a:r>
              <a:rPr lang="en-US" altLang="zh-CN" sz="2400" kern="0" dirty="0"/>
              <a:t>24bits</a:t>
            </a:r>
            <a:r>
              <a:rPr lang="zh-CN" altLang="en-US" sz="2400" kern="0" dirty="0"/>
              <a:t>信息只用分析</a:t>
            </a:r>
            <a:r>
              <a:rPr lang="en-US" altLang="zh-CN" sz="2400" kern="0" dirty="0"/>
              <a:t>299</a:t>
            </a:r>
            <a:r>
              <a:rPr lang="zh-CN" altLang="en-US" sz="2400" kern="0" dirty="0"/>
              <a:t>块就确定了隐藏的位置，从而也就可以认为将隐藏容量扩大了一倍。</a:t>
            </a:r>
            <a:endParaRPr lang="en-US" altLang="zh-CN" sz="2400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BA5B816-02E7-4CBF-88EE-4BA03C1DCA5D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9">
            <a:extLst>
              <a:ext uri="{FF2B5EF4-FFF2-40B4-BE49-F238E27FC236}">
                <a16:creationId xmlns:a16="http://schemas.microsoft.com/office/drawing/2014/main" id="{53D5AFFB-6C67-4513-B71C-E31A7728B1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87363" y="2349500"/>
            <a:ext cx="8229600" cy="2763838"/>
          </a:xfrm>
        </p:spPr>
        <p:txBody>
          <a:bodyPr/>
          <a:lstStyle/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solidFill>
                  <a:srgbClr val="FF6600"/>
                </a:solidFill>
                <a:highlight>
                  <a:srgbClr val="FFFF00"/>
                </a:highlight>
              </a:rPr>
              <a:t>实验</a:t>
            </a:r>
            <a:r>
              <a:rPr lang="en-US" altLang="zh-CN" dirty="0">
                <a:solidFill>
                  <a:srgbClr val="FF6600"/>
                </a:solidFill>
                <a:highlight>
                  <a:srgbClr val="FFFF00"/>
                </a:highlight>
              </a:rPr>
              <a:t>3.1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1</a:t>
            </a:r>
            <a:r>
              <a:rPr lang="zh-CN" altLang="en-US" sz="2400" dirty="0"/>
              <a:t>）用</a:t>
            </a:r>
            <a:r>
              <a:rPr lang="en-US" altLang="zh-CN" sz="2400" dirty="0"/>
              <a:t>MATLAB</a:t>
            </a:r>
            <a:r>
              <a:rPr lang="zh-CN" altLang="en-US" sz="2400" dirty="0"/>
              <a:t>函数实现二值图像信息隐藏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/>
              <a:t>MATLAB</a:t>
            </a:r>
            <a:r>
              <a:rPr lang="zh-CN" altLang="en-US" sz="2400" dirty="0"/>
              <a:t>函数实现二值图像隐藏信息的提取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3</a:t>
            </a:r>
            <a:r>
              <a:rPr lang="zh-CN" altLang="en-US" sz="2400" dirty="0"/>
              <a:t>）分析阈值</a:t>
            </a:r>
            <a:r>
              <a:rPr lang="en-US" altLang="zh-CN" sz="2400" dirty="0"/>
              <a:t>R0</a:t>
            </a:r>
            <a:r>
              <a:rPr lang="zh-CN" altLang="en-US" sz="2400" dirty="0"/>
              <a:t>，</a:t>
            </a:r>
            <a:r>
              <a:rPr lang="en-US" altLang="zh-CN" sz="2400" dirty="0"/>
              <a:t>R1 </a:t>
            </a:r>
            <a:r>
              <a:rPr lang="zh-CN" altLang="en-US" sz="2400" dirty="0"/>
              <a:t>以及健壮参数</a:t>
            </a:r>
            <a:r>
              <a:rPr lang="en-US" altLang="zh-CN" sz="2400" dirty="0"/>
              <a:t>λ</a:t>
            </a:r>
            <a:r>
              <a:rPr lang="zh-CN" altLang="en-US" sz="2400" dirty="0"/>
              <a:t>对实验结果的影响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</a:t>
            </a:r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25181D87-D8A5-4CC0-A12D-053B12E662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5F1A7DF8-1BD0-4FDB-85AF-F75E38DE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16CB4-8FC1-4B87-B4DC-6F54BA1FD4F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2">
            <a:extLst>
              <a:ext uri="{FF2B5EF4-FFF2-40B4-BE49-F238E27FC236}">
                <a16:creationId xmlns:a16="http://schemas.microsoft.com/office/drawing/2014/main" id="{F8D29953-2E11-43AE-904E-1BF2D7FCAE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TextBox 1">
            <a:extLst>
              <a:ext uri="{FF2B5EF4-FFF2-40B4-BE49-F238E27FC236}">
                <a16:creationId xmlns:a16="http://schemas.microsoft.com/office/drawing/2014/main" id="{E38CA91E-3274-443C-B150-B3289BF37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758A489-3AC5-4367-8FAC-4D30C7EF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3195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kern="0" dirty="0"/>
              <a:t>LSB</a:t>
            </a:r>
            <a:r>
              <a:rPr lang="zh-CN" altLang="en-US" kern="0" dirty="0"/>
              <a:t>与</a:t>
            </a:r>
            <a:r>
              <a:rPr lang="en-US" altLang="zh-CN" kern="0" dirty="0"/>
              <a:t>MSB</a:t>
            </a:r>
            <a:r>
              <a:rPr lang="zh-CN" altLang="en-US" kern="0" dirty="0"/>
              <a:t>	 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  LSB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Least  Significant Bites</a:t>
            </a:r>
            <a:r>
              <a:rPr lang="zh-CN" altLang="en-US" sz="2400" kern="0" dirty="0"/>
              <a:t>）最不重要位，最低有效位。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</a:t>
            </a:r>
            <a:r>
              <a:rPr lang="en-US" altLang="zh-CN" sz="2400" kern="0" dirty="0"/>
              <a:t>MSB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Most  Significant Bites</a:t>
            </a:r>
            <a:r>
              <a:rPr lang="zh-CN" altLang="en-US" sz="2400" kern="0" dirty="0"/>
              <a:t>）最高重要位，最高有效位。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</a:rPr>
              <a:t>4.1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</a:t>
            </a:r>
            <a:r>
              <a:rPr lang="zh-CN" altLang="en-US" sz="2400" kern="0" dirty="0"/>
              <a:t>将图像各个分量的</a:t>
            </a:r>
            <a:r>
              <a:rPr lang="en-US" altLang="zh-CN" sz="2400" kern="0" dirty="0"/>
              <a:t>LSB</a:t>
            </a:r>
            <a:r>
              <a:rPr lang="zh-CN" altLang="en-US" sz="2400" kern="0" dirty="0"/>
              <a:t>清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，如下：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</a:t>
            </a:r>
            <a:r>
              <a:rPr lang="en-US" altLang="zh-CN" sz="2400" kern="0" dirty="0"/>
              <a:t>&gt;&gt; data = </a:t>
            </a:r>
            <a:r>
              <a:rPr lang="en-US" altLang="zh-CN" sz="2400" kern="0" dirty="0" err="1"/>
              <a:t>imread</a:t>
            </a:r>
            <a:r>
              <a:rPr lang="en-US" altLang="zh-CN" sz="2400" kern="0" dirty="0"/>
              <a:t>('lenna.jpg');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&gt;&gt; data1 = </a:t>
            </a:r>
            <a:r>
              <a:rPr lang="en-US" altLang="zh-CN" sz="2400" kern="0" dirty="0" err="1"/>
              <a:t>bitand</a:t>
            </a:r>
            <a:r>
              <a:rPr lang="en-US" altLang="zh-CN" sz="2400" kern="0" dirty="0"/>
              <a:t>(data,254);%bin2dec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&gt;&gt; subplot(2,2,3)</a:t>
            </a:r>
            <a:r>
              <a:rPr lang="en-US" altLang="zh-CN" sz="2400" kern="0" dirty="0" err="1"/>
              <a:t>imshow</a:t>
            </a:r>
            <a:r>
              <a:rPr lang="en-US" altLang="zh-CN" sz="2400" kern="0" dirty="0"/>
              <a:t>(data1);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E5A21-6AF7-4D8B-89EE-13798D1E753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四、</a:t>
            </a:r>
            <a:r>
              <a:rPr lang="en-US" altLang="zh-CN" kern="0" dirty="0"/>
              <a:t>LSB</a:t>
            </a:r>
            <a:r>
              <a:rPr lang="zh-CN" altLang="en-US" kern="0" dirty="0"/>
              <a:t>信息隐藏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2">
            <a:extLst>
              <a:ext uri="{FF2B5EF4-FFF2-40B4-BE49-F238E27FC236}">
                <a16:creationId xmlns:a16="http://schemas.microsoft.com/office/drawing/2014/main" id="{26C48794-2ABC-4E55-A825-1EE294DC07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BE99D1EB-99D9-408E-AC65-29F85609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242D699-8A04-4A42-9865-E1F14E5E9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kern="0" dirty="0"/>
              <a:t>LSB</a:t>
            </a:r>
            <a:r>
              <a:rPr lang="zh-CN" altLang="en-US" kern="0" dirty="0"/>
              <a:t>与</a:t>
            </a:r>
            <a:r>
              <a:rPr lang="en-US" altLang="zh-CN" kern="0" dirty="0"/>
              <a:t>MSB</a:t>
            </a:r>
            <a:r>
              <a:rPr lang="zh-CN" altLang="en-US" kern="0" dirty="0"/>
              <a:t>	 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  LSB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Least  Significant Bites</a:t>
            </a:r>
            <a:r>
              <a:rPr lang="zh-CN" altLang="en-US" sz="2400" kern="0" dirty="0"/>
              <a:t>）最不重要位，最低有效位。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</a:t>
            </a:r>
            <a:r>
              <a:rPr lang="en-US" altLang="zh-CN" sz="2400" kern="0" dirty="0"/>
              <a:t>MSB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Most  Significant Bites</a:t>
            </a:r>
            <a:r>
              <a:rPr lang="zh-CN" altLang="en-US" sz="2400" kern="0" dirty="0"/>
              <a:t>）最高重要位，最高有效位。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</a:rPr>
              <a:t>4.1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</a:t>
            </a:r>
            <a:r>
              <a:rPr lang="zh-CN" altLang="en-US" sz="2400" kern="0" dirty="0"/>
              <a:t>将图像各个分量的</a:t>
            </a:r>
            <a:r>
              <a:rPr lang="en-US" altLang="zh-CN" sz="2400" kern="0" dirty="0"/>
              <a:t>MSB</a:t>
            </a:r>
            <a:r>
              <a:rPr lang="zh-CN" altLang="en-US" sz="2400" kern="0" dirty="0"/>
              <a:t>清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，如下：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</a:t>
            </a:r>
            <a:r>
              <a:rPr lang="en-US" altLang="zh-CN" sz="2400" kern="0" dirty="0"/>
              <a:t>&gt;&gt; data2 = </a:t>
            </a:r>
            <a:r>
              <a:rPr lang="en-US" altLang="zh-CN" sz="2400" kern="0" dirty="0" err="1"/>
              <a:t>bitand</a:t>
            </a:r>
            <a:r>
              <a:rPr lang="en-US" altLang="zh-CN" sz="2400" kern="0" dirty="0"/>
              <a:t>(data,127);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&gt;&gt; subplot(2,2,4)</a:t>
            </a:r>
            <a:r>
              <a:rPr lang="en-US" altLang="zh-CN" sz="2400" kern="0" dirty="0" err="1"/>
              <a:t>imshow</a:t>
            </a:r>
            <a:r>
              <a:rPr lang="en-US" altLang="zh-CN" sz="2400" kern="0" dirty="0"/>
              <a:t>(data2);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</a:t>
            </a:r>
            <a:r>
              <a:rPr lang="zh-CN" altLang="en-US" sz="2400" kern="0" dirty="0"/>
              <a:t>原图：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</a:t>
            </a:r>
            <a:r>
              <a:rPr lang="en-US" altLang="zh-CN" sz="2400" kern="0" dirty="0"/>
              <a:t>&gt;&gt; subplot(2,2,1)</a:t>
            </a:r>
            <a:r>
              <a:rPr lang="en-US" altLang="zh-CN" sz="2400" kern="0" dirty="0" err="1"/>
              <a:t>imshow</a:t>
            </a:r>
            <a:r>
              <a:rPr lang="en-US" altLang="zh-CN" sz="2400" kern="0" dirty="0"/>
              <a:t>(data);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A85795-1108-4331-8D1D-186A1453F2C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四、</a:t>
            </a:r>
            <a:r>
              <a:rPr lang="en-US" altLang="zh-CN" kern="0" dirty="0"/>
              <a:t>LSB</a:t>
            </a:r>
            <a:r>
              <a:rPr lang="zh-CN" altLang="en-US" kern="0" dirty="0"/>
              <a:t>信息隐藏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2">
            <a:extLst>
              <a:ext uri="{FF2B5EF4-FFF2-40B4-BE49-F238E27FC236}">
                <a16:creationId xmlns:a16="http://schemas.microsoft.com/office/drawing/2014/main" id="{C7BC0803-8304-4833-BEC8-5F3275525D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TextBox 1">
            <a:extLst>
              <a:ext uri="{FF2B5EF4-FFF2-40B4-BE49-F238E27FC236}">
                <a16:creationId xmlns:a16="http://schemas.microsoft.com/office/drawing/2014/main" id="{FE7C838E-9FED-4FAC-AF51-82941A02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C3395F-9E80-4885-BC3B-1AA34009A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顺序选取图像载体像素	 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</a:rPr>
              <a:t>4.2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嵌入：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）顺序选取图像载体像素的最低有效位，排列起来作为秘密信息载体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      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）将秘密信息按位替换到载体中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      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）将载体重新写入图片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提取：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）顺序选取图像载体像素的最低有效位，排列起来作为秘密信息载体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	      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）提取载体的前</a:t>
            </a:r>
            <a:r>
              <a:rPr lang="en-US" altLang="zh-CN" sz="2400" kern="0" dirty="0"/>
              <a:t>n</a:t>
            </a:r>
            <a:r>
              <a:rPr lang="zh-CN" altLang="en-US" sz="2400" kern="0" dirty="0"/>
              <a:t>位，</a:t>
            </a:r>
            <a:r>
              <a:rPr lang="en-US" altLang="zh-CN" sz="2400" kern="0" dirty="0"/>
              <a:t>n</a:t>
            </a:r>
            <a:r>
              <a:rPr lang="zh-CN" altLang="en-US" sz="2400" kern="0" dirty="0"/>
              <a:t>为秘密信息长度</a:t>
            </a:r>
            <a:endParaRPr lang="en-US" altLang="zh-CN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4EFBA-0066-486E-99F1-FD10BF90F5F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四、</a:t>
            </a:r>
            <a:r>
              <a:rPr lang="en-US" altLang="zh-CN" kern="0" dirty="0"/>
              <a:t>LSB</a:t>
            </a:r>
            <a:r>
              <a:rPr lang="zh-CN" altLang="en-US" kern="0" dirty="0"/>
              <a:t>信息隐藏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E714562-7105-45F6-BFBD-0E416E770B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实验课总体要求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005C755-ED45-48A0-B093-43287A0070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实验时间：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     </a:t>
            </a:r>
            <a:r>
              <a:rPr lang="zh-CN" altLang="en-US" sz="2800" dirty="0"/>
              <a:t>三次实验课（第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7</a:t>
            </a:r>
            <a:r>
              <a:rPr lang="zh-CN" altLang="en-US" sz="2800" dirty="0"/>
              <a:t>、</a:t>
            </a:r>
            <a:r>
              <a:rPr lang="en-US" altLang="zh-CN" sz="2800" dirty="0"/>
              <a:t>10</a:t>
            </a:r>
            <a:r>
              <a:rPr lang="zh-CN" altLang="en-US" sz="2800" dirty="0"/>
              <a:t>周）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实验地点：</a:t>
            </a: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/>
              <a:t>上午  新珈楼</a:t>
            </a:r>
            <a:r>
              <a:rPr lang="en-US" altLang="zh-CN" dirty="0"/>
              <a:t>C102</a:t>
            </a:r>
          </a:p>
          <a:p>
            <a:pPr lvl="1" eaLnBrk="1" hangingPunct="1">
              <a:buNone/>
            </a:pPr>
            <a:r>
              <a:rPr lang="zh-CN" altLang="en-US" dirty="0"/>
              <a:t>下午  新珈楼</a:t>
            </a:r>
            <a:r>
              <a:rPr lang="en-US" altLang="zh-CN" dirty="0"/>
              <a:t>C202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08F357EA-6E66-409C-9316-A5B0BC4B87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fld id="{25A2ED64-0F27-4F3D-AA69-77E9F0E6BF29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t>2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2">
            <a:extLst>
              <a:ext uri="{FF2B5EF4-FFF2-40B4-BE49-F238E27FC236}">
                <a16:creationId xmlns:a16="http://schemas.microsoft.com/office/drawing/2014/main" id="{AC390D8D-8C2B-49BA-BDB7-89A8A62AA2F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TextBox 1">
            <a:extLst>
              <a:ext uri="{FF2B5EF4-FFF2-40B4-BE49-F238E27FC236}">
                <a16:creationId xmlns:a16="http://schemas.microsoft.com/office/drawing/2014/main" id="{9E89E552-8ED8-472C-BC32-25D6DA35E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E396EA8-9D02-4652-A5AE-A3FC009D9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随机选取图像载体像素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000" kern="0" dirty="0"/>
              <a:t>           </a:t>
            </a:r>
            <a:r>
              <a:rPr lang="zh-CN" altLang="en-US" sz="2400" kern="0" dirty="0"/>
              <a:t>顺序选取像素点导致图像各部分统计特征不一致。为了解决这一问题，可以随机间隔选取像素序列。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      与顺序嵌入相比，需要设计随机取点的算法。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  <a:highlight>
                  <a:srgbClr val="FFFF00"/>
                </a:highlight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  <a:highlight>
                  <a:srgbClr val="FFFF00"/>
                </a:highlight>
              </a:rPr>
              <a:t>4.3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）设计随机取点的算法，随机选取像素点嵌入秘密信息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2</a:t>
            </a:r>
            <a:r>
              <a:rPr lang="zh-CN" altLang="en-US" sz="2400" kern="0" dirty="0"/>
              <a:t>）提取秘密信息	     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3</a:t>
            </a:r>
            <a:r>
              <a:rPr lang="zh-CN" altLang="en-US" sz="2400" kern="0" dirty="0"/>
              <a:t>）画出随机位置</a:t>
            </a:r>
            <a:endParaRPr lang="en-US" altLang="zh-CN" sz="24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89462-C39C-49CD-BEC0-B752F9513AD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四、</a:t>
            </a:r>
            <a:r>
              <a:rPr lang="en-US" altLang="zh-CN" kern="0" dirty="0"/>
              <a:t>LSB</a:t>
            </a:r>
            <a:r>
              <a:rPr lang="zh-CN" altLang="en-US" kern="0" dirty="0"/>
              <a:t>信息隐藏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2">
            <a:extLst>
              <a:ext uri="{FF2B5EF4-FFF2-40B4-BE49-F238E27FC236}">
                <a16:creationId xmlns:a16="http://schemas.microsoft.com/office/drawing/2014/main" id="{6EF42D49-EFDC-4D5E-996E-421632E299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TextBox 1">
            <a:extLst>
              <a:ext uri="{FF2B5EF4-FFF2-40B4-BE49-F238E27FC236}">
                <a16:creationId xmlns:a16="http://schemas.microsoft.com/office/drawing/2014/main" id="{8A227322-C8B4-4A24-831D-D2AF398D8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50700D6-9CD3-4A31-8CDF-CA935C42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变换域信息隐藏</a:t>
            </a:r>
            <a:endParaRPr lang="en-US" altLang="zh-CN" kern="0" dirty="0"/>
          </a:p>
          <a:p>
            <a:pPr marL="0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DCT/DWT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kern="0" dirty="0"/>
              <a:t>JEPG</a:t>
            </a:r>
            <a:r>
              <a:rPr lang="zh-CN" altLang="en-US" kern="0" dirty="0"/>
              <a:t>压缩方式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）色彩空间转换 （</a:t>
            </a:r>
            <a:r>
              <a:rPr lang="en-US" altLang="zh-CN" sz="2400" kern="0" dirty="0"/>
              <a:t>RGB</a:t>
            </a:r>
            <a:r>
              <a:rPr lang="zh-CN" altLang="en-US" sz="2400" kern="0" dirty="0"/>
              <a:t>空间到</a:t>
            </a:r>
            <a:r>
              <a:rPr lang="en-US" altLang="zh-CN" sz="2400" kern="0" dirty="0"/>
              <a:t>YUV</a:t>
            </a:r>
            <a:r>
              <a:rPr lang="zh-CN" altLang="en-US" sz="2400" kern="0" dirty="0"/>
              <a:t>空间）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）缩减取样（减少</a:t>
            </a:r>
            <a:r>
              <a:rPr lang="en-US" altLang="zh-CN" sz="2400" kern="0" dirty="0"/>
              <a:t>U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的成分）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3</a:t>
            </a:r>
            <a:r>
              <a:rPr lang="zh-CN" altLang="en-US" sz="2400" kern="0" dirty="0"/>
              <a:t>）离散余弦变换（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变换）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分别在</a:t>
            </a:r>
            <a:r>
              <a:rPr lang="en-US" altLang="zh-CN" sz="2400" kern="0" dirty="0"/>
              <a:t>Y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U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上取</a:t>
            </a:r>
            <a:r>
              <a:rPr lang="en-US" altLang="zh-CN" sz="2400" kern="0" dirty="0"/>
              <a:t>8*8</a:t>
            </a:r>
            <a:r>
              <a:rPr lang="zh-CN" altLang="en-US" sz="2400" kern="0" dirty="0"/>
              <a:t>的块做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4</a:t>
            </a:r>
            <a:r>
              <a:rPr lang="zh-CN" altLang="en-US" sz="2400" kern="0" dirty="0"/>
              <a:t>）量化（量化表）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5</a:t>
            </a:r>
            <a:r>
              <a:rPr lang="zh-CN" altLang="en-US" sz="2400" kern="0" dirty="0"/>
              <a:t>）编码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0E2A8D9-8180-4695-B4A4-9B1B18F8202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2">
            <a:extLst>
              <a:ext uri="{FF2B5EF4-FFF2-40B4-BE49-F238E27FC236}">
                <a16:creationId xmlns:a16="http://schemas.microsoft.com/office/drawing/2014/main" id="{AB1FFCDD-91FB-4311-8ECD-EB3E1014DC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TextBox 1">
            <a:extLst>
              <a:ext uri="{FF2B5EF4-FFF2-40B4-BE49-F238E27FC236}">
                <a16:creationId xmlns:a16="http://schemas.microsoft.com/office/drawing/2014/main" id="{1D189FBD-700B-48DE-BE61-952EAEBA4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7BD26A4-204A-4ED1-8D7A-524E07B6D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图像</a:t>
            </a:r>
            <a:r>
              <a:rPr lang="en-US" altLang="zh-CN" kern="0" dirty="0"/>
              <a:t>DCT</a:t>
            </a:r>
            <a:r>
              <a:rPr lang="zh-CN" altLang="en-US" kern="0" dirty="0"/>
              <a:t>相关操作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</a:rPr>
              <a:t>5.1  </a:t>
            </a:r>
            <a:r>
              <a:rPr lang="zh-CN" altLang="en-US" kern="0" dirty="0"/>
              <a:t>熟悉图像整体</a:t>
            </a:r>
            <a:r>
              <a:rPr lang="en-US" altLang="zh-CN" kern="0" dirty="0"/>
              <a:t>DCT</a:t>
            </a:r>
            <a:r>
              <a:rPr lang="zh-CN" altLang="en-US" kern="0" dirty="0"/>
              <a:t>变换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&gt;&gt;data=</a:t>
            </a:r>
            <a:r>
              <a:rPr lang="en-US" altLang="zh-CN" sz="2400" kern="0" dirty="0" err="1"/>
              <a:t>imread</a:t>
            </a:r>
            <a:r>
              <a:rPr lang="en-US" altLang="zh-CN" sz="2400" kern="0" dirty="0"/>
              <a:t>(image);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&gt;&gt;data1=data(:,:,1);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</a:t>
            </a:r>
            <a:r>
              <a:rPr lang="en-US" altLang="zh-CN" sz="2400" kern="0" dirty="0" err="1"/>
              <a:t>DCTdata</a:t>
            </a:r>
            <a:r>
              <a:rPr lang="en-US" altLang="zh-CN" sz="2400" kern="0" dirty="0"/>
              <a:t>=dct2(data1);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&gt;&gt;subplot(121),</a:t>
            </a:r>
            <a:r>
              <a:rPr lang="en-US" altLang="zh-CN" sz="2400" kern="0" dirty="0" err="1"/>
              <a:t>imshow</a:t>
            </a:r>
            <a:r>
              <a:rPr lang="en-US" altLang="zh-CN" sz="2400" kern="0" dirty="0"/>
              <a:t>(data);title(‘</a:t>
            </a:r>
            <a:r>
              <a:rPr lang="zh-CN" altLang="en-US" sz="2400" kern="0" dirty="0"/>
              <a:t>原始图像’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；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&gt;&gt;subplot(122),image(</a:t>
            </a:r>
            <a:r>
              <a:rPr lang="en-US" altLang="zh-CN" sz="2400" kern="0" dirty="0" err="1"/>
              <a:t>DCTdata</a:t>
            </a:r>
            <a:r>
              <a:rPr lang="en-US" altLang="zh-CN" sz="2400" kern="0" dirty="0"/>
              <a:t>)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3CAA15-B84D-4CFC-8795-3F120FC36D3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2">
            <a:extLst>
              <a:ext uri="{FF2B5EF4-FFF2-40B4-BE49-F238E27FC236}">
                <a16:creationId xmlns:a16="http://schemas.microsoft.com/office/drawing/2014/main" id="{7CCF6CD7-33B4-404A-8B3A-23671DC48D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TextBox 1">
            <a:extLst>
              <a:ext uri="{FF2B5EF4-FFF2-40B4-BE49-F238E27FC236}">
                <a16:creationId xmlns:a16="http://schemas.microsoft.com/office/drawing/2014/main" id="{AB8AFAEB-17E1-4BDE-9F90-A2ECC4A49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EC8B13-A0B4-46CE-B48D-BC2EFB30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图像</a:t>
            </a:r>
            <a:r>
              <a:rPr lang="en-US" altLang="zh-CN" kern="0" dirty="0"/>
              <a:t>DCT</a:t>
            </a:r>
            <a:r>
              <a:rPr lang="zh-CN" altLang="en-US" kern="0" dirty="0"/>
              <a:t>相关操作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</a:rPr>
              <a:t>5.2  </a:t>
            </a:r>
            <a:r>
              <a:rPr lang="zh-CN" altLang="en-US" kern="0" dirty="0"/>
              <a:t>熟悉图像分块体</a:t>
            </a:r>
            <a:r>
              <a:rPr lang="en-US" altLang="zh-CN" kern="0" dirty="0"/>
              <a:t>DCT</a:t>
            </a:r>
            <a:r>
              <a:rPr lang="zh-CN" altLang="en-US" kern="0" dirty="0"/>
              <a:t>变换</a:t>
            </a: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B=</a:t>
            </a:r>
            <a:r>
              <a:rPr lang="en-US" altLang="zh-CN" sz="2400" kern="0" dirty="0" err="1"/>
              <a:t>blkproc</a:t>
            </a:r>
            <a:r>
              <a:rPr lang="en-US" altLang="zh-CN" sz="2400" kern="0" dirty="0"/>
              <a:t>(A,[</a:t>
            </a:r>
            <a:r>
              <a:rPr lang="en-US" altLang="zh-CN" sz="2400" kern="0" dirty="0" err="1"/>
              <a:t>m,n</a:t>
            </a:r>
            <a:r>
              <a:rPr lang="en-US" altLang="zh-CN" sz="2400" kern="0" dirty="0"/>
              <a:t>],fun,P1,P2…)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&gt;&gt;data=%</a:t>
            </a:r>
            <a:r>
              <a:rPr lang="en-US" altLang="zh-CN" sz="2400" kern="0" dirty="0" err="1"/>
              <a:t>ReadImageSingle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&gt;&gt;T=</a:t>
            </a:r>
            <a:r>
              <a:rPr lang="en-US" altLang="zh-CN" sz="2400" kern="0" dirty="0" err="1"/>
              <a:t>dctmtx</a:t>
            </a:r>
            <a:r>
              <a:rPr lang="en-US" altLang="zh-CN" sz="2400" kern="0" dirty="0"/>
              <a:t>(8);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&gt;&gt;result=</a:t>
            </a:r>
            <a:r>
              <a:rPr lang="en-US" altLang="zh-CN" sz="2400" kern="0" dirty="0" err="1"/>
              <a:t>blkproc</a:t>
            </a:r>
            <a:r>
              <a:rPr lang="en-US" altLang="zh-CN" sz="2400" kern="0" dirty="0"/>
              <a:t>(data,[8 8],’P1*x*P2’,T,T’);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kern="0" dirty="0"/>
              <a:t>&gt;&gt;result2=</a:t>
            </a:r>
            <a:r>
              <a:rPr lang="en-US" altLang="zh-CN" sz="2400" kern="0" dirty="0" err="1"/>
              <a:t>blkproc</a:t>
            </a:r>
            <a:r>
              <a:rPr lang="en-US" altLang="zh-CN" sz="2400" kern="0" dirty="0"/>
              <a:t>(result,[8 8],’P1*x*P2’,T’,T);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		%</a:t>
            </a:r>
            <a:r>
              <a:rPr lang="zh-CN" altLang="en-US" sz="2400" kern="0" dirty="0"/>
              <a:t>反变换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分析</a:t>
            </a:r>
            <a:r>
              <a:rPr lang="en-US" altLang="zh-CN" sz="2400" kern="0" dirty="0"/>
              <a:t>result</a:t>
            </a:r>
            <a:r>
              <a:rPr lang="zh-CN" altLang="en-US" sz="2400" kern="0" dirty="0"/>
              <a:t>的数值分布特点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165CAC-BAAA-48A1-9E44-07A01B0BCB5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2">
            <a:extLst>
              <a:ext uri="{FF2B5EF4-FFF2-40B4-BE49-F238E27FC236}">
                <a16:creationId xmlns:a16="http://schemas.microsoft.com/office/drawing/2014/main" id="{E9F880D1-BC2E-4B84-AE30-20F474DD7B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TextBox 1">
            <a:extLst>
              <a:ext uri="{FF2B5EF4-FFF2-40B4-BE49-F238E27FC236}">
                <a16:creationId xmlns:a16="http://schemas.microsoft.com/office/drawing/2014/main" id="{DFCDBC64-10B8-4C95-B5F9-00D29FE9F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BE7C678-C95B-40B7-A684-4FEF7714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图像</a:t>
            </a:r>
            <a:r>
              <a:rPr lang="en-US" altLang="zh-CN" kern="0" dirty="0"/>
              <a:t>DCT</a:t>
            </a:r>
            <a:r>
              <a:rPr lang="zh-CN" altLang="en-US" kern="0" dirty="0"/>
              <a:t>相关操作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</a:rPr>
              <a:t>5.3 </a:t>
            </a:r>
            <a:r>
              <a:rPr lang="zh-CN" altLang="en-US" kern="0" dirty="0"/>
              <a:t>对图像</a:t>
            </a:r>
            <a:r>
              <a:rPr lang="en-US" altLang="zh-CN" kern="0" dirty="0"/>
              <a:t>DCT</a:t>
            </a:r>
            <a:r>
              <a:rPr lang="zh-CN" altLang="en-US" kern="0" dirty="0"/>
              <a:t>系数的高频系数做删除操作，逆</a:t>
            </a:r>
            <a:r>
              <a:rPr lang="en-US" altLang="zh-CN" kern="0" dirty="0"/>
              <a:t>DCT</a:t>
            </a:r>
            <a:r>
              <a:rPr lang="zh-CN" altLang="en-US" kern="0" dirty="0"/>
              <a:t>变换后，查看图像视觉质量。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CN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参考：</a:t>
            </a:r>
            <a:r>
              <a:rPr lang="en-US" altLang="zh-CN" sz="2400" kern="0" dirty="0"/>
              <a:t>《</a:t>
            </a:r>
            <a:r>
              <a:rPr lang="zh-CN" altLang="en-US" sz="2400" kern="0" dirty="0"/>
              <a:t>实验教程</a:t>
            </a:r>
            <a:r>
              <a:rPr lang="en-US" altLang="zh-CN" sz="2400" kern="0" dirty="0"/>
              <a:t>》P84-85</a:t>
            </a:r>
            <a:r>
              <a:rPr lang="zh-CN" altLang="en-US" sz="2400" kern="0" dirty="0"/>
              <a:t>利用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变换对输入图像进行压缩的例子</a:t>
            </a:r>
            <a:endParaRPr lang="en-US" altLang="zh-CN" sz="2400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C678E0-7FD2-4AE9-9293-2682EB35E15D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2">
            <a:extLst>
              <a:ext uri="{FF2B5EF4-FFF2-40B4-BE49-F238E27FC236}">
                <a16:creationId xmlns:a16="http://schemas.microsoft.com/office/drawing/2014/main" id="{7DCA4A54-AEE2-40CF-9C4E-FBEC245BB6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TextBox 1">
            <a:extLst>
              <a:ext uri="{FF2B5EF4-FFF2-40B4-BE49-F238E27FC236}">
                <a16:creationId xmlns:a16="http://schemas.microsoft.com/office/drawing/2014/main" id="{F30DB0BE-0BC4-4FCD-A7BC-1EFC10B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70C6219-A549-45A7-BD67-1B5DBBBF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  <a:r>
              <a:rPr lang="en-US" altLang="zh-CN" kern="0" dirty="0"/>
              <a:t>—</a:t>
            </a:r>
            <a:r>
              <a:rPr lang="zh-CN" altLang="en-US" kern="0" dirty="0"/>
              <a:t>两点法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算法原理：通过在一个图像块中调整两个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系数的相对大小，隐藏秘密信息。</a:t>
            </a: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CD90E3-9F08-4AC1-9103-6D522EECB51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FA6DFE3F-7B8E-4DEF-B129-F584983E049A}"/>
              </a:ext>
            </a:extLst>
          </p:cNvPr>
          <p:cNvGrpSpPr>
            <a:grpSpLocks/>
          </p:cNvGrpSpPr>
          <p:nvPr/>
        </p:nvGrpSpPr>
        <p:grpSpPr bwMode="auto">
          <a:xfrm>
            <a:off x="3030538" y="3357563"/>
            <a:ext cx="3082925" cy="2743200"/>
            <a:chOff x="0" y="0"/>
            <a:chExt cx="1828800" cy="1752600"/>
          </a:xfrm>
        </p:grpSpPr>
        <p:grpSp>
          <p:nvGrpSpPr>
            <p:cNvPr id="48135" name="Group 5">
              <a:extLst>
                <a:ext uri="{FF2B5EF4-FFF2-40B4-BE49-F238E27FC236}">
                  <a16:creationId xmlns:a16="http://schemas.microsoft.com/office/drawing/2014/main" id="{5E70B941-009F-4BC5-A15D-651459DD5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28800" cy="1752600"/>
              <a:chOff x="0" y="0"/>
              <a:chExt cx="3214" cy="3230"/>
            </a:xfrm>
          </p:grpSpPr>
          <p:grpSp>
            <p:nvGrpSpPr>
              <p:cNvPr id="48140" name="Group 6">
                <a:extLst>
                  <a:ext uri="{FF2B5EF4-FFF2-40B4-BE49-F238E27FC236}">
                    <a16:creationId xmlns:a16="http://schemas.microsoft.com/office/drawing/2014/main" id="{739344FA-904D-4349-A7D6-C59983E72C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3"/>
                <a:ext cx="3208" cy="3224"/>
                <a:chOff x="0" y="0"/>
                <a:chExt cx="3208" cy="3224"/>
              </a:xfrm>
            </p:grpSpPr>
            <p:grpSp>
              <p:nvGrpSpPr>
                <p:cNvPr id="48142" name="Group 7">
                  <a:extLst>
                    <a:ext uri="{FF2B5EF4-FFF2-40B4-BE49-F238E27FC236}">
                      <a16:creationId xmlns:a16="http://schemas.microsoft.com/office/drawing/2014/main" id="{C11F2FC7-A437-43D6-A2CA-31A5FA8737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78" cy="403"/>
                  <a:chOff x="0" y="0"/>
                  <a:chExt cx="378" cy="403"/>
                </a:xfrm>
              </p:grpSpPr>
              <p:sp>
                <p:nvSpPr>
                  <p:cNvPr id="48332" name="Rectangle 37">
                    <a:extLst>
                      <a:ext uri="{FF2B5EF4-FFF2-40B4-BE49-F238E27FC236}">
                        <a16:creationId xmlns:a16="http://schemas.microsoft.com/office/drawing/2014/main" id="{7C2876A1-DA18-40B1-9F6B-4ED67B9A0D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33" name="Rectangle 38">
                    <a:extLst>
                      <a:ext uri="{FF2B5EF4-FFF2-40B4-BE49-F238E27FC236}">
                        <a16:creationId xmlns:a16="http://schemas.microsoft.com/office/drawing/2014/main" id="{37340019-B284-4515-AB29-D00920C41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3" name="Group 10">
                  <a:extLst>
                    <a:ext uri="{FF2B5EF4-FFF2-40B4-BE49-F238E27FC236}">
                      <a16:creationId xmlns:a16="http://schemas.microsoft.com/office/drawing/2014/main" id="{0250772D-745E-4094-9528-8BDA952C21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0"/>
                  <a:ext cx="394" cy="403"/>
                  <a:chOff x="0" y="0"/>
                  <a:chExt cx="394" cy="403"/>
                </a:xfrm>
              </p:grpSpPr>
              <p:sp>
                <p:nvSpPr>
                  <p:cNvPr id="48330" name="Rectangle 40">
                    <a:extLst>
                      <a:ext uri="{FF2B5EF4-FFF2-40B4-BE49-F238E27FC236}">
                        <a16:creationId xmlns:a16="http://schemas.microsoft.com/office/drawing/2014/main" id="{A8B90D44-FA34-4038-B3CE-9D38CAEBEF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31" name="Rectangle 41">
                    <a:extLst>
                      <a:ext uri="{FF2B5EF4-FFF2-40B4-BE49-F238E27FC236}">
                        <a16:creationId xmlns:a16="http://schemas.microsoft.com/office/drawing/2014/main" id="{5F6F7181-8244-48EC-9062-F839E9D43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4" name="Group 13">
                  <a:extLst>
                    <a:ext uri="{FF2B5EF4-FFF2-40B4-BE49-F238E27FC236}">
                      <a16:creationId xmlns:a16="http://schemas.microsoft.com/office/drawing/2014/main" id="{CD6B33D0-6F0D-4CBA-B5ED-331B470267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0"/>
                  <a:ext cx="402" cy="403"/>
                  <a:chOff x="0" y="0"/>
                  <a:chExt cx="402" cy="403"/>
                </a:xfrm>
              </p:grpSpPr>
              <p:sp>
                <p:nvSpPr>
                  <p:cNvPr id="48328" name="Rectangle 43">
                    <a:extLst>
                      <a:ext uri="{FF2B5EF4-FFF2-40B4-BE49-F238E27FC236}">
                        <a16:creationId xmlns:a16="http://schemas.microsoft.com/office/drawing/2014/main" id="{868E816D-E9D1-44D4-B7C8-D03F6C2CBF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29" name="Rectangle 44">
                    <a:extLst>
                      <a:ext uri="{FF2B5EF4-FFF2-40B4-BE49-F238E27FC236}">
                        <a16:creationId xmlns:a16="http://schemas.microsoft.com/office/drawing/2014/main" id="{4ED89FC5-3725-4DA1-81BA-54094AC88A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5" name="Group 16">
                  <a:extLst>
                    <a:ext uri="{FF2B5EF4-FFF2-40B4-BE49-F238E27FC236}">
                      <a16:creationId xmlns:a16="http://schemas.microsoft.com/office/drawing/2014/main" id="{CFDABF25-AF61-4630-AE89-3418FBE62B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0"/>
                  <a:ext cx="406" cy="403"/>
                  <a:chOff x="0" y="0"/>
                  <a:chExt cx="406" cy="403"/>
                </a:xfrm>
              </p:grpSpPr>
              <p:sp>
                <p:nvSpPr>
                  <p:cNvPr id="48326" name="Rectangle 46">
                    <a:extLst>
                      <a:ext uri="{FF2B5EF4-FFF2-40B4-BE49-F238E27FC236}">
                        <a16:creationId xmlns:a16="http://schemas.microsoft.com/office/drawing/2014/main" id="{8272DAE0-EDD5-4AEC-931B-E7F48B404E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27" name="Rectangle 47">
                    <a:extLst>
                      <a:ext uri="{FF2B5EF4-FFF2-40B4-BE49-F238E27FC236}">
                        <a16:creationId xmlns:a16="http://schemas.microsoft.com/office/drawing/2014/main" id="{4DC9ED93-CFE5-4303-9C7A-921F46AEB3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6" name="Group 19">
                  <a:extLst>
                    <a:ext uri="{FF2B5EF4-FFF2-40B4-BE49-F238E27FC236}">
                      <a16:creationId xmlns:a16="http://schemas.microsoft.com/office/drawing/2014/main" id="{DB4F799A-E2FD-4CB5-A646-38616D0869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0"/>
                  <a:ext cx="408" cy="403"/>
                  <a:chOff x="0" y="0"/>
                  <a:chExt cx="408" cy="403"/>
                </a:xfrm>
              </p:grpSpPr>
              <p:sp>
                <p:nvSpPr>
                  <p:cNvPr id="48324" name="Rectangle 49">
                    <a:extLst>
                      <a:ext uri="{FF2B5EF4-FFF2-40B4-BE49-F238E27FC236}">
                        <a16:creationId xmlns:a16="http://schemas.microsoft.com/office/drawing/2014/main" id="{291195C3-F1B8-44D4-9CCA-0B4C969F6A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25" name="Rectangle 50">
                    <a:extLst>
                      <a:ext uri="{FF2B5EF4-FFF2-40B4-BE49-F238E27FC236}">
                        <a16:creationId xmlns:a16="http://schemas.microsoft.com/office/drawing/2014/main" id="{30EDD0F2-219A-47F2-AC80-7C154AE1D3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7" name="Group 22">
                  <a:extLst>
                    <a:ext uri="{FF2B5EF4-FFF2-40B4-BE49-F238E27FC236}">
                      <a16:creationId xmlns:a16="http://schemas.microsoft.com/office/drawing/2014/main" id="{DAF2E801-8CC5-401C-AB99-F081BAAE73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0"/>
                  <a:ext cx="409" cy="403"/>
                  <a:chOff x="0" y="0"/>
                  <a:chExt cx="409" cy="403"/>
                </a:xfrm>
              </p:grpSpPr>
              <p:sp>
                <p:nvSpPr>
                  <p:cNvPr id="48322" name="Rectangle 52">
                    <a:extLst>
                      <a:ext uri="{FF2B5EF4-FFF2-40B4-BE49-F238E27FC236}">
                        <a16:creationId xmlns:a16="http://schemas.microsoft.com/office/drawing/2014/main" id="{EA5CFF72-8ADA-4094-9B29-6E7C083161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23" name="Rectangle 53">
                    <a:extLst>
                      <a:ext uri="{FF2B5EF4-FFF2-40B4-BE49-F238E27FC236}">
                        <a16:creationId xmlns:a16="http://schemas.microsoft.com/office/drawing/2014/main" id="{9793B438-A8F8-467B-B4FC-4956D1568C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8" name="Group 25">
                  <a:extLst>
                    <a:ext uri="{FF2B5EF4-FFF2-40B4-BE49-F238E27FC236}">
                      <a16:creationId xmlns:a16="http://schemas.microsoft.com/office/drawing/2014/main" id="{A75BE882-46E1-447B-B5A2-77B154F3EC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0"/>
                  <a:ext cx="410" cy="403"/>
                  <a:chOff x="0" y="0"/>
                  <a:chExt cx="410" cy="403"/>
                </a:xfrm>
              </p:grpSpPr>
              <p:sp>
                <p:nvSpPr>
                  <p:cNvPr id="48320" name="Rectangle 55">
                    <a:extLst>
                      <a:ext uri="{FF2B5EF4-FFF2-40B4-BE49-F238E27FC236}">
                        <a16:creationId xmlns:a16="http://schemas.microsoft.com/office/drawing/2014/main" id="{5EF463CC-7EEC-490E-821E-9E2BDE9F85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21" name="Rectangle 56">
                    <a:extLst>
                      <a:ext uri="{FF2B5EF4-FFF2-40B4-BE49-F238E27FC236}">
                        <a16:creationId xmlns:a16="http://schemas.microsoft.com/office/drawing/2014/main" id="{1795B749-D1E3-4FFA-95B4-5EEFB9F69B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49" name="Group 28">
                  <a:extLst>
                    <a:ext uri="{FF2B5EF4-FFF2-40B4-BE49-F238E27FC236}">
                      <a16:creationId xmlns:a16="http://schemas.microsoft.com/office/drawing/2014/main" id="{C4A8611D-8A7E-45C0-9B1A-8520FB8EBB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0"/>
                  <a:ext cx="401" cy="403"/>
                  <a:chOff x="0" y="0"/>
                  <a:chExt cx="401" cy="403"/>
                </a:xfrm>
              </p:grpSpPr>
              <p:sp>
                <p:nvSpPr>
                  <p:cNvPr id="48318" name="Rectangle 58">
                    <a:extLst>
                      <a:ext uri="{FF2B5EF4-FFF2-40B4-BE49-F238E27FC236}">
                        <a16:creationId xmlns:a16="http://schemas.microsoft.com/office/drawing/2014/main" id="{C95C4489-166C-46FE-B4BF-621FBFFACC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19" name="Rectangle 59">
                    <a:extLst>
                      <a:ext uri="{FF2B5EF4-FFF2-40B4-BE49-F238E27FC236}">
                        <a16:creationId xmlns:a16="http://schemas.microsoft.com/office/drawing/2014/main" id="{40E29400-D61E-438D-880F-1D391F7D7A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0" name="Group 31">
                  <a:extLst>
                    <a:ext uri="{FF2B5EF4-FFF2-40B4-BE49-F238E27FC236}">
                      <a16:creationId xmlns:a16="http://schemas.microsoft.com/office/drawing/2014/main" id="{BDBE9AF4-A4CB-42A5-8825-59D1F7F12D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378" cy="403"/>
                  <a:chOff x="0" y="0"/>
                  <a:chExt cx="378" cy="403"/>
                </a:xfrm>
              </p:grpSpPr>
              <p:sp>
                <p:nvSpPr>
                  <p:cNvPr id="48316" name="Rectangle 61">
                    <a:extLst>
                      <a:ext uri="{FF2B5EF4-FFF2-40B4-BE49-F238E27FC236}">
                        <a16:creationId xmlns:a16="http://schemas.microsoft.com/office/drawing/2014/main" id="{0069E9B9-AD36-494B-9E8A-08987FB337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17" name="Rectangle 62">
                    <a:extLst>
                      <a:ext uri="{FF2B5EF4-FFF2-40B4-BE49-F238E27FC236}">
                        <a16:creationId xmlns:a16="http://schemas.microsoft.com/office/drawing/2014/main" id="{37F8E81D-5368-442D-B4FB-A73E6F7A9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1" name="Group 34">
                  <a:extLst>
                    <a:ext uri="{FF2B5EF4-FFF2-40B4-BE49-F238E27FC236}">
                      <a16:creationId xmlns:a16="http://schemas.microsoft.com/office/drawing/2014/main" id="{20904908-AC15-4556-9156-34F8D576A6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403"/>
                  <a:ext cx="394" cy="403"/>
                  <a:chOff x="0" y="0"/>
                  <a:chExt cx="394" cy="403"/>
                </a:xfrm>
              </p:grpSpPr>
              <p:sp>
                <p:nvSpPr>
                  <p:cNvPr id="48314" name="Rectangle 64">
                    <a:extLst>
                      <a:ext uri="{FF2B5EF4-FFF2-40B4-BE49-F238E27FC236}">
                        <a16:creationId xmlns:a16="http://schemas.microsoft.com/office/drawing/2014/main" id="{5D4A1272-9AFE-41DA-B739-BFCD063394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15" name="Rectangle 65">
                    <a:extLst>
                      <a:ext uri="{FF2B5EF4-FFF2-40B4-BE49-F238E27FC236}">
                        <a16:creationId xmlns:a16="http://schemas.microsoft.com/office/drawing/2014/main" id="{5E5B5599-2E0C-446E-A466-C995F23888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2" name="Group 37">
                  <a:extLst>
                    <a:ext uri="{FF2B5EF4-FFF2-40B4-BE49-F238E27FC236}">
                      <a16:creationId xmlns:a16="http://schemas.microsoft.com/office/drawing/2014/main" id="{668F5854-41B4-43F9-BDC4-08E45105F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403"/>
                  <a:ext cx="402" cy="403"/>
                  <a:chOff x="0" y="0"/>
                  <a:chExt cx="402" cy="403"/>
                </a:xfrm>
              </p:grpSpPr>
              <p:sp>
                <p:nvSpPr>
                  <p:cNvPr id="48312" name="Rectangle 67">
                    <a:extLst>
                      <a:ext uri="{FF2B5EF4-FFF2-40B4-BE49-F238E27FC236}">
                        <a16:creationId xmlns:a16="http://schemas.microsoft.com/office/drawing/2014/main" id="{BC592E0F-A643-4E7D-8969-33FFDA81FA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13" name="Rectangle 68">
                    <a:extLst>
                      <a:ext uri="{FF2B5EF4-FFF2-40B4-BE49-F238E27FC236}">
                        <a16:creationId xmlns:a16="http://schemas.microsoft.com/office/drawing/2014/main" id="{76BD5D25-644D-447D-B70D-4BFA25BFF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3" name="Group 40">
                  <a:extLst>
                    <a:ext uri="{FF2B5EF4-FFF2-40B4-BE49-F238E27FC236}">
                      <a16:creationId xmlns:a16="http://schemas.microsoft.com/office/drawing/2014/main" id="{E837CB20-85DE-409F-83CC-48FD8FBCB0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403"/>
                  <a:ext cx="406" cy="403"/>
                  <a:chOff x="0" y="0"/>
                  <a:chExt cx="406" cy="403"/>
                </a:xfrm>
              </p:grpSpPr>
              <p:sp>
                <p:nvSpPr>
                  <p:cNvPr id="48310" name="Rectangle 70">
                    <a:extLst>
                      <a:ext uri="{FF2B5EF4-FFF2-40B4-BE49-F238E27FC236}">
                        <a16:creationId xmlns:a16="http://schemas.microsoft.com/office/drawing/2014/main" id="{677E4C93-DA5C-41D0-8995-D8E67A0442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11" name="Rectangle 71">
                    <a:extLst>
                      <a:ext uri="{FF2B5EF4-FFF2-40B4-BE49-F238E27FC236}">
                        <a16:creationId xmlns:a16="http://schemas.microsoft.com/office/drawing/2014/main" id="{8F054B5C-CC4E-4B75-8AF0-8B6C17A41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4" name="Group 43">
                  <a:extLst>
                    <a:ext uri="{FF2B5EF4-FFF2-40B4-BE49-F238E27FC236}">
                      <a16:creationId xmlns:a16="http://schemas.microsoft.com/office/drawing/2014/main" id="{D5FF7FB4-28ED-44F8-A946-080D64CE84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403"/>
                  <a:ext cx="408" cy="403"/>
                  <a:chOff x="0" y="0"/>
                  <a:chExt cx="408" cy="403"/>
                </a:xfrm>
              </p:grpSpPr>
              <p:sp>
                <p:nvSpPr>
                  <p:cNvPr id="48308" name="Rectangle 73">
                    <a:extLst>
                      <a:ext uri="{FF2B5EF4-FFF2-40B4-BE49-F238E27FC236}">
                        <a16:creationId xmlns:a16="http://schemas.microsoft.com/office/drawing/2014/main" id="{60E5B2A6-4F3C-4777-941F-437E9A4B9C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09" name="Rectangle 74">
                    <a:extLst>
                      <a:ext uri="{FF2B5EF4-FFF2-40B4-BE49-F238E27FC236}">
                        <a16:creationId xmlns:a16="http://schemas.microsoft.com/office/drawing/2014/main" id="{5CDA3B0C-4232-4EC3-A913-DB8B66CA0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5" name="Group 46">
                  <a:extLst>
                    <a:ext uri="{FF2B5EF4-FFF2-40B4-BE49-F238E27FC236}">
                      <a16:creationId xmlns:a16="http://schemas.microsoft.com/office/drawing/2014/main" id="{41B3E85C-6BA2-48CB-AC97-8AADDF4063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403"/>
                  <a:ext cx="409" cy="403"/>
                  <a:chOff x="0" y="0"/>
                  <a:chExt cx="409" cy="403"/>
                </a:xfrm>
              </p:grpSpPr>
              <p:sp>
                <p:nvSpPr>
                  <p:cNvPr id="48306" name="Rectangle 76">
                    <a:extLst>
                      <a:ext uri="{FF2B5EF4-FFF2-40B4-BE49-F238E27FC236}">
                        <a16:creationId xmlns:a16="http://schemas.microsoft.com/office/drawing/2014/main" id="{86202761-BD36-4392-A921-E310DDF751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07" name="Rectangle 77">
                    <a:extLst>
                      <a:ext uri="{FF2B5EF4-FFF2-40B4-BE49-F238E27FC236}">
                        <a16:creationId xmlns:a16="http://schemas.microsoft.com/office/drawing/2014/main" id="{846D264C-D3BB-4EF4-AD72-67F9D1B20B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6" name="Group 49">
                  <a:extLst>
                    <a:ext uri="{FF2B5EF4-FFF2-40B4-BE49-F238E27FC236}">
                      <a16:creationId xmlns:a16="http://schemas.microsoft.com/office/drawing/2014/main" id="{9C72645E-29B1-4686-B1D6-3CA6F3D190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403"/>
                  <a:ext cx="410" cy="403"/>
                  <a:chOff x="0" y="0"/>
                  <a:chExt cx="410" cy="403"/>
                </a:xfrm>
              </p:grpSpPr>
              <p:sp>
                <p:nvSpPr>
                  <p:cNvPr id="48304" name="Rectangle 79">
                    <a:extLst>
                      <a:ext uri="{FF2B5EF4-FFF2-40B4-BE49-F238E27FC236}">
                        <a16:creationId xmlns:a16="http://schemas.microsoft.com/office/drawing/2014/main" id="{835E50F5-0CDD-4153-A50B-7C0E59BF3F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05" name="Rectangle 80">
                    <a:extLst>
                      <a:ext uri="{FF2B5EF4-FFF2-40B4-BE49-F238E27FC236}">
                        <a16:creationId xmlns:a16="http://schemas.microsoft.com/office/drawing/2014/main" id="{EF9F647D-4C8C-471E-BB99-1E34AE09F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7" name="Group 52">
                  <a:extLst>
                    <a:ext uri="{FF2B5EF4-FFF2-40B4-BE49-F238E27FC236}">
                      <a16:creationId xmlns:a16="http://schemas.microsoft.com/office/drawing/2014/main" id="{FE813827-7718-463D-A089-DD860CE89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403"/>
                  <a:ext cx="401" cy="403"/>
                  <a:chOff x="0" y="0"/>
                  <a:chExt cx="401" cy="403"/>
                </a:xfrm>
              </p:grpSpPr>
              <p:sp>
                <p:nvSpPr>
                  <p:cNvPr id="48302" name="Rectangle 82">
                    <a:extLst>
                      <a:ext uri="{FF2B5EF4-FFF2-40B4-BE49-F238E27FC236}">
                        <a16:creationId xmlns:a16="http://schemas.microsoft.com/office/drawing/2014/main" id="{FB5D6DC9-FB44-48D0-93A9-9F94041B79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03" name="Rectangle 83">
                    <a:extLst>
                      <a:ext uri="{FF2B5EF4-FFF2-40B4-BE49-F238E27FC236}">
                        <a16:creationId xmlns:a16="http://schemas.microsoft.com/office/drawing/2014/main" id="{688D20F3-E8B3-423A-B80E-E219D33E4C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8" name="Group 55">
                  <a:extLst>
                    <a:ext uri="{FF2B5EF4-FFF2-40B4-BE49-F238E27FC236}">
                      <a16:creationId xmlns:a16="http://schemas.microsoft.com/office/drawing/2014/main" id="{0205BDDE-0392-4C63-BAF4-EAF8CE7D23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378" cy="403"/>
                  <a:chOff x="0" y="0"/>
                  <a:chExt cx="378" cy="403"/>
                </a:xfrm>
              </p:grpSpPr>
              <p:sp>
                <p:nvSpPr>
                  <p:cNvPr id="48300" name="Rectangle 85">
                    <a:extLst>
                      <a:ext uri="{FF2B5EF4-FFF2-40B4-BE49-F238E27FC236}">
                        <a16:creationId xmlns:a16="http://schemas.microsoft.com/office/drawing/2014/main" id="{D1ED1CCA-2A2D-4237-A0C9-713D3B8115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301" name="Rectangle 86">
                    <a:extLst>
                      <a:ext uri="{FF2B5EF4-FFF2-40B4-BE49-F238E27FC236}">
                        <a16:creationId xmlns:a16="http://schemas.microsoft.com/office/drawing/2014/main" id="{EDCA1E2E-248E-4F2A-BDA9-30365A74C3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59" name="Group 58">
                  <a:extLst>
                    <a:ext uri="{FF2B5EF4-FFF2-40B4-BE49-F238E27FC236}">
                      <a16:creationId xmlns:a16="http://schemas.microsoft.com/office/drawing/2014/main" id="{0653BD5A-BBAC-46CA-9BBF-E9AF9ED33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806"/>
                  <a:ext cx="394" cy="403"/>
                  <a:chOff x="0" y="0"/>
                  <a:chExt cx="394" cy="403"/>
                </a:xfrm>
              </p:grpSpPr>
              <p:sp>
                <p:nvSpPr>
                  <p:cNvPr id="48298" name="Rectangle 88">
                    <a:extLst>
                      <a:ext uri="{FF2B5EF4-FFF2-40B4-BE49-F238E27FC236}">
                        <a16:creationId xmlns:a16="http://schemas.microsoft.com/office/drawing/2014/main" id="{2C549496-1DA8-44B0-A19B-EF5D76BD97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99" name="Rectangle 89">
                    <a:extLst>
                      <a:ext uri="{FF2B5EF4-FFF2-40B4-BE49-F238E27FC236}">
                        <a16:creationId xmlns:a16="http://schemas.microsoft.com/office/drawing/2014/main" id="{4D281DDB-5500-43B8-9391-98FF118C21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0" name="Group 61">
                  <a:extLst>
                    <a:ext uri="{FF2B5EF4-FFF2-40B4-BE49-F238E27FC236}">
                      <a16:creationId xmlns:a16="http://schemas.microsoft.com/office/drawing/2014/main" id="{CFFAA27F-C4FF-4E09-B9B6-7C8E3C099E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806"/>
                  <a:ext cx="402" cy="403"/>
                  <a:chOff x="0" y="0"/>
                  <a:chExt cx="402" cy="403"/>
                </a:xfrm>
              </p:grpSpPr>
              <p:sp>
                <p:nvSpPr>
                  <p:cNvPr id="48296" name="Rectangle 91">
                    <a:extLst>
                      <a:ext uri="{FF2B5EF4-FFF2-40B4-BE49-F238E27FC236}">
                        <a16:creationId xmlns:a16="http://schemas.microsoft.com/office/drawing/2014/main" id="{5E735C42-A6CC-4A1B-9744-B5B2EE345B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97" name="Rectangle 92">
                    <a:extLst>
                      <a:ext uri="{FF2B5EF4-FFF2-40B4-BE49-F238E27FC236}">
                        <a16:creationId xmlns:a16="http://schemas.microsoft.com/office/drawing/2014/main" id="{7FC52335-8BFD-465A-A27F-6019BA12F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1" name="Group 64">
                  <a:extLst>
                    <a:ext uri="{FF2B5EF4-FFF2-40B4-BE49-F238E27FC236}">
                      <a16:creationId xmlns:a16="http://schemas.microsoft.com/office/drawing/2014/main" id="{DF71D3A0-D7AD-4ABC-95CA-EA4CFB0F6D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806"/>
                  <a:ext cx="406" cy="403"/>
                  <a:chOff x="0" y="0"/>
                  <a:chExt cx="406" cy="403"/>
                </a:xfrm>
              </p:grpSpPr>
              <p:sp>
                <p:nvSpPr>
                  <p:cNvPr id="48294" name="Rectangle 94">
                    <a:extLst>
                      <a:ext uri="{FF2B5EF4-FFF2-40B4-BE49-F238E27FC236}">
                        <a16:creationId xmlns:a16="http://schemas.microsoft.com/office/drawing/2014/main" id="{4D2320C5-1814-4B9E-ADC8-C00682945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95" name="Rectangle 95">
                    <a:extLst>
                      <a:ext uri="{FF2B5EF4-FFF2-40B4-BE49-F238E27FC236}">
                        <a16:creationId xmlns:a16="http://schemas.microsoft.com/office/drawing/2014/main" id="{518EAAF7-318A-4A03-832F-F011E1DA75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2" name="Group 67">
                  <a:extLst>
                    <a:ext uri="{FF2B5EF4-FFF2-40B4-BE49-F238E27FC236}">
                      <a16:creationId xmlns:a16="http://schemas.microsoft.com/office/drawing/2014/main" id="{FC12E61E-4884-4402-940D-3589C5D80C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806"/>
                  <a:ext cx="408" cy="403"/>
                  <a:chOff x="0" y="0"/>
                  <a:chExt cx="408" cy="403"/>
                </a:xfrm>
              </p:grpSpPr>
              <p:sp>
                <p:nvSpPr>
                  <p:cNvPr id="48292" name="Rectangle 97">
                    <a:extLst>
                      <a:ext uri="{FF2B5EF4-FFF2-40B4-BE49-F238E27FC236}">
                        <a16:creationId xmlns:a16="http://schemas.microsoft.com/office/drawing/2014/main" id="{F64DAFE0-7B2A-4007-87AD-0FD359CEE8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93" name="Rectangle 98">
                    <a:extLst>
                      <a:ext uri="{FF2B5EF4-FFF2-40B4-BE49-F238E27FC236}">
                        <a16:creationId xmlns:a16="http://schemas.microsoft.com/office/drawing/2014/main" id="{F9F3A12E-E925-435A-A833-0A11E150CB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3" name="Group 70">
                  <a:extLst>
                    <a:ext uri="{FF2B5EF4-FFF2-40B4-BE49-F238E27FC236}">
                      <a16:creationId xmlns:a16="http://schemas.microsoft.com/office/drawing/2014/main" id="{1E302C73-C95D-46B8-9F64-B2E403C3C2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806"/>
                  <a:ext cx="409" cy="403"/>
                  <a:chOff x="0" y="0"/>
                  <a:chExt cx="409" cy="403"/>
                </a:xfrm>
              </p:grpSpPr>
              <p:sp>
                <p:nvSpPr>
                  <p:cNvPr id="48290" name="Rectangle 100">
                    <a:extLst>
                      <a:ext uri="{FF2B5EF4-FFF2-40B4-BE49-F238E27FC236}">
                        <a16:creationId xmlns:a16="http://schemas.microsoft.com/office/drawing/2014/main" id="{ACABFA86-80C7-4F7A-A66E-5EE4F83976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91" name="Rectangle 101">
                    <a:extLst>
                      <a:ext uri="{FF2B5EF4-FFF2-40B4-BE49-F238E27FC236}">
                        <a16:creationId xmlns:a16="http://schemas.microsoft.com/office/drawing/2014/main" id="{4E47A8B8-3F6B-4F6C-AC26-4215A714C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4" name="Group 73">
                  <a:extLst>
                    <a:ext uri="{FF2B5EF4-FFF2-40B4-BE49-F238E27FC236}">
                      <a16:creationId xmlns:a16="http://schemas.microsoft.com/office/drawing/2014/main" id="{507EBCCC-8299-4B64-958B-7D8EFD2534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806"/>
                  <a:ext cx="410" cy="403"/>
                  <a:chOff x="0" y="0"/>
                  <a:chExt cx="410" cy="403"/>
                </a:xfrm>
              </p:grpSpPr>
              <p:sp>
                <p:nvSpPr>
                  <p:cNvPr id="48288" name="Rectangle 103">
                    <a:extLst>
                      <a:ext uri="{FF2B5EF4-FFF2-40B4-BE49-F238E27FC236}">
                        <a16:creationId xmlns:a16="http://schemas.microsoft.com/office/drawing/2014/main" id="{01F17B8D-F511-4328-B200-8FF4C10CE6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89" name="Rectangle 104">
                    <a:extLst>
                      <a:ext uri="{FF2B5EF4-FFF2-40B4-BE49-F238E27FC236}">
                        <a16:creationId xmlns:a16="http://schemas.microsoft.com/office/drawing/2014/main" id="{D482A991-A6EA-42CF-8456-2592F01E71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5" name="Group 76">
                  <a:extLst>
                    <a:ext uri="{FF2B5EF4-FFF2-40B4-BE49-F238E27FC236}">
                      <a16:creationId xmlns:a16="http://schemas.microsoft.com/office/drawing/2014/main" id="{96D0C745-FAC4-47D5-B986-9EBA94E624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806"/>
                  <a:ext cx="401" cy="403"/>
                  <a:chOff x="0" y="0"/>
                  <a:chExt cx="401" cy="403"/>
                </a:xfrm>
              </p:grpSpPr>
              <p:sp>
                <p:nvSpPr>
                  <p:cNvPr id="48286" name="Rectangle 106">
                    <a:extLst>
                      <a:ext uri="{FF2B5EF4-FFF2-40B4-BE49-F238E27FC236}">
                        <a16:creationId xmlns:a16="http://schemas.microsoft.com/office/drawing/2014/main" id="{C0585E02-BDAC-46B3-80C6-954080A5D4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87" name="Rectangle 107">
                    <a:extLst>
                      <a:ext uri="{FF2B5EF4-FFF2-40B4-BE49-F238E27FC236}">
                        <a16:creationId xmlns:a16="http://schemas.microsoft.com/office/drawing/2014/main" id="{96CF0D05-D212-4226-930E-82EAE45533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6" name="Group 79">
                  <a:extLst>
                    <a:ext uri="{FF2B5EF4-FFF2-40B4-BE49-F238E27FC236}">
                      <a16:creationId xmlns:a16="http://schemas.microsoft.com/office/drawing/2014/main" id="{74853215-3AE1-48C1-9BD5-3CCBF732EE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209"/>
                  <a:ext cx="378" cy="403"/>
                  <a:chOff x="0" y="0"/>
                  <a:chExt cx="378" cy="403"/>
                </a:xfrm>
              </p:grpSpPr>
              <p:sp>
                <p:nvSpPr>
                  <p:cNvPr id="48284" name="Rectangle 109">
                    <a:extLst>
                      <a:ext uri="{FF2B5EF4-FFF2-40B4-BE49-F238E27FC236}">
                        <a16:creationId xmlns:a16="http://schemas.microsoft.com/office/drawing/2014/main" id="{73A9E082-9DEC-482E-8659-493531BD4F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85" name="Rectangle 110">
                    <a:extLst>
                      <a:ext uri="{FF2B5EF4-FFF2-40B4-BE49-F238E27FC236}">
                        <a16:creationId xmlns:a16="http://schemas.microsoft.com/office/drawing/2014/main" id="{F97BFF4F-B0C1-4076-ACDF-F6DFD74B38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7" name="Group 82">
                  <a:extLst>
                    <a:ext uri="{FF2B5EF4-FFF2-40B4-BE49-F238E27FC236}">
                      <a16:creationId xmlns:a16="http://schemas.microsoft.com/office/drawing/2014/main" id="{9158BDE3-1018-47D3-BBE7-E1DA461723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1209"/>
                  <a:ext cx="394" cy="403"/>
                  <a:chOff x="0" y="0"/>
                  <a:chExt cx="394" cy="403"/>
                </a:xfrm>
              </p:grpSpPr>
              <p:sp>
                <p:nvSpPr>
                  <p:cNvPr id="48282" name="Rectangle 112">
                    <a:extLst>
                      <a:ext uri="{FF2B5EF4-FFF2-40B4-BE49-F238E27FC236}">
                        <a16:creationId xmlns:a16="http://schemas.microsoft.com/office/drawing/2014/main" id="{4A5DA6CD-74D5-4E4C-B45E-924EC7E902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83" name="Rectangle 113">
                    <a:extLst>
                      <a:ext uri="{FF2B5EF4-FFF2-40B4-BE49-F238E27FC236}">
                        <a16:creationId xmlns:a16="http://schemas.microsoft.com/office/drawing/2014/main" id="{2E4F17D3-43CE-4B83-B44C-96BC9FE642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8" name="Group 85">
                  <a:extLst>
                    <a:ext uri="{FF2B5EF4-FFF2-40B4-BE49-F238E27FC236}">
                      <a16:creationId xmlns:a16="http://schemas.microsoft.com/office/drawing/2014/main" id="{77EA13CF-0271-4440-B9D5-35E9286A4C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1209"/>
                  <a:ext cx="402" cy="403"/>
                  <a:chOff x="0" y="0"/>
                  <a:chExt cx="402" cy="403"/>
                </a:xfrm>
              </p:grpSpPr>
              <p:sp>
                <p:nvSpPr>
                  <p:cNvPr id="48280" name="Rectangle 115">
                    <a:extLst>
                      <a:ext uri="{FF2B5EF4-FFF2-40B4-BE49-F238E27FC236}">
                        <a16:creationId xmlns:a16="http://schemas.microsoft.com/office/drawing/2014/main" id="{8ABD77BF-8191-4C8A-A10F-B93A824063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81" name="Rectangle 116">
                    <a:extLst>
                      <a:ext uri="{FF2B5EF4-FFF2-40B4-BE49-F238E27FC236}">
                        <a16:creationId xmlns:a16="http://schemas.microsoft.com/office/drawing/2014/main" id="{F00D13E4-5C1C-44CC-99A9-7EA1875779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69" name="Group 88">
                  <a:extLst>
                    <a:ext uri="{FF2B5EF4-FFF2-40B4-BE49-F238E27FC236}">
                      <a16:creationId xmlns:a16="http://schemas.microsoft.com/office/drawing/2014/main" id="{417F4ED1-9818-4BFF-879A-C8AE912A35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1209"/>
                  <a:ext cx="406" cy="403"/>
                  <a:chOff x="0" y="0"/>
                  <a:chExt cx="406" cy="403"/>
                </a:xfrm>
              </p:grpSpPr>
              <p:sp>
                <p:nvSpPr>
                  <p:cNvPr id="48278" name="Rectangle 118">
                    <a:extLst>
                      <a:ext uri="{FF2B5EF4-FFF2-40B4-BE49-F238E27FC236}">
                        <a16:creationId xmlns:a16="http://schemas.microsoft.com/office/drawing/2014/main" id="{3135F979-C750-4174-8F31-AD523440F9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79" name="Rectangle 119">
                    <a:extLst>
                      <a:ext uri="{FF2B5EF4-FFF2-40B4-BE49-F238E27FC236}">
                        <a16:creationId xmlns:a16="http://schemas.microsoft.com/office/drawing/2014/main" id="{ECE11A03-C1E3-4647-AF64-7B25320A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0" name="Group 91">
                  <a:extLst>
                    <a:ext uri="{FF2B5EF4-FFF2-40B4-BE49-F238E27FC236}">
                      <a16:creationId xmlns:a16="http://schemas.microsoft.com/office/drawing/2014/main" id="{D68F3A2E-DA6C-439B-8519-F1BC36FDD1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209"/>
                  <a:ext cx="408" cy="403"/>
                  <a:chOff x="0" y="0"/>
                  <a:chExt cx="408" cy="403"/>
                </a:xfrm>
              </p:grpSpPr>
              <p:sp>
                <p:nvSpPr>
                  <p:cNvPr id="48276" name="Rectangle 121">
                    <a:extLst>
                      <a:ext uri="{FF2B5EF4-FFF2-40B4-BE49-F238E27FC236}">
                        <a16:creationId xmlns:a16="http://schemas.microsoft.com/office/drawing/2014/main" id="{C839304A-1BDE-428C-9185-E3A117B1D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77" name="Rectangle 122">
                    <a:extLst>
                      <a:ext uri="{FF2B5EF4-FFF2-40B4-BE49-F238E27FC236}">
                        <a16:creationId xmlns:a16="http://schemas.microsoft.com/office/drawing/2014/main" id="{EDA724AE-8302-4BFC-BE6A-541350B6F7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1" name="Group 94">
                  <a:extLst>
                    <a:ext uri="{FF2B5EF4-FFF2-40B4-BE49-F238E27FC236}">
                      <a16:creationId xmlns:a16="http://schemas.microsoft.com/office/drawing/2014/main" id="{26E277DB-35EC-4DC1-B419-7D848F63C5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1209"/>
                  <a:ext cx="409" cy="403"/>
                  <a:chOff x="0" y="0"/>
                  <a:chExt cx="409" cy="403"/>
                </a:xfrm>
              </p:grpSpPr>
              <p:sp>
                <p:nvSpPr>
                  <p:cNvPr id="48274" name="Rectangle 124">
                    <a:extLst>
                      <a:ext uri="{FF2B5EF4-FFF2-40B4-BE49-F238E27FC236}">
                        <a16:creationId xmlns:a16="http://schemas.microsoft.com/office/drawing/2014/main" id="{9F28AE83-A3C3-4832-A658-EFDF53B3F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75" name="Rectangle 125">
                    <a:extLst>
                      <a:ext uri="{FF2B5EF4-FFF2-40B4-BE49-F238E27FC236}">
                        <a16:creationId xmlns:a16="http://schemas.microsoft.com/office/drawing/2014/main" id="{5B9AF240-6406-444D-99AA-E0528E79A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2" name="Group 97">
                  <a:extLst>
                    <a:ext uri="{FF2B5EF4-FFF2-40B4-BE49-F238E27FC236}">
                      <a16:creationId xmlns:a16="http://schemas.microsoft.com/office/drawing/2014/main" id="{CECFC637-FFB6-4197-A83D-8F72110C35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1209"/>
                  <a:ext cx="410" cy="403"/>
                  <a:chOff x="0" y="0"/>
                  <a:chExt cx="410" cy="403"/>
                </a:xfrm>
              </p:grpSpPr>
              <p:sp>
                <p:nvSpPr>
                  <p:cNvPr id="48272" name="Rectangle 127">
                    <a:extLst>
                      <a:ext uri="{FF2B5EF4-FFF2-40B4-BE49-F238E27FC236}">
                        <a16:creationId xmlns:a16="http://schemas.microsoft.com/office/drawing/2014/main" id="{4AD4824C-9FDA-4710-865C-920CA62408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73" name="Rectangle 128">
                    <a:extLst>
                      <a:ext uri="{FF2B5EF4-FFF2-40B4-BE49-F238E27FC236}">
                        <a16:creationId xmlns:a16="http://schemas.microsoft.com/office/drawing/2014/main" id="{11E6F3C0-CD9B-4D19-86BF-57B0F49B78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3" name="Group 100">
                  <a:extLst>
                    <a:ext uri="{FF2B5EF4-FFF2-40B4-BE49-F238E27FC236}">
                      <a16:creationId xmlns:a16="http://schemas.microsoft.com/office/drawing/2014/main" id="{CB4CA7BF-E6AF-44AD-9128-DD8E4C73C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1209"/>
                  <a:ext cx="401" cy="403"/>
                  <a:chOff x="0" y="0"/>
                  <a:chExt cx="401" cy="403"/>
                </a:xfrm>
              </p:grpSpPr>
              <p:sp>
                <p:nvSpPr>
                  <p:cNvPr id="48270" name="Rectangle 130">
                    <a:extLst>
                      <a:ext uri="{FF2B5EF4-FFF2-40B4-BE49-F238E27FC236}">
                        <a16:creationId xmlns:a16="http://schemas.microsoft.com/office/drawing/2014/main" id="{C51F8A4B-783C-482F-BDAA-CAA74E3CC2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71" name="Rectangle 131">
                    <a:extLst>
                      <a:ext uri="{FF2B5EF4-FFF2-40B4-BE49-F238E27FC236}">
                        <a16:creationId xmlns:a16="http://schemas.microsoft.com/office/drawing/2014/main" id="{7A0DBA23-5569-4D01-B846-2F7B1F4EA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4" name="Group 103">
                  <a:extLst>
                    <a:ext uri="{FF2B5EF4-FFF2-40B4-BE49-F238E27FC236}">
                      <a16:creationId xmlns:a16="http://schemas.microsoft.com/office/drawing/2014/main" id="{3BF8E3D8-E2BD-4DC3-A1F2-54A9E21F67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612"/>
                  <a:ext cx="378" cy="403"/>
                  <a:chOff x="0" y="0"/>
                  <a:chExt cx="378" cy="403"/>
                </a:xfrm>
              </p:grpSpPr>
              <p:sp>
                <p:nvSpPr>
                  <p:cNvPr id="48268" name="Rectangle 133">
                    <a:extLst>
                      <a:ext uri="{FF2B5EF4-FFF2-40B4-BE49-F238E27FC236}">
                        <a16:creationId xmlns:a16="http://schemas.microsoft.com/office/drawing/2014/main" id="{C1461A62-280C-4B9E-9006-D60048E39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69" name="Rectangle 134">
                    <a:extLst>
                      <a:ext uri="{FF2B5EF4-FFF2-40B4-BE49-F238E27FC236}">
                        <a16:creationId xmlns:a16="http://schemas.microsoft.com/office/drawing/2014/main" id="{207E71D9-E42F-42F0-8CBB-B426C394AB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5" name="Group 106">
                  <a:extLst>
                    <a:ext uri="{FF2B5EF4-FFF2-40B4-BE49-F238E27FC236}">
                      <a16:creationId xmlns:a16="http://schemas.microsoft.com/office/drawing/2014/main" id="{91543D06-D460-4463-ACAF-0B268C9A1B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1612"/>
                  <a:ext cx="394" cy="403"/>
                  <a:chOff x="0" y="0"/>
                  <a:chExt cx="394" cy="403"/>
                </a:xfrm>
              </p:grpSpPr>
              <p:sp>
                <p:nvSpPr>
                  <p:cNvPr id="48266" name="Rectangle 136">
                    <a:extLst>
                      <a:ext uri="{FF2B5EF4-FFF2-40B4-BE49-F238E27FC236}">
                        <a16:creationId xmlns:a16="http://schemas.microsoft.com/office/drawing/2014/main" id="{9845D8C5-C417-4DDF-A47E-AD564E63A0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67" name="Rectangle 137">
                    <a:extLst>
                      <a:ext uri="{FF2B5EF4-FFF2-40B4-BE49-F238E27FC236}">
                        <a16:creationId xmlns:a16="http://schemas.microsoft.com/office/drawing/2014/main" id="{26BAC634-986D-4072-AD06-DDB4FC5EC5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6" name="Group 109">
                  <a:extLst>
                    <a:ext uri="{FF2B5EF4-FFF2-40B4-BE49-F238E27FC236}">
                      <a16:creationId xmlns:a16="http://schemas.microsoft.com/office/drawing/2014/main" id="{AC8FCB91-7F3A-49DE-BBE3-7E19CF352F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1612"/>
                  <a:ext cx="402" cy="403"/>
                  <a:chOff x="0" y="0"/>
                  <a:chExt cx="402" cy="403"/>
                </a:xfrm>
              </p:grpSpPr>
              <p:sp>
                <p:nvSpPr>
                  <p:cNvPr id="48264" name="Rectangle 139">
                    <a:extLst>
                      <a:ext uri="{FF2B5EF4-FFF2-40B4-BE49-F238E27FC236}">
                        <a16:creationId xmlns:a16="http://schemas.microsoft.com/office/drawing/2014/main" id="{CA1B0850-C55A-4156-A796-0D04673704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65" name="Rectangle 140">
                    <a:extLst>
                      <a:ext uri="{FF2B5EF4-FFF2-40B4-BE49-F238E27FC236}">
                        <a16:creationId xmlns:a16="http://schemas.microsoft.com/office/drawing/2014/main" id="{87D0F13F-0232-4D09-BCC8-FF9C0861B8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7" name="Group 112">
                  <a:extLst>
                    <a:ext uri="{FF2B5EF4-FFF2-40B4-BE49-F238E27FC236}">
                      <a16:creationId xmlns:a16="http://schemas.microsoft.com/office/drawing/2014/main" id="{6EEE671D-0C8A-44AD-B1AE-BFFEEAD700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1612"/>
                  <a:ext cx="406" cy="403"/>
                  <a:chOff x="0" y="0"/>
                  <a:chExt cx="406" cy="403"/>
                </a:xfrm>
              </p:grpSpPr>
              <p:sp>
                <p:nvSpPr>
                  <p:cNvPr id="48262" name="Rectangle 142">
                    <a:extLst>
                      <a:ext uri="{FF2B5EF4-FFF2-40B4-BE49-F238E27FC236}">
                        <a16:creationId xmlns:a16="http://schemas.microsoft.com/office/drawing/2014/main" id="{D5061B5A-1C33-45CB-A624-1CCE1629E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63" name="Rectangle 143">
                    <a:extLst>
                      <a:ext uri="{FF2B5EF4-FFF2-40B4-BE49-F238E27FC236}">
                        <a16:creationId xmlns:a16="http://schemas.microsoft.com/office/drawing/2014/main" id="{043A77F2-1725-4282-B542-D8C23C3B18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8" name="Group 115">
                  <a:extLst>
                    <a:ext uri="{FF2B5EF4-FFF2-40B4-BE49-F238E27FC236}">
                      <a16:creationId xmlns:a16="http://schemas.microsoft.com/office/drawing/2014/main" id="{FA48C4E0-7116-43D1-B69D-600CCE0AE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612"/>
                  <a:ext cx="408" cy="403"/>
                  <a:chOff x="0" y="0"/>
                  <a:chExt cx="408" cy="403"/>
                </a:xfrm>
              </p:grpSpPr>
              <p:sp>
                <p:nvSpPr>
                  <p:cNvPr id="48260" name="Rectangle 145">
                    <a:extLst>
                      <a:ext uri="{FF2B5EF4-FFF2-40B4-BE49-F238E27FC236}">
                        <a16:creationId xmlns:a16="http://schemas.microsoft.com/office/drawing/2014/main" id="{22FFC2F9-D0AA-4AB6-808B-F61817C76D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61" name="Rectangle 146">
                    <a:extLst>
                      <a:ext uri="{FF2B5EF4-FFF2-40B4-BE49-F238E27FC236}">
                        <a16:creationId xmlns:a16="http://schemas.microsoft.com/office/drawing/2014/main" id="{F68B0927-062E-4DC6-9F63-4D4261792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79" name="Group 118">
                  <a:extLst>
                    <a:ext uri="{FF2B5EF4-FFF2-40B4-BE49-F238E27FC236}">
                      <a16:creationId xmlns:a16="http://schemas.microsoft.com/office/drawing/2014/main" id="{1F570587-0EC7-47E0-AC99-BCE419C02D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1612"/>
                  <a:ext cx="409" cy="403"/>
                  <a:chOff x="0" y="0"/>
                  <a:chExt cx="409" cy="403"/>
                </a:xfrm>
              </p:grpSpPr>
              <p:sp>
                <p:nvSpPr>
                  <p:cNvPr id="48258" name="Rectangle 148">
                    <a:extLst>
                      <a:ext uri="{FF2B5EF4-FFF2-40B4-BE49-F238E27FC236}">
                        <a16:creationId xmlns:a16="http://schemas.microsoft.com/office/drawing/2014/main" id="{07EDF7D2-0A84-4A35-8762-E43B72BC90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59" name="Rectangle 149">
                    <a:extLst>
                      <a:ext uri="{FF2B5EF4-FFF2-40B4-BE49-F238E27FC236}">
                        <a16:creationId xmlns:a16="http://schemas.microsoft.com/office/drawing/2014/main" id="{D1C496EE-71E7-4AE3-8478-032E6CF58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0" name="Group 121">
                  <a:extLst>
                    <a:ext uri="{FF2B5EF4-FFF2-40B4-BE49-F238E27FC236}">
                      <a16:creationId xmlns:a16="http://schemas.microsoft.com/office/drawing/2014/main" id="{E4FAD9F6-3837-4301-9DA5-3912F77B81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1612"/>
                  <a:ext cx="410" cy="403"/>
                  <a:chOff x="0" y="0"/>
                  <a:chExt cx="410" cy="403"/>
                </a:xfrm>
              </p:grpSpPr>
              <p:sp>
                <p:nvSpPr>
                  <p:cNvPr id="48256" name="Rectangle 151">
                    <a:extLst>
                      <a:ext uri="{FF2B5EF4-FFF2-40B4-BE49-F238E27FC236}">
                        <a16:creationId xmlns:a16="http://schemas.microsoft.com/office/drawing/2014/main" id="{02AD6ABD-3E43-4078-A81C-A6AE230955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57" name="Rectangle 152">
                    <a:extLst>
                      <a:ext uri="{FF2B5EF4-FFF2-40B4-BE49-F238E27FC236}">
                        <a16:creationId xmlns:a16="http://schemas.microsoft.com/office/drawing/2014/main" id="{663B352B-718C-4FE2-800F-D6CB187BA6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1" name="Group 124">
                  <a:extLst>
                    <a:ext uri="{FF2B5EF4-FFF2-40B4-BE49-F238E27FC236}">
                      <a16:creationId xmlns:a16="http://schemas.microsoft.com/office/drawing/2014/main" id="{119A762F-52BC-4A28-890F-7BE5999D1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1612"/>
                  <a:ext cx="401" cy="403"/>
                  <a:chOff x="0" y="0"/>
                  <a:chExt cx="401" cy="403"/>
                </a:xfrm>
              </p:grpSpPr>
              <p:sp>
                <p:nvSpPr>
                  <p:cNvPr id="48254" name="Rectangle 154">
                    <a:extLst>
                      <a:ext uri="{FF2B5EF4-FFF2-40B4-BE49-F238E27FC236}">
                        <a16:creationId xmlns:a16="http://schemas.microsoft.com/office/drawing/2014/main" id="{53576F4A-1693-445B-89D8-0FA951BDD5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55" name="Rectangle 155">
                    <a:extLst>
                      <a:ext uri="{FF2B5EF4-FFF2-40B4-BE49-F238E27FC236}">
                        <a16:creationId xmlns:a16="http://schemas.microsoft.com/office/drawing/2014/main" id="{2B045415-77D8-4E7C-A585-7BE94E96FF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2" name="Group 127">
                  <a:extLst>
                    <a:ext uri="{FF2B5EF4-FFF2-40B4-BE49-F238E27FC236}">
                      <a16:creationId xmlns:a16="http://schemas.microsoft.com/office/drawing/2014/main" id="{61FEC59E-027A-4C1F-A60B-52B9ACAC26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015"/>
                  <a:ext cx="378" cy="403"/>
                  <a:chOff x="0" y="0"/>
                  <a:chExt cx="378" cy="403"/>
                </a:xfrm>
              </p:grpSpPr>
              <p:sp>
                <p:nvSpPr>
                  <p:cNvPr id="48252" name="Rectangle 157">
                    <a:extLst>
                      <a:ext uri="{FF2B5EF4-FFF2-40B4-BE49-F238E27FC236}">
                        <a16:creationId xmlns:a16="http://schemas.microsoft.com/office/drawing/2014/main" id="{0379F306-C0BE-47E7-BC37-1E8FD10D92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53" name="Rectangle 158">
                    <a:extLst>
                      <a:ext uri="{FF2B5EF4-FFF2-40B4-BE49-F238E27FC236}">
                        <a16:creationId xmlns:a16="http://schemas.microsoft.com/office/drawing/2014/main" id="{70E0E3E5-2E98-443A-A630-846407563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3" name="Group 130">
                  <a:extLst>
                    <a:ext uri="{FF2B5EF4-FFF2-40B4-BE49-F238E27FC236}">
                      <a16:creationId xmlns:a16="http://schemas.microsoft.com/office/drawing/2014/main" id="{FFB4530B-70C7-4852-B27C-3B6068D008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2015"/>
                  <a:ext cx="394" cy="403"/>
                  <a:chOff x="0" y="0"/>
                  <a:chExt cx="394" cy="403"/>
                </a:xfrm>
              </p:grpSpPr>
              <p:sp>
                <p:nvSpPr>
                  <p:cNvPr id="48250" name="Rectangle 160">
                    <a:extLst>
                      <a:ext uri="{FF2B5EF4-FFF2-40B4-BE49-F238E27FC236}">
                        <a16:creationId xmlns:a16="http://schemas.microsoft.com/office/drawing/2014/main" id="{D04652F4-480C-4209-967B-7A6A207FA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51" name="Rectangle 161">
                    <a:extLst>
                      <a:ext uri="{FF2B5EF4-FFF2-40B4-BE49-F238E27FC236}">
                        <a16:creationId xmlns:a16="http://schemas.microsoft.com/office/drawing/2014/main" id="{AB04E21E-097E-4C10-AE7C-5603360B1F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4" name="Group 133">
                  <a:extLst>
                    <a:ext uri="{FF2B5EF4-FFF2-40B4-BE49-F238E27FC236}">
                      <a16:creationId xmlns:a16="http://schemas.microsoft.com/office/drawing/2014/main" id="{69538C24-DD6F-4DB9-A2C6-C9435913F9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2015"/>
                  <a:ext cx="402" cy="403"/>
                  <a:chOff x="0" y="0"/>
                  <a:chExt cx="402" cy="403"/>
                </a:xfrm>
              </p:grpSpPr>
              <p:sp>
                <p:nvSpPr>
                  <p:cNvPr id="48248" name="Rectangle 163">
                    <a:extLst>
                      <a:ext uri="{FF2B5EF4-FFF2-40B4-BE49-F238E27FC236}">
                        <a16:creationId xmlns:a16="http://schemas.microsoft.com/office/drawing/2014/main" id="{C4770139-82AE-4147-8AF3-739768D0B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49" name="Rectangle 164">
                    <a:extLst>
                      <a:ext uri="{FF2B5EF4-FFF2-40B4-BE49-F238E27FC236}">
                        <a16:creationId xmlns:a16="http://schemas.microsoft.com/office/drawing/2014/main" id="{77D272F9-C0B8-4062-A46E-FF39CBD5B9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5" name="Group 136">
                  <a:extLst>
                    <a:ext uri="{FF2B5EF4-FFF2-40B4-BE49-F238E27FC236}">
                      <a16:creationId xmlns:a16="http://schemas.microsoft.com/office/drawing/2014/main" id="{9F470022-C879-4DFE-AFFD-A3C55569D5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2015"/>
                  <a:ext cx="406" cy="403"/>
                  <a:chOff x="0" y="0"/>
                  <a:chExt cx="406" cy="403"/>
                </a:xfrm>
              </p:grpSpPr>
              <p:sp>
                <p:nvSpPr>
                  <p:cNvPr id="48246" name="Rectangle 166">
                    <a:extLst>
                      <a:ext uri="{FF2B5EF4-FFF2-40B4-BE49-F238E27FC236}">
                        <a16:creationId xmlns:a16="http://schemas.microsoft.com/office/drawing/2014/main" id="{EE7303A5-3751-4846-B031-640B48EFB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47" name="Rectangle 167">
                    <a:extLst>
                      <a:ext uri="{FF2B5EF4-FFF2-40B4-BE49-F238E27FC236}">
                        <a16:creationId xmlns:a16="http://schemas.microsoft.com/office/drawing/2014/main" id="{B237D9D5-80F7-4AE2-8EAC-3F62F675D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6" name="Group 139">
                  <a:extLst>
                    <a:ext uri="{FF2B5EF4-FFF2-40B4-BE49-F238E27FC236}">
                      <a16:creationId xmlns:a16="http://schemas.microsoft.com/office/drawing/2014/main" id="{99F1B15C-4199-4D97-9DA3-727E7D9B4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2015"/>
                  <a:ext cx="408" cy="403"/>
                  <a:chOff x="0" y="0"/>
                  <a:chExt cx="408" cy="403"/>
                </a:xfrm>
              </p:grpSpPr>
              <p:sp>
                <p:nvSpPr>
                  <p:cNvPr id="48244" name="Rectangle 169">
                    <a:extLst>
                      <a:ext uri="{FF2B5EF4-FFF2-40B4-BE49-F238E27FC236}">
                        <a16:creationId xmlns:a16="http://schemas.microsoft.com/office/drawing/2014/main" id="{D48A0250-34CC-4FCB-B045-C3F8A24776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45" name="Rectangle 170">
                    <a:extLst>
                      <a:ext uri="{FF2B5EF4-FFF2-40B4-BE49-F238E27FC236}">
                        <a16:creationId xmlns:a16="http://schemas.microsoft.com/office/drawing/2014/main" id="{1D51BA4B-2000-4913-8F21-8CB88E996B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7" name="Group 142">
                  <a:extLst>
                    <a:ext uri="{FF2B5EF4-FFF2-40B4-BE49-F238E27FC236}">
                      <a16:creationId xmlns:a16="http://schemas.microsoft.com/office/drawing/2014/main" id="{8C57EE2D-5AED-4094-B8B7-068AC7BCA2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2015"/>
                  <a:ext cx="409" cy="403"/>
                  <a:chOff x="0" y="0"/>
                  <a:chExt cx="409" cy="403"/>
                </a:xfrm>
              </p:grpSpPr>
              <p:sp>
                <p:nvSpPr>
                  <p:cNvPr id="48242" name="Rectangle 172">
                    <a:extLst>
                      <a:ext uri="{FF2B5EF4-FFF2-40B4-BE49-F238E27FC236}">
                        <a16:creationId xmlns:a16="http://schemas.microsoft.com/office/drawing/2014/main" id="{DA39A7D2-AB99-4CCA-B82D-29D79891AF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43" name="Rectangle 173">
                    <a:extLst>
                      <a:ext uri="{FF2B5EF4-FFF2-40B4-BE49-F238E27FC236}">
                        <a16:creationId xmlns:a16="http://schemas.microsoft.com/office/drawing/2014/main" id="{5DC43859-D7D0-4A08-9FAB-686E3CFB8C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8" name="Group 145">
                  <a:extLst>
                    <a:ext uri="{FF2B5EF4-FFF2-40B4-BE49-F238E27FC236}">
                      <a16:creationId xmlns:a16="http://schemas.microsoft.com/office/drawing/2014/main" id="{657AE057-03B3-4E5B-8F6E-96C13C7C0B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2015"/>
                  <a:ext cx="410" cy="403"/>
                  <a:chOff x="0" y="0"/>
                  <a:chExt cx="410" cy="403"/>
                </a:xfrm>
              </p:grpSpPr>
              <p:sp>
                <p:nvSpPr>
                  <p:cNvPr id="48240" name="Rectangle 175">
                    <a:extLst>
                      <a:ext uri="{FF2B5EF4-FFF2-40B4-BE49-F238E27FC236}">
                        <a16:creationId xmlns:a16="http://schemas.microsoft.com/office/drawing/2014/main" id="{9E86552F-822A-47C9-A606-FBA4D2EC5E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41" name="Rectangle 176">
                    <a:extLst>
                      <a:ext uri="{FF2B5EF4-FFF2-40B4-BE49-F238E27FC236}">
                        <a16:creationId xmlns:a16="http://schemas.microsoft.com/office/drawing/2014/main" id="{94E2DC5E-18E1-4EF1-83BD-7655E6D0F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89" name="Group 148">
                  <a:extLst>
                    <a:ext uri="{FF2B5EF4-FFF2-40B4-BE49-F238E27FC236}">
                      <a16:creationId xmlns:a16="http://schemas.microsoft.com/office/drawing/2014/main" id="{FCADCCC4-C18C-4F6A-B7B1-D103622EBC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2015"/>
                  <a:ext cx="401" cy="403"/>
                  <a:chOff x="0" y="0"/>
                  <a:chExt cx="401" cy="403"/>
                </a:xfrm>
              </p:grpSpPr>
              <p:sp>
                <p:nvSpPr>
                  <p:cNvPr id="48238" name="Rectangle 178">
                    <a:extLst>
                      <a:ext uri="{FF2B5EF4-FFF2-40B4-BE49-F238E27FC236}">
                        <a16:creationId xmlns:a16="http://schemas.microsoft.com/office/drawing/2014/main" id="{8F6E9D8C-DC83-47A9-B2E8-6B4013DF12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39" name="Rectangle 179">
                    <a:extLst>
                      <a:ext uri="{FF2B5EF4-FFF2-40B4-BE49-F238E27FC236}">
                        <a16:creationId xmlns:a16="http://schemas.microsoft.com/office/drawing/2014/main" id="{2BF4E5D1-4532-425F-AB3D-9B088AD8B9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0" name="Group 151">
                  <a:extLst>
                    <a:ext uri="{FF2B5EF4-FFF2-40B4-BE49-F238E27FC236}">
                      <a16:creationId xmlns:a16="http://schemas.microsoft.com/office/drawing/2014/main" id="{CBCE8AE6-4115-4D91-91F9-959DA7A8D5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418"/>
                  <a:ext cx="378" cy="403"/>
                  <a:chOff x="0" y="0"/>
                  <a:chExt cx="378" cy="403"/>
                </a:xfrm>
              </p:grpSpPr>
              <p:sp>
                <p:nvSpPr>
                  <p:cNvPr id="48236" name="Rectangle 181">
                    <a:extLst>
                      <a:ext uri="{FF2B5EF4-FFF2-40B4-BE49-F238E27FC236}">
                        <a16:creationId xmlns:a16="http://schemas.microsoft.com/office/drawing/2014/main" id="{FC892B12-46AC-4C81-BBAE-A87B2AECA9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37" name="Rectangle 182">
                    <a:extLst>
                      <a:ext uri="{FF2B5EF4-FFF2-40B4-BE49-F238E27FC236}">
                        <a16:creationId xmlns:a16="http://schemas.microsoft.com/office/drawing/2014/main" id="{597F0BDD-73B6-4F84-A137-A9322B597E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1" name="Group 154">
                  <a:extLst>
                    <a:ext uri="{FF2B5EF4-FFF2-40B4-BE49-F238E27FC236}">
                      <a16:creationId xmlns:a16="http://schemas.microsoft.com/office/drawing/2014/main" id="{45D83CAC-609D-40BD-ADF4-0F312ED5F3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2418"/>
                  <a:ext cx="394" cy="403"/>
                  <a:chOff x="0" y="0"/>
                  <a:chExt cx="394" cy="403"/>
                </a:xfrm>
              </p:grpSpPr>
              <p:sp>
                <p:nvSpPr>
                  <p:cNvPr id="48234" name="Rectangle 184">
                    <a:extLst>
                      <a:ext uri="{FF2B5EF4-FFF2-40B4-BE49-F238E27FC236}">
                        <a16:creationId xmlns:a16="http://schemas.microsoft.com/office/drawing/2014/main" id="{D5BB5C1E-D9F5-44F1-8885-3BADAA7D38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35" name="Rectangle 185">
                    <a:extLst>
                      <a:ext uri="{FF2B5EF4-FFF2-40B4-BE49-F238E27FC236}">
                        <a16:creationId xmlns:a16="http://schemas.microsoft.com/office/drawing/2014/main" id="{776C4CAF-D259-4CD0-A839-5A91EE962E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2" name="Group 157">
                  <a:extLst>
                    <a:ext uri="{FF2B5EF4-FFF2-40B4-BE49-F238E27FC236}">
                      <a16:creationId xmlns:a16="http://schemas.microsoft.com/office/drawing/2014/main" id="{85A1BD80-99A0-4029-9635-6833AA3F5C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2418"/>
                  <a:ext cx="402" cy="403"/>
                  <a:chOff x="0" y="0"/>
                  <a:chExt cx="402" cy="403"/>
                </a:xfrm>
              </p:grpSpPr>
              <p:sp>
                <p:nvSpPr>
                  <p:cNvPr id="48232" name="Rectangle 187">
                    <a:extLst>
                      <a:ext uri="{FF2B5EF4-FFF2-40B4-BE49-F238E27FC236}">
                        <a16:creationId xmlns:a16="http://schemas.microsoft.com/office/drawing/2014/main" id="{40ADD1CC-5110-4533-BE38-DE5805E7F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33" name="Rectangle 188">
                    <a:extLst>
                      <a:ext uri="{FF2B5EF4-FFF2-40B4-BE49-F238E27FC236}">
                        <a16:creationId xmlns:a16="http://schemas.microsoft.com/office/drawing/2014/main" id="{C1D5E7E5-70BD-41A9-986D-A49DE54972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3" name="Group 160">
                  <a:extLst>
                    <a:ext uri="{FF2B5EF4-FFF2-40B4-BE49-F238E27FC236}">
                      <a16:creationId xmlns:a16="http://schemas.microsoft.com/office/drawing/2014/main" id="{7CE52D50-EF91-41DA-8302-1CEEF8F95F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2418"/>
                  <a:ext cx="406" cy="403"/>
                  <a:chOff x="0" y="0"/>
                  <a:chExt cx="406" cy="403"/>
                </a:xfrm>
              </p:grpSpPr>
              <p:sp>
                <p:nvSpPr>
                  <p:cNvPr id="48230" name="Rectangle 190">
                    <a:extLst>
                      <a:ext uri="{FF2B5EF4-FFF2-40B4-BE49-F238E27FC236}">
                        <a16:creationId xmlns:a16="http://schemas.microsoft.com/office/drawing/2014/main" id="{997B3A92-5C92-4737-9768-606DB0D03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31" name="Rectangle 191">
                    <a:extLst>
                      <a:ext uri="{FF2B5EF4-FFF2-40B4-BE49-F238E27FC236}">
                        <a16:creationId xmlns:a16="http://schemas.microsoft.com/office/drawing/2014/main" id="{D9357AC9-D04A-4FA3-87DF-210A9CF0C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4" name="Group 163">
                  <a:extLst>
                    <a:ext uri="{FF2B5EF4-FFF2-40B4-BE49-F238E27FC236}">
                      <a16:creationId xmlns:a16="http://schemas.microsoft.com/office/drawing/2014/main" id="{04509200-CB72-44C1-A189-798D2EDB7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2418"/>
                  <a:ext cx="408" cy="403"/>
                  <a:chOff x="0" y="0"/>
                  <a:chExt cx="408" cy="403"/>
                </a:xfrm>
              </p:grpSpPr>
              <p:sp>
                <p:nvSpPr>
                  <p:cNvPr id="48228" name="Rectangle 193">
                    <a:extLst>
                      <a:ext uri="{FF2B5EF4-FFF2-40B4-BE49-F238E27FC236}">
                        <a16:creationId xmlns:a16="http://schemas.microsoft.com/office/drawing/2014/main" id="{4EAB5B4C-8AB0-4471-8857-0A259D801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29" name="Rectangle 194">
                    <a:extLst>
                      <a:ext uri="{FF2B5EF4-FFF2-40B4-BE49-F238E27FC236}">
                        <a16:creationId xmlns:a16="http://schemas.microsoft.com/office/drawing/2014/main" id="{ABD47A79-8F91-4AE9-AA0E-9D88F30AAF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5" name="Group 166">
                  <a:extLst>
                    <a:ext uri="{FF2B5EF4-FFF2-40B4-BE49-F238E27FC236}">
                      <a16:creationId xmlns:a16="http://schemas.microsoft.com/office/drawing/2014/main" id="{EA5BC23B-5837-42C3-8F55-CA78BC72B5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2418"/>
                  <a:ext cx="409" cy="403"/>
                  <a:chOff x="0" y="0"/>
                  <a:chExt cx="409" cy="403"/>
                </a:xfrm>
              </p:grpSpPr>
              <p:sp>
                <p:nvSpPr>
                  <p:cNvPr id="48226" name="Rectangle 196">
                    <a:extLst>
                      <a:ext uri="{FF2B5EF4-FFF2-40B4-BE49-F238E27FC236}">
                        <a16:creationId xmlns:a16="http://schemas.microsoft.com/office/drawing/2014/main" id="{7CC4FCA9-88B6-4E96-9931-74DD98C49A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27" name="Rectangle 197">
                    <a:extLst>
                      <a:ext uri="{FF2B5EF4-FFF2-40B4-BE49-F238E27FC236}">
                        <a16:creationId xmlns:a16="http://schemas.microsoft.com/office/drawing/2014/main" id="{858C17D7-C55E-4302-8869-D3CBE25269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6" name="Group 169">
                  <a:extLst>
                    <a:ext uri="{FF2B5EF4-FFF2-40B4-BE49-F238E27FC236}">
                      <a16:creationId xmlns:a16="http://schemas.microsoft.com/office/drawing/2014/main" id="{E54DA029-6B59-4485-AA03-323375F482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2418"/>
                  <a:ext cx="410" cy="403"/>
                  <a:chOff x="0" y="0"/>
                  <a:chExt cx="410" cy="403"/>
                </a:xfrm>
              </p:grpSpPr>
              <p:sp>
                <p:nvSpPr>
                  <p:cNvPr id="48224" name="Rectangle 199">
                    <a:extLst>
                      <a:ext uri="{FF2B5EF4-FFF2-40B4-BE49-F238E27FC236}">
                        <a16:creationId xmlns:a16="http://schemas.microsoft.com/office/drawing/2014/main" id="{0C954166-051F-4A7D-90F1-A216960F4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25" name="Rectangle 200">
                    <a:extLst>
                      <a:ext uri="{FF2B5EF4-FFF2-40B4-BE49-F238E27FC236}">
                        <a16:creationId xmlns:a16="http://schemas.microsoft.com/office/drawing/2014/main" id="{A47080CA-C86F-436A-800A-41C05C4214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7" name="Group 172">
                  <a:extLst>
                    <a:ext uri="{FF2B5EF4-FFF2-40B4-BE49-F238E27FC236}">
                      <a16:creationId xmlns:a16="http://schemas.microsoft.com/office/drawing/2014/main" id="{88A9B971-3FEE-480F-96C6-0D15DC4415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2418"/>
                  <a:ext cx="401" cy="403"/>
                  <a:chOff x="0" y="0"/>
                  <a:chExt cx="401" cy="403"/>
                </a:xfrm>
              </p:grpSpPr>
              <p:sp>
                <p:nvSpPr>
                  <p:cNvPr id="48222" name="Rectangle 202">
                    <a:extLst>
                      <a:ext uri="{FF2B5EF4-FFF2-40B4-BE49-F238E27FC236}">
                        <a16:creationId xmlns:a16="http://schemas.microsoft.com/office/drawing/2014/main" id="{D9EBB715-FC4E-49FE-9BCC-42D03FE849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23" name="Rectangle 203">
                    <a:extLst>
                      <a:ext uri="{FF2B5EF4-FFF2-40B4-BE49-F238E27FC236}">
                        <a16:creationId xmlns:a16="http://schemas.microsoft.com/office/drawing/2014/main" id="{5F5FAB54-C56F-4AE5-8553-E66CDBA88D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8" name="Group 175">
                  <a:extLst>
                    <a:ext uri="{FF2B5EF4-FFF2-40B4-BE49-F238E27FC236}">
                      <a16:creationId xmlns:a16="http://schemas.microsoft.com/office/drawing/2014/main" id="{60281B96-60E0-452E-8FF4-CA04F350E9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21"/>
                  <a:ext cx="378" cy="403"/>
                  <a:chOff x="0" y="0"/>
                  <a:chExt cx="378" cy="403"/>
                </a:xfrm>
              </p:grpSpPr>
              <p:sp>
                <p:nvSpPr>
                  <p:cNvPr id="48220" name="Rectangle 205">
                    <a:extLst>
                      <a:ext uri="{FF2B5EF4-FFF2-40B4-BE49-F238E27FC236}">
                        <a16:creationId xmlns:a16="http://schemas.microsoft.com/office/drawing/2014/main" id="{5B92FAEB-22E1-4217-AD40-07EDC3190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21" name="Rectangle 206">
                    <a:extLst>
                      <a:ext uri="{FF2B5EF4-FFF2-40B4-BE49-F238E27FC236}">
                        <a16:creationId xmlns:a16="http://schemas.microsoft.com/office/drawing/2014/main" id="{CDF7A716-C3A7-4A4A-97AC-0BCB4379E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199" name="Group 178">
                  <a:extLst>
                    <a:ext uri="{FF2B5EF4-FFF2-40B4-BE49-F238E27FC236}">
                      <a16:creationId xmlns:a16="http://schemas.microsoft.com/office/drawing/2014/main" id="{1A219A63-4C8F-4911-BA7E-BAC90EF2E2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2821"/>
                  <a:ext cx="394" cy="403"/>
                  <a:chOff x="0" y="0"/>
                  <a:chExt cx="394" cy="403"/>
                </a:xfrm>
              </p:grpSpPr>
              <p:sp>
                <p:nvSpPr>
                  <p:cNvPr id="48218" name="Rectangle 208">
                    <a:extLst>
                      <a:ext uri="{FF2B5EF4-FFF2-40B4-BE49-F238E27FC236}">
                        <a16:creationId xmlns:a16="http://schemas.microsoft.com/office/drawing/2014/main" id="{C8AB4D29-C740-459F-9338-F9B4603D90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19" name="Rectangle 209">
                    <a:extLst>
                      <a:ext uri="{FF2B5EF4-FFF2-40B4-BE49-F238E27FC236}">
                        <a16:creationId xmlns:a16="http://schemas.microsoft.com/office/drawing/2014/main" id="{60DE1E84-C970-46B1-AA3E-402D35EC33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200" name="Group 181">
                  <a:extLst>
                    <a:ext uri="{FF2B5EF4-FFF2-40B4-BE49-F238E27FC236}">
                      <a16:creationId xmlns:a16="http://schemas.microsoft.com/office/drawing/2014/main" id="{35B6BDA0-3D26-4FDA-B9C0-674223CB11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2821"/>
                  <a:ext cx="402" cy="403"/>
                  <a:chOff x="0" y="0"/>
                  <a:chExt cx="402" cy="403"/>
                </a:xfrm>
              </p:grpSpPr>
              <p:sp>
                <p:nvSpPr>
                  <p:cNvPr id="48216" name="Rectangle 211">
                    <a:extLst>
                      <a:ext uri="{FF2B5EF4-FFF2-40B4-BE49-F238E27FC236}">
                        <a16:creationId xmlns:a16="http://schemas.microsoft.com/office/drawing/2014/main" id="{2107734B-DA84-49A3-B217-5E8882BCF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17" name="Rectangle 212">
                    <a:extLst>
                      <a:ext uri="{FF2B5EF4-FFF2-40B4-BE49-F238E27FC236}">
                        <a16:creationId xmlns:a16="http://schemas.microsoft.com/office/drawing/2014/main" id="{DD758B05-17CB-4E66-B480-6D209EA3B0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201" name="Group 184">
                  <a:extLst>
                    <a:ext uri="{FF2B5EF4-FFF2-40B4-BE49-F238E27FC236}">
                      <a16:creationId xmlns:a16="http://schemas.microsoft.com/office/drawing/2014/main" id="{EA17B66F-C7D2-4BCE-80C3-2F14FC077D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2821"/>
                  <a:ext cx="406" cy="403"/>
                  <a:chOff x="0" y="0"/>
                  <a:chExt cx="406" cy="403"/>
                </a:xfrm>
              </p:grpSpPr>
              <p:sp>
                <p:nvSpPr>
                  <p:cNvPr id="48214" name="Rectangle 214">
                    <a:extLst>
                      <a:ext uri="{FF2B5EF4-FFF2-40B4-BE49-F238E27FC236}">
                        <a16:creationId xmlns:a16="http://schemas.microsoft.com/office/drawing/2014/main" id="{7022824A-BC71-462A-A5BC-4E332EAFFA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15" name="Rectangle 215">
                    <a:extLst>
                      <a:ext uri="{FF2B5EF4-FFF2-40B4-BE49-F238E27FC236}">
                        <a16:creationId xmlns:a16="http://schemas.microsoft.com/office/drawing/2014/main" id="{DF712485-613F-4E69-B2DC-EB635D51BA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202" name="Group 187">
                  <a:extLst>
                    <a:ext uri="{FF2B5EF4-FFF2-40B4-BE49-F238E27FC236}">
                      <a16:creationId xmlns:a16="http://schemas.microsoft.com/office/drawing/2014/main" id="{A94E8F48-0002-4FEA-9AFE-AEBBF21CD6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2821"/>
                  <a:ext cx="408" cy="403"/>
                  <a:chOff x="0" y="0"/>
                  <a:chExt cx="408" cy="403"/>
                </a:xfrm>
              </p:grpSpPr>
              <p:sp>
                <p:nvSpPr>
                  <p:cNvPr id="48212" name="Rectangle 217">
                    <a:extLst>
                      <a:ext uri="{FF2B5EF4-FFF2-40B4-BE49-F238E27FC236}">
                        <a16:creationId xmlns:a16="http://schemas.microsoft.com/office/drawing/2014/main" id="{DD7D9B8E-579D-43C7-9190-7078EE7F1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13" name="Rectangle 218">
                    <a:extLst>
                      <a:ext uri="{FF2B5EF4-FFF2-40B4-BE49-F238E27FC236}">
                        <a16:creationId xmlns:a16="http://schemas.microsoft.com/office/drawing/2014/main" id="{6D30DC23-67B2-4C5B-81C9-1547CCC66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203" name="Group 190">
                  <a:extLst>
                    <a:ext uri="{FF2B5EF4-FFF2-40B4-BE49-F238E27FC236}">
                      <a16:creationId xmlns:a16="http://schemas.microsoft.com/office/drawing/2014/main" id="{82240DA1-D3EC-45F4-A78D-29ECA2D397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2821"/>
                  <a:ext cx="409" cy="403"/>
                  <a:chOff x="0" y="0"/>
                  <a:chExt cx="409" cy="403"/>
                </a:xfrm>
              </p:grpSpPr>
              <p:sp>
                <p:nvSpPr>
                  <p:cNvPr id="48210" name="Rectangle 220">
                    <a:extLst>
                      <a:ext uri="{FF2B5EF4-FFF2-40B4-BE49-F238E27FC236}">
                        <a16:creationId xmlns:a16="http://schemas.microsoft.com/office/drawing/2014/main" id="{802B2907-61A4-44C1-BB2A-66BD224346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11" name="Rectangle 221">
                    <a:extLst>
                      <a:ext uri="{FF2B5EF4-FFF2-40B4-BE49-F238E27FC236}">
                        <a16:creationId xmlns:a16="http://schemas.microsoft.com/office/drawing/2014/main" id="{3374BD23-62FB-4577-AC68-C0B032C585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204" name="Group 193">
                  <a:extLst>
                    <a:ext uri="{FF2B5EF4-FFF2-40B4-BE49-F238E27FC236}">
                      <a16:creationId xmlns:a16="http://schemas.microsoft.com/office/drawing/2014/main" id="{2FFC6BDF-06C0-4441-80EC-BFA962AE2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2821"/>
                  <a:ext cx="410" cy="403"/>
                  <a:chOff x="0" y="0"/>
                  <a:chExt cx="410" cy="403"/>
                </a:xfrm>
              </p:grpSpPr>
              <p:sp>
                <p:nvSpPr>
                  <p:cNvPr id="48208" name="Rectangle 223">
                    <a:extLst>
                      <a:ext uri="{FF2B5EF4-FFF2-40B4-BE49-F238E27FC236}">
                        <a16:creationId xmlns:a16="http://schemas.microsoft.com/office/drawing/2014/main" id="{4CCDD1FF-E12D-4290-9068-9C5BD040A0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09" name="Rectangle 224">
                    <a:extLst>
                      <a:ext uri="{FF2B5EF4-FFF2-40B4-BE49-F238E27FC236}">
                        <a16:creationId xmlns:a16="http://schemas.microsoft.com/office/drawing/2014/main" id="{4179D51D-4B48-4EF8-B766-A15E56D4E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8205" name="Group 196">
                  <a:extLst>
                    <a:ext uri="{FF2B5EF4-FFF2-40B4-BE49-F238E27FC236}">
                      <a16:creationId xmlns:a16="http://schemas.microsoft.com/office/drawing/2014/main" id="{51830883-1E4E-4118-BB05-38F3290965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2821"/>
                  <a:ext cx="401" cy="403"/>
                  <a:chOff x="0" y="0"/>
                  <a:chExt cx="401" cy="403"/>
                </a:xfrm>
              </p:grpSpPr>
              <p:sp>
                <p:nvSpPr>
                  <p:cNvPr id="48206" name="Rectangle 226">
                    <a:extLst>
                      <a:ext uri="{FF2B5EF4-FFF2-40B4-BE49-F238E27FC236}">
                        <a16:creationId xmlns:a16="http://schemas.microsoft.com/office/drawing/2014/main" id="{4218669C-7C14-4D46-ACE0-4CC06E8FE6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207" name="Rectangle 227">
                    <a:extLst>
                      <a:ext uri="{FF2B5EF4-FFF2-40B4-BE49-F238E27FC236}">
                        <a16:creationId xmlns:a16="http://schemas.microsoft.com/office/drawing/2014/main" id="{1BB430B6-D695-46D5-96D4-6FA721DEF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48141" name="Rectangle 228">
                <a:extLst>
                  <a:ext uri="{FF2B5EF4-FFF2-40B4-BE49-F238E27FC236}">
                    <a16:creationId xmlns:a16="http://schemas.microsoft.com/office/drawing/2014/main" id="{0DA05075-26C2-440D-A88B-4AB73732D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214" cy="3230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36" name="Oval 229">
              <a:extLst>
                <a:ext uri="{FF2B5EF4-FFF2-40B4-BE49-F238E27FC236}">
                  <a16:creationId xmlns:a16="http://schemas.microsoft.com/office/drawing/2014/main" id="{766AAEEA-6865-4E0E-9FAB-36918B260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914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7" name="Oval 230">
              <a:extLst>
                <a:ext uri="{FF2B5EF4-FFF2-40B4-BE49-F238E27FC236}">
                  <a16:creationId xmlns:a16="http://schemas.microsoft.com/office/drawing/2014/main" id="{C0D769E4-5521-47CC-8ABD-E9432602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685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8138" name="Object 202">
              <a:extLst>
                <a:ext uri="{FF2B5EF4-FFF2-40B4-BE49-F238E27FC236}">
                  <a16:creationId xmlns:a16="http://schemas.microsoft.com/office/drawing/2014/main" id="{C6F56A4A-18BD-40EF-9124-6D83E6F7C0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0" y="990600"/>
            <a:ext cx="754063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6" r:id="rId4" imgW="584962" imgH="228898" progId="Equation.3">
                    <p:embed/>
                  </p:oleObj>
                </mc:Choice>
                <mc:Fallback>
                  <p:oleObj r:id="rId4" imgW="584962" imgH="228898" progId="Equation.3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990600"/>
                          <a:ext cx="754063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203">
              <a:extLst>
                <a:ext uri="{FF2B5EF4-FFF2-40B4-BE49-F238E27FC236}">
                  <a16:creationId xmlns:a16="http://schemas.microsoft.com/office/drawing/2014/main" id="{C0A06502-46ED-4333-ACBC-81A5DA87F3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" y="381000"/>
            <a:ext cx="741363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7" r:id="rId6" imgW="610660" imgH="228998" progId="Equation.3">
                    <p:embed/>
                  </p:oleObj>
                </mc:Choice>
                <mc:Fallback>
                  <p:oleObj r:id="rId6" imgW="610660" imgH="228998" progId="Equation.3">
                    <p:embed/>
                    <p:pic>
                      <p:nvPicPr>
                        <p:cNvPr id="0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81000"/>
                          <a:ext cx="741363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2">
            <a:extLst>
              <a:ext uri="{FF2B5EF4-FFF2-40B4-BE49-F238E27FC236}">
                <a16:creationId xmlns:a16="http://schemas.microsoft.com/office/drawing/2014/main" id="{31B150CE-74E6-4CD4-B868-E6E99E95B3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Box 1">
            <a:extLst>
              <a:ext uri="{FF2B5EF4-FFF2-40B4-BE49-F238E27FC236}">
                <a16:creationId xmlns:a16="http://schemas.microsoft.com/office/drawing/2014/main" id="{B50F3A69-5E87-4C13-9E5D-265E448BB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89AAA48-6077-412F-AEFC-E50AB715D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两点法嵌入过程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）将载体图像分为</a:t>
            </a:r>
            <a:r>
              <a:rPr lang="en-US" altLang="zh-CN" sz="2400" kern="0" dirty="0"/>
              <a:t>8×8</a:t>
            </a:r>
            <a:r>
              <a:rPr lang="zh-CN" altLang="en-US" sz="2400" kern="0" dirty="0"/>
              <a:t>的块，做二维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）用                    来表示选中的两个系数的坐标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3</a:t>
            </a:r>
            <a:r>
              <a:rPr lang="zh-CN" altLang="en-US" sz="2400" kern="0" dirty="0"/>
              <a:t>）对于第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bit</a:t>
            </a:r>
            <a:r>
              <a:rPr lang="zh-CN" altLang="en-US" sz="2400" kern="0" dirty="0"/>
              <a:t>秘密信息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</a:t>
            </a:r>
            <a:r>
              <a:rPr lang="en-US" altLang="zh-CN" sz="2400" kern="0" dirty="0"/>
              <a:t>if</a:t>
            </a:r>
            <a:r>
              <a:rPr lang="zh-CN" altLang="en-US" sz="2400" kern="0" dirty="0"/>
              <a:t>（要隐藏信息‘</a:t>
            </a:r>
            <a:r>
              <a:rPr lang="en-US" altLang="zh-CN" sz="2400" kern="0" dirty="0"/>
              <a:t>1’</a:t>
            </a:r>
            <a:r>
              <a:rPr lang="zh-CN" altLang="en-US" sz="2400" kern="0" dirty="0"/>
              <a:t>）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   </a:t>
            </a:r>
            <a:r>
              <a:rPr lang="en-US" altLang="zh-CN" sz="2400" kern="0" dirty="0"/>
              <a:t>make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else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      make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4</a:t>
            </a:r>
            <a:r>
              <a:rPr lang="zh-CN" altLang="en-US" sz="2400" kern="0" dirty="0"/>
              <a:t>）逆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变换，还原图像</a:t>
            </a: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8AB27D-6020-4AC9-BBD8-B0138E83853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  <p:graphicFrame>
        <p:nvGraphicFramePr>
          <p:cNvPr id="207" name="Object 3">
            <a:extLst>
              <a:ext uri="{FF2B5EF4-FFF2-40B4-BE49-F238E27FC236}">
                <a16:creationId xmlns:a16="http://schemas.microsoft.com/office/drawing/2014/main" id="{54A367A6-8934-479B-A91B-58C5E4D4F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2781300"/>
          <a:ext cx="635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r:id="rId4" imgW="458194" imgH="216370" progId="Equation.3">
                  <p:embed/>
                </p:oleObj>
              </mc:Choice>
              <mc:Fallback>
                <p:oleObj r:id="rId4" imgW="458194" imgH="21637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781300"/>
                        <a:ext cx="635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Object 4">
            <a:extLst>
              <a:ext uri="{FF2B5EF4-FFF2-40B4-BE49-F238E27FC236}">
                <a16:creationId xmlns:a16="http://schemas.microsoft.com/office/drawing/2014/main" id="{CA09EA87-95FB-4AFD-9E51-C698D7BA5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6338" y="2781300"/>
          <a:ext cx="685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r:id="rId6" imgW="495730" imgH="216088" progId="Equation.3">
                  <p:embed/>
                </p:oleObj>
              </mc:Choice>
              <mc:Fallback>
                <p:oleObj r:id="rId6" imgW="495730" imgH="2160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2781300"/>
                        <a:ext cx="685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5">
            <a:extLst>
              <a:ext uri="{FF2B5EF4-FFF2-40B4-BE49-F238E27FC236}">
                <a16:creationId xmlns:a16="http://schemas.microsoft.com/office/drawing/2014/main" id="{EAB86753-74BF-47E4-94DB-27B00422A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149725"/>
          <a:ext cx="228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r:id="rId8" imgW="1360672" imgH="228898" progId="Equation.3">
                  <p:embed/>
                </p:oleObj>
              </mc:Choice>
              <mc:Fallback>
                <p:oleObj r:id="rId8" imgW="1360672" imgH="2288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49725"/>
                        <a:ext cx="228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ct 6">
            <a:extLst>
              <a:ext uri="{FF2B5EF4-FFF2-40B4-BE49-F238E27FC236}">
                <a16:creationId xmlns:a16="http://schemas.microsoft.com/office/drawing/2014/main" id="{981EAB2F-F4D5-499C-A9E2-47511A16A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4938713"/>
          <a:ext cx="2286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r:id="rId10" imgW="1360672" imgH="228898" progId="Equation.3">
                  <p:embed/>
                </p:oleObj>
              </mc:Choice>
              <mc:Fallback>
                <p:oleObj r:id="rId10" imgW="1360672" imgH="22889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938713"/>
                        <a:ext cx="22860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2">
            <a:extLst>
              <a:ext uri="{FF2B5EF4-FFF2-40B4-BE49-F238E27FC236}">
                <a16:creationId xmlns:a16="http://schemas.microsoft.com/office/drawing/2014/main" id="{492DD323-ACCD-4C4B-A595-8667B55A48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065FA442-3F7D-4D65-9D9C-3E9ADA033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FAFA469-8A66-4C6F-9D0A-D5CCDDFB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算法分析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）如果选定位置的两个系数相差太大，修改后则对图像影响较大。</a:t>
            </a:r>
          </a:p>
          <a:p>
            <a:pPr marL="400050" lvl="1" indent="0" eaLnBrk="1" hangingPunct="1"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所以要保证选择的系数必须量化系数一致，并且位于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的中频部分。通常选择</a:t>
            </a:r>
            <a:r>
              <a:rPr lang="en-US" altLang="zh-CN" sz="2400" kern="0" dirty="0"/>
              <a:t>(5,2)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(4,3)</a:t>
            </a:r>
            <a:r>
              <a:rPr lang="zh-CN" altLang="en-US" sz="2400" kern="0" dirty="0"/>
              <a:t>或者</a:t>
            </a:r>
            <a:r>
              <a:rPr lang="en-US" altLang="zh-CN" sz="2400" kern="0" dirty="0"/>
              <a:t>(2,3)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(4,1)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系数相差很小，很难保证隐秘图像在保存、信道上传输不发生变化。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算法需要引入一个控制量</a:t>
            </a:r>
            <a:r>
              <a:rPr lang="en-US" altLang="zh-CN" sz="2400" kern="0" dirty="0"/>
              <a:t>α</a:t>
            </a:r>
            <a:r>
              <a:rPr lang="zh-CN" altLang="en-US" sz="2400" kern="0" dirty="0"/>
              <a:t>对系数差值进行放大，即使得                                 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分析</a:t>
            </a:r>
            <a:r>
              <a:rPr lang="en-US" altLang="zh-CN" sz="2400" kern="0" dirty="0"/>
              <a:t>α</a:t>
            </a:r>
            <a:r>
              <a:rPr lang="zh-CN" altLang="en-US" sz="2400" kern="0" dirty="0"/>
              <a:t>与隐藏鲁棒性的关系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836498-F44C-4D5A-802A-B7CB863CD6F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  <p:graphicFrame>
        <p:nvGraphicFramePr>
          <p:cNvPr id="52230" name="Object 4">
            <a:extLst>
              <a:ext uri="{FF2B5EF4-FFF2-40B4-BE49-F238E27FC236}">
                <a16:creationId xmlns:a16="http://schemas.microsoft.com/office/drawing/2014/main" id="{7788BF8E-C1AF-42E8-B371-BCDB6FC4F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257800"/>
          <a:ext cx="23050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r:id="rId4" imgW="1588879" imgH="228799" progId="">
                  <p:embed/>
                </p:oleObj>
              </mc:Choice>
              <mc:Fallback>
                <p:oleObj r:id="rId4" imgW="1588879" imgH="22879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57800"/>
                        <a:ext cx="230505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2">
            <a:extLst>
              <a:ext uri="{FF2B5EF4-FFF2-40B4-BE49-F238E27FC236}">
                <a16:creationId xmlns:a16="http://schemas.microsoft.com/office/drawing/2014/main" id="{01B3AADA-6A23-4FE1-9B2A-0A8C525608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TextBox 1">
            <a:extLst>
              <a:ext uri="{FF2B5EF4-FFF2-40B4-BE49-F238E27FC236}">
                <a16:creationId xmlns:a16="http://schemas.microsoft.com/office/drawing/2014/main" id="{6238D24B-539C-4428-BF32-AFC876B2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B0ED81-67E7-496C-9245-6216C286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算法参数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a</a:t>
            </a:r>
            <a:r>
              <a:rPr lang="zh-CN" altLang="en-US" sz="2400" kern="0" dirty="0"/>
              <a:t>是为了避免传输过程中编码错误而引入的控制量。</a:t>
            </a:r>
            <a:endParaRPr lang="en-US" altLang="zh-CN" sz="2400" kern="0" dirty="0"/>
          </a:p>
          <a:p>
            <a:pPr marL="400050" lvl="1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a</a:t>
            </a:r>
            <a:r>
              <a:rPr lang="zh-CN" altLang="en-US" sz="2400" kern="0" dirty="0"/>
              <a:t>越大鲁棒性越好，对图像的破坏越大。 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越小鲁棒性越差，对图像的破坏越小。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）取不同的质量因子和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，观察随着质量因子的变化，不同额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对应的误码率如何变化并作图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  </a:t>
            </a:r>
            <a:r>
              <a:rPr lang="en-US" altLang="zh-CN" sz="2400" kern="0" dirty="0" err="1"/>
              <a:t>imwrite</a:t>
            </a:r>
            <a:r>
              <a:rPr lang="en-US" altLang="zh-CN" sz="2400" kern="0" dirty="0"/>
              <a:t>(</a:t>
            </a:r>
            <a:r>
              <a:rPr lang="en-US" altLang="zh-CN" sz="2400" kern="0" dirty="0" err="1"/>
              <a:t>image,’temp.jpg’,’jpg’,’quality’,q</a:t>
            </a:r>
            <a:r>
              <a:rPr lang="en-US" altLang="zh-CN" sz="2400" kern="0" dirty="0"/>
              <a:t>);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）在嵌入同样信息的情况下，观察随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的增大，图片发生的变化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DB91C7-35DC-44CB-B1A0-5B454ABDE60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2">
            <a:extLst>
              <a:ext uri="{FF2B5EF4-FFF2-40B4-BE49-F238E27FC236}">
                <a16:creationId xmlns:a16="http://schemas.microsoft.com/office/drawing/2014/main" id="{7806B3AD-50D5-45EE-900C-C5941A09B3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Box 1">
            <a:extLst>
              <a:ext uri="{FF2B5EF4-FFF2-40B4-BE49-F238E27FC236}">
                <a16:creationId xmlns:a16="http://schemas.microsoft.com/office/drawing/2014/main" id="{91BD90C9-6755-424E-A3CC-3B2F4CC3E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4A0105-27A2-47C0-9D4A-0CAAC6D0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两点法提取过程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）对图像进行二维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）比较每一块中约定位置的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系数值，根据其相对大小，得到隐藏信息的比特串，从而恢复出秘密信息</a:t>
            </a: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B6B1EEA-D40E-44A7-912E-FA2B6D6E9E7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1522A91-96F5-495E-9922-260EC02C6F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实验课总体要求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4D6C3159-4AD5-4773-A4FE-8839DE2DCD7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考勤要求：</a:t>
            </a:r>
            <a:endParaRPr lang="en-US" altLang="zh-CN" dirty="0"/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每次实验课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en-US" altLang="zh-CN" dirty="0">
                <a:solidFill>
                  <a:srgbClr val="FF0000"/>
                </a:solidFill>
              </a:rPr>
              <a:t>30min</a:t>
            </a:r>
            <a:r>
              <a:rPr lang="zh-CN" altLang="en-US" dirty="0"/>
              <a:t>签到</a:t>
            </a:r>
            <a:endParaRPr lang="en-US" altLang="zh-CN" dirty="0"/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每次实验课需</a:t>
            </a:r>
            <a:r>
              <a:rPr lang="zh-CN" altLang="en-US" dirty="0">
                <a:solidFill>
                  <a:srgbClr val="FF0000"/>
                </a:solidFill>
              </a:rPr>
              <a:t>检查相关任务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有科研等任务提前离开的同学需跟教辅请假说明，下次实验课检查相关任务</a:t>
            </a:r>
            <a:endParaRPr lang="en-US" altLang="zh-CN" dirty="0"/>
          </a:p>
        </p:txBody>
      </p:sp>
      <p:sp>
        <p:nvSpPr>
          <p:cNvPr id="8196" name="日期占位符 3">
            <a:extLst>
              <a:ext uri="{FF2B5EF4-FFF2-40B4-BE49-F238E27FC236}">
                <a16:creationId xmlns:a16="http://schemas.microsoft.com/office/drawing/2014/main" id="{05A11685-1B7C-450A-80A8-483BBE4AFF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de-DE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灯片编号占位符 4">
            <a:extLst>
              <a:ext uri="{FF2B5EF4-FFF2-40B4-BE49-F238E27FC236}">
                <a16:creationId xmlns:a16="http://schemas.microsoft.com/office/drawing/2014/main" id="{090B78AC-80C6-4AFE-8063-01BF838252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fld id="{928D270D-A3C8-4C7E-B6F8-B926FB2EF308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2">
            <a:extLst>
              <a:ext uri="{FF2B5EF4-FFF2-40B4-BE49-F238E27FC236}">
                <a16:creationId xmlns:a16="http://schemas.microsoft.com/office/drawing/2014/main" id="{04465B2F-0184-444E-A683-90A7359720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Box 1">
            <a:extLst>
              <a:ext uri="{FF2B5EF4-FFF2-40B4-BE49-F238E27FC236}">
                <a16:creationId xmlns:a16="http://schemas.microsoft.com/office/drawing/2014/main" id="{E7A18902-560A-4DDA-B87A-D10A8B83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9391514-DB3D-48D1-A0BB-60B3F2F1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  <a:r>
              <a:rPr lang="en-US" altLang="zh-CN" kern="0" dirty="0"/>
              <a:t>—</a:t>
            </a:r>
            <a:r>
              <a:rPr lang="zh-CN" altLang="en-US" kern="0" dirty="0"/>
              <a:t>三点法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算法原理：利用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中频系数中的三个系数之间的相对关系来对秘密信息进行编码。</a:t>
            </a: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D8672D-A595-47CF-B5D0-E2C7D8D0A0D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  <p:grpSp>
        <p:nvGrpSpPr>
          <p:cNvPr id="58374" name="Group 5">
            <a:extLst>
              <a:ext uri="{FF2B5EF4-FFF2-40B4-BE49-F238E27FC236}">
                <a16:creationId xmlns:a16="http://schemas.microsoft.com/office/drawing/2014/main" id="{446B7595-9EFC-44C2-BA83-5C1A750DBE93}"/>
              </a:ext>
            </a:extLst>
          </p:cNvPr>
          <p:cNvGrpSpPr>
            <a:grpSpLocks/>
          </p:cNvGrpSpPr>
          <p:nvPr/>
        </p:nvGrpSpPr>
        <p:grpSpPr bwMode="auto">
          <a:xfrm>
            <a:off x="2982913" y="3357563"/>
            <a:ext cx="3178175" cy="2743200"/>
            <a:chOff x="0" y="0"/>
            <a:chExt cx="1886630" cy="1752600"/>
          </a:xfrm>
        </p:grpSpPr>
        <p:grpSp>
          <p:nvGrpSpPr>
            <p:cNvPr id="58377" name="Group 6">
              <a:extLst>
                <a:ext uri="{FF2B5EF4-FFF2-40B4-BE49-F238E27FC236}">
                  <a16:creationId xmlns:a16="http://schemas.microsoft.com/office/drawing/2014/main" id="{A39EEE3F-8898-4BD0-BC72-1A2C80C7D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30" y="0"/>
              <a:ext cx="1828800" cy="1752600"/>
              <a:chOff x="0" y="0"/>
              <a:chExt cx="3214" cy="3230"/>
            </a:xfrm>
          </p:grpSpPr>
          <p:grpSp>
            <p:nvGrpSpPr>
              <p:cNvPr id="58382" name="Group 7">
                <a:extLst>
                  <a:ext uri="{FF2B5EF4-FFF2-40B4-BE49-F238E27FC236}">
                    <a16:creationId xmlns:a16="http://schemas.microsoft.com/office/drawing/2014/main" id="{B407C134-3068-4912-979C-764C8B9523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3"/>
                <a:ext cx="3208" cy="3224"/>
                <a:chOff x="0" y="0"/>
                <a:chExt cx="3208" cy="3224"/>
              </a:xfrm>
            </p:grpSpPr>
            <p:grpSp>
              <p:nvGrpSpPr>
                <p:cNvPr id="58384" name="Group 8">
                  <a:extLst>
                    <a:ext uri="{FF2B5EF4-FFF2-40B4-BE49-F238E27FC236}">
                      <a16:creationId xmlns:a16="http://schemas.microsoft.com/office/drawing/2014/main" id="{113FED10-2857-444F-87FB-E716ACDA5E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78" cy="403"/>
                  <a:chOff x="0" y="0"/>
                  <a:chExt cx="378" cy="403"/>
                </a:xfrm>
              </p:grpSpPr>
              <p:sp>
                <p:nvSpPr>
                  <p:cNvPr id="58574" name="Rectangle 37">
                    <a:extLst>
                      <a:ext uri="{FF2B5EF4-FFF2-40B4-BE49-F238E27FC236}">
                        <a16:creationId xmlns:a16="http://schemas.microsoft.com/office/drawing/2014/main" id="{045E2B59-7FA2-49A9-9C58-EB1E268BC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75" name="Rectangle 38">
                    <a:extLst>
                      <a:ext uri="{FF2B5EF4-FFF2-40B4-BE49-F238E27FC236}">
                        <a16:creationId xmlns:a16="http://schemas.microsoft.com/office/drawing/2014/main" id="{03A12A21-BEA4-4D8F-98AA-65093A83F7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85" name="Group 11">
                  <a:extLst>
                    <a:ext uri="{FF2B5EF4-FFF2-40B4-BE49-F238E27FC236}">
                      <a16:creationId xmlns:a16="http://schemas.microsoft.com/office/drawing/2014/main" id="{C843097B-C587-4FF2-848F-0A0351BBBB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0"/>
                  <a:ext cx="394" cy="403"/>
                  <a:chOff x="0" y="0"/>
                  <a:chExt cx="394" cy="403"/>
                </a:xfrm>
              </p:grpSpPr>
              <p:sp>
                <p:nvSpPr>
                  <p:cNvPr id="58572" name="Rectangle 40">
                    <a:extLst>
                      <a:ext uri="{FF2B5EF4-FFF2-40B4-BE49-F238E27FC236}">
                        <a16:creationId xmlns:a16="http://schemas.microsoft.com/office/drawing/2014/main" id="{DA598E07-8361-4D8B-8450-C743455BC0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73" name="Rectangle 41">
                    <a:extLst>
                      <a:ext uri="{FF2B5EF4-FFF2-40B4-BE49-F238E27FC236}">
                        <a16:creationId xmlns:a16="http://schemas.microsoft.com/office/drawing/2014/main" id="{B6A035D2-E684-4696-A4B3-9D812BA23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86" name="Group 14">
                  <a:extLst>
                    <a:ext uri="{FF2B5EF4-FFF2-40B4-BE49-F238E27FC236}">
                      <a16:creationId xmlns:a16="http://schemas.microsoft.com/office/drawing/2014/main" id="{D2FFE87C-88B1-43AC-901B-F31843EB25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0"/>
                  <a:ext cx="402" cy="403"/>
                  <a:chOff x="0" y="0"/>
                  <a:chExt cx="402" cy="403"/>
                </a:xfrm>
              </p:grpSpPr>
              <p:sp>
                <p:nvSpPr>
                  <p:cNvPr id="58570" name="Rectangle 43">
                    <a:extLst>
                      <a:ext uri="{FF2B5EF4-FFF2-40B4-BE49-F238E27FC236}">
                        <a16:creationId xmlns:a16="http://schemas.microsoft.com/office/drawing/2014/main" id="{B50BC641-EAE0-436D-AA35-00827A2D8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71" name="Rectangle 44">
                    <a:extLst>
                      <a:ext uri="{FF2B5EF4-FFF2-40B4-BE49-F238E27FC236}">
                        <a16:creationId xmlns:a16="http://schemas.microsoft.com/office/drawing/2014/main" id="{9B6414A8-32F7-40F3-AF2D-48B6BE4E28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87" name="Group 17">
                  <a:extLst>
                    <a:ext uri="{FF2B5EF4-FFF2-40B4-BE49-F238E27FC236}">
                      <a16:creationId xmlns:a16="http://schemas.microsoft.com/office/drawing/2014/main" id="{11542C1B-313B-4840-A625-C7DB91C90F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0"/>
                  <a:ext cx="406" cy="403"/>
                  <a:chOff x="0" y="0"/>
                  <a:chExt cx="406" cy="403"/>
                </a:xfrm>
              </p:grpSpPr>
              <p:sp>
                <p:nvSpPr>
                  <p:cNvPr id="58568" name="Rectangle 46">
                    <a:extLst>
                      <a:ext uri="{FF2B5EF4-FFF2-40B4-BE49-F238E27FC236}">
                        <a16:creationId xmlns:a16="http://schemas.microsoft.com/office/drawing/2014/main" id="{0BAA6A76-FCD5-4D8C-AEC9-B3ACE580A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69" name="Rectangle 47">
                    <a:extLst>
                      <a:ext uri="{FF2B5EF4-FFF2-40B4-BE49-F238E27FC236}">
                        <a16:creationId xmlns:a16="http://schemas.microsoft.com/office/drawing/2014/main" id="{3DCBAC8D-C2D5-49D0-97C6-3656D362F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88" name="Group 20">
                  <a:extLst>
                    <a:ext uri="{FF2B5EF4-FFF2-40B4-BE49-F238E27FC236}">
                      <a16:creationId xmlns:a16="http://schemas.microsoft.com/office/drawing/2014/main" id="{9384A003-0082-42C2-97AD-2DD1C122B5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0"/>
                  <a:ext cx="408" cy="403"/>
                  <a:chOff x="0" y="0"/>
                  <a:chExt cx="408" cy="403"/>
                </a:xfrm>
              </p:grpSpPr>
              <p:sp>
                <p:nvSpPr>
                  <p:cNvPr id="58566" name="Rectangle 49">
                    <a:extLst>
                      <a:ext uri="{FF2B5EF4-FFF2-40B4-BE49-F238E27FC236}">
                        <a16:creationId xmlns:a16="http://schemas.microsoft.com/office/drawing/2014/main" id="{1FF27509-0474-4A70-8978-CA9B41238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67" name="Rectangle 50">
                    <a:extLst>
                      <a:ext uri="{FF2B5EF4-FFF2-40B4-BE49-F238E27FC236}">
                        <a16:creationId xmlns:a16="http://schemas.microsoft.com/office/drawing/2014/main" id="{C2D42428-02AC-4DFD-B414-1E5941F10B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89" name="Group 23">
                  <a:extLst>
                    <a:ext uri="{FF2B5EF4-FFF2-40B4-BE49-F238E27FC236}">
                      <a16:creationId xmlns:a16="http://schemas.microsoft.com/office/drawing/2014/main" id="{0BE8C8A0-2293-4050-A60C-C6B9B3B9D8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0"/>
                  <a:ext cx="409" cy="403"/>
                  <a:chOff x="0" y="0"/>
                  <a:chExt cx="409" cy="403"/>
                </a:xfrm>
              </p:grpSpPr>
              <p:sp>
                <p:nvSpPr>
                  <p:cNvPr id="58564" name="Rectangle 52">
                    <a:extLst>
                      <a:ext uri="{FF2B5EF4-FFF2-40B4-BE49-F238E27FC236}">
                        <a16:creationId xmlns:a16="http://schemas.microsoft.com/office/drawing/2014/main" id="{71321CF1-0319-4EC8-B2F1-4F376AE33B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65" name="Rectangle 53">
                    <a:extLst>
                      <a:ext uri="{FF2B5EF4-FFF2-40B4-BE49-F238E27FC236}">
                        <a16:creationId xmlns:a16="http://schemas.microsoft.com/office/drawing/2014/main" id="{0D56E57A-27B6-43D5-8F95-7B1AFD5F14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0" name="Group 26">
                  <a:extLst>
                    <a:ext uri="{FF2B5EF4-FFF2-40B4-BE49-F238E27FC236}">
                      <a16:creationId xmlns:a16="http://schemas.microsoft.com/office/drawing/2014/main" id="{1CD921BD-4DFE-4C5D-BEE0-A631DD5CC8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0"/>
                  <a:ext cx="410" cy="403"/>
                  <a:chOff x="0" y="0"/>
                  <a:chExt cx="410" cy="403"/>
                </a:xfrm>
              </p:grpSpPr>
              <p:sp>
                <p:nvSpPr>
                  <p:cNvPr id="58562" name="Rectangle 55">
                    <a:extLst>
                      <a:ext uri="{FF2B5EF4-FFF2-40B4-BE49-F238E27FC236}">
                        <a16:creationId xmlns:a16="http://schemas.microsoft.com/office/drawing/2014/main" id="{C8689861-4604-40F9-91B2-7A8E9ACB2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63" name="Rectangle 56">
                    <a:extLst>
                      <a:ext uri="{FF2B5EF4-FFF2-40B4-BE49-F238E27FC236}">
                        <a16:creationId xmlns:a16="http://schemas.microsoft.com/office/drawing/2014/main" id="{527CE0FB-3B97-4474-8FAB-981F1ED9D6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1" name="Group 29">
                  <a:extLst>
                    <a:ext uri="{FF2B5EF4-FFF2-40B4-BE49-F238E27FC236}">
                      <a16:creationId xmlns:a16="http://schemas.microsoft.com/office/drawing/2014/main" id="{65774934-B0F3-4FD3-8B00-777B0A8945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0"/>
                  <a:ext cx="401" cy="403"/>
                  <a:chOff x="0" y="0"/>
                  <a:chExt cx="401" cy="403"/>
                </a:xfrm>
              </p:grpSpPr>
              <p:sp>
                <p:nvSpPr>
                  <p:cNvPr id="58560" name="Rectangle 58">
                    <a:extLst>
                      <a:ext uri="{FF2B5EF4-FFF2-40B4-BE49-F238E27FC236}">
                        <a16:creationId xmlns:a16="http://schemas.microsoft.com/office/drawing/2014/main" id="{84E4A33B-1819-4321-93C2-B8B271712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61" name="Rectangle 59">
                    <a:extLst>
                      <a:ext uri="{FF2B5EF4-FFF2-40B4-BE49-F238E27FC236}">
                        <a16:creationId xmlns:a16="http://schemas.microsoft.com/office/drawing/2014/main" id="{C1E7BBDE-D2D4-4F39-980C-B545165138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2" name="Group 32">
                  <a:extLst>
                    <a:ext uri="{FF2B5EF4-FFF2-40B4-BE49-F238E27FC236}">
                      <a16:creationId xmlns:a16="http://schemas.microsoft.com/office/drawing/2014/main" id="{6118DAC4-14E0-453B-A590-69F51C6ADD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378" cy="403"/>
                  <a:chOff x="0" y="0"/>
                  <a:chExt cx="378" cy="403"/>
                </a:xfrm>
              </p:grpSpPr>
              <p:sp>
                <p:nvSpPr>
                  <p:cNvPr id="58558" name="Rectangle 61">
                    <a:extLst>
                      <a:ext uri="{FF2B5EF4-FFF2-40B4-BE49-F238E27FC236}">
                        <a16:creationId xmlns:a16="http://schemas.microsoft.com/office/drawing/2014/main" id="{71146E6D-5D35-4C00-983F-273B6C1672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59" name="Rectangle 62">
                    <a:extLst>
                      <a:ext uri="{FF2B5EF4-FFF2-40B4-BE49-F238E27FC236}">
                        <a16:creationId xmlns:a16="http://schemas.microsoft.com/office/drawing/2014/main" id="{FA26E164-CBB1-4DA6-A7A8-4A3B017DAD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3" name="Group 35">
                  <a:extLst>
                    <a:ext uri="{FF2B5EF4-FFF2-40B4-BE49-F238E27FC236}">
                      <a16:creationId xmlns:a16="http://schemas.microsoft.com/office/drawing/2014/main" id="{C7720B04-F126-4B75-9EF9-D1D660082A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403"/>
                  <a:ext cx="394" cy="403"/>
                  <a:chOff x="0" y="0"/>
                  <a:chExt cx="394" cy="403"/>
                </a:xfrm>
              </p:grpSpPr>
              <p:sp>
                <p:nvSpPr>
                  <p:cNvPr id="58556" name="Rectangle 64">
                    <a:extLst>
                      <a:ext uri="{FF2B5EF4-FFF2-40B4-BE49-F238E27FC236}">
                        <a16:creationId xmlns:a16="http://schemas.microsoft.com/office/drawing/2014/main" id="{5CC48CED-07E5-4BC6-A0F0-DC03FCAE53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57" name="Rectangle 65">
                    <a:extLst>
                      <a:ext uri="{FF2B5EF4-FFF2-40B4-BE49-F238E27FC236}">
                        <a16:creationId xmlns:a16="http://schemas.microsoft.com/office/drawing/2014/main" id="{0ECB90EE-D763-4C5F-BEE1-F98FE5CF6F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4" name="Group 38">
                  <a:extLst>
                    <a:ext uri="{FF2B5EF4-FFF2-40B4-BE49-F238E27FC236}">
                      <a16:creationId xmlns:a16="http://schemas.microsoft.com/office/drawing/2014/main" id="{8F76246E-79C0-45C1-B681-8E275D68FD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403"/>
                  <a:ext cx="402" cy="403"/>
                  <a:chOff x="0" y="0"/>
                  <a:chExt cx="402" cy="403"/>
                </a:xfrm>
              </p:grpSpPr>
              <p:sp>
                <p:nvSpPr>
                  <p:cNvPr id="58554" name="Rectangle 67">
                    <a:extLst>
                      <a:ext uri="{FF2B5EF4-FFF2-40B4-BE49-F238E27FC236}">
                        <a16:creationId xmlns:a16="http://schemas.microsoft.com/office/drawing/2014/main" id="{74BB9EA7-D520-4F2D-8A5B-F1BD653B9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55" name="Rectangle 68">
                    <a:extLst>
                      <a:ext uri="{FF2B5EF4-FFF2-40B4-BE49-F238E27FC236}">
                        <a16:creationId xmlns:a16="http://schemas.microsoft.com/office/drawing/2014/main" id="{8556D7F8-550D-4E1B-9493-46DCA4F965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5" name="Group 41">
                  <a:extLst>
                    <a:ext uri="{FF2B5EF4-FFF2-40B4-BE49-F238E27FC236}">
                      <a16:creationId xmlns:a16="http://schemas.microsoft.com/office/drawing/2014/main" id="{BE6AEA61-C78A-49AF-BCE1-57C9FA2ABF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403"/>
                  <a:ext cx="406" cy="403"/>
                  <a:chOff x="0" y="0"/>
                  <a:chExt cx="406" cy="403"/>
                </a:xfrm>
              </p:grpSpPr>
              <p:sp>
                <p:nvSpPr>
                  <p:cNvPr id="58552" name="Rectangle 70">
                    <a:extLst>
                      <a:ext uri="{FF2B5EF4-FFF2-40B4-BE49-F238E27FC236}">
                        <a16:creationId xmlns:a16="http://schemas.microsoft.com/office/drawing/2014/main" id="{E5ABC406-32E0-42CB-9B39-1E7089BAA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53" name="Rectangle 71">
                    <a:extLst>
                      <a:ext uri="{FF2B5EF4-FFF2-40B4-BE49-F238E27FC236}">
                        <a16:creationId xmlns:a16="http://schemas.microsoft.com/office/drawing/2014/main" id="{38152725-0F24-4204-A994-4FAC9C78D9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6" name="Group 44">
                  <a:extLst>
                    <a:ext uri="{FF2B5EF4-FFF2-40B4-BE49-F238E27FC236}">
                      <a16:creationId xmlns:a16="http://schemas.microsoft.com/office/drawing/2014/main" id="{B8D6FE17-FAA1-46C0-BD84-2EC32DB80B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403"/>
                  <a:ext cx="408" cy="403"/>
                  <a:chOff x="0" y="0"/>
                  <a:chExt cx="408" cy="403"/>
                </a:xfrm>
              </p:grpSpPr>
              <p:sp>
                <p:nvSpPr>
                  <p:cNvPr id="58550" name="Rectangle 73">
                    <a:extLst>
                      <a:ext uri="{FF2B5EF4-FFF2-40B4-BE49-F238E27FC236}">
                        <a16:creationId xmlns:a16="http://schemas.microsoft.com/office/drawing/2014/main" id="{E8D66EBC-BA5E-4775-8F56-C30C77197D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51" name="Rectangle 74">
                    <a:extLst>
                      <a:ext uri="{FF2B5EF4-FFF2-40B4-BE49-F238E27FC236}">
                        <a16:creationId xmlns:a16="http://schemas.microsoft.com/office/drawing/2014/main" id="{83FC7981-8EBE-408B-AAB5-CB69EF097C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7" name="Group 47">
                  <a:extLst>
                    <a:ext uri="{FF2B5EF4-FFF2-40B4-BE49-F238E27FC236}">
                      <a16:creationId xmlns:a16="http://schemas.microsoft.com/office/drawing/2014/main" id="{75B2E16F-A10F-4DCC-A09C-3319549E91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403"/>
                  <a:ext cx="409" cy="403"/>
                  <a:chOff x="0" y="0"/>
                  <a:chExt cx="409" cy="403"/>
                </a:xfrm>
              </p:grpSpPr>
              <p:sp>
                <p:nvSpPr>
                  <p:cNvPr id="58548" name="Rectangle 76">
                    <a:extLst>
                      <a:ext uri="{FF2B5EF4-FFF2-40B4-BE49-F238E27FC236}">
                        <a16:creationId xmlns:a16="http://schemas.microsoft.com/office/drawing/2014/main" id="{00150EBF-5A93-4F82-9628-9A428624F3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49" name="Rectangle 77">
                    <a:extLst>
                      <a:ext uri="{FF2B5EF4-FFF2-40B4-BE49-F238E27FC236}">
                        <a16:creationId xmlns:a16="http://schemas.microsoft.com/office/drawing/2014/main" id="{4E763740-4C21-4805-914B-71BB6C687D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8" name="Group 50">
                  <a:extLst>
                    <a:ext uri="{FF2B5EF4-FFF2-40B4-BE49-F238E27FC236}">
                      <a16:creationId xmlns:a16="http://schemas.microsoft.com/office/drawing/2014/main" id="{7635578B-AFE7-45DD-B784-755C8A79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403"/>
                  <a:ext cx="410" cy="403"/>
                  <a:chOff x="0" y="0"/>
                  <a:chExt cx="410" cy="403"/>
                </a:xfrm>
              </p:grpSpPr>
              <p:sp>
                <p:nvSpPr>
                  <p:cNvPr id="58546" name="Rectangle 79">
                    <a:extLst>
                      <a:ext uri="{FF2B5EF4-FFF2-40B4-BE49-F238E27FC236}">
                        <a16:creationId xmlns:a16="http://schemas.microsoft.com/office/drawing/2014/main" id="{6C49FB2E-C1FC-406B-B43E-D4BF4FB6CB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47" name="Rectangle 80">
                    <a:extLst>
                      <a:ext uri="{FF2B5EF4-FFF2-40B4-BE49-F238E27FC236}">
                        <a16:creationId xmlns:a16="http://schemas.microsoft.com/office/drawing/2014/main" id="{6375A107-8A7C-42FD-8C83-77195C6217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399" name="Group 53">
                  <a:extLst>
                    <a:ext uri="{FF2B5EF4-FFF2-40B4-BE49-F238E27FC236}">
                      <a16:creationId xmlns:a16="http://schemas.microsoft.com/office/drawing/2014/main" id="{8343DD04-AB05-4ED8-938B-AD153E2C59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403"/>
                  <a:ext cx="401" cy="403"/>
                  <a:chOff x="0" y="0"/>
                  <a:chExt cx="401" cy="403"/>
                </a:xfrm>
              </p:grpSpPr>
              <p:sp>
                <p:nvSpPr>
                  <p:cNvPr id="58544" name="Rectangle 82">
                    <a:extLst>
                      <a:ext uri="{FF2B5EF4-FFF2-40B4-BE49-F238E27FC236}">
                        <a16:creationId xmlns:a16="http://schemas.microsoft.com/office/drawing/2014/main" id="{0AFDE83A-27F3-41E8-8C81-C60DB5AFC2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45" name="Rectangle 83">
                    <a:extLst>
                      <a:ext uri="{FF2B5EF4-FFF2-40B4-BE49-F238E27FC236}">
                        <a16:creationId xmlns:a16="http://schemas.microsoft.com/office/drawing/2014/main" id="{9FCD5069-B362-46C2-9B1D-6336BD64E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0" name="Group 56">
                  <a:extLst>
                    <a:ext uri="{FF2B5EF4-FFF2-40B4-BE49-F238E27FC236}">
                      <a16:creationId xmlns:a16="http://schemas.microsoft.com/office/drawing/2014/main" id="{229D3D29-A6DB-4435-B54A-9F2A5E1C3B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378" cy="403"/>
                  <a:chOff x="0" y="0"/>
                  <a:chExt cx="378" cy="403"/>
                </a:xfrm>
              </p:grpSpPr>
              <p:sp>
                <p:nvSpPr>
                  <p:cNvPr id="58542" name="Rectangle 85">
                    <a:extLst>
                      <a:ext uri="{FF2B5EF4-FFF2-40B4-BE49-F238E27FC236}">
                        <a16:creationId xmlns:a16="http://schemas.microsoft.com/office/drawing/2014/main" id="{A36593CA-21CC-4A1A-ADAE-6974877061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43" name="Rectangle 86">
                    <a:extLst>
                      <a:ext uri="{FF2B5EF4-FFF2-40B4-BE49-F238E27FC236}">
                        <a16:creationId xmlns:a16="http://schemas.microsoft.com/office/drawing/2014/main" id="{287B01FA-3019-4E8D-AE9C-FDAFE7AC9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1" name="Group 59">
                  <a:extLst>
                    <a:ext uri="{FF2B5EF4-FFF2-40B4-BE49-F238E27FC236}">
                      <a16:creationId xmlns:a16="http://schemas.microsoft.com/office/drawing/2014/main" id="{0047A957-C56C-460C-A9FA-4457140B98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806"/>
                  <a:ext cx="394" cy="403"/>
                  <a:chOff x="0" y="0"/>
                  <a:chExt cx="394" cy="403"/>
                </a:xfrm>
              </p:grpSpPr>
              <p:sp>
                <p:nvSpPr>
                  <p:cNvPr id="58540" name="Rectangle 88">
                    <a:extLst>
                      <a:ext uri="{FF2B5EF4-FFF2-40B4-BE49-F238E27FC236}">
                        <a16:creationId xmlns:a16="http://schemas.microsoft.com/office/drawing/2014/main" id="{178066ED-547E-4034-B1AD-4B0B08DD5E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41" name="Rectangle 89">
                    <a:extLst>
                      <a:ext uri="{FF2B5EF4-FFF2-40B4-BE49-F238E27FC236}">
                        <a16:creationId xmlns:a16="http://schemas.microsoft.com/office/drawing/2014/main" id="{4FE4ED39-4C7D-4340-BDA5-36C601B074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2" name="Group 62">
                  <a:extLst>
                    <a:ext uri="{FF2B5EF4-FFF2-40B4-BE49-F238E27FC236}">
                      <a16:creationId xmlns:a16="http://schemas.microsoft.com/office/drawing/2014/main" id="{A02F481C-DEBE-41D0-A25E-CAE4150EB7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806"/>
                  <a:ext cx="402" cy="403"/>
                  <a:chOff x="0" y="0"/>
                  <a:chExt cx="402" cy="403"/>
                </a:xfrm>
              </p:grpSpPr>
              <p:sp>
                <p:nvSpPr>
                  <p:cNvPr id="58538" name="Rectangle 91">
                    <a:extLst>
                      <a:ext uri="{FF2B5EF4-FFF2-40B4-BE49-F238E27FC236}">
                        <a16:creationId xmlns:a16="http://schemas.microsoft.com/office/drawing/2014/main" id="{ED71CE7C-13D4-442B-B875-456B1B4E03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39" name="Rectangle 92">
                    <a:extLst>
                      <a:ext uri="{FF2B5EF4-FFF2-40B4-BE49-F238E27FC236}">
                        <a16:creationId xmlns:a16="http://schemas.microsoft.com/office/drawing/2014/main" id="{788E8E99-45BE-4787-B7DE-42134997E3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3" name="Group 65">
                  <a:extLst>
                    <a:ext uri="{FF2B5EF4-FFF2-40B4-BE49-F238E27FC236}">
                      <a16:creationId xmlns:a16="http://schemas.microsoft.com/office/drawing/2014/main" id="{3E55DC9A-3374-4587-8DD8-4D3EB26A24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806"/>
                  <a:ext cx="406" cy="403"/>
                  <a:chOff x="0" y="0"/>
                  <a:chExt cx="406" cy="403"/>
                </a:xfrm>
              </p:grpSpPr>
              <p:sp>
                <p:nvSpPr>
                  <p:cNvPr id="58536" name="Rectangle 94">
                    <a:extLst>
                      <a:ext uri="{FF2B5EF4-FFF2-40B4-BE49-F238E27FC236}">
                        <a16:creationId xmlns:a16="http://schemas.microsoft.com/office/drawing/2014/main" id="{D0B34C5F-50B8-4CFB-B018-BF0F02D064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37" name="Rectangle 95">
                    <a:extLst>
                      <a:ext uri="{FF2B5EF4-FFF2-40B4-BE49-F238E27FC236}">
                        <a16:creationId xmlns:a16="http://schemas.microsoft.com/office/drawing/2014/main" id="{EC586DEC-B613-48BC-9353-47AC46E7E8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4" name="Group 68">
                  <a:extLst>
                    <a:ext uri="{FF2B5EF4-FFF2-40B4-BE49-F238E27FC236}">
                      <a16:creationId xmlns:a16="http://schemas.microsoft.com/office/drawing/2014/main" id="{7A22BE77-E151-43EC-B8B6-D8AD1A8A95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806"/>
                  <a:ext cx="408" cy="403"/>
                  <a:chOff x="0" y="0"/>
                  <a:chExt cx="408" cy="403"/>
                </a:xfrm>
              </p:grpSpPr>
              <p:sp>
                <p:nvSpPr>
                  <p:cNvPr id="58534" name="Rectangle 97">
                    <a:extLst>
                      <a:ext uri="{FF2B5EF4-FFF2-40B4-BE49-F238E27FC236}">
                        <a16:creationId xmlns:a16="http://schemas.microsoft.com/office/drawing/2014/main" id="{641104CF-2EEE-4ABA-8AB3-E626A3A47B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35" name="Rectangle 98">
                    <a:extLst>
                      <a:ext uri="{FF2B5EF4-FFF2-40B4-BE49-F238E27FC236}">
                        <a16:creationId xmlns:a16="http://schemas.microsoft.com/office/drawing/2014/main" id="{F453F754-09CB-47B8-BF14-C0B6FC0EE3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5" name="Group 71">
                  <a:extLst>
                    <a:ext uri="{FF2B5EF4-FFF2-40B4-BE49-F238E27FC236}">
                      <a16:creationId xmlns:a16="http://schemas.microsoft.com/office/drawing/2014/main" id="{23F35A46-CF33-4DDB-86EE-06E5C49E9B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806"/>
                  <a:ext cx="409" cy="403"/>
                  <a:chOff x="0" y="0"/>
                  <a:chExt cx="409" cy="403"/>
                </a:xfrm>
              </p:grpSpPr>
              <p:sp>
                <p:nvSpPr>
                  <p:cNvPr id="58532" name="Rectangle 100">
                    <a:extLst>
                      <a:ext uri="{FF2B5EF4-FFF2-40B4-BE49-F238E27FC236}">
                        <a16:creationId xmlns:a16="http://schemas.microsoft.com/office/drawing/2014/main" id="{A7C23BDC-BD8C-48CE-BD3B-A8113B8CB7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33" name="Rectangle 101">
                    <a:extLst>
                      <a:ext uri="{FF2B5EF4-FFF2-40B4-BE49-F238E27FC236}">
                        <a16:creationId xmlns:a16="http://schemas.microsoft.com/office/drawing/2014/main" id="{EE94A9C7-9447-4012-97FF-62507C545A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6" name="Group 74">
                  <a:extLst>
                    <a:ext uri="{FF2B5EF4-FFF2-40B4-BE49-F238E27FC236}">
                      <a16:creationId xmlns:a16="http://schemas.microsoft.com/office/drawing/2014/main" id="{FD988657-5208-4B04-943C-F4728A9F0A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806"/>
                  <a:ext cx="410" cy="403"/>
                  <a:chOff x="0" y="0"/>
                  <a:chExt cx="410" cy="403"/>
                </a:xfrm>
              </p:grpSpPr>
              <p:sp>
                <p:nvSpPr>
                  <p:cNvPr id="58530" name="Rectangle 103">
                    <a:extLst>
                      <a:ext uri="{FF2B5EF4-FFF2-40B4-BE49-F238E27FC236}">
                        <a16:creationId xmlns:a16="http://schemas.microsoft.com/office/drawing/2014/main" id="{77607585-EFF2-4080-8ECF-987C6EA259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31" name="Rectangle 104">
                    <a:extLst>
                      <a:ext uri="{FF2B5EF4-FFF2-40B4-BE49-F238E27FC236}">
                        <a16:creationId xmlns:a16="http://schemas.microsoft.com/office/drawing/2014/main" id="{2933E349-D528-4DF2-B15D-81A5BBE40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7" name="Group 77">
                  <a:extLst>
                    <a:ext uri="{FF2B5EF4-FFF2-40B4-BE49-F238E27FC236}">
                      <a16:creationId xmlns:a16="http://schemas.microsoft.com/office/drawing/2014/main" id="{20ECDA4F-A9DC-48CD-B783-5E1390C2E0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806"/>
                  <a:ext cx="401" cy="403"/>
                  <a:chOff x="0" y="0"/>
                  <a:chExt cx="401" cy="403"/>
                </a:xfrm>
              </p:grpSpPr>
              <p:sp>
                <p:nvSpPr>
                  <p:cNvPr id="58528" name="Rectangle 106">
                    <a:extLst>
                      <a:ext uri="{FF2B5EF4-FFF2-40B4-BE49-F238E27FC236}">
                        <a16:creationId xmlns:a16="http://schemas.microsoft.com/office/drawing/2014/main" id="{D401AA7F-1096-4DA2-AA28-AF0B41BF3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29" name="Rectangle 107">
                    <a:extLst>
                      <a:ext uri="{FF2B5EF4-FFF2-40B4-BE49-F238E27FC236}">
                        <a16:creationId xmlns:a16="http://schemas.microsoft.com/office/drawing/2014/main" id="{8177B199-2425-481D-BCE4-15F261E154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8" name="Group 80">
                  <a:extLst>
                    <a:ext uri="{FF2B5EF4-FFF2-40B4-BE49-F238E27FC236}">
                      <a16:creationId xmlns:a16="http://schemas.microsoft.com/office/drawing/2014/main" id="{4BC34B43-DA79-4AB4-88CF-168BAC2546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209"/>
                  <a:ext cx="378" cy="403"/>
                  <a:chOff x="0" y="0"/>
                  <a:chExt cx="378" cy="403"/>
                </a:xfrm>
              </p:grpSpPr>
              <p:sp>
                <p:nvSpPr>
                  <p:cNvPr id="58526" name="Rectangle 109">
                    <a:extLst>
                      <a:ext uri="{FF2B5EF4-FFF2-40B4-BE49-F238E27FC236}">
                        <a16:creationId xmlns:a16="http://schemas.microsoft.com/office/drawing/2014/main" id="{AA35774A-97CA-4B60-A9B2-0A2ECFA8D2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27" name="Rectangle 110">
                    <a:extLst>
                      <a:ext uri="{FF2B5EF4-FFF2-40B4-BE49-F238E27FC236}">
                        <a16:creationId xmlns:a16="http://schemas.microsoft.com/office/drawing/2014/main" id="{C208C63C-2A50-49CB-A36F-F354E0E17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09" name="Group 83">
                  <a:extLst>
                    <a:ext uri="{FF2B5EF4-FFF2-40B4-BE49-F238E27FC236}">
                      <a16:creationId xmlns:a16="http://schemas.microsoft.com/office/drawing/2014/main" id="{E249E30B-03F7-4ABD-A0C5-2786B7FE9A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1209"/>
                  <a:ext cx="394" cy="403"/>
                  <a:chOff x="0" y="0"/>
                  <a:chExt cx="394" cy="403"/>
                </a:xfrm>
              </p:grpSpPr>
              <p:sp>
                <p:nvSpPr>
                  <p:cNvPr id="58524" name="Rectangle 112">
                    <a:extLst>
                      <a:ext uri="{FF2B5EF4-FFF2-40B4-BE49-F238E27FC236}">
                        <a16:creationId xmlns:a16="http://schemas.microsoft.com/office/drawing/2014/main" id="{DA06C6DF-320E-4CEA-AC9A-895B28B139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25" name="Rectangle 113">
                    <a:extLst>
                      <a:ext uri="{FF2B5EF4-FFF2-40B4-BE49-F238E27FC236}">
                        <a16:creationId xmlns:a16="http://schemas.microsoft.com/office/drawing/2014/main" id="{65379B7C-C20C-4A76-A4C5-40B07ED180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0" name="Group 86">
                  <a:extLst>
                    <a:ext uri="{FF2B5EF4-FFF2-40B4-BE49-F238E27FC236}">
                      <a16:creationId xmlns:a16="http://schemas.microsoft.com/office/drawing/2014/main" id="{43CFEF6A-7D7D-4231-8422-9B5FE15A97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1209"/>
                  <a:ext cx="402" cy="403"/>
                  <a:chOff x="0" y="0"/>
                  <a:chExt cx="402" cy="403"/>
                </a:xfrm>
              </p:grpSpPr>
              <p:sp>
                <p:nvSpPr>
                  <p:cNvPr id="58522" name="Rectangle 115">
                    <a:extLst>
                      <a:ext uri="{FF2B5EF4-FFF2-40B4-BE49-F238E27FC236}">
                        <a16:creationId xmlns:a16="http://schemas.microsoft.com/office/drawing/2014/main" id="{D7FD9595-9EB9-4796-A724-F40206977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23" name="Rectangle 116">
                    <a:extLst>
                      <a:ext uri="{FF2B5EF4-FFF2-40B4-BE49-F238E27FC236}">
                        <a16:creationId xmlns:a16="http://schemas.microsoft.com/office/drawing/2014/main" id="{3184A215-6F0E-4116-8772-05F0565E10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1" name="Group 89">
                  <a:extLst>
                    <a:ext uri="{FF2B5EF4-FFF2-40B4-BE49-F238E27FC236}">
                      <a16:creationId xmlns:a16="http://schemas.microsoft.com/office/drawing/2014/main" id="{1F5CE969-CAF8-48F7-8BDB-C03FD9EF8A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1209"/>
                  <a:ext cx="406" cy="403"/>
                  <a:chOff x="0" y="0"/>
                  <a:chExt cx="406" cy="403"/>
                </a:xfrm>
              </p:grpSpPr>
              <p:sp>
                <p:nvSpPr>
                  <p:cNvPr id="58520" name="Rectangle 118">
                    <a:extLst>
                      <a:ext uri="{FF2B5EF4-FFF2-40B4-BE49-F238E27FC236}">
                        <a16:creationId xmlns:a16="http://schemas.microsoft.com/office/drawing/2014/main" id="{6708ADF1-03E3-480F-99F7-27935D50C4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21" name="Rectangle 119">
                    <a:extLst>
                      <a:ext uri="{FF2B5EF4-FFF2-40B4-BE49-F238E27FC236}">
                        <a16:creationId xmlns:a16="http://schemas.microsoft.com/office/drawing/2014/main" id="{0732C089-2080-42DE-98E3-E33BE5F04F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2" name="Group 92">
                  <a:extLst>
                    <a:ext uri="{FF2B5EF4-FFF2-40B4-BE49-F238E27FC236}">
                      <a16:creationId xmlns:a16="http://schemas.microsoft.com/office/drawing/2014/main" id="{0B208044-38AC-472A-9F77-8C88305888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209"/>
                  <a:ext cx="408" cy="403"/>
                  <a:chOff x="0" y="0"/>
                  <a:chExt cx="408" cy="403"/>
                </a:xfrm>
              </p:grpSpPr>
              <p:sp>
                <p:nvSpPr>
                  <p:cNvPr id="58518" name="Rectangle 121">
                    <a:extLst>
                      <a:ext uri="{FF2B5EF4-FFF2-40B4-BE49-F238E27FC236}">
                        <a16:creationId xmlns:a16="http://schemas.microsoft.com/office/drawing/2014/main" id="{5337BE67-44DF-45CF-BEE3-85B29E9F35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19" name="Rectangle 122">
                    <a:extLst>
                      <a:ext uri="{FF2B5EF4-FFF2-40B4-BE49-F238E27FC236}">
                        <a16:creationId xmlns:a16="http://schemas.microsoft.com/office/drawing/2014/main" id="{73738677-3BF2-4B46-B95E-6EC52674CB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3" name="Group 95">
                  <a:extLst>
                    <a:ext uri="{FF2B5EF4-FFF2-40B4-BE49-F238E27FC236}">
                      <a16:creationId xmlns:a16="http://schemas.microsoft.com/office/drawing/2014/main" id="{3F26BC66-9608-4760-8D7C-41C1215702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1209"/>
                  <a:ext cx="409" cy="403"/>
                  <a:chOff x="0" y="0"/>
                  <a:chExt cx="409" cy="403"/>
                </a:xfrm>
              </p:grpSpPr>
              <p:sp>
                <p:nvSpPr>
                  <p:cNvPr id="58516" name="Rectangle 124">
                    <a:extLst>
                      <a:ext uri="{FF2B5EF4-FFF2-40B4-BE49-F238E27FC236}">
                        <a16:creationId xmlns:a16="http://schemas.microsoft.com/office/drawing/2014/main" id="{4A8847D9-DC21-4744-96A1-0C34A32437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17" name="Rectangle 125">
                    <a:extLst>
                      <a:ext uri="{FF2B5EF4-FFF2-40B4-BE49-F238E27FC236}">
                        <a16:creationId xmlns:a16="http://schemas.microsoft.com/office/drawing/2014/main" id="{AD7E9D55-E6EE-4962-8265-6FF4D5704A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4" name="Group 98">
                  <a:extLst>
                    <a:ext uri="{FF2B5EF4-FFF2-40B4-BE49-F238E27FC236}">
                      <a16:creationId xmlns:a16="http://schemas.microsoft.com/office/drawing/2014/main" id="{29ECD6D9-A06C-467F-B1A1-59158843A7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1209"/>
                  <a:ext cx="410" cy="403"/>
                  <a:chOff x="0" y="0"/>
                  <a:chExt cx="410" cy="403"/>
                </a:xfrm>
              </p:grpSpPr>
              <p:sp>
                <p:nvSpPr>
                  <p:cNvPr id="58514" name="Rectangle 127">
                    <a:extLst>
                      <a:ext uri="{FF2B5EF4-FFF2-40B4-BE49-F238E27FC236}">
                        <a16:creationId xmlns:a16="http://schemas.microsoft.com/office/drawing/2014/main" id="{40406239-F50A-4E45-90F7-2CFE279B8F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15" name="Rectangle 128">
                    <a:extLst>
                      <a:ext uri="{FF2B5EF4-FFF2-40B4-BE49-F238E27FC236}">
                        <a16:creationId xmlns:a16="http://schemas.microsoft.com/office/drawing/2014/main" id="{E6F19741-EBE7-423E-9ADA-83D4727BE7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5" name="Group 101">
                  <a:extLst>
                    <a:ext uri="{FF2B5EF4-FFF2-40B4-BE49-F238E27FC236}">
                      <a16:creationId xmlns:a16="http://schemas.microsoft.com/office/drawing/2014/main" id="{DE944E03-2492-4024-9F9B-7400ED5C97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1209"/>
                  <a:ext cx="401" cy="403"/>
                  <a:chOff x="0" y="0"/>
                  <a:chExt cx="401" cy="403"/>
                </a:xfrm>
              </p:grpSpPr>
              <p:sp>
                <p:nvSpPr>
                  <p:cNvPr id="58512" name="Rectangle 130">
                    <a:extLst>
                      <a:ext uri="{FF2B5EF4-FFF2-40B4-BE49-F238E27FC236}">
                        <a16:creationId xmlns:a16="http://schemas.microsoft.com/office/drawing/2014/main" id="{129E4C8A-D858-4FE0-A06E-81B5061C59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13" name="Rectangle 131">
                    <a:extLst>
                      <a:ext uri="{FF2B5EF4-FFF2-40B4-BE49-F238E27FC236}">
                        <a16:creationId xmlns:a16="http://schemas.microsoft.com/office/drawing/2014/main" id="{5ADC23C9-DA9A-4705-ADE8-BF962E2862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6" name="Group 104">
                  <a:extLst>
                    <a:ext uri="{FF2B5EF4-FFF2-40B4-BE49-F238E27FC236}">
                      <a16:creationId xmlns:a16="http://schemas.microsoft.com/office/drawing/2014/main" id="{67DB9C35-C4A8-479C-B1B8-6F12687C3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612"/>
                  <a:ext cx="378" cy="403"/>
                  <a:chOff x="0" y="0"/>
                  <a:chExt cx="378" cy="403"/>
                </a:xfrm>
              </p:grpSpPr>
              <p:sp>
                <p:nvSpPr>
                  <p:cNvPr id="58510" name="Rectangle 133">
                    <a:extLst>
                      <a:ext uri="{FF2B5EF4-FFF2-40B4-BE49-F238E27FC236}">
                        <a16:creationId xmlns:a16="http://schemas.microsoft.com/office/drawing/2014/main" id="{A05579A4-B5DD-4A26-8019-41F5E2374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11" name="Rectangle 134">
                    <a:extLst>
                      <a:ext uri="{FF2B5EF4-FFF2-40B4-BE49-F238E27FC236}">
                        <a16:creationId xmlns:a16="http://schemas.microsoft.com/office/drawing/2014/main" id="{A26FC9A4-0C16-4DF7-A9E7-F5B0473491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7" name="Group 107">
                  <a:extLst>
                    <a:ext uri="{FF2B5EF4-FFF2-40B4-BE49-F238E27FC236}">
                      <a16:creationId xmlns:a16="http://schemas.microsoft.com/office/drawing/2014/main" id="{972FE5F1-E743-4A50-935F-364DB3AFF2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1612"/>
                  <a:ext cx="394" cy="403"/>
                  <a:chOff x="0" y="0"/>
                  <a:chExt cx="394" cy="403"/>
                </a:xfrm>
              </p:grpSpPr>
              <p:sp>
                <p:nvSpPr>
                  <p:cNvPr id="58508" name="Rectangle 136">
                    <a:extLst>
                      <a:ext uri="{FF2B5EF4-FFF2-40B4-BE49-F238E27FC236}">
                        <a16:creationId xmlns:a16="http://schemas.microsoft.com/office/drawing/2014/main" id="{A5A26B93-446D-41F3-A78D-B92045965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09" name="Rectangle 137">
                    <a:extLst>
                      <a:ext uri="{FF2B5EF4-FFF2-40B4-BE49-F238E27FC236}">
                        <a16:creationId xmlns:a16="http://schemas.microsoft.com/office/drawing/2014/main" id="{069AF2AD-D8AC-4520-A240-244B26B92A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8" name="Group 110">
                  <a:extLst>
                    <a:ext uri="{FF2B5EF4-FFF2-40B4-BE49-F238E27FC236}">
                      <a16:creationId xmlns:a16="http://schemas.microsoft.com/office/drawing/2014/main" id="{2E73B0B4-1B44-477F-AC08-A2200F4381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1612"/>
                  <a:ext cx="402" cy="403"/>
                  <a:chOff x="0" y="0"/>
                  <a:chExt cx="402" cy="403"/>
                </a:xfrm>
              </p:grpSpPr>
              <p:sp>
                <p:nvSpPr>
                  <p:cNvPr id="58506" name="Rectangle 139">
                    <a:extLst>
                      <a:ext uri="{FF2B5EF4-FFF2-40B4-BE49-F238E27FC236}">
                        <a16:creationId xmlns:a16="http://schemas.microsoft.com/office/drawing/2014/main" id="{654950E7-32CA-4FE4-94DA-4010595C96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07" name="Rectangle 140">
                    <a:extLst>
                      <a:ext uri="{FF2B5EF4-FFF2-40B4-BE49-F238E27FC236}">
                        <a16:creationId xmlns:a16="http://schemas.microsoft.com/office/drawing/2014/main" id="{71DEBBCF-2F84-4BA3-B657-C24F9E26D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19" name="Group 113">
                  <a:extLst>
                    <a:ext uri="{FF2B5EF4-FFF2-40B4-BE49-F238E27FC236}">
                      <a16:creationId xmlns:a16="http://schemas.microsoft.com/office/drawing/2014/main" id="{1CF50EEB-B55D-4A85-B985-C0DC826A2F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1612"/>
                  <a:ext cx="406" cy="403"/>
                  <a:chOff x="0" y="0"/>
                  <a:chExt cx="406" cy="403"/>
                </a:xfrm>
              </p:grpSpPr>
              <p:sp>
                <p:nvSpPr>
                  <p:cNvPr id="58504" name="Rectangle 142">
                    <a:extLst>
                      <a:ext uri="{FF2B5EF4-FFF2-40B4-BE49-F238E27FC236}">
                        <a16:creationId xmlns:a16="http://schemas.microsoft.com/office/drawing/2014/main" id="{C3246FFC-6821-494B-8F30-75268FC545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05" name="Rectangle 143">
                    <a:extLst>
                      <a:ext uri="{FF2B5EF4-FFF2-40B4-BE49-F238E27FC236}">
                        <a16:creationId xmlns:a16="http://schemas.microsoft.com/office/drawing/2014/main" id="{5623E946-2514-4528-915D-30094D564C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0" name="Group 116">
                  <a:extLst>
                    <a:ext uri="{FF2B5EF4-FFF2-40B4-BE49-F238E27FC236}">
                      <a16:creationId xmlns:a16="http://schemas.microsoft.com/office/drawing/2014/main" id="{2C92FC5F-CCD2-45D3-949A-2402ED9546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612"/>
                  <a:ext cx="408" cy="403"/>
                  <a:chOff x="0" y="0"/>
                  <a:chExt cx="408" cy="403"/>
                </a:xfrm>
              </p:grpSpPr>
              <p:sp>
                <p:nvSpPr>
                  <p:cNvPr id="58502" name="Rectangle 145">
                    <a:extLst>
                      <a:ext uri="{FF2B5EF4-FFF2-40B4-BE49-F238E27FC236}">
                        <a16:creationId xmlns:a16="http://schemas.microsoft.com/office/drawing/2014/main" id="{E782E911-31E0-4545-9CA0-FC1A64BCE6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03" name="Rectangle 146">
                    <a:extLst>
                      <a:ext uri="{FF2B5EF4-FFF2-40B4-BE49-F238E27FC236}">
                        <a16:creationId xmlns:a16="http://schemas.microsoft.com/office/drawing/2014/main" id="{EED7EB25-FB89-4B2C-BCA7-9E67382E4F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1" name="Group 119">
                  <a:extLst>
                    <a:ext uri="{FF2B5EF4-FFF2-40B4-BE49-F238E27FC236}">
                      <a16:creationId xmlns:a16="http://schemas.microsoft.com/office/drawing/2014/main" id="{C77EF9F7-334F-4721-B658-02CFB039CC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1612"/>
                  <a:ext cx="409" cy="403"/>
                  <a:chOff x="0" y="0"/>
                  <a:chExt cx="409" cy="403"/>
                </a:xfrm>
              </p:grpSpPr>
              <p:sp>
                <p:nvSpPr>
                  <p:cNvPr id="58500" name="Rectangle 148">
                    <a:extLst>
                      <a:ext uri="{FF2B5EF4-FFF2-40B4-BE49-F238E27FC236}">
                        <a16:creationId xmlns:a16="http://schemas.microsoft.com/office/drawing/2014/main" id="{4C4CC6A6-C7BC-4473-BAA6-6C2C58E530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01" name="Rectangle 149">
                    <a:extLst>
                      <a:ext uri="{FF2B5EF4-FFF2-40B4-BE49-F238E27FC236}">
                        <a16:creationId xmlns:a16="http://schemas.microsoft.com/office/drawing/2014/main" id="{00F5BD0E-33B9-4F0A-B39D-5D4D3E0E08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2" name="Group 122">
                  <a:extLst>
                    <a:ext uri="{FF2B5EF4-FFF2-40B4-BE49-F238E27FC236}">
                      <a16:creationId xmlns:a16="http://schemas.microsoft.com/office/drawing/2014/main" id="{C6898414-29DA-4240-9472-0E889E9708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1612"/>
                  <a:ext cx="410" cy="403"/>
                  <a:chOff x="0" y="0"/>
                  <a:chExt cx="410" cy="403"/>
                </a:xfrm>
              </p:grpSpPr>
              <p:sp>
                <p:nvSpPr>
                  <p:cNvPr id="58498" name="Rectangle 151">
                    <a:extLst>
                      <a:ext uri="{FF2B5EF4-FFF2-40B4-BE49-F238E27FC236}">
                        <a16:creationId xmlns:a16="http://schemas.microsoft.com/office/drawing/2014/main" id="{EE3C9919-02F9-4D84-BCC4-A8DAA6AD74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99" name="Rectangle 152">
                    <a:extLst>
                      <a:ext uri="{FF2B5EF4-FFF2-40B4-BE49-F238E27FC236}">
                        <a16:creationId xmlns:a16="http://schemas.microsoft.com/office/drawing/2014/main" id="{84176FFF-AE9E-407E-85B3-2DB318FAF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3" name="Group 125">
                  <a:extLst>
                    <a:ext uri="{FF2B5EF4-FFF2-40B4-BE49-F238E27FC236}">
                      <a16:creationId xmlns:a16="http://schemas.microsoft.com/office/drawing/2014/main" id="{6658F290-49B0-4129-8061-BBE09CBA4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1612"/>
                  <a:ext cx="401" cy="403"/>
                  <a:chOff x="0" y="0"/>
                  <a:chExt cx="401" cy="403"/>
                </a:xfrm>
              </p:grpSpPr>
              <p:sp>
                <p:nvSpPr>
                  <p:cNvPr id="58496" name="Rectangle 154">
                    <a:extLst>
                      <a:ext uri="{FF2B5EF4-FFF2-40B4-BE49-F238E27FC236}">
                        <a16:creationId xmlns:a16="http://schemas.microsoft.com/office/drawing/2014/main" id="{BB741145-23A4-4262-B1D6-2B9D3B504B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97" name="Rectangle 155">
                    <a:extLst>
                      <a:ext uri="{FF2B5EF4-FFF2-40B4-BE49-F238E27FC236}">
                        <a16:creationId xmlns:a16="http://schemas.microsoft.com/office/drawing/2014/main" id="{12AE2741-CF69-4CCF-8F57-D6CC254C8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4" name="Group 128">
                  <a:extLst>
                    <a:ext uri="{FF2B5EF4-FFF2-40B4-BE49-F238E27FC236}">
                      <a16:creationId xmlns:a16="http://schemas.microsoft.com/office/drawing/2014/main" id="{EFA2B9A9-6BB5-41AE-803C-EA09F41CD3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015"/>
                  <a:ext cx="378" cy="403"/>
                  <a:chOff x="0" y="0"/>
                  <a:chExt cx="378" cy="403"/>
                </a:xfrm>
              </p:grpSpPr>
              <p:sp>
                <p:nvSpPr>
                  <p:cNvPr id="58494" name="Rectangle 157">
                    <a:extLst>
                      <a:ext uri="{FF2B5EF4-FFF2-40B4-BE49-F238E27FC236}">
                        <a16:creationId xmlns:a16="http://schemas.microsoft.com/office/drawing/2014/main" id="{02110F8E-13DB-49D8-BBA2-FBF34ABCB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95" name="Rectangle 158">
                    <a:extLst>
                      <a:ext uri="{FF2B5EF4-FFF2-40B4-BE49-F238E27FC236}">
                        <a16:creationId xmlns:a16="http://schemas.microsoft.com/office/drawing/2014/main" id="{0010F030-8C69-424A-BF99-3782BE1A79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5" name="Group 131">
                  <a:extLst>
                    <a:ext uri="{FF2B5EF4-FFF2-40B4-BE49-F238E27FC236}">
                      <a16:creationId xmlns:a16="http://schemas.microsoft.com/office/drawing/2014/main" id="{42BA092C-010A-4894-AF26-CC68A7CEDA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2015"/>
                  <a:ext cx="394" cy="403"/>
                  <a:chOff x="0" y="0"/>
                  <a:chExt cx="394" cy="403"/>
                </a:xfrm>
              </p:grpSpPr>
              <p:sp>
                <p:nvSpPr>
                  <p:cNvPr id="58492" name="Rectangle 160">
                    <a:extLst>
                      <a:ext uri="{FF2B5EF4-FFF2-40B4-BE49-F238E27FC236}">
                        <a16:creationId xmlns:a16="http://schemas.microsoft.com/office/drawing/2014/main" id="{9849B24F-466E-4D7C-A1E5-57DEC602F7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93" name="Rectangle 161">
                    <a:extLst>
                      <a:ext uri="{FF2B5EF4-FFF2-40B4-BE49-F238E27FC236}">
                        <a16:creationId xmlns:a16="http://schemas.microsoft.com/office/drawing/2014/main" id="{131E0602-6AAC-4D6F-8099-3B52D4E41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6" name="Group 134">
                  <a:extLst>
                    <a:ext uri="{FF2B5EF4-FFF2-40B4-BE49-F238E27FC236}">
                      <a16:creationId xmlns:a16="http://schemas.microsoft.com/office/drawing/2014/main" id="{C2502863-4DF3-4E6E-8876-4E5DF80724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2015"/>
                  <a:ext cx="402" cy="403"/>
                  <a:chOff x="0" y="0"/>
                  <a:chExt cx="402" cy="403"/>
                </a:xfrm>
              </p:grpSpPr>
              <p:sp>
                <p:nvSpPr>
                  <p:cNvPr id="58490" name="Rectangle 163">
                    <a:extLst>
                      <a:ext uri="{FF2B5EF4-FFF2-40B4-BE49-F238E27FC236}">
                        <a16:creationId xmlns:a16="http://schemas.microsoft.com/office/drawing/2014/main" id="{A48FB58B-0941-4B8E-95A3-E70E610542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91" name="Rectangle 164">
                    <a:extLst>
                      <a:ext uri="{FF2B5EF4-FFF2-40B4-BE49-F238E27FC236}">
                        <a16:creationId xmlns:a16="http://schemas.microsoft.com/office/drawing/2014/main" id="{AC5DAE78-E3DE-406C-9150-CAED3A536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7" name="Group 137">
                  <a:extLst>
                    <a:ext uri="{FF2B5EF4-FFF2-40B4-BE49-F238E27FC236}">
                      <a16:creationId xmlns:a16="http://schemas.microsoft.com/office/drawing/2014/main" id="{268AF89E-399B-4A54-9B49-6F72A7970E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2015"/>
                  <a:ext cx="406" cy="403"/>
                  <a:chOff x="0" y="0"/>
                  <a:chExt cx="406" cy="403"/>
                </a:xfrm>
              </p:grpSpPr>
              <p:sp>
                <p:nvSpPr>
                  <p:cNvPr id="58488" name="Rectangle 166">
                    <a:extLst>
                      <a:ext uri="{FF2B5EF4-FFF2-40B4-BE49-F238E27FC236}">
                        <a16:creationId xmlns:a16="http://schemas.microsoft.com/office/drawing/2014/main" id="{01AF2B56-E47C-4EE4-9F13-95C133B8BD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89" name="Rectangle 167">
                    <a:extLst>
                      <a:ext uri="{FF2B5EF4-FFF2-40B4-BE49-F238E27FC236}">
                        <a16:creationId xmlns:a16="http://schemas.microsoft.com/office/drawing/2014/main" id="{F49B667F-153D-4FE2-A2FE-D4761836BF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8" name="Group 140">
                  <a:extLst>
                    <a:ext uri="{FF2B5EF4-FFF2-40B4-BE49-F238E27FC236}">
                      <a16:creationId xmlns:a16="http://schemas.microsoft.com/office/drawing/2014/main" id="{D93696C1-4425-45CB-B825-F5CA661A32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2015"/>
                  <a:ext cx="408" cy="403"/>
                  <a:chOff x="0" y="0"/>
                  <a:chExt cx="408" cy="403"/>
                </a:xfrm>
              </p:grpSpPr>
              <p:sp>
                <p:nvSpPr>
                  <p:cNvPr id="58486" name="Rectangle 169">
                    <a:extLst>
                      <a:ext uri="{FF2B5EF4-FFF2-40B4-BE49-F238E27FC236}">
                        <a16:creationId xmlns:a16="http://schemas.microsoft.com/office/drawing/2014/main" id="{60ED18DC-AF81-426A-8078-B458F66444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87" name="Rectangle 170">
                    <a:extLst>
                      <a:ext uri="{FF2B5EF4-FFF2-40B4-BE49-F238E27FC236}">
                        <a16:creationId xmlns:a16="http://schemas.microsoft.com/office/drawing/2014/main" id="{C713A90A-D57E-45F5-8047-08C1F21EB7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29" name="Group 143">
                  <a:extLst>
                    <a:ext uri="{FF2B5EF4-FFF2-40B4-BE49-F238E27FC236}">
                      <a16:creationId xmlns:a16="http://schemas.microsoft.com/office/drawing/2014/main" id="{3D5D3AB1-B16C-48B5-926B-87B0C25F52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2015"/>
                  <a:ext cx="409" cy="403"/>
                  <a:chOff x="0" y="0"/>
                  <a:chExt cx="409" cy="403"/>
                </a:xfrm>
              </p:grpSpPr>
              <p:sp>
                <p:nvSpPr>
                  <p:cNvPr id="58484" name="Rectangle 172">
                    <a:extLst>
                      <a:ext uri="{FF2B5EF4-FFF2-40B4-BE49-F238E27FC236}">
                        <a16:creationId xmlns:a16="http://schemas.microsoft.com/office/drawing/2014/main" id="{E7319FDF-0A8B-4343-A239-B1D5F22D71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85" name="Rectangle 173">
                    <a:extLst>
                      <a:ext uri="{FF2B5EF4-FFF2-40B4-BE49-F238E27FC236}">
                        <a16:creationId xmlns:a16="http://schemas.microsoft.com/office/drawing/2014/main" id="{647DF2BA-C8B8-4991-8855-D0E33B4FD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0" name="Group 146">
                  <a:extLst>
                    <a:ext uri="{FF2B5EF4-FFF2-40B4-BE49-F238E27FC236}">
                      <a16:creationId xmlns:a16="http://schemas.microsoft.com/office/drawing/2014/main" id="{159D8A42-E34D-4FD5-8786-57A135F1B4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2015"/>
                  <a:ext cx="410" cy="403"/>
                  <a:chOff x="0" y="0"/>
                  <a:chExt cx="410" cy="403"/>
                </a:xfrm>
              </p:grpSpPr>
              <p:sp>
                <p:nvSpPr>
                  <p:cNvPr id="58482" name="Rectangle 175">
                    <a:extLst>
                      <a:ext uri="{FF2B5EF4-FFF2-40B4-BE49-F238E27FC236}">
                        <a16:creationId xmlns:a16="http://schemas.microsoft.com/office/drawing/2014/main" id="{DC5DBAD6-DE61-421A-B5C7-9128368764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83" name="Rectangle 176">
                    <a:extLst>
                      <a:ext uri="{FF2B5EF4-FFF2-40B4-BE49-F238E27FC236}">
                        <a16:creationId xmlns:a16="http://schemas.microsoft.com/office/drawing/2014/main" id="{DE67B30E-9BD1-4C5B-A345-9145A92FA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1" name="Group 149">
                  <a:extLst>
                    <a:ext uri="{FF2B5EF4-FFF2-40B4-BE49-F238E27FC236}">
                      <a16:creationId xmlns:a16="http://schemas.microsoft.com/office/drawing/2014/main" id="{54BA596A-D152-48AB-A4F2-7E4506C556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2015"/>
                  <a:ext cx="401" cy="403"/>
                  <a:chOff x="0" y="0"/>
                  <a:chExt cx="401" cy="403"/>
                </a:xfrm>
              </p:grpSpPr>
              <p:sp>
                <p:nvSpPr>
                  <p:cNvPr id="58480" name="Rectangle 178">
                    <a:extLst>
                      <a:ext uri="{FF2B5EF4-FFF2-40B4-BE49-F238E27FC236}">
                        <a16:creationId xmlns:a16="http://schemas.microsoft.com/office/drawing/2014/main" id="{C79FB0EC-476B-4BD1-B31E-91102404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81" name="Rectangle 179">
                    <a:extLst>
                      <a:ext uri="{FF2B5EF4-FFF2-40B4-BE49-F238E27FC236}">
                        <a16:creationId xmlns:a16="http://schemas.microsoft.com/office/drawing/2014/main" id="{670D1363-47C3-4AAE-A380-94B62653CE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2" name="Group 152">
                  <a:extLst>
                    <a:ext uri="{FF2B5EF4-FFF2-40B4-BE49-F238E27FC236}">
                      <a16:creationId xmlns:a16="http://schemas.microsoft.com/office/drawing/2014/main" id="{C1AD109F-FEEF-433A-A801-EB31C8D1FA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418"/>
                  <a:ext cx="378" cy="403"/>
                  <a:chOff x="0" y="0"/>
                  <a:chExt cx="378" cy="403"/>
                </a:xfrm>
              </p:grpSpPr>
              <p:sp>
                <p:nvSpPr>
                  <p:cNvPr id="58478" name="Rectangle 181">
                    <a:extLst>
                      <a:ext uri="{FF2B5EF4-FFF2-40B4-BE49-F238E27FC236}">
                        <a16:creationId xmlns:a16="http://schemas.microsoft.com/office/drawing/2014/main" id="{6E849313-E15A-484C-904D-FD406A7C0A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79" name="Rectangle 182">
                    <a:extLst>
                      <a:ext uri="{FF2B5EF4-FFF2-40B4-BE49-F238E27FC236}">
                        <a16:creationId xmlns:a16="http://schemas.microsoft.com/office/drawing/2014/main" id="{84037F8E-4E25-403C-9182-CC718229D4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3" name="Group 155">
                  <a:extLst>
                    <a:ext uri="{FF2B5EF4-FFF2-40B4-BE49-F238E27FC236}">
                      <a16:creationId xmlns:a16="http://schemas.microsoft.com/office/drawing/2014/main" id="{B255DC24-1BAE-440D-AD35-82EDED52B7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2418"/>
                  <a:ext cx="394" cy="403"/>
                  <a:chOff x="0" y="0"/>
                  <a:chExt cx="394" cy="403"/>
                </a:xfrm>
              </p:grpSpPr>
              <p:sp>
                <p:nvSpPr>
                  <p:cNvPr id="58476" name="Rectangle 184">
                    <a:extLst>
                      <a:ext uri="{FF2B5EF4-FFF2-40B4-BE49-F238E27FC236}">
                        <a16:creationId xmlns:a16="http://schemas.microsoft.com/office/drawing/2014/main" id="{7536154B-18CF-4AD3-8ADA-DF03F1CE2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77" name="Rectangle 185">
                    <a:extLst>
                      <a:ext uri="{FF2B5EF4-FFF2-40B4-BE49-F238E27FC236}">
                        <a16:creationId xmlns:a16="http://schemas.microsoft.com/office/drawing/2014/main" id="{CA71DFE5-637F-495D-A71B-3FE533E56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4" name="Group 158">
                  <a:extLst>
                    <a:ext uri="{FF2B5EF4-FFF2-40B4-BE49-F238E27FC236}">
                      <a16:creationId xmlns:a16="http://schemas.microsoft.com/office/drawing/2014/main" id="{28DF4E5C-5672-4CEC-9872-9C7B057D3B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2418"/>
                  <a:ext cx="402" cy="403"/>
                  <a:chOff x="0" y="0"/>
                  <a:chExt cx="402" cy="403"/>
                </a:xfrm>
              </p:grpSpPr>
              <p:sp>
                <p:nvSpPr>
                  <p:cNvPr id="58474" name="Rectangle 187">
                    <a:extLst>
                      <a:ext uri="{FF2B5EF4-FFF2-40B4-BE49-F238E27FC236}">
                        <a16:creationId xmlns:a16="http://schemas.microsoft.com/office/drawing/2014/main" id="{3F45E0ED-3C04-4082-BF36-4898A4B4F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75" name="Rectangle 188">
                    <a:extLst>
                      <a:ext uri="{FF2B5EF4-FFF2-40B4-BE49-F238E27FC236}">
                        <a16:creationId xmlns:a16="http://schemas.microsoft.com/office/drawing/2014/main" id="{32FEBC10-7BB8-40CE-8FD5-94FC96C663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5" name="Group 161">
                  <a:extLst>
                    <a:ext uri="{FF2B5EF4-FFF2-40B4-BE49-F238E27FC236}">
                      <a16:creationId xmlns:a16="http://schemas.microsoft.com/office/drawing/2014/main" id="{0FFF08DE-9098-4294-9CDC-85988D1B5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2418"/>
                  <a:ext cx="406" cy="403"/>
                  <a:chOff x="0" y="0"/>
                  <a:chExt cx="406" cy="403"/>
                </a:xfrm>
              </p:grpSpPr>
              <p:sp>
                <p:nvSpPr>
                  <p:cNvPr id="58472" name="Rectangle 190">
                    <a:extLst>
                      <a:ext uri="{FF2B5EF4-FFF2-40B4-BE49-F238E27FC236}">
                        <a16:creationId xmlns:a16="http://schemas.microsoft.com/office/drawing/2014/main" id="{3CD2AC3C-97D4-4470-A2DE-E717AE3327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73" name="Rectangle 191">
                    <a:extLst>
                      <a:ext uri="{FF2B5EF4-FFF2-40B4-BE49-F238E27FC236}">
                        <a16:creationId xmlns:a16="http://schemas.microsoft.com/office/drawing/2014/main" id="{8A65C069-4DFA-4BA5-AC76-7F4E459CB6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6" name="Group 164">
                  <a:extLst>
                    <a:ext uri="{FF2B5EF4-FFF2-40B4-BE49-F238E27FC236}">
                      <a16:creationId xmlns:a16="http://schemas.microsoft.com/office/drawing/2014/main" id="{FAC67A6A-547F-47FF-AED8-4E14F48C40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2418"/>
                  <a:ext cx="408" cy="403"/>
                  <a:chOff x="0" y="0"/>
                  <a:chExt cx="408" cy="403"/>
                </a:xfrm>
              </p:grpSpPr>
              <p:sp>
                <p:nvSpPr>
                  <p:cNvPr id="58470" name="Rectangle 193">
                    <a:extLst>
                      <a:ext uri="{FF2B5EF4-FFF2-40B4-BE49-F238E27FC236}">
                        <a16:creationId xmlns:a16="http://schemas.microsoft.com/office/drawing/2014/main" id="{C3414667-D165-4808-BC00-F63D9A529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71" name="Rectangle 194">
                    <a:extLst>
                      <a:ext uri="{FF2B5EF4-FFF2-40B4-BE49-F238E27FC236}">
                        <a16:creationId xmlns:a16="http://schemas.microsoft.com/office/drawing/2014/main" id="{51FBD4EB-D554-4F95-9688-D2089103E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7" name="Group 167">
                  <a:extLst>
                    <a:ext uri="{FF2B5EF4-FFF2-40B4-BE49-F238E27FC236}">
                      <a16:creationId xmlns:a16="http://schemas.microsoft.com/office/drawing/2014/main" id="{BA00AAE2-03B6-41DD-8E2E-25F4F32FEF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2418"/>
                  <a:ext cx="409" cy="403"/>
                  <a:chOff x="0" y="0"/>
                  <a:chExt cx="409" cy="403"/>
                </a:xfrm>
              </p:grpSpPr>
              <p:sp>
                <p:nvSpPr>
                  <p:cNvPr id="58468" name="Rectangle 196">
                    <a:extLst>
                      <a:ext uri="{FF2B5EF4-FFF2-40B4-BE49-F238E27FC236}">
                        <a16:creationId xmlns:a16="http://schemas.microsoft.com/office/drawing/2014/main" id="{9DEEDB01-9D42-410B-8C69-BD0003325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9" name="Rectangle 197">
                    <a:extLst>
                      <a:ext uri="{FF2B5EF4-FFF2-40B4-BE49-F238E27FC236}">
                        <a16:creationId xmlns:a16="http://schemas.microsoft.com/office/drawing/2014/main" id="{46B87A2D-7E20-431E-B8C7-0E19F50E3C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8" name="Group 170">
                  <a:extLst>
                    <a:ext uri="{FF2B5EF4-FFF2-40B4-BE49-F238E27FC236}">
                      <a16:creationId xmlns:a16="http://schemas.microsoft.com/office/drawing/2014/main" id="{F0D05309-0234-4867-A3F0-BDBB33405C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2418"/>
                  <a:ext cx="410" cy="403"/>
                  <a:chOff x="0" y="0"/>
                  <a:chExt cx="410" cy="403"/>
                </a:xfrm>
              </p:grpSpPr>
              <p:sp>
                <p:nvSpPr>
                  <p:cNvPr id="58466" name="Rectangle 199">
                    <a:extLst>
                      <a:ext uri="{FF2B5EF4-FFF2-40B4-BE49-F238E27FC236}">
                        <a16:creationId xmlns:a16="http://schemas.microsoft.com/office/drawing/2014/main" id="{70DB7F0E-6207-45C5-945A-6039BCC089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7" name="Rectangle 200">
                    <a:extLst>
                      <a:ext uri="{FF2B5EF4-FFF2-40B4-BE49-F238E27FC236}">
                        <a16:creationId xmlns:a16="http://schemas.microsoft.com/office/drawing/2014/main" id="{6FE73843-459A-4644-91FA-E61089B14B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39" name="Group 173">
                  <a:extLst>
                    <a:ext uri="{FF2B5EF4-FFF2-40B4-BE49-F238E27FC236}">
                      <a16:creationId xmlns:a16="http://schemas.microsoft.com/office/drawing/2014/main" id="{7EC34FCF-E9E1-412C-ACEF-4DE7ACC0D2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2418"/>
                  <a:ext cx="401" cy="403"/>
                  <a:chOff x="0" y="0"/>
                  <a:chExt cx="401" cy="403"/>
                </a:xfrm>
              </p:grpSpPr>
              <p:sp>
                <p:nvSpPr>
                  <p:cNvPr id="58464" name="Rectangle 202">
                    <a:extLst>
                      <a:ext uri="{FF2B5EF4-FFF2-40B4-BE49-F238E27FC236}">
                        <a16:creationId xmlns:a16="http://schemas.microsoft.com/office/drawing/2014/main" id="{815737B9-B24B-4013-B34C-6236E5D12F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5" name="Rectangle 203">
                    <a:extLst>
                      <a:ext uri="{FF2B5EF4-FFF2-40B4-BE49-F238E27FC236}">
                        <a16:creationId xmlns:a16="http://schemas.microsoft.com/office/drawing/2014/main" id="{D34177D7-2D4B-4D18-927B-5E7C89B32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0" name="Group 176">
                  <a:extLst>
                    <a:ext uri="{FF2B5EF4-FFF2-40B4-BE49-F238E27FC236}">
                      <a16:creationId xmlns:a16="http://schemas.microsoft.com/office/drawing/2014/main" id="{759AF3E1-1AC2-4908-AB2A-DA519CFCC1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21"/>
                  <a:ext cx="378" cy="403"/>
                  <a:chOff x="0" y="0"/>
                  <a:chExt cx="378" cy="403"/>
                </a:xfrm>
              </p:grpSpPr>
              <p:sp>
                <p:nvSpPr>
                  <p:cNvPr id="58462" name="Rectangle 205">
                    <a:extLst>
                      <a:ext uri="{FF2B5EF4-FFF2-40B4-BE49-F238E27FC236}">
                        <a16:creationId xmlns:a16="http://schemas.microsoft.com/office/drawing/2014/main" id="{51336C77-3059-4927-9A70-30D3D595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3" name="Rectangle 206">
                    <a:extLst>
                      <a:ext uri="{FF2B5EF4-FFF2-40B4-BE49-F238E27FC236}">
                        <a16:creationId xmlns:a16="http://schemas.microsoft.com/office/drawing/2014/main" id="{767FBA3E-7991-432B-A439-E16158439C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1" name="Group 179">
                  <a:extLst>
                    <a:ext uri="{FF2B5EF4-FFF2-40B4-BE49-F238E27FC236}">
                      <a16:creationId xmlns:a16="http://schemas.microsoft.com/office/drawing/2014/main" id="{E692A563-A235-46BD-B51D-54DE57F39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" y="2821"/>
                  <a:ext cx="394" cy="403"/>
                  <a:chOff x="0" y="0"/>
                  <a:chExt cx="394" cy="403"/>
                </a:xfrm>
              </p:grpSpPr>
              <p:sp>
                <p:nvSpPr>
                  <p:cNvPr id="58460" name="Rectangle 208">
                    <a:extLst>
                      <a:ext uri="{FF2B5EF4-FFF2-40B4-BE49-F238E27FC236}">
                        <a16:creationId xmlns:a16="http://schemas.microsoft.com/office/drawing/2014/main" id="{A527F68D-F339-4365-B7C4-4A994AE5A9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1" name="Rectangle 209">
                    <a:extLst>
                      <a:ext uri="{FF2B5EF4-FFF2-40B4-BE49-F238E27FC236}">
                        <a16:creationId xmlns:a16="http://schemas.microsoft.com/office/drawing/2014/main" id="{C1A9C172-23E6-446E-9BA5-4FA6CC24BB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2" name="Group 182">
                  <a:extLst>
                    <a:ext uri="{FF2B5EF4-FFF2-40B4-BE49-F238E27FC236}">
                      <a16:creationId xmlns:a16="http://schemas.microsoft.com/office/drawing/2014/main" id="{AD2755AC-DF54-4611-87DC-4B1B7D90CF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" y="2821"/>
                  <a:ext cx="402" cy="403"/>
                  <a:chOff x="0" y="0"/>
                  <a:chExt cx="402" cy="403"/>
                </a:xfrm>
              </p:grpSpPr>
              <p:sp>
                <p:nvSpPr>
                  <p:cNvPr id="58458" name="Rectangle 211">
                    <a:extLst>
                      <a:ext uri="{FF2B5EF4-FFF2-40B4-BE49-F238E27FC236}">
                        <a16:creationId xmlns:a16="http://schemas.microsoft.com/office/drawing/2014/main" id="{9887B875-A68B-48CF-A042-1BAA9B0FB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9" name="Rectangle 212">
                    <a:extLst>
                      <a:ext uri="{FF2B5EF4-FFF2-40B4-BE49-F238E27FC236}">
                        <a16:creationId xmlns:a16="http://schemas.microsoft.com/office/drawing/2014/main" id="{2B54562B-17EB-4976-BA7B-0257C1D4B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3" name="Group 185">
                  <a:extLst>
                    <a:ext uri="{FF2B5EF4-FFF2-40B4-BE49-F238E27FC236}">
                      <a16:creationId xmlns:a16="http://schemas.microsoft.com/office/drawing/2014/main" id="{CC832A58-51E3-4C63-A255-DA7AA0524C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" y="2821"/>
                  <a:ext cx="406" cy="403"/>
                  <a:chOff x="0" y="0"/>
                  <a:chExt cx="406" cy="403"/>
                </a:xfrm>
              </p:grpSpPr>
              <p:sp>
                <p:nvSpPr>
                  <p:cNvPr id="58456" name="Rectangle 214">
                    <a:extLst>
                      <a:ext uri="{FF2B5EF4-FFF2-40B4-BE49-F238E27FC236}">
                        <a16:creationId xmlns:a16="http://schemas.microsoft.com/office/drawing/2014/main" id="{E04B09A9-CE86-4B7C-8D08-5327230ED4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7" name="Rectangle 215">
                    <a:extLst>
                      <a:ext uri="{FF2B5EF4-FFF2-40B4-BE49-F238E27FC236}">
                        <a16:creationId xmlns:a16="http://schemas.microsoft.com/office/drawing/2014/main" id="{41C9E02D-2E3D-4217-8001-C62BC3383D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4" name="Group 188">
                  <a:extLst>
                    <a:ext uri="{FF2B5EF4-FFF2-40B4-BE49-F238E27FC236}">
                      <a16:creationId xmlns:a16="http://schemas.microsoft.com/office/drawing/2014/main" id="{D6EDD255-26F7-4556-9613-54723A19AA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2821"/>
                  <a:ext cx="408" cy="403"/>
                  <a:chOff x="0" y="0"/>
                  <a:chExt cx="408" cy="403"/>
                </a:xfrm>
              </p:grpSpPr>
              <p:sp>
                <p:nvSpPr>
                  <p:cNvPr id="58454" name="Rectangle 217">
                    <a:extLst>
                      <a:ext uri="{FF2B5EF4-FFF2-40B4-BE49-F238E27FC236}">
                        <a16:creationId xmlns:a16="http://schemas.microsoft.com/office/drawing/2014/main" id="{6DC477A3-5875-4A9B-80C2-0E2D4B2C0E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5" name="Rectangle 218">
                    <a:extLst>
                      <a:ext uri="{FF2B5EF4-FFF2-40B4-BE49-F238E27FC236}">
                        <a16:creationId xmlns:a16="http://schemas.microsoft.com/office/drawing/2014/main" id="{7E9CB5CB-C217-430B-9528-6A6C809B80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5" name="Group 191">
                  <a:extLst>
                    <a:ext uri="{FF2B5EF4-FFF2-40B4-BE49-F238E27FC236}">
                      <a16:creationId xmlns:a16="http://schemas.microsoft.com/office/drawing/2014/main" id="{61283310-72F7-42BC-8F99-F205D93146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8" y="2821"/>
                  <a:ext cx="409" cy="403"/>
                  <a:chOff x="0" y="0"/>
                  <a:chExt cx="409" cy="403"/>
                </a:xfrm>
              </p:grpSpPr>
              <p:sp>
                <p:nvSpPr>
                  <p:cNvPr id="58452" name="Rectangle 220">
                    <a:extLst>
                      <a:ext uri="{FF2B5EF4-FFF2-40B4-BE49-F238E27FC236}">
                        <a16:creationId xmlns:a16="http://schemas.microsoft.com/office/drawing/2014/main" id="{9B564350-426A-4EF2-BA1C-BE9D7EC8C8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3" name="Rectangle 221">
                    <a:extLst>
                      <a:ext uri="{FF2B5EF4-FFF2-40B4-BE49-F238E27FC236}">
                        <a16:creationId xmlns:a16="http://schemas.microsoft.com/office/drawing/2014/main" id="{F0CCAAE0-F9F9-4BF2-835D-83743441F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6" name="Group 194">
                  <a:extLst>
                    <a:ext uri="{FF2B5EF4-FFF2-40B4-BE49-F238E27FC236}">
                      <a16:creationId xmlns:a16="http://schemas.microsoft.com/office/drawing/2014/main" id="{D98BDABD-27FF-4221-A8FB-8F718C3CD5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7" y="2821"/>
                  <a:ext cx="410" cy="403"/>
                  <a:chOff x="0" y="0"/>
                  <a:chExt cx="410" cy="403"/>
                </a:xfrm>
              </p:grpSpPr>
              <p:sp>
                <p:nvSpPr>
                  <p:cNvPr id="58450" name="Rectangle 223">
                    <a:extLst>
                      <a:ext uri="{FF2B5EF4-FFF2-40B4-BE49-F238E27FC236}">
                        <a16:creationId xmlns:a16="http://schemas.microsoft.com/office/drawing/2014/main" id="{1A618E71-61E2-4066-BA7D-F406B8CE4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1" name="Rectangle 224">
                    <a:extLst>
                      <a:ext uri="{FF2B5EF4-FFF2-40B4-BE49-F238E27FC236}">
                        <a16:creationId xmlns:a16="http://schemas.microsoft.com/office/drawing/2014/main" id="{1AB73CDF-70F4-4047-BDCF-751BDD5387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47" name="Group 197">
                  <a:extLst>
                    <a:ext uri="{FF2B5EF4-FFF2-40B4-BE49-F238E27FC236}">
                      <a16:creationId xmlns:a16="http://schemas.microsoft.com/office/drawing/2014/main" id="{8ACF98A8-384F-4BAE-A106-0F9C67E77B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2821"/>
                  <a:ext cx="401" cy="403"/>
                  <a:chOff x="0" y="0"/>
                  <a:chExt cx="401" cy="403"/>
                </a:xfrm>
              </p:grpSpPr>
              <p:sp>
                <p:nvSpPr>
                  <p:cNvPr id="58448" name="Rectangle 226">
                    <a:extLst>
                      <a:ext uri="{FF2B5EF4-FFF2-40B4-BE49-F238E27FC236}">
                        <a16:creationId xmlns:a16="http://schemas.microsoft.com/office/drawing/2014/main" id="{1946C4D2-6996-4808-89D5-65BC20C9A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12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49" name="Rectangle 227">
                    <a:extLst>
                      <a:ext uri="{FF2B5EF4-FFF2-40B4-BE49-F238E27FC236}">
                        <a16:creationId xmlns:a16="http://schemas.microsoft.com/office/drawing/2014/main" id="{471C3DC1-C154-42AF-84BF-9E250C2FB8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 2" panose="05020102010507070707" pitchFamily="18" charset="2"/>
                      <a:buChar char=""/>
                      <a:defRPr sz="3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 2" panose="05020102010507070707" pitchFamily="18" charset="2"/>
                      <a:buChar char="³"/>
                      <a:defRPr sz="28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7B9B57"/>
                      </a:buClr>
                      <a:buSzPct val="60000"/>
                      <a:buFont typeface="Wingdings 2" panose="05020102010507070707" pitchFamily="18" charset="2"/>
                      <a:buChar char="®"/>
                      <a:defRPr sz="24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8B7396"/>
                      </a:buClr>
                      <a:buSzPct val="45000"/>
                      <a:buFont typeface="Wingdings 2" panose="05020102010507070707" pitchFamily="18" charset="2"/>
                      <a:buChar char="¯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E89A53"/>
                      </a:buClr>
                      <a:buFont typeface="Wingdings 2" panose="05020102010507070707" pitchFamily="18" charset="2"/>
                      <a:buChar char=""/>
                      <a:defRPr sz="20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58383" name="Rectangle 228">
                <a:extLst>
                  <a:ext uri="{FF2B5EF4-FFF2-40B4-BE49-F238E27FC236}">
                    <a16:creationId xmlns:a16="http://schemas.microsoft.com/office/drawing/2014/main" id="{3BCED7BE-A0DE-45EA-875C-60350B3CD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214" cy="3230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378" name="Oval 229">
              <a:extLst>
                <a:ext uri="{FF2B5EF4-FFF2-40B4-BE49-F238E27FC236}">
                  <a16:creationId xmlns:a16="http://schemas.microsoft.com/office/drawing/2014/main" id="{35D2012D-8DA7-4D0E-9BCE-74FA484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30" y="914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Oval 230">
              <a:extLst>
                <a:ext uri="{FF2B5EF4-FFF2-40B4-BE49-F238E27FC236}">
                  <a16:creationId xmlns:a16="http://schemas.microsoft.com/office/drawing/2014/main" id="{FF139C34-DA34-4B1F-8170-30B0B6DF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830" y="52352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80" name="Object 203">
              <a:extLst>
                <a:ext uri="{FF2B5EF4-FFF2-40B4-BE49-F238E27FC236}">
                  <a16:creationId xmlns:a16="http://schemas.microsoft.com/office/drawing/2014/main" id="{F5D549E7-01C0-4598-A3FD-0B6A697FB7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990600"/>
            <a:ext cx="754063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24" r:id="rId4" imgW="584962" imgH="228898" progId="Equation.3">
                    <p:embed/>
                  </p:oleObj>
                </mc:Choice>
                <mc:Fallback>
                  <p:oleObj r:id="rId4" imgW="584962" imgH="228898" progId="Equation.3">
                    <p:embed/>
                    <p:pic>
                      <p:nvPicPr>
                        <p:cNvPr id="0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90600"/>
                          <a:ext cx="754063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1" name="Object 204">
              <a:extLst>
                <a:ext uri="{FF2B5EF4-FFF2-40B4-BE49-F238E27FC236}">
                  <a16:creationId xmlns:a16="http://schemas.microsoft.com/office/drawing/2014/main" id="{861FE79A-9C31-48E2-8304-A6C1433667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9596" y="437797"/>
            <a:ext cx="741363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25" r:id="rId6" imgW="610660" imgH="228998" progId="Equation.3">
                    <p:embed/>
                  </p:oleObj>
                </mc:Choice>
                <mc:Fallback>
                  <p:oleObj r:id="rId6" imgW="610660" imgH="228998" progId="Equation.3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596" y="437797"/>
                          <a:ext cx="741363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5" name="Oval 230">
            <a:extLst>
              <a:ext uri="{FF2B5EF4-FFF2-40B4-BE49-F238E27FC236}">
                <a16:creationId xmlns:a16="http://schemas.microsoft.com/office/drawing/2014/main" id="{E71F3AFC-1584-4890-BAA4-902AAF45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4889500"/>
            <a:ext cx="128587" cy="1190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6" name="Object 206">
            <a:extLst>
              <a:ext uri="{FF2B5EF4-FFF2-40B4-BE49-F238E27FC236}">
                <a16:creationId xmlns:a16="http://schemas.microsoft.com/office/drawing/2014/main" id="{EF60BBF4-B22D-4E6A-A321-1449BBB89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1700" y="4960938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6" r:id="rId8" imgW="597938" imgH="228998" progId="Equation.3">
                  <p:embed/>
                </p:oleObj>
              </mc:Choice>
              <mc:Fallback>
                <p:oleObj r:id="rId8" imgW="597938" imgH="228998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960938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2">
            <a:extLst>
              <a:ext uri="{FF2B5EF4-FFF2-40B4-BE49-F238E27FC236}">
                <a16:creationId xmlns:a16="http://schemas.microsoft.com/office/drawing/2014/main" id="{7F317C4D-CF2A-455F-8E68-6476015067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TextBox 1">
            <a:extLst>
              <a:ext uri="{FF2B5EF4-FFF2-40B4-BE49-F238E27FC236}">
                <a16:creationId xmlns:a16="http://schemas.microsoft.com/office/drawing/2014/main" id="{A4C7A10D-AA18-4F03-B3CC-7D2718D9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A3734-CB83-42CB-8707-E24670F8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三点法嵌入过程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选择三个位置 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嵌入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：令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嵌入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：令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如果数据不符，则修改这三个系数值，使得它们满足上述关系；</a:t>
            </a:r>
          </a:p>
          <a:p>
            <a:pPr marL="400050" lvl="1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如果需要做的修改太大，则放弃该块，将其标识为“无效”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其中，参数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的选择要考虑隐藏的健壮性和不可察觉性之间的平衡，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越大，隐藏算法对于图像处理就越健壮，但是对图像的改动就越大，越容易引起察觉。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B4E009-8293-4CEF-B3FD-D46D7C1EE3B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995BF608-2E67-4864-84D5-84CF9E569B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8275" y="3300413"/>
            <a:ext cx="4962525" cy="350837"/>
            <a:chOff x="503064" y="-143942"/>
            <a:chExt cx="4962872" cy="350838"/>
          </a:xfrm>
        </p:grpSpPr>
        <p:graphicFrame>
          <p:nvGraphicFramePr>
            <p:cNvPr id="60426" name="Object 7">
              <a:extLst>
                <a:ext uri="{FF2B5EF4-FFF2-40B4-BE49-F238E27FC236}">
                  <a16:creationId xmlns:a16="http://schemas.microsoft.com/office/drawing/2014/main" id="{7EBB4AD1-D13F-47E9-9E0F-C224EA9512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064" y="-143942"/>
            <a:ext cx="22098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2" r:id="rId4" imgW="1613600" imgH="228699" progId="Equation.3">
                    <p:embed/>
                  </p:oleObj>
                </mc:Choice>
                <mc:Fallback>
                  <p:oleObj r:id="rId4" imgW="1613600" imgH="22869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64" y="-143942"/>
                          <a:ext cx="22098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8">
              <a:extLst>
                <a:ext uri="{FF2B5EF4-FFF2-40B4-BE49-F238E27FC236}">
                  <a16:creationId xmlns:a16="http://schemas.microsoft.com/office/drawing/2014/main" id="{248A5658-FE24-4E08-A280-B87F045916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336" y="-143942"/>
            <a:ext cx="25146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3" r:id="rId6" imgW="1639011" imgH="228699" progId="Equation.3">
                    <p:embed/>
                  </p:oleObj>
                </mc:Choice>
                <mc:Fallback>
                  <p:oleObj r:id="rId6" imgW="1639011" imgH="22869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336" y="-143942"/>
                          <a:ext cx="251460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3">
            <a:extLst>
              <a:ext uri="{FF2B5EF4-FFF2-40B4-BE49-F238E27FC236}">
                <a16:creationId xmlns:a16="http://schemas.microsoft.com/office/drawing/2014/main" id="{CA81EE86-F8F3-4B5F-A1C5-94E60E1CC0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8275" y="2789238"/>
            <a:ext cx="5191125" cy="406400"/>
            <a:chOff x="575072" y="-216198"/>
            <a:chExt cx="5191472" cy="406971"/>
          </a:xfrm>
        </p:grpSpPr>
        <p:graphicFrame>
          <p:nvGraphicFramePr>
            <p:cNvPr id="60424" name="Object 4">
              <a:extLst>
                <a:ext uri="{FF2B5EF4-FFF2-40B4-BE49-F238E27FC236}">
                  <a16:creationId xmlns:a16="http://schemas.microsoft.com/office/drawing/2014/main" id="{05F3A33E-C3A5-41F9-BE27-FB9AF23C3C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072" y="-144190"/>
            <a:ext cx="23622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4" r:id="rId8" imgW="1613600" imgH="228699" progId="Equation.3">
                    <p:embed/>
                  </p:oleObj>
                </mc:Choice>
                <mc:Fallback>
                  <p:oleObj r:id="rId8" imgW="1613600" imgH="22869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072" y="-144190"/>
                          <a:ext cx="2362200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5">
              <a:extLst>
                <a:ext uri="{FF2B5EF4-FFF2-40B4-BE49-F238E27FC236}">
                  <a16:creationId xmlns:a16="http://schemas.microsoft.com/office/drawing/2014/main" id="{D89D9E5B-1B54-4A3A-90BC-F2241EC148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3344" y="-216198"/>
            <a:ext cx="2743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5" r:id="rId10" imgW="1651717" imgH="228699" progId="Equation.3">
                    <p:embed/>
                  </p:oleObj>
                </mc:Choice>
                <mc:Fallback>
                  <p:oleObj r:id="rId10" imgW="1651717" imgH="22869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344" y="-216198"/>
                          <a:ext cx="27432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2">
            <a:extLst>
              <a:ext uri="{FF2B5EF4-FFF2-40B4-BE49-F238E27FC236}">
                <a16:creationId xmlns:a16="http://schemas.microsoft.com/office/drawing/2014/main" id="{84A0FFAC-F365-4DE1-A660-F6285EC181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TextBox 1">
            <a:extLst>
              <a:ext uri="{FF2B5EF4-FFF2-40B4-BE49-F238E27FC236}">
                <a16:creationId xmlns:a16="http://schemas.microsoft.com/office/drawing/2014/main" id="{4FDFC460-8CD2-4801-854E-FFE141A7B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92E54FE-AB30-4A5F-BA06-3BB23FD0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“标记为无效”的处理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对这三个系数做小的修改，使得：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zh-CN" altLang="en-US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zh-CN" altLang="en-US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或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DDA152E-EF96-4FC2-9917-A8BD08C179BB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  <p:graphicFrame>
        <p:nvGraphicFramePr>
          <p:cNvPr id="62470" name="Object 3">
            <a:extLst>
              <a:ext uri="{FF2B5EF4-FFF2-40B4-BE49-F238E27FC236}">
                <a16:creationId xmlns:a16="http://schemas.microsoft.com/office/drawing/2014/main" id="{4B151806-EDCD-4AC8-A2CC-BCEDD2596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2944813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r:id="rId4" imgW="2096410" imgH="228699" progId="Equation.3">
                  <p:embed/>
                </p:oleObj>
              </mc:Choice>
              <mc:Fallback>
                <p:oleObj r:id="rId4" imgW="2096410" imgH="228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944813"/>
                        <a:ext cx="441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4">
            <a:extLst>
              <a:ext uri="{FF2B5EF4-FFF2-40B4-BE49-F238E27FC236}">
                <a16:creationId xmlns:a16="http://schemas.microsoft.com/office/drawing/2014/main" id="{671EC8AF-E5D2-4F2B-875F-49AE35342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4276725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r:id="rId6" imgW="2096410" imgH="228699" progId="Equation.3">
                  <p:embed/>
                </p:oleObj>
              </mc:Choice>
              <mc:Fallback>
                <p:oleObj r:id="rId6" imgW="2096410" imgH="22869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276725"/>
                        <a:ext cx="441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2">
            <a:extLst>
              <a:ext uri="{FF2B5EF4-FFF2-40B4-BE49-F238E27FC236}">
                <a16:creationId xmlns:a16="http://schemas.microsoft.com/office/drawing/2014/main" id="{ECFE6B74-7C78-4061-9CB7-702A451940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TextBox 1">
            <a:extLst>
              <a:ext uri="{FF2B5EF4-FFF2-40B4-BE49-F238E27FC236}">
                <a16:creationId xmlns:a16="http://schemas.microsoft.com/office/drawing/2014/main" id="{4327A8E3-9AEC-4BBD-8260-2567A460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96FB57F-A7E6-48A9-A00E-94906053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三点法提取过程</a:t>
            </a:r>
            <a:endParaRPr lang="en-US" altLang="zh-CN" sz="28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）对图像进行</a:t>
            </a:r>
            <a:r>
              <a:rPr lang="en-US" altLang="zh-CN" sz="2400" kern="0" dirty="0"/>
              <a:t>DCT</a:t>
            </a:r>
            <a:r>
              <a:rPr lang="zh-CN" altLang="en-US" sz="2400" kern="0" dirty="0"/>
              <a:t>变换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）比较每一块相应三个位置的系数，从它们之间的关系，可以判断隐藏的是信息“</a:t>
            </a:r>
            <a:r>
              <a:rPr lang="en-US" altLang="zh-CN" sz="2400" kern="0" dirty="0"/>
              <a:t>1”</a:t>
            </a:r>
            <a:r>
              <a:rPr lang="zh-CN" altLang="en-US" sz="2400" kern="0" dirty="0"/>
              <a:t>、“</a:t>
            </a:r>
            <a:r>
              <a:rPr lang="en-US" altLang="zh-CN" sz="2400" kern="0" dirty="0"/>
              <a:t>0”</a:t>
            </a:r>
            <a:r>
              <a:rPr lang="zh-CN" altLang="en-US" sz="2400" kern="0" dirty="0"/>
              <a:t>还是“无效”块，得到隐藏信息的比特串，从而恢复出秘密信息</a:t>
            </a:r>
            <a:endParaRPr lang="en-US" altLang="zh-CN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390438-775E-4904-883E-5DD1769C855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2">
            <a:extLst>
              <a:ext uri="{FF2B5EF4-FFF2-40B4-BE49-F238E27FC236}">
                <a16:creationId xmlns:a16="http://schemas.microsoft.com/office/drawing/2014/main" id="{28D2ABFF-1CD0-469E-B870-43863B5D58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TextBox 1">
            <a:extLst>
              <a:ext uri="{FF2B5EF4-FFF2-40B4-BE49-F238E27FC236}">
                <a16:creationId xmlns:a16="http://schemas.microsoft.com/office/drawing/2014/main" id="{CEA9AC3A-5834-43C1-ABA1-7CAA4E06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B1731FE-C115-42B0-97F5-1E10174E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kern="0" dirty="0">
                <a:solidFill>
                  <a:srgbClr val="FF6600"/>
                </a:solidFill>
                <a:highlight>
                  <a:srgbClr val="FFFF00"/>
                </a:highlight>
              </a:rPr>
              <a:t>实验</a:t>
            </a:r>
            <a:r>
              <a:rPr lang="en-US" altLang="zh-CN" kern="0" dirty="0">
                <a:solidFill>
                  <a:srgbClr val="FF6600"/>
                </a:solidFill>
                <a:highlight>
                  <a:srgbClr val="FFFF00"/>
                </a:highlight>
              </a:rPr>
              <a:t>5.4 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）编写两个函数，实现三点法的嵌入和提取。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）要求适应任意载体图像。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3</a:t>
            </a:r>
            <a:r>
              <a:rPr lang="zh-CN" altLang="en-US" sz="2400" kern="0" dirty="0"/>
              <a:t>）分析隐蔽载体在</a:t>
            </a:r>
            <a:r>
              <a:rPr lang="en-US" altLang="zh-CN" sz="2400" kern="0" dirty="0"/>
              <a:t>JPEG</a:t>
            </a:r>
            <a:r>
              <a:rPr lang="zh-CN" altLang="en-US" sz="2400" kern="0" dirty="0"/>
              <a:t>压缩条件下的健壮参数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与隐藏鲁棒性的关系 （两点法）。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endParaRPr lang="zh-CN" altLang="en-US" sz="2400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6423069-0CF7-4486-9D28-E9947A065F7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五、</a:t>
            </a:r>
            <a:r>
              <a:rPr lang="en-US" altLang="zh-CN" kern="0" dirty="0"/>
              <a:t>DCT</a:t>
            </a:r>
            <a:r>
              <a:rPr lang="zh-CN" altLang="en-US" kern="0" dirty="0"/>
              <a:t>域信息隐藏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2">
            <a:extLst>
              <a:ext uri="{FF2B5EF4-FFF2-40B4-BE49-F238E27FC236}">
                <a16:creationId xmlns:a16="http://schemas.microsoft.com/office/drawing/2014/main" id="{A20E978B-474A-4FC6-B379-AE997BC83A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TextBox 1">
            <a:extLst>
              <a:ext uri="{FF2B5EF4-FFF2-40B4-BE49-F238E27FC236}">
                <a16:creationId xmlns:a16="http://schemas.microsoft.com/office/drawing/2014/main" id="{B181775E-CF55-4429-9F53-0E2C4090C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5EA98BD-1096-4827-9536-39313272260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实验报告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47213FB-45BF-4788-BC08-77310B01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26158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实验课检查内容</a:t>
            </a:r>
            <a:endParaRPr lang="en-US" altLang="zh-CN" kern="0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zh-CN" altLang="en-US" sz="2400" kern="0" dirty="0"/>
              <a:t>实验</a:t>
            </a:r>
            <a:r>
              <a:rPr lang="en-US" altLang="zh-CN" sz="2400" kern="0" dirty="0">
                <a:solidFill>
                  <a:srgbClr val="FF0000"/>
                </a:solidFill>
              </a:rPr>
              <a:t>3.1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zh-CN" altLang="en-US" kern="0" dirty="0"/>
              <a:t>下列实验须撰写实验报告</a:t>
            </a:r>
            <a:endParaRPr lang="en-US" altLang="zh-CN" kern="0" dirty="0"/>
          </a:p>
          <a:p>
            <a:pPr marL="0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实验</a:t>
            </a:r>
            <a:r>
              <a:rPr lang="en-US" altLang="zh-CN" sz="2400" kern="0" dirty="0">
                <a:solidFill>
                  <a:srgbClr val="FF0000"/>
                </a:solidFill>
              </a:rPr>
              <a:t>3.1</a:t>
            </a:r>
            <a:r>
              <a:rPr lang="zh-CN" altLang="en-US" sz="2400" kern="0" dirty="0"/>
              <a:t>、</a:t>
            </a:r>
            <a:r>
              <a:rPr lang="en-US" altLang="zh-CN" sz="2400" kern="0" dirty="0">
                <a:solidFill>
                  <a:srgbClr val="FF0000"/>
                </a:solidFill>
              </a:rPr>
              <a:t>4.3</a:t>
            </a:r>
            <a:r>
              <a:rPr lang="zh-CN" altLang="en-US" sz="2400" kern="0" dirty="0"/>
              <a:t>、</a:t>
            </a:r>
            <a:r>
              <a:rPr lang="en-US" altLang="zh-CN" sz="2400" kern="0" dirty="0">
                <a:solidFill>
                  <a:srgbClr val="FF0000"/>
                </a:solidFill>
              </a:rPr>
              <a:t>5.4</a:t>
            </a:r>
            <a:r>
              <a:rPr lang="zh-CN" altLang="en-US" sz="2400" kern="0" dirty="0">
                <a:solidFill>
                  <a:srgbClr val="FF0000"/>
                </a:solidFill>
              </a:rPr>
              <a:t>（扩展）</a:t>
            </a:r>
            <a:r>
              <a:rPr lang="zh-CN" altLang="en-US" sz="2400" kern="0" dirty="0"/>
              <a:t>（已高亮标注）</a:t>
            </a:r>
            <a:endParaRPr lang="en-US" altLang="zh-CN" sz="2400" kern="0" dirty="0"/>
          </a:p>
          <a:p>
            <a:pPr marL="0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 </a:t>
            </a:r>
            <a:r>
              <a:rPr lang="zh-CN" altLang="en-US" sz="2400" kern="0" dirty="0"/>
              <a:t>命名：</a:t>
            </a:r>
            <a:r>
              <a:rPr lang="zh-CN" altLang="en-US" sz="2400" kern="0" dirty="0">
                <a:solidFill>
                  <a:srgbClr val="FF0000"/>
                </a:solidFill>
              </a:rPr>
              <a:t>学号</a:t>
            </a:r>
            <a:r>
              <a:rPr lang="en-US" altLang="zh-CN" sz="2400" kern="0" dirty="0">
                <a:solidFill>
                  <a:srgbClr val="FF0000"/>
                </a:solidFill>
              </a:rPr>
              <a:t>_</a:t>
            </a:r>
            <a:r>
              <a:rPr lang="zh-CN" altLang="en-US" sz="2400" kern="0" dirty="0">
                <a:solidFill>
                  <a:srgbClr val="FF0000"/>
                </a:solidFill>
              </a:rPr>
              <a:t>姓名</a:t>
            </a:r>
            <a:r>
              <a:rPr lang="en-US" altLang="zh-CN" sz="2400" kern="0" dirty="0">
                <a:solidFill>
                  <a:srgbClr val="FF0000"/>
                </a:solidFill>
              </a:rPr>
              <a:t>_</a:t>
            </a:r>
            <a:r>
              <a:rPr lang="zh-CN" altLang="en-US" sz="2400" kern="0" dirty="0">
                <a:solidFill>
                  <a:srgbClr val="FF0000"/>
                </a:solidFill>
              </a:rPr>
              <a:t>第一次实验</a:t>
            </a:r>
            <a:endParaRPr lang="en-US" altLang="zh-CN" sz="2800" kern="0" dirty="0">
              <a:solidFill>
                <a:srgbClr val="FF0000"/>
              </a:solidFill>
            </a:endParaRPr>
          </a:p>
          <a:p>
            <a:pPr eaLnBrk="1" hangingPunct="1">
              <a:spcAft>
                <a:spcPts val="0"/>
              </a:spcAft>
              <a:defRPr/>
            </a:pPr>
            <a:r>
              <a:rPr lang="zh-CN" altLang="en-US" kern="0" dirty="0"/>
              <a:t>实验报告提交时间</a:t>
            </a:r>
            <a:endParaRPr lang="en-US" altLang="zh-CN" kern="0" dirty="0"/>
          </a:p>
          <a:p>
            <a:pPr marL="0" indent="0" eaLnBrk="1" hangingPunct="1"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kern="0" dirty="0"/>
              <a:t>     </a:t>
            </a:r>
            <a:r>
              <a:rPr lang="zh-CN" altLang="en-US" sz="2400" kern="0" dirty="0"/>
              <a:t>第</a:t>
            </a:r>
            <a:r>
              <a:rPr lang="en-US" altLang="zh-CN" sz="2400" kern="0" dirty="0">
                <a:solidFill>
                  <a:srgbClr val="FF0000"/>
                </a:solidFill>
              </a:rPr>
              <a:t>7</a:t>
            </a:r>
            <a:r>
              <a:rPr lang="zh-CN" altLang="en-US" sz="2400" kern="0" dirty="0"/>
              <a:t>周之前（</a:t>
            </a:r>
            <a:r>
              <a:rPr lang="en-US" altLang="zh-CN" sz="2400" kern="0" dirty="0"/>
              <a:t>10.18</a:t>
            </a:r>
            <a:r>
              <a:rPr lang="zh-CN" altLang="en-US" sz="2400" kern="0" dirty="0"/>
              <a:t>前）</a:t>
            </a:r>
            <a:endParaRPr lang="en-US" altLang="zh-CN" sz="2400" kern="0" dirty="0"/>
          </a:p>
          <a:p>
            <a:pPr marL="0" indent="0" eaLnBrk="1" hangingPunct="1"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  </a:t>
            </a:r>
            <a:r>
              <a:rPr lang="zh-CN" altLang="en-US" sz="2400" kern="0" dirty="0"/>
              <a:t>各班学委收齐后统一打包发到</a:t>
            </a:r>
            <a:r>
              <a:rPr lang="en-US" altLang="zh-CN" sz="2400" kern="0" dirty="0">
                <a:solidFill>
                  <a:srgbClr val="FF0000"/>
                </a:solidFill>
              </a:rPr>
              <a:t>1026558248@qq.com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altLang="zh-CN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0479D054-0E82-4CCF-9453-C73051A25F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实验课总体要求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5FA777F1-FB8B-4A7D-BEF3-BC5A593733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42925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zh-CN" altLang="en-US" dirty="0"/>
              <a:t>关于抄袭</a:t>
            </a:r>
            <a:r>
              <a:rPr lang="en-US" altLang="zh-CN" dirty="0"/>
              <a:t>(</a:t>
            </a:r>
            <a:r>
              <a:rPr lang="zh-CN" altLang="en-US" dirty="0"/>
              <a:t>态度问题</a:t>
            </a:r>
            <a:r>
              <a:rPr lang="en-US" altLang="zh-CN" dirty="0"/>
              <a:t>)</a:t>
            </a:r>
            <a:endParaRPr lang="en-US" altLang="zh-CN" sz="1800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实验报告和别人完全一样</a:t>
            </a:r>
            <a:endParaRPr lang="en-US" altLang="zh-CN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实验结论和别人一字不差</a:t>
            </a:r>
            <a:endParaRPr lang="en-US" altLang="zh-CN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实验图片和数据和别人一样</a:t>
            </a:r>
            <a:endParaRPr lang="en-US" altLang="zh-CN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800" dirty="0"/>
              <a:t>     后果：抄袭者和被抄袭者报告均被打回重写，并且直接给一个均分</a:t>
            </a:r>
            <a:endParaRPr lang="en-US" altLang="zh-CN" sz="28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800" dirty="0"/>
              <a:t>    要求：代码可以参考别人的，但要跑自己的数据</a:t>
            </a:r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B40D53F1-0323-44FD-AE71-4018623BF4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fld id="{E06C5778-733C-4675-845B-B90774EDBD43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t>4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11B4140-EF9B-4A63-B357-6D932593D5F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0063" y="357188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/>
              <a:t>实验</a:t>
            </a:r>
            <a:r>
              <a:rPr lang="en-US" altLang="zh-CN"/>
              <a:t>1-2</a:t>
            </a:r>
            <a:r>
              <a:rPr lang="zh-CN" altLang="en-US"/>
              <a:t>内容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66CC0A0-F0DC-484F-89B0-1E1725DFBE0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46088" y="1654175"/>
            <a:ext cx="8229600" cy="4367213"/>
          </a:xfrm>
        </p:spPr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zh-CN" altLang="en-US" dirty="0"/>
              <a:t>一、</a:t>
            </a:r>
            <a:r>
              <a:rPr lang="en-US" altLang="zh-CN" dirty="0" err="1"/>
              <a:t>Matlab</a:t>
            </a:r>
            <a:r>
              <a:rPr lang="zh-CN" altLang="en-US" dirty="0"/>
              <a:t>基本操作（提前自学实践）</a:t>
            </a:r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二、图像变换及翻转实验（提前自学实践）</a:t>
            </a:r>
            <a:endParaRPr lang="en-US" altLang="zh-CN" dirty="0"/>
          </a:p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三、二值图像信息隐藏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四、</a:t>
            </a:r>
            <a:r>
              <a:rPr lang="en-US" altLang="zh-CN" dirty="0">
                <a:solidFill>
                  <a:srgbClr val="FF0000"/>
                </a:solidFill>
              </a:rPr>
              <a:t>LSB</a:t>
            </a:r>
            <a:r>
              <a:rPr lang="zh-CN" altLang="en-US" dirty="0">
                <a:solidFill>
                  <a:srgbClr val="FF0000"/>
                </a:solidFill>
              </a:rPr>
              <a:t>信息隐藏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五、</a:t>
            </a:r>
            <a:r>
              <a:rPr lang="en-US" altLang="zh-CN" dirty="0">
                <a:solidFill>
                  <a:srgbClr val="FF0000"/>
                </a:solidFill>
              </a:rPr>
              <a:t>DCT</a:t>
            </a:r>
            <a:r>
              <a:rPr lang="zh-CN" altLang="en-US" dirty="0">
                <a:solidFill>
                  <a:srgbClr val="FF0000"/>
                </a:solidFill>
              </a:rPr>
              <a:t>域信息隐藏（扩展实验）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2">
            <a:extLst>
              <a:ext uri="{FF2B5EF4-FFF2-40B4-BE49-F238E27FC236}">
                <a16:creationId xmlns:a16="http://schemas.microsoft.com/office/drawing/2014/main" id="{FEDE2512-0DD7-4260-B495-0D58BD33A6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TextBox 1">
            <a:extLst>
              <a:ext uri="{FF2B5EF4-FFF2-40B4-BE49-F238E27FC236}">
                <a16:creationId xmlns:a16="http://schemas.microsoft.com/office/drawing/2014/main" id="{4751784B-A67E-4F79-8208-1FED1880D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4138F7-FD41-4DFA-A805-19EEBCE6ACC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8646D20-B140-4F91-A738-A3A7A97C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二值图像的信息隐藏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eaLnBrk="1" hangingPunct="1">
              <a:defRPr/>
            </a:pPr>
            <a:r>
              <a:rPr lang="zh-CN" altLang="en-US" sz="2400" kern="0" dirty="0"/>
              <a:t>使用一个特定图像区域中黑像素的个数来编码秘密信息。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若某块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 (B</a:t>
            </a:r>
            <a:r>
              <a:rPr lang="en-US" altLang="zh-CN" sz="2400" baseline="-30000" dirty="0"/>
              <a:t>i</a:t>
            </a:r>
            <a:r>
              <a:rPr lang="en-US" altLang="zh-CN" sz="2400" dirty="0"/>
              <a:t>)</a:t>
            </a:r>
            <a:r>
              <a:rPr lang="en-US" altLang="zh-CN" sz="2400" kern="0" dirty="0"/>
              <a:t>&gt;50</a:t>
            </a:r>
            <a:r>
              <a:rPr lang="zh-CN" altLang="en-US" sz="2400" kern="0" dirty="0"/>
              <a:t>％，则嵌入一个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，若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0</a:t>
            </a:r>
            <a:r>
              <a:rPr lang="en-US" altLang="zh-CN" sz="2400" dirty="0"/>
              <a:t> (B</a:t>
            </a:r>
            <a:r>
              <a:rPr lang="en-US" altLang="zh-CN" sz="2400" baseline="-30000" dirty="0"/>
              <a:t>i</a:t>
            </a:r>
            <a:r>
              <a:rPr lang="en-US" altLang="zh-CN" sz="2400" dirty="0"/>
              <a:t>)</a:t>
            </a:r>
            <a:r>
              <a:rPr lang="en-US" altLang="zh-CN" sz="2400" kern="0" dirty="0"/>
              <a:t>&gt; 50</a:t>
            </a:r>
            <a:r>
              <a:rPr lang="zh-CN" altLang="en-US" sz="2400" kern="0" dirty="0"/>
              <a:t>％，则嵌入一个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。 </a:t>
            </a:r>
          </a:p>
          <a:p>
            <a:pPr eaLnBrk="1" hangingPunct="1">
              <a:defRPr/>
            </a:pPr>
            <a:r>
              <a:rPr lang="zh-CN" altLang="en-US" sz="2400" kern="0" dirty="0"/>
              <a:t>在嵌入过程中，为达到希望的像素关系，需要对一些像素的颜色进行调整。</a:t>
            </a:r>
            <a:endParaRPr lang="en-US" altLang="zh-CN" sz="2400" kern="0" dirty="0"/>
          </a:p>
          <a:p>
            <a:pPr eaLnBrk="1" hangingPunct="1">
              <a:defRPr/>
            </a:pPr>
            <a:r>
              <a:rPr lang="zh-CN" altLang="en-US" sz="2400" kern="0" dirty="0"/>
              <a:t>引入两个阈值</a:t>
            </a:r>
            <a:r>
              <a:rPr lang="en-US" altLang="zh-CN" sz="2400" dirty="0">
                <a:solidFill>
                  <a:srgbClr val="000000"/>
                </a:solidFill>
              </a:rPr>
              <a:t>R</a:t>
            </a:r>
            <a:r>
              <a:rPr lang="en-US" altLang="zh-CN" sz="2400" baseline="-30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&gt;50</a:t>
            </a:r>
            <a:r>
              <a:rPr lang="zh-CN" altLang="en-US" sz="2400" dirty="0">
                <a:solidFill>
                  <a:srgbClr val="000000"/>
                </a:solidFill>
              </a:rPr>
              <a:t>％和</a:t>
            </a:r>
            <a:r>
              <a:rPr lang="en-US" altLang="zh-CN" sz="2400" dirty="0">
                <a:solidFill>
                  <a:srgbClr val="000000"/>
                </a:solidFill>
              </a:rPr>
              <a:t>R</a:t>
            </a:r>
            <a:r>
              <a:rPr lang="en-US" altLang="zh-CN" sz="2400" baseline="-30000" dirty="0">
                <a:solidFill>
                  <a:srgbClr val="000000"/>
                </a:solidFill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&lt;50</a:t>
            </a:r>
            <a:r>
              <a:rPr lang="zh-CN" altLang="en-US" sz="2400" dirty="0">
                <a:solidFill>
                  <a:srgbClr val="000000"/>
                </a:solidFill>
              </a:rPr>
              <a:t>％ </a:t>
            </a:r>
            <a:r>
              <a:rPr lang="zh-CN" altLang="en-US" sz="2400" kern="0" dirty="0"/>
              <a:t>以及一个健壮参数</a:t>
            </a:r>
            <a:r>
              <a:rPr lang="en-US" altLang="zh-CN" sz="2400" kern="0" dirty="0"/>
              <a:t>λ</a:t>
            </a:r>
            <a:r>
              <a:rPr lang="zh-CN" altLang="en-US" sz="2400" kern="0" dirty="0"/>
              <a:t>。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2">
            <a:extLst>
              <a:ext uri="{FF2B5EF4-FFF2-40B4-BE49-F238E27FC236}">
                <a16:creationId xmlns:a16="http://schemas.microsoft.com/office/drawing/2014/main" id="{6AE4BA00-B877-4AE8-AD1E-F92BD6CB94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Box 1">
            <a:extLst>
              <a:ext uri="{FF2B5EF4-FFF2-40B4-BE49-F238E27FC236}">
                <a16:creationId xmlns:a16="http://schemas.microsoft.com/office/drawing/2014/main" id="{B806250A-2761-4A7E-98E2-E4291A0B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9B0E4-8D44-4A81-B7D1-C98B1767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 (B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与图像块 </a:t>
            </a:r>
            <a:r>
              <a:rPr lang="zh-CN" altLang="en-US" kern="0" dirty="0"/>
              <a:t> 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kern="0" dirty="0"/>
              <a:t>            </a:t>
            </a:r>
          </a:p>
        </p:txBody>
      </p:sp>
      <p:graphicFrame>
        <p:nvGraphicFramePr>
          <p:cNvPr id="14341" name="对象 4">
            <a:extLst>
              <a:ext uri="{FF2B5EF4-FFF2-40B4-BE49-F238E27FC236}">
                <a16:creationId xmlns:a16="http://schemas.microsoft.com/office/drawing/2014/main" id="{D5A6E85F-C176-48A0-AD05-BD2174A2C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1854200"/>
          <a:ext cx="5046662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3" imgW="5038095" imgH="4114286" progId="PBrush">
                  <p:embed/>
                </p:oleObj>
              </mc:Choice>
              <mc:Fallback>
                <p:oleObj r:id="rId3" imgW="5038095" imgH="4114286" progId="PBrus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854200"/>
                        <a:ext cx="5046662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内容占位符 1">
            <a:extLst>
              <a:ext uri="{FF2B5EF4-FFF2-40B4-BE49-F238E27FC236}">
                <a16:creationId xmlns:a16="http://schemas.microsoft.com/office/drawing/2014/main" id="{C95E5DA8-30D0-4153-B203-C44E76182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2706688"/>
          <a:ext cx="3108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5" imgW="2980952" imgH="1009791" progId="PBrush">
                  <p:embed/>
                </p:oleObj>
              </mc:Choice>
              <mc:Fallback>
                <p:oleObj r:id="rId5" imgW="2980952" imgH="1009791" progId="PBrush">
                  <p:embed/>
                  <p:pic>
                    <p:nvPicPr>
                      <p:cNvPr id="0" name="内容占位符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706688"/>
                        <a:ext cx="3108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6A0A6F-9F41-4962-8EEB-1E6C24E512A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2">
            <a:extLst>
              <a:ext uri="{FF2B5EF4-FFF2-40B4-BE49-F238E27FC236}">
                <a16:creationId xmlns:a16="http://schemas.microsoft.com/office/drawing/2014/main" id="{CDEF2A0C-3DEF-44DE-8596-78D09C6B51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id="{346AD4A1-9692-4D02-9A7E-02B52D03E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DD1434-07B4-4AF3-8010-ABA47CF1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二值图像的修改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二值图像像素的修改必须先寻找边界，继而在边界处修改。白色或黑色区域的边界向外（内）扩大（减小）几个像素的面积则被认为是不可察觉的。 </a:t>
            </a:r>
          </a:p>
          <a:p>
            <a:pPr marL="40005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    在二值图像中，有四连接和八连接两种像素连接的定义方法。采用的连接定义不同，得到的图像边界也不同。</a:t>
            </a:r>
          </a:p>
        </p:txBody>
      </p:sp>
      <p:graphicFrame>
        <p:nvGraphicFramePr>
          <p:cNvPr id="15365" name="对象 1">
            <a:extLst>
              <a:ext uri="{FF2B5EF4-FFF2-40B4-BE49-F238E27FC236}">
                <a16:creationId xmlns:a16="http://schemas.microsoft.com/office/drawing/2014/main" id="{760FF7BD-657C-4DE3-AB90-DA82AEC36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4327525"/>
          <a:ext cx="41052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BMP 图像" r:id="rId3" imgW="4896533" imgH="2495238" progId="Paint.Picture">
                  <p:embed/>
                </p:oleObj>
              </mc:Choice>
              <mc:Fallback>
                <p:oleObj name="BMP 图像" r:id="rId3" imgW="4896533" imgH="2495238" progId="Paint.Picture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327525"/>
                        <a:ext cx="410527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45CB9C-4091-4E8A-AB69-06793F0E721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2">
            <a:extLst>
              <a:ext uri="{FF2B5EF4-FFF2-40B4-BE49-F238E27FC236}">
                <a16:creationId xmlns:a16="http://schemas.microsoft.com/office/drawing/2014/main" id="{838D9690-F52A-44E7-8387-8DE7E4ACFB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TextBox 1">
            <a:extLst>
              <a:ext uri="{FF2B5EF4-FFF2-40B4-BE49-F238E27FC236}">
                <a16:creationId xmlns:a16="http://schemas.microsoft.com/office/drawing/2014/main" id="{AEE4C257-C526-4F53-BAB4-92918F6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78728F6-6764-4F5B-8D18-95EFC7EBD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二值图像的修改</a:t>
            </a:r>
            <a:r>
              <a:rPr lang="zh-CN" altLang="en-US" sz="2400" kern="0" dirty="0"/>
              <a:t>	 </a:t>
            </a:r>
            <a:endParaRPr lang="en-US" altLang="zh-CN" sz="2400" kern="0" dirty="0"/>
          </a:p>
          <a:p>
            <a:pPr marL="0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400" kern="0" dirty="0"/>
              <a:t>     在二值图像像素的修改中，要防止</a:t>
            </a:r>
            <a:r>
              <a:rPr lang="zh-CN" altLang="en-US" sz="2400" kern="0" dirty="0">
                <a:solidFill>
                  <a:srgbClr val="FF0000"/>
                </a:solidFill>
              </a:rPr>
              <a:t>边界扩散</a:t>
            </a:r>
            <a:r>
              <a:rPr lang="zh-CN" altLang="en-US" sz="2400" kern="0" dirty="0"/>
              <a:t>现象。</a:t>
            </a:r>
            <a:endParaRPr lang="en-US" altLang="zh-CN" sz="2400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边界扩散与无边界扩散对图像的影响不同。</a:t>
            </a:r>
          </a:p>
        </p:txBody>
      </p:sp>
      <p:graphicFrame>
        <p:nvGraphicFramePr>
          <p:cNvPr id="16389" name="对象 1">
            <a:extLst>
              <a:ext uri="{FF2B5EF4-FFF2-40B4-BE49-F238E27FC236}">
                <a16:creationId xmlns:a16="http://schemas.microsoft.com/office/drawing/2014/main" id="{117A3094-0963-479E-9175-F65BB9E35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500438"/>
          <a:ext cx="6321425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4" imgW="4009524" imgH="1390844" progId="PBrush">
                  <p:embed/>
                </p:oleObj>
              </mc:Choice>
              <mc:Fallback>
                <p:oleObj r:id="rId4" imgW="4009524" imgH="1390844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500438"/>
                        <a:ext cx="6321425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7EC3634C-581A-416B-84FB-68E911D512A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三、二值图像信息隐藏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龙腾四海">
  <a:themeElements>
    <a:clrScheme name="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龙腾四海">
  <a:themeElements>
    <a:clrScheme name="4_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4_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674</TotalTime>
  <Pages>0</Pages>
  <Words>2459</Words>
  <Characters>0</Characters>
  <Application>Microsoft Office PowerPoint</Application>
  <PresentationFormat>全屏显示(4:3)</PresentationFormat>
  <Lines>0</Lines>
  <Paragraphs>375</Paragraphs>
  <Slides>35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Cambria</vt:lpstr>
      <vt:lpstr>Maiandra GD</vt:lpstr>
      <vt:lpstr>Times New Roman</vt:lpstr>
      <vt:lpstr>Wingdings</vt:lpstr>
      <vt:lpstr>Wingdings 2</vt:lpstr>
      <vt:lpstr>龙腾四海</vt:lpstr>
      <vt:lpstr>4_龙腾四海</vt:lpstr>
      <vt:lpstr>BMP 图像</vt:lpstr>
      <vt:lpstr>Equation.3</vt:lpstr>
      <vt:lpstr>信息隐藏实验一 基本图像信息隐藏方法实践</vt:lpstr>
      <vt:lpstr>实验课总体要求</vt:lpstr>
      <vt:lpstr>实验课总体要求</vt:lpstr>
      <vt:lpstr>实验课总体要求</vt:lpstr>
      <vt:lpstr>实验1-2内容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WuHan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实验一:LSB实验</dc:title>
  <dc:subject/>
  <dc:creator>jruan</dc:creator>
  <cp:keywords/>
  <dc:description/>
  <cp:lastModifiedBy>刘 晨雨</cp:lastModifiedBy>
  <cp:revision>351</cp:revision>
  <dcterms:created xsi:type="dcterms:W3CDTF">2006-09-03T08:31:48Z</dcterms:created>
  <dcterms:modified xsi:type="dcterms:W3CDTF">2020-09-29T11:41:54Z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