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790" r:id="rId1"/>
  </p:sldMasterIdLst>
  <p:notesMasterIdLst>
    <p:notesMasterId r:id="rId31"/>
  </p:notesMasterIdLst>
  <p:handoutMasterIdLst>
    <p:handoutMasterId r:id="rId32"/>
  </p:handoutMasterIdLst>
  <p:sldIdLst>
    <p:sldId id="362" r:id="rId2"/>
    <p:sldId id="565" r:id="rId3"/>
    <p:sldId id="545" r:id="rId4"/>
    <p:sldId id="547" r:id="rId5"/>
    <p:sldId id="548" r:id="rId6"/>
    <p:sldId id="561" r:id="rId7"/>
    <p:sldId id="564" r:id="rId8"/>
    <p:sldId id="566" r:id="rId9"/>
    <p:sldId id="562" r:id="rId10"/>
    <p:sldId id="556" r:id="rId11"/>
    <p:sldId id="550" r:id="rId12"/>
    <p:sldId id="553" r:id="rId13"/>
    <p:sldId id="551" r:id="rId14"/>
    <p:sldId id="554" r:id="rId15"/>
    <p:sldId id="555" r:id="rId16"/>
    <p:sldId id="557" r:id="rId17"/>
    <p:sldId id="558" r:id="rId18"/>
    <p:sldId id="559" r:id="rId19"/>
    <p:sldId id="469" r:id="rId20"/>
    <p:sldId id="560" r:id="rId21"/>
    <p:sldId id="563" r:id="rId22"/>
    <p:sldId id="476" r:id="rId23"/>
    <p:sldId id="477" r:id="rId24"/>
    <p:sldId id="478" r:id="rId25"/>
    <p:sldId id="479" r:id="rId26"/>
    <p:sldId id="486" r:id="rId27"/>
    <p:sldId id="480" r:id="rId28"/>
    <p:sldId id="481" r:id="rId29"/>
    <p:sldId id="461" r:id="rId30"/>
  </p:sldIdLst>
  <p:sldSz cx="9144000" cy="6858000" type="screen4x3"/>
  <p:notesSz cx="6797675" cy="98742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9900CC"/>
        </a:solidFill>
        <a:latin typeface="Arial" panose="020B0604020202020204" pitchFamily="34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9900CC"/>
        </a:solidFill>
        <a:latin typeface="Arial" panose="020B0604020202020204" pitchFamily="34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9900CC"/>
        </a:solidFill>
        <a:latin typeface="Arial" panose="020B0604020202020204" pitchFamily="34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9900CC"/>
        </a:solidFill>
        <a:latin typeface="Arial" panose="020B0604020202020204" pitchFamily="34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9900CC"/>
        </a:solidFill>
        <a:latin typeface="Arial" panose="020B0604020202020204" pitchFamily="34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3200" b="1" kern="1200">
        <a:solidFill>
          <a:srgbClr val="9900CC"/>
        </a:solidFill>
        <a:latin typeface="Arial" panose="020B0604020202020204" pitchFamily="34" charset="0"/>
        <a:ea typeface="仿宋_GB2312" pitchFamily="49" charset="-122"/>
        <a:cs typeface="+mn-cs"/>
      </a:defRPr>
    </a:lvl6pPr>
    <a:lvl7pPr marL="2743200" algn="l" defTabSz="914400" rtl="0" eaLnBrk="1" latinLnBrk="0" hangingPunct="1">
      <a:defRPr sz="3200" b="1" kern="1200">
        <a:solidFill>
          <a:srgbClr val="9900CC"/>
        </a:solidFill>
        <a:latin typeface="Arial" panose="020B0604020202020204" pitchFamily="34" charset="0"/>
        <a:ea typeface="仿宋_GB2312" pitchFamily="49" charset="-122"/>
        <a:cs typeface="+mn-cs"/>
      </a:defRPr>
    </a:lvl7pPr>
    <a:lvl8pPr marL="3200400" algn="l" defTabSz="914400" rtl="0" eaLnBrk="1" latinLnBrk="0" hangingPunct="1">
      <a:defRPr sz="3200" b="1" kern="1200">
        <a:solidFill>
          <a:srgbClr val="9900CC"/>
        </a:solidFill>
        <a:latin typeface="Arial" panose="020B0604020202020204" pitchFamily="34" charset="0"/>
        <a:ea typeface="仿宋_GB2312" pitchFamily="49" charset="-122"/>
        <a:cs typeface="+mn-cs"/>
      </a:defRPr>
    </a:lvl8pPr>
    <a:lvl9pPr marL="3657600" algn="l" defTabSz="914400" rtl="0" eaLnBrk="1" latinLnBrk="0" hangingPunct="1">
      <a:defRPr sz="3200" b="1" kern="1200">
        <a:solidFill>
          <a:srgbClr val="9900CC"/>
        </a:solidFill>
        <a:latin typeface="Arial" panose="020B0604020202020204" pitchFamily="34" charset="0"/>
        <a:ea typeface="仿宋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FFCD0"/>
    <a:srgbClr val="FCFCD8"/>
    <a:srgbClr val="F8F9C7"/>
    <a:srgbClr val="AF5A2B"/>
    <a:srgbClr val="B8188E"/>
    <a:srgbClr val="EC6ACA"/>
    <a:srgbClr val="9900CC"/>
    <a:srgbClr val="E4F5E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7" autoAdjust="0"/>
    <p:restoredTop sz="93607" autoAdjust="0"/>
  </p:normalViewPr>
  <p:slideViewPr>
    <p:cSldViewPr>
      <p:cViewPr varScale="1">
        <p:scale>
          <a:sx n="78" d="100"/>
          <a:sy n="78" d="100"/>
        </p:scale>
        <p:origin x="-1656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buClrTx/>
              <a:buSzTx/>
              <a:buFontTx/>
              <a:buNone/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spcBef>
                <a:spcPct val="0"/>
              </a:spcBef>
              <a:buClrTx/>
              <a:buSzTx/>
              <a:buFontTx/>
              <a:buNone/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29C9AB63-591E-41F7-BD0D-9DD0E34A8FCE}" type="datetime1">
              <a:rPr lang="zh-CN" altLang="en-US" smtClean="0"/>
              <a:pPr>
                <a:defRPr/>
              </a:pPr>
              <a:t>2021/3/25</a:t>
            </a:fld>
            <a:endParaRPr lang="en-US" altLang="zh-CN"/>
          </a:p>
        </p:txBody>
      </p:sp>
      <p:sp>
        <p:nvSpPr>
          <p:cNvPr id="242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buClrTx/>
              <a:buSzTx/>
              <a:buFontTx/>
              <a:buNone/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242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44861B2-342E-4309-82A9-E27C3BD889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2826642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buClrTx/>
              <a:buSzTx/>
              <a:buFontTx/>
              <a:buNone/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spcBef>
                <a:spcPct val="0"/>
              </a:spcBef>
              <a:buClrTx/>
              <a:buSzTx/>
              <a:buFontTx/>
              <a:buNone/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D7EE1F75-A7C1-4151-B05B-6BC68169202C}" type="datetime1">
              <a:rPr lang="zh-CN" altLang="en-US" smtClean="0"/>
              <a:pPr>
                <a:defRPr/>
              </a:pPr>
              <a:t>2021/3/25</a:t>
            </a:fld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buClrTx/>
              <a:buSzTx/>
              <a:buFontTx/>
              <a:buNone/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8E0ED6-3112-4245-AC2B-C02DD28320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0083342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925255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 userDrawn="1"/>
        </p:nvSpPr>
        <p:spPr bwMode="auto">
          <a:xfrm>
            <a:off x="900113" y="1268413"/>
            <a:ext cx="7416800" cy="4679950"/>
          </a:xfrm>
          <a:custGeom>
            <a:avLst/>
            <a:gdLst>
              <a:gd name="T0" fmla="*/ 2147483646 w 4049"/>
              <a:gd name="T1" fmla="*/ 2147483646 h 2343"/>
              <a:gd name="T2" fmla="*/ 2147483646 w 4049"/>
              <a:gd name="T3" fmla="*/ 2147483646 h 2343"/>
              <a:gd name="T4" fmla="*/ 2147483646 w 4049"/>
              <a:gd name="T5" fmla="*/ 2147483646 h 2343"/>
              <a:gd name="T6" fmla="*/ 2147483646 w 4049"/>
              <a:gd name="T7" fmla="*/ 2147483646 h 2343"/>
              <a:gd name="T8" fmla="*/ 2147483646 w 4049"/>
              <a:gd name="T9" fmla="*/ 2147483646 h 2343"/>
              <a:gd name="T10" fmla="*/ 2147483646 w 4049"/>
              <a:gd name="T11" fmla="*/ 2147483646 h 2343"/>
              <a:gd name="T12" fmla="*/ 2147483646 w 4049"/>
              <a:gd name="T13" fmla="*/ 2147483646 h 2343"/>
              <a:gd name="T14" fmla="*/ 2147483646 w 4049"/>
              <a:gd name="T15" fmla="*/ 2147483646 h 2343"/>
              <a:gd name="T16" fmla="*/ 2147483646 w 4049"/>
              <a:gd name="T17" fmla="*/ 2147483646 h 2343"/>
              <a:gd name="T18" fmla="*/ 2147483646 w 4049"/>
              <a:gd name="T19" fmla="*/ 2147483646 h 2343"/>
              <a:gd name="T20" fmla="*/ 2147483646 w 4049"/>
              <a:gd name="T21" fmla="*/ 2147483646 h 2343"/>
              <a:gd name="T22" fmla="*/ 2147483646 w 4049"/>
              <a:gd name="T23" fmla="*/ 2147483646 h 2343"/>
              <a:gd name="T24" fmla="*/ 2147483646 w 4049"/>
              <a:gd name="T25" fmla="*/ 2147483646 h 2343"/>
              <a:gd name="T26" fmla="*/ 2147483646 w 4049"/>
              <a:gd name="T27" fmla="*/ 2147483646 h 2343"/>
              <a:gd name="T28" fmla="*/ 2147483646 w 4049"/>
              <a:gd name="T29" fmla="*/ 2147483646 h 2343"/>
              <a:gd name="T30" fmla="*/ 2147483646 w 4049"/>
              <a:gd name="T31" fmla="*/ 2147483646 h 2343"/>
              <a:gd name="T32" fmla="*/ 2147483646 w 4049"/>
              <a:gd name="T33" fmla="*/ 2147483646 h 2343"/>
              <a:gd name="T34" fmla="*/ 2147483646 w 4049"/>
              <a:gd name="T35" fmla="*/ 2147483646 h 2343"/>
              <a:gd name="T36" fmla="*/ 2147483646 w 4049"/>
              <a:gd name="T37" fmla="*/ 2147483646 h 2343"/>
              <a:gd name="T38" fmla="*/ 2147483646 w 4049"/>
              <a:gd name="T39" fmla="*/ 2147483646 h 2343"/>
              <a:gd name="T40" fmla="*/ 2147483646 w 4049"/>
              <a:gd name="T41" fmla="*/ 2147483646 h 2343"/>
              <a:gd name="T42" fmla="*/ 2147483646 w 4049"/>
              <a:gd name="T43" fmla="*/ 2147483646 h 2343"/>
              <a:gd name="T44" fmla="*/ 2147483646 w 4049"/>
              <a:gd name="T45" fmla="*/ 2147483646 h 2343"/>
              <a:gd name="T46" fmla="*/ 2147483646 w 4049"/>
              <a:gd name="T47" fmla="*/ 2147483646 h 2343"/>
              <a:gd name="T48" fmla="*/ 2147483646 w 4049"/>
              <a:gd name="T49" fmla="*/ 2147483646 h 2343"/>
              <a:gd name="T50" fmla="*/ 2147483646 w 4049"/>
              <a:gd name="T51" fmla="*/ 2147483646 h 2343"/>
              <a:gd name="T52" fmla="*/ 2147483646 w 4049"/>
              <a:gd name="T53" fmla="*/ 2147483646 h 2343"/>
              <a:gd name="T54" fmla="*/ 2147483646 w 4049"/>
              <a:gd name="T55" fmla="*/ 2147483646 h 2343"/>
              <a:gd name="T56" fmla="*/ 2147483646 w 4049"/>
              <a:gd name="T57" fmla="*/ 2147483646 h 2343"/>
              <a:gd name="T58" fmla="*/ 2147483646 w 4049"/>
              <a:gd name="T59" fmla="*/ 2147483646 h 2343"/>
              <a:gd name="T60" fmla="*/ 2147483646 w 4049"/>
              <a:gd name="T61" fmla="*/ 2147483646 h 2343"/>
              <a:gd name="T62" fmla="*/ 2147483646 w 4049"/>
              <a:gd name="T63" fmla="*/ 2147483646 h 2343"/>
              <a:gd name="T64" fmla="*/ 2147483646 w 4049"/>
              <a:gd name="T65" fmla="*/ 2147483646 h 2343"/>
              <a:gd name="T66" fmla="*/ 2147483646 w 4049"/>
              <a:gd name="T67" fmla="*/ 2147483646 h 2343"/>
              <a:gd name="T68" fmla="*/ 2147483646 w 4049"/>
              <a:gd name="T69" fmla="*/ 2147483646 h 2343"/>
              <a:gd name="T70" fmla="*/ 2147483646 w 4049"/>
              <a:gd name="T71" fmla="*/ 2147483646 h 2343"/>
              <a:gd name="T72" fmla="*/ 2147483646 w 4049"/>
              <a:gd name="T73" fmla="*/ 2147483646 h 2343"/>
              <a:gd name="T74" fmla="*/ 2147483646 w 4049"/>
              <a:gd name="T75" fmla="*/ 2147483646 h 2343"/>
              <a:gd name="T76" fmla="*/ 2147483646 w 4049"/>
              <a:gd name="T77" fmla="*/ 2147483646 h 2343"/>
              <a:gd name="T78" fmla="*/ 2147483646 w 4049"/>
              <a:gd name="T79" fmla="*/ 2147483646 h 2343"/>
              <a:gd name="T80" fmla="*/ 2147483646 w 4049"/>
              <a:gd name="T81" fmla="*/ 2147483646 h 2343"/>
              <a:gd name="T82" fmla="*/ 2147483646 w 4049"/>
              <a:gd name="T83" fmla="*/ 2147483646 h 2343"/>
              <a:gd name="T84" fmla="*/ 2147483646 w 4049"/>
              <a:gd name="T85" fmla="*/ 2147483646 h 2343"/>
              <a:gd name="T86" fmla="*/ 2147483646 w 4049"/>
              <a:gd name="T87" fmla="*/ 2147483646 h 2343"/>
              <a:gd name="T88" fmla="*/ 2147483646 w 4049"/>
              <a:gd name="T89" fmla="*/ 2147483646 h 2343"/>
              <a:gd name="T90" fmla="*/ 2147483646 w 4049"/>
              <a:gd name="T91" fmla="*/ 2147483646 h 2343"/>
              <a:gd name="T92" fmla="*/ 2147483646 w 4049"/>
              <a:gd name="T93" fmla="*/ 2147483646 h 2343"/>
              <a:gd name="T94" fmla="*/ 2147483646 w 4049"/>
              <a:gd name="T95" fmla="*/ 2147483646 h 2343"/>
              <a:gd name="T96" fmla="*/ 2147483646 w 4049"/>
              <a:gd name="T97" fmla="*/ 2147483646 h 2343"/>
              <a:gd name="T98" fmla="*/ 2147483646 w 4049"/>
              <a:gd name="T99" fmla="*/ 2147483646 h 2343"/>
              <a:gd name="T100" fmla="*/ 2147483646 w 4049"/>
              <a:gd name="T101" fmla="*/ 2147483646 h 2343"/>
              <a:gd name="T102" fmla="*/ 2147483646 w 4049"/>
              <a:gd name="T103" fmla="*/ 2147483646 h 2343"/>
              <a:gd name="T104" fmla="*/ 2147483646 w 4049"/>
              <a:gd name="T105" fmla="*/ 2147483646 h 2343"/>
              <a:gd name="T106" fmla="*/ 2147483646 w 4049"/>
              <a:gd name="T107" fmla="*/ 2147483646 h 2343"/>
              <a:gd name="T108" fmla="*/ 2147483646 w 4049"/>
              <a:gd name="T109" fmla="*/ 2147483646 h 2343"/>
              <a:gd name="T110" fmla="*/ 2147483646 w 4049"/>
              <a:gd name="T111" fmla="*/ 2147483646 h 2343"/>
              <a:gd name="T112" fmla="*/ 2147483646 w 4049"/>
              <a:gd name="T113" fmla="*/ 2147483646 h 2343"/>
              <a:gd name="T114" fmla="*/ 2147483646 w 4049"/>
              <a:gd name="T115" fmla="*/ 2147483646 h 2343"/>
              <a:gd name="T116" fmla="*/ 2147483646 w 4049"/>
              <a:gd name="T117" fmla="*/ 2147483646 h 2343"/>
              <a:gd name="T118" fmla="*/ 2147483646 w 4049"/>
              <a:gd name="T119" fmla="*/ 2147483646 h 2343"/>
              <a:gd name="T120" fmla="*/ 2147483646 w 4049"/>
              <a:gd name="T121" fmla="*/ 2147483646 h 2343"/>
              <a:gd name="T122" fmla="*/ 2147483646 w 4049"/>
              <a:gd name="T123" fmla="*/ 2147483646 h 2343"/>
              <a:gd name="T124" fmla="*/ 2147483646 w 4049"/>
              <a:gd name="T125" fmla="*/ 2147483646 h 234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049" h="2343">
                <a:moveTo>
                  <a:pt x="435" y="203"/>
                </a:moveTo>
                <a:lnTo>
                  <a:pt x="485" y="207"/>
                </a:lnTo>
                <a:lnTo>
                  <a:pt x="512" y="179"/>
                </a:lnTo>
                <a:lnTo>
                  <a:pt x="553" y="163"/>
                </a:lnTo>
                <a:lnTo>
                  <a:pt x="585" y="139"/>
                </a:lnTo>
                <a:lnTo>
                  <a:pt x="630" y="114"/>
                </a:lnTo>
                <a:lnTo>
                  <a:pt x="664" y="104"/>
                </a:lnTo>
                <a:lnTo>
                  <a:pt x="707" y="93"/>
                </a:lnTo>
                <a:lnTo>
                  <a:pt x="741" y="93"/>
                </a:lnTo>
                <a:lnTo>
                  <a:pt x="758" y="83"/>
                </a:lnTo>
                <a:lnTo>
                  <a:pt x="796" y="83"/>
                </a:lnTo>
                <a:lnTo>
                  <a:pt x="814" y="66"/>
                </a:lnTo>
                <a:lnTo>
                  <a:pt x="853" y="72"/>
                </a:lnTo>
                <a:lnTo>
                  <a:pt x="892" y="62"/>
                </a:lnTo>
                <a:lnTo>
                  <a:pt x="930" y="66"/>
                </a:lnTo>
                <a:lnTo>
                  <a:pt x="942" y="79"/>
                </a:lnTo>
                <a:lnTo>
                  <a:pt x="930" y="93"/>
                </a:lnTo>
                <a:lnTo>
                  <a:pt x="892" y="83"/>
                </a:lnTo>
                <a:lnTo>
                  <a:pt x="862" y="101"/>
                </a:lnTo>
                <a:lnTo>
                  <a:pt x="841" y="118"/>
                </a:lnTo>
                <a:lnTo>
                  <a:pt x="835" y="144"/>
                </a:lnTo>
                <a:lnTo>
                  <a:pt x="800" y="146"/>
                </a:lnTo>
                <a:lnTo>
                  <a:pt x="758" y="163"/>
                </a:lnTo>
                <a:lnTo>
                  <a:pt x="753" y="199"/>
                </a:lnTo>
                <a:lnTo>
                  <a:pt x="751" y="224"/>
                </a:lnTo>
                <a:lnTo>
                  <a:pt x="741" y="252"/>
                </a:lnTo>
                <a:lnTo>
                  <a:pt x="753" y="271"/>
                </a:lnTo>
                <a:lnTo>
                  <a:pt x="782" y="210"/>
                </a:lnTo>
                <a:lnTo>
                  <a:pt x="800" y="203"/>
                </a:lnTo>
                <a:lnTo>
                  <a:pt x="835" y="172"/>
                </a:lnTo>
                <a:lnTo>
                  <a:pt x="858" y="137"/>
                </a:lnTo>
                <a:lnTo>
                  <a:pt x="907" y="128"/>
                </a:lnTo>
                <a:lnTo>
                  <a:pt x="951" y="108"/>
                </a:lnTo>
                <a:lnTo>
                  <a:pt x="982" y="76"/>
                </a:lnTo>
                <a:lnTo>
                  <a:pt x="1025" y="76"/>
                </a:lnTo>
                <a:lnTo>
                  <a:pt x="1103" y="72"/>
                </a:lnTo>
                <a:lnTo>
                  <a:pt x="1189" y="62"/>
                </a:lnTo>
                <a:lnTo>
                  <a:pt x="1225" y="55"/>
                </a:lnTo>
                <a:lnTo>
                  <a:pt x="1260" y="55"/>
                </a:lnTo>
                <a:lnTo>
                  <a:pt x="1301" y="55"/>
                </a:lnTo>
                <a:lnTo>
                  <a:pt x="1337" y="66"/>
                </a:lnTo>
                <a:lnTo>
                  <a:pt x="1382" y="97"/>
                </a:lnTo>
                <a:lnTo>
                  <a:pt x="1358" y="101"/>
                </a:lnTo>
                <a:lnTo>
                  <a:pt x="1310" y="111"/>
                </a:lnTo>
                <a:lnTo>
                  <a:pt x="1314" y="144"/>
                </a:lnTo>
                <a:lnTo>
                  <a:pt x="1355" y="146"/>
                </a:lnTo>
                <a:lnTo>
                  <a:pt x="1376" y="146"/>
                </a:lnTo>
                <a:lnTo>
                  <a:pt x="1364" y="175"/>
                </a:lnTo>
                <a:lnTo>
                  <a:pt x="1314" y="207"/>
                </a:lnTo>
                <a:lnTo>
                  <a:pt x="1287" y="210"/>
                </a:lnTo>
                <a:lnTo>
                  <a:pt x="1298" y="235"/>
                </a:lnTo>
                <a:lnTo>
                  <a:pt x="1305" y="245"/>
                </a:lnTo>
                <a:lnTo>
                  <a:pt x="1287" y="271"/>
                </a:lnTo>
                <a:lnTo>
                  <a:pt x="1310" y="295"/>
                </a:lnTo>
                <a:lnTo>
                  <a:pt x="1266" y="309"/>
                </a:lnTo>
                <a:lnTo>
                  <a:pt x="1225" y="320"/>
                </a:lnTo>
                <a:lnTo>
                  <a:pt x="1216" y="358"/>
                </a:lnTo>
                <a:lnTo>
                  <a:pt x="1189" y="391"/>
                </a:lnTo>
                <a:lnTo>
                  <a:pt x="1158" y="416"/>
                </a:lnTo>
                <a:lnTo>
                  <a:pt x="1121" y="429"/>
                </a:lnTo>
                <a:lnTo>
                  <a:pt x="1216" y="429"/>
                </a:lnTo>
                <a:lnTo>
                  <a:pt x="1266" y="429"/>
                </a:lnTo>
                <a:lnTo>
                  <a:pt x="1298" y="436"/>
                </a:lnTo>
                <a:lnTo>
                  <a:pt x="1337" y="422"/>
                </a:lnTo>
                <a:lnTo>
                  <a:pt x="1355" y="453"/>
                </a:lnTo>
                <a:lnTo>
                  <a:pt x="1878" y="453"/>
                </a:lnTo>
                <a:lnTo>
                  <a:pt x="1901" y="429"/>
                </a:lnTo>
                <a:lnTo>
                  <a:pt x="1950" y="398"/>
                </a:lnTo>
                <a:lnTo>
                  <a:pt x="1982" y="356"/>
                </a:lnTo>
                <a:lnTo>
                  <a:pt x="2026" y="316"/>
                </a:lnTo>
                <a:lnTo>
                  <a:pt x="2044" y="276"/>
                </a:lnTo>
                <a:lnTo>
                  <a:pt x="2067" y="238"/>
                </a:lnTo>
                <a:lnTo>
                  <a:pt x="2107" y="224"/>
                </a:lnTo>
                <a:lnTo>
                  <a:pt x="2116" y="203"/>
                </a:lnTo>
                <a:lnTo>
                  <a:pt x="2151" y="210"/>
                </a:lnTo>
                <a:lnTo>
                  <a:pt x="2189" y="189"/>
                </a:lnTo>
                <a:lnTo>
                  <a:pt x="2205" y="207"/>
                </a:lnTo>
                <a:lnTo>
                  <a:pt x="2246" y="220"/>
                </a:lnTo>
                <a:lnTo>
                  <a:pt x="2285" y="228"/>
                </a:lnTo>
                <a:lnTo>
                  <a:pt x="2326" y="238"/>
                </a:lnTo>
                <a:lnTo>
                  <a:pt x="2355" y="224"/>
                </a:lnTo>
                <a:lnTo>
                  <a:pt x="2389" y="241"/>
                </a:lnTo>
                <a:lnTo>
                  <a:pt x="2412" y="271"/>
                </a:lnTo>
                <a:lnTo>
                  <a:pt x="2457" y="276"/>
                </a:lnTo>
                <a:lnTo>
                  <a:pt x="2475" y="309"/>
                </a:lnTo>
                <a:lnTo>
                  <a:pt x="2451" y="326"/>
                </a:lnTo>
                <a:lnTo>
                  <a:pt x="2394" y="320"/>
                </a:lnTo>
                <a:lnTo>
                  <a:pt x="2350" y="306"/>
                </a:lnTo>
                <a:lnTo>
                  <a:pt x="2339" y="330"/>
                </a:lnTo>
                <a:lnTo>
                  <a:pt x="2401" y="334"/>
                </a:lnTo>
                <a:lnTo>
                  <a:pt x="2451" y="363"/>
                </a:lnTo>
                <a:lnTo>
                  <a:pt x="2523" y="347"/>
                </a:lnTo>
                <a:lnTo>
                  <a:pt x="2537" y="299"/>
                </a:lnTo>
                <a:lnTo>
                  <a:pt x="2573" y="264"/>
                </a:lnTo>
                <a:lnTo>
                  <a:pt x="2608" y="274"/>
                </a:lnTo>
                <a:lnTo>
                  <a:pt x="2600" y="291"/>
                </a:lnTo>
                <a:lnTo>
                  <a:pt x="2578" y="309"/>
                </a:lnTo>
                <a:lnTo>
                  <a:pt x="2578" y="334"/>
                </a:lnTo>
                <a:lnTo>
                  <a:pt x="2623" y="306"/>
                </a:lnTo>
                <a:lnTo>
                  <a:pt x="2657" y="276"/>
                </a:lnTo>
                <a:lnTo>
                  <a:pt x="2725" y="271"/>
                </a:lnTo>
                <a:lnTo>
                  <a:pt x="2807" y="245"/>
                </a:lnTo>
                <a:lnTo>
                  <a:pt x="2864" y="224"/>
                </a:lnTo>
                <a:lnTo>
                  <a:pt x="2882" y="199"/>
                </a:lnTo>
                <a:lnTo>
                  <a:pt x="2833" y="203"/>
                </a:lnTo>
                <a:lnTo>
                  <a:pt x="2783" y="175"/>
                </a:lnTo>
                <a:lnTo>
                  <a:pt x="2757" y="137"/>
                </a:lnTo>
                <a:lnTo>
                  <a:pt x="2783" y="83"/>
                </a:lnTo>
                <a:lnTo>
                  <a:pt x="2837" y="48"/>
                </a:lnTo>
                <a:lnTo>
                  <a:pt x="2878" y="19"/>
                </a:lnTo>
                <a:lnTo>
                  <a:pt x="2935" y="19"/>
                </a:lnTo>
                <a:lnTo>
                  <a:pt x="2985" y="0"/>
                </a:lnTo>
                <a:lnTo>
                  <a:pt x="2980" y="22"/>
                </a:lnTo>
                <a:lnTo>
                  <a:pt x="2941" y="31"/>
                </a:lnTo>
                <a:lnTo>
                  <a:pt x="2926" y="40"/>
                </a:lnTo>
                <a:lnTo>
                  <a:pt x="2885" y="45"/>
                </a:lnTo>
                <a:lnTo>
                  <a:pt x="2858" y="72"/>
                </a:lnTo>
                <a:lnTo>
                  <a:pt x="2841" y="104"/>
                </a:lnTo>
                <a:lnTo>
                  <a:pt x="2833" y="137"/>
                </a:lnTo>
                <a:lnTo>
                  <a:pt x="2878" y="189"/>
                </a:lnTo>
                <a:lnTo>
                  <a:pt x="2944" y="214"/>
                </a:lnTo>
                <a:lnTo>
                  <a:pt x="2998" y="235"/>
                </a:lnTo>
                <a:lnTo>
                  <a:pt x="3017" y="241"/>
                </a:lnTo>
                <a:lnTo>
                  <a:pt x="3042" y="271"/>
                </a:lnTo>
                <a:lnTo>
                  <a:pt x="3062" y="264"/>
                </a:lnTo>
                <a:lnTo>
                  <a:pt x="3062" y="241"/>
                </a:lnTo>
                <a:lnTo>
                  <a:pt x="3051" y="210"/>
                </a:lnTo>
                <a:lnTo>
                  <a:pt x="3035" y="193"/>
                </a:lnTo>
                <a:lnTo>
                  <a:pt x="3025" y="172"/>
                </a:lnTo>
                <a:lnTo>
                  <a:pt x="3042" y="132"/>
                </a:lnTo>
                <a:lnTo>
                  <a:pt x="3092" y="132"/>
                </a:lnTo>
                <a:lnTo>
                  <a:pt x="3132" y="132"/>
                </a:lnTo>
                <a:lnTo>
                  <a:pt x="3151" y="146"/>
                </a:lnTo>
                <a:lnTo>
                  <a:pt x="3158" y="182"/>
                </a:lnTo>
                <a:lnTo>
                  <a:pt x="3182" y="214"/>
                </a:lnTo>
                <a:lnTo>
                  <a:pt x="3191" y="182"/>
                </a:lnTo>
                <a:lnTo>
                  <a:pt x="3226" y="163"/>
                </a:lnTo>
                <a:lnTo>
                  <a:pt x="3262" y="163"/>
                </a:lnTo>
                <a:lnTo>
                  <a:pt x="3298" y="163"/>
                </a:lnTo>
                <a:lnTo>
                  <a:pt x="3335" y="168"/>
                </a:lnTo>
                <a:lnTo>
                  <a:pt x="3335" y="132"/>
                </a:lnTo>
                <a:lnTo>
                  <a:pt x="3360" y="137"/>
                </a:lnTo>
                <a:lnTo>
                  <a:pt x="3383" y="158"/>
                </a:lnTo>
                <a:lnTo>
                  <a:pt x="3428" y="158"/>
                </a:lnTo>
                <a:lnTo>
                  <a:pt x="3464" y="144"/>
                </a:lnTo>
                <a:lnTo>
                  <a:pt x="3503" y="172"/>
                </a:lnTo>
                <a:lnTo>
                  <a:pt x="3553" y="207"/>
                </a:lnTo>
                <a:lnTo>
                  <a:pt x="3608" y="214"/>
                </a:lnTo>
                <a:lnTo>
                  <a:pt x="3683" y="238"/>
                </a:lnTo>
                <a:lnTo>
                  <a:pt x="3698" y="235"/>
                </a:lnTo>
                <a:lnTo>
                  <a:pt x="3750" y="306"/>
                </a:lnTo>
                <a:lnTo>
                  <a:pt x="3832" y="416"/>
                </a:lnTo>
                <a:lnTo>
                  <a:pt x="3885" y="478"/>
                </a:lnTo>
                <a:lnTo>
                  <a:pt x="3910" y="545"/>
                </a:lnTo>
                <a:lnTo>
                  <a:pt x="3876" y="560"/>
                </a:lnTo>
                <a:lnTo>
                  <a:pt x="3858" y="589"/>
                </a:lnTo>
                <a:lnTo>
                  <a:pt x="3876" y="641"/>
                </a:lnTo>
                <a:lnTo>
                  <a:pt x="3898" y="690"/>
                </a:lnTo>
                <a:lnTo>
                  <a:pt x="3926" y="690"/>
                </a:lnTo>
                <a:lnTo>
                  <a:pt x="3930" y="652"/>
                </a:lnTo>
                <a:lnTo>
                  <a:pt x="3953" y="641"/>
                </a:lnTo>
                <a:lnTo>
                  <a:pt x="3966" y="676"/>
                </a:lnTo>
                <a:lnTo>
                  <a:pt x="3933" y="690"/>
                </a:lnTo>
                <a:lnTo>
                  <a:pt x="3987" y="729"/>
                </a:lnTo>
                <a:lnTo>
                  <a:pt x="3948" y="768"/>
                </a:lnTo>
                <a:lnTo>
                  <a:pt x="3939" y="794"/>
                </a:lnTo>
                <a:lnTo>
                  <a:pt x="4005" y="803"/>
                </a:lnTo>
                <a:lnTo>
                  <a:pt x="3978" y="835"/>
                </a:lnTo>
                <a:lnTo>
                  <a:pt x="3942" y="846"/>
                </a:lnTo>
                <a:lnTo>
                  <a:pt x="3942" y="895"/>
                </a:lnTo>
                <a:lnTo>
                  <a:pt x="3978" y="938"/>
                </a:lnTo>
                <a:lnTo>
                  <a:pt x="3942" y="949"/>
                </a:lnTo>
                <a:lnTo>
                  <a:pt x="3885" y="935"/>
                </a:lnTo>
                <a:lnTo>
                  <a:pt x="3908" y="909"/>
                </a:lnTo>
                <a:lnTo>
                  <a:pt x="3948" y="909"/>
                </a:lnTo>
                <a:lnTo>
                  <a:pt x="3948" y="860"/>
                </a:lnTo>
                <a:lnTo>
                  <a:pt x="3903" y="874"/>
                </a:lnTo>
                <a:lnTo>
                  <a:pt x="3898" y="833"/>
                </a:lnTo>
                <a:lnTo>
                  <a:pt x="3939" y="803"/>
                </a:lnTo>
                <a:lnTo>
                  <a:pt x="3948" y="775"/>
                </a:lnTo>
                <a:lnTo>
                  <a:pt x="3930" y="733"/>
                </a:lnTo>
                <a:lnTo>
                  <a:pt x="3926" y="688"/>
                </a:lnTo>
                <a:lnTo>
                  <a:pt x="3894" y="707"/>
                </a:lnTo>
                <a:lnTo>
                  <a:pt x="3864" y="743"/>
                </a:lnTo>
                <a:lnTo>
                  <a:pt x="3814" y="775"/>
                </a:lnTo>
                <a:lnTo>
                  <a:pt x="3832" y="822"/>
                </a:lnTo>
                <a:lnTo>
                  <a:pt x="3826" y="860"/>
                </a:lnTo>
                <a:lnTo>
                  <a:pt x="3826" y="885"/>
                </a:lnTo>
                <a:lnTo>
                  <a:pt x="3850" y="921"/>
                </a:lnTo>
                <a:lnTo>
                  <a:pt x="3832" y="931"/>
                </a:lnTo>
                <a:lnTo>
                  <a:pt x="3782" y="891"/>
                </a:lnTo>
                <a:lnTo>
                  <a:pt x="3750" y="846"/>
                </a:lnTo>
                <a:lnTo>
                  <a:pt x="3737" y="815"/>
                </a:lnTo>
                <a:lnTo>
                  <a:pt x="3710" y="798"/>
                </a:lnTo>
                <a:lnTo>
                  <a:pt x="3675" y="822"/>
                </a:lnTo>
                <a:lnTo>
                  <a:pt x="3653" y="853"/>
                </a:lnTo>
                <a:lnTo>
                  <a:pt x="3701" y="891"/>
                </a:lnTo>
                <a:lnTo>
                  <a:pt x="3728" y="931"/>
                </a:lnTo>
                <a:lnTo>
                  <a:pt x="3737" y="983"/>
                </a:lnTo>
                <a:lnTo>
                  <a:pt x="3732" y="1031"/>
                </a:lnTo>
                <a:lnTo>
                  <a:pt x="3732" y="1076"/>
                </a:lnTo>
                <a:lnTo>
                  <a:pt x="3755" y="1044"/>
                </a:lnTo>
                <a:lnTo>
                  <a:pt x="3796" y="1048"/>
                </a:lnTo>
                <a:lnTo>
                  <a:pt x="3808" y="1079"/>
                </a:lnTo>
                <a:lnTo>
                  <a:pt x="3776" y="1114"/>
                </a:lnTo>
                <a:lnTo>
                  <a:pt x="3742" y="1111"/>
                </a:lnTo>
                <a:lnTo>
                  <a:pt x="3737" y="1140"/>
                </a:lnTo>
                <a:lnTo>
                  <a:pt x="3764" y="1161"/>
                </a:lnTo>
                <a:lnTo>
                  <a:pt x="3750" y="1196"/>
                </a:lnTo>
                <a:lnTo>
                  <a:pt x="3791" y="1227"/>
                </a:lnTo>
                <a:lnTo>
                  <a:pt x="3764" y="1251"/>
                </a:lnTo>
                <a:lnTo>
                  <a:pt x="3805" y="1285"/>
                </a:lnTo>
                <a:lnTo>
                  <a:pt x="3776" y="1316"/>
                </a:lnTo>
                <a:lnTo>
                  <a:pt x="3821" y="1298"/>
                </a:lnTo>
                <a:lnTo>
                  <a:pt x="3808" y="1330"/>
                </a:lnTo>
                <a:lnTo>
                  <a:pt x="3889" y="1316"/>
                </a:lnTo>
                <a:lnTo>
                  <a:pt x="3864" y="1356"/>
                </a:lnTo>
                <a:lnTo>
                  <a:pt x="3808" y="1330"/>
                </a:lnTo>
                <a:lnTo>
                  <a:pt x="3805" y="1373"/>
                </a:lnTo>
                <a:lnTo>
                  <a:pt x="3885" y="1369"/>
                </a:lnTo>
                <a:lnTo>
                  <a:pt x="3850" y="1412"/>
                </a:lnTo>
                <a:lnTo>
                  <a:pt x="3796" y="1366"/>
                </a:lnTo>
                <a:lnTo>
                  <a:pt x="3826" y="1434"/>
                </a:lnTo>
                <a:lnTo>
                  <a:pt x="3889" y="1475"/>
                </a:lnTo>
                <a:lnTo>
                  <a:pt x="3832" y="1475"/>
                </a:lnTo>
                <a:lnTo>
                  <a:pt x="3796" y="1373"/>
                </a:lnTo>
                <a:lnTo>
                  <a:pt x="3808" y="1302"/>
                </a:lnTo>
                <a:lnTo>
                  <a:pt x="3764" y="1306"/>
                </a:lnTo>
                <a:lnTo>
                  <a:pt x="3732" y="1267"/>
                </a:lnTo>
                <a:lnTo>
                  <a:pt x="3764" y="1250"/>
                </a:lnTo>
                <a:lnTo>
                  <a:pt x="3764" y="1210"/>
                </a:lnTo>
                <a:lnTo>
                  <a:pt x="3742" y="1123"/>
                </a:lnTo>
                <a:lnTo>
                  <a:pt x="3737" y="1065"/>
                </a:lnTo>
                <a:lnTo>
                  <a:pt x="3728" y="1027"/>
                </a:lnTo>
                <a:lnTo>
                  <a:pt x="3687" y="1076"/>
                </a:lnTo>
                <a:lnTo>
                  <a:pt x="3616" y="1089"/>
                </a:lnTo>
                <a:lnTo>
                  <a:pt x="3580" y="1124"/>
                </a:lnTo>
                <a:lnTo>
                  <a:pt x="3592" y="1171"/>
                </a:lnTo>
                <a:lnTo>
                  <a:pt x="3567" y="1196"/>
                </a:lnTo>
                <a:lnTo>
                  <a:pt x="3526" y="1189"/>
                </a:lnTo>
                <a:lnTo>
                  <a:pt x="3564" y="1150"/>
                </a:lnTo>
                <a:lnTo>
                  <a:pt x="3535" y="1133"/>
                </a:lnTo>
                <a:lnTo>
                  <a:pt x="3496" y="1154"/>
                </a:lnTo>
                <a:lnTo>
                  <a:pt x="3496" y="1193"/>
                </a:lnTo>
                <a:lnTo>
                  <a:pt x="3564" y="1250"/>
                </a:lnTo>
                <a:lnTo>
                  <a:pt x="3580" y="1288"/>
                </a:lnTo>
                <a:lnTo>
                  <a:pt x="3532" y="1342"/>
                </a:lnTo>
                <a:lnTo>
                  <a:pt x="3532" y="1469"/>
                </a:lnTo>
                <a:lnTo>
                  <a:pt x="3532" y="1521"/>
                </a:lnTo>
                <a:lnTo>
                  <a:pt x="3541" y="1552"/>
                </a:lnTo>
                <a:lnTo>
                  <a:pt x="3612" y="1545"/>
                </a:lnTo>
                <a:lnTo>
                  <a:pt x="3660" y="1557"/>
                </a:lnTo>
                <a:lnTo>
                  <a:pt x="3698" y="1506"/>
                </a:lnTo>
                <a:lnTo>
                  <a:pt x="3737" y="1506"/>
                </a:lnTo>
                <a:lnTo>
                  <a:pt x="3725" y="1535"/>
                </a:lnTo>
                <a:lnTo>
                  <a:pt x="3764" y="1571"/>
                </a:lnTo>
                <a:lnTo>
                  <a:pt x="3821" y="1581"/>
                </a:lnTo>
                <a:lnTo>
                  <a:pt x="3814" y="1545"/>
                </a:lnTo>
                <a:lnTo>
                  <a:pt x="3942" y="1545"/>
                </a:lnTo>
                <a:lnTo>
                  <a:pt x="3898" y="1561"/>
                </a:lnTo>
                <a:lnTo>
                  <a:pt x="3894" y="1588"/>
                </a:lnTo>
                <a:lnTo>
                  <a:pt x="3953" y="1602"/>
                </a:lnTo>
                <a:lnTo>
                  <a:pt x="4010" y="1616"/>
                </a:lnTo>
                <a:lnTo>
                  <a:pt x="4037" y="1566"/>
                </a:lnTo>
                <a:lnTo>
                  <a:pt x="4048" y="1535"/>
                </a:lnTo>
                <a:lnTo>
                  <a:pt x="4005" y="1542"/>
                </a:lnTo>
                <a:lnTo>
                  <a:pt x="3966" y="1524"/>
                </a:lnTo>
                <a:lnTo>
                  <a:pt x="3942" y="1514"/>
                </a:lnTo>
                <a:lnTo>
                  <a:pt x="3930" y="1557"/>
                </a:lnTo>
                <a:lnTo>
                  <a:pt x="3930" y="1552"/>
                </a:lnTo>
                <a:lnTo>
                  <a:pt x="3805" y="1552"/>
                </a:lnTo>
                <a:lnTo>
                  <a:pt x="3776" y="1504"/>
                </a:lnTo>
                <a:lnTo>
                  <a:pt x="3742" y="1510"/>
                </a:lnTo>
                <a:lnTo>
                  <a:pt x="3701" y="1506"/>
                </a:lnTo>
                <a:lnTo>
                  <a:pt x="3687" y="1451"/>
                </a:lnTo>
                <a:lnTo>
                  <a:pt x="3666" y="1425"/>
                </a:lnTo>
                <a:lnTo>
                  <a:pt x="3705" y="1404"/>
                </a:lnTo>
                <a:lnTo>
                  <a:pt x="3705" y="1373"/>
                </a:lnTo>
                <a:lnTo>
                  <a:pt x="3648" y="1394"/>
                </a:lnTo>
                <a:lnTo>
                  <a:pt x="3608" y="1415"/>
                </a:lnTo>
                <a:lnTo>
                  <a:pt x="3580" y="1460"/>
                </a:lnTo>
                <a:lnTo>
                  <a:pt x="3532" y="1460"/>
                </a:lnTo>
                <a:lnTo>
                  <a:pt x="3532" y="1362"/>
                </a:lnTo>
                <a:lnTo>
                  <a:pt x="3500" y="1377"/>
                </a:lnTo>
                <a:lnTo>
                  <a:pt x="3464" y="1338"/>
                </a:lnTo>
                <a:lnTo>
                  <a:pt x="3425" y="1291"/>
                </a:lnTo>
                <a:lnTo>
                  <a:pt x="3366" y="1306"/>
                </a:lnTo>
                <a:lnTo>
                  <a:pt x="3360" y="1343"/>
                </a:lnTo>
                <a:lnTo>
                  <a:pt x="3387" y="1401"/>
                </a:lnTo>
                <a:lnTo>
                  <a:pt x="3387" y="1443"/>
                </a:lnTo>
                <a:lnTo>
                  <a:pt x="3428" y="1489"/>
                </a:lnTo>
                <a:lnTo>
                  <a:pt x="3451" y="1510"/>
                </a:lnTo>
                <a:lnTo>
                  <a:pt x="3407" y="1510"/>
                </a:lnTo>
                <a:lnTo>
                  <a:pt x="3375" y="1489"/>
                </a:lnTo>
                <a:lnTo>
                  <a:pt x="3351" y="1514"/>
                </a:lnTo>
                <a:lnTo>
                  <a:pt x="3414" y="1575"/>
                </a:lnTo>
                <a:lnTo>
                  <a:pt x="3464" y="1613"/>
                </a:lnTo>
                <a:lnTo>
                  <a:pt x="3508" y="1606"/>
                </a:lnTo>
                <a:lnTo>
                  <a:pt x="3564" y="1620"/>
                </a:lnTo>
                <a:lnTo>
                  <a:pt x="3630" y="1620"/>
                </a:lnTo>
                <a:lnTo>
                  <a:pt x="3687" y="1613"/>
                </a:lnTo>
                <a:lnTo>
                  <a:pt x="3742" y="1631"/>
                </a:lnTo>
                <a:lnTo>
                  <a:pt x="3728" y="1646"/>
                </a:lnTo>
                <a:lnTo>
                  <a:pt x="3666" y="1627"/>
                </a:lnTo>
                <a:lnTo>
                  <a:pt x="3666" y="1712"/>
                </a:lnTo>
                <a:lnTo>
                  <a:pt x="3710" y="1712"/>
                </a:lnTo>
                <a:lnTo>
                  <a:pt x="3737" y="1702"/>
                </a:lnTo>
                <a:lnTo>
                  <a:pt x="3742" y="1679"/>
                </a:lnTo>
                <a:lnTo>
                  <a:pt x="3796" y="1684"/>
                </a:lnTo>
                <a:lnTo>
                  <a:pt x="3858" y="1662"/>
                </a:lnTo>
                <a:lnTo>
                  <a:pt x="3853" y="1698"/>
                </a:lnTo>
                <a:lnTo>
                  <a:pt x="3876" y="1726"/>
                </a:lnTo>
                <a:lnTo>
                  <a:pt x="3908" y="1747"/>
                </a:lnTo>
                <a:lnTo>
                  <a:pt x="3942" y="1726"/>
                </a:lnTo>
                <a:lnTo>
                  <a:pt x="3939" y="1688"/>
                </a:lnTo>
                <a:lnTo>
                  <a:pt x="3942" y="1651"/>
                </a:lnTo>
                <a:lnTo>
                  <a:pt x="3966" y="1688"/>
                </a:lnTo>
                <a:lnTo>
                  <a:pt x="3978" y="1729"/>
                </a:lnTo>
                <a:lnTo>
                  <a:pt x="3930" y="1821"/>
                </a:lnTo>
                <a:lnTo>
                  <a:pt x="3876" y="1906"/>
                </a:lnTo>
                <a:lnTo>
                  <a:pt x="3826" y="1987"/>
                </a:lnTo>
                <a:lnTo>
                  <a:pt x="3764" y="2079"/>
                </a:lnTo>
                <a:lnTo>
                  <a:pt x="3725" y="2051"/>
                </a:lnTo>
                <a:lnTo>
                  <a:pt x="3666" y="2072"/>
                </a:lnTo>
                <a:lnTo>
                  <a:pt x="3648" y="2100"/>
                </a:lnTo>
                <a:lnTo>
                  <a:pt x="3608" y="2122"/>
                </a:lnTo>
                <a:lnTo>
                  <a:pt x="3535" y="2132"/>
                </a:lnTo>
                <a:lnTo>
                  <a:pt x="3491" y="2129"/>
                </a:lnTo>
                <a:lnTo>
                  <a:pt x="3503" y="2075"/>
                </a:lnTo>
                <a:lnTo>
                  <a:pt x="3500" y="2037"/>
                </a:lnTo>
                <a:lnTo>
                  <a:pt x="3532" y="2004"/>
                </a:lnTo>
                <a:lnTo>
                  <a:pt x="3526" y="1978"/>
                </a:lnTo>
                <a:lnTo>
                  <a:pt x="3473" y="1952"/>
                </a:lnTo>
                <a:lnTo>
                  <a:pt x="3482" y="1906"/>
                </a:lnTo>
                <a:lnTo>
                  <a:pt x="3496" y="1856"/>
                </a:lnTo>
                <a:lnTo>
                  <a:pt x="3544" y="1815"/>
                </a:lnTo>
                <a:lnTo>
                  <a:pt x="3612" y="1811"/>
                </a:lnTo>
                <a:lnTo>
                  <a:pt x="3625" y="1778"/>
                </a:lnTo>
                <a:lnTo>
                  <a:pt x="3608" y="1729"/>
                </a:lnTo>
                <a:lnTo>
                  <a:pt x="3648" y="1715"/>
                </a:lnTo>
                <a:lnTo>
                  <a:pt x="3666" y="1712"/>
                </a:lnTo>
                <a:lnTo>
                  <a:pt x="3666" y="1631"/>
                </a:lnTo>
                <a:lnTo>
                  <a:pt x="3612" y="1637"/>
                </a:lnTo>
                <a:lnTo>
                  <a:pt x="3564" y="1655"/>
                </a:lnTo>
                <a:lnTo>
                  <a:pt x="3514" y="1631"/>
                </a:lnTo>
                <a:lnTo>
                  <a:pt x="3458" y="1631"/>
                </a:lnTo>
                <a:lnTo>
                  <a:pt x="3392" y="1613"/>
                </a:lnTo>
                <a:lnTo>
                  <a:pt x="3351" y="1575"/>
                </a:lnTo>
                <a:lnTo>
                  <a:pt x="3330" y="1540"/>
                </a:lnTo>
                <a:lnTo>
                  <a:pt x="3292" y="1506"/>
                </a:lnTo>
                <a:lnTo>
                  <a:pt x="3330" y="1500"/>
                </a:lnTo>
                <a:lnTo>
                  <a:pt x="3351" y="1510"/>
                </a:lnTo>
                <a:lnTo>
                  <a:pt x="3380" y="1483"/>
                </a:lnTo>
                <a:lnTo>
                  <a:pt x="3366" y="1439"/>
                </a:lnTo>
                <a:lnTo>
                  <a:pt x="3330" y="1435"/>
                </a:lnTo>
                <a:lnTo>
                  <a:pt x="3307" y="1387"/>
                </a:lnTo>
                <a:lnTo>
                  <a:pt x="3325" y="1338"/>
                </a:lnTo>
                <a:lnTo>
                  <a:pt x="3351" y="1298"/>
                </a:lnTo>
                <a:lnTo>
                  <a:pt x="3342" y="1250"/>
                </a:lnTo>
                <a:lnTo>
                  <a:pt x="3325" y="1246"/>
                </a:lnTo>
                <a:lnTo>
                  <a:pt x="3292" y="1270"/>
                </a:lnTo>
                <a:lnTo>
                  <a:pt x="3291" y="1298"/>
                </a:lnTo>
                <a:lnTo>
                  <a:pt x="3253" y="1250"/>
                </a:lnTo>
                <a:lnTo>
                  <a:pt x="3201" y="1215"/>
                </a:lnTo>
                <a:lnTo>
                  <a:pt x="3158" y="1216"/>
                </a:lnTo>
                <a:lnTo>
                  <a:pt x="3125" y="1267"/>
                </a:lnTo>
                <a:lnTo>
                  <a:pt x="3069" y="1291"/>
                </a:lnTo>
                <a:lnTo>
                  <a:pt x="3069" y="1323"/>
                </a:lnTo>
                <a:lnTo>
                  <a:pt x="3087" y="1362"/>
                </a:lnTo>
                <a:lnTo>
                  <a:pt x="3083" y="1397"/>
                </a:lnTo>
                <a:lnTo>
                  <a:pt x="3042" y="1394"/>
                </a:lnTo>
                <a:lnTo>
                  <a:pt x="3012" y="1343"/>
                </a:lnTo>
                <a:lnTo>
                  <a:pt x="2967" y="1298"/>
                </a:lnTo>
                <a:lnTo>
                  <a:pt x="2917" y="1267"/>
                </a:lnTo>
                <a:lnTo>
                  <a:pt x="2882" y="1215"/>
                </a:lnTo>
                <a:lnTo>
                  <a:pt x="2846" y="1193"/>
                </a:lnTo>
                <a:lnTo>
                  <a:pt x="2778" y="1193"/>
                </a:lnTo>
                <a:lnTo>
                  <a:pt x="2725" y="1193"/>
                </a:lnTo>
                <a:lnTo>
                  <a:pt x="2689" y="1216"/>
                </a:lnTo>
                <a:lnTo>
                  <a:pt x="2653" y="1181"/>
                </a:lnTo>
                <a:lnTo>
                  <a:pt x="2612" y="1158"/>
                </a:lnTo>
                <a:lnTo>
                  <a:pt x="2560" y="1123"/>
                </a:lnTo>
                <a:lnTo>
                  <a:pt x="2600" y="1181"/>
                </a:lnTo>
                <a:lnTo>
                  <a:pt x="2657" y="1196"/>
                </a:lnTo>
                <a:lnTo>
                  <a:pt x="2698" y="1250"/>
                </a:lnTo>
                <a:lnTo>
                  <a:pt x="2685" y="1291"/>
                </a:lnTo>
                <a:lnTo>
                  <a:pt x="2644" y="1316"/>
                </a:lnTo>
                <a:lnTo>
                  <a:pt x="2582" y="1323"/>
                </a:lnTo>
                <a:lnTo>
                  <a:pt x="2533" y="1342"/>
                </a:lnTo>
                <a:lnTo>
                  <a:pt x="2496" y="1378"/>
                </a:lnTo>
                <a:lnTo>
                  <a:pt x="2475" y="1404"/>
                </a:lnTo>
                <a:lnTo>
                  <a:pt x="2457" y="1356"/>
                </a:lnTo>
                <a:lnTo>
                  <a:pt x="2430" y="1291"/>
                </a:lnTo>
                <a:lnTo>
                  <a:pt x="2389" y="1256"/>
                </a:lnTo>
                <a:lnTo>
                  <a:pt x="2389" y="1216"/>
                </a:lnTo>
                <a:lnTo>
                  <a:pt x="2355" y="1220"/>
                </a:lnTo>
                <a:lnTo>
                  <a:pt x="2362" y="1285"/>
                </a:lnTo>
                <a:lnTo>
                  <a:pt x="2400" y="1338"/>
                </a:lnTo>
                <a:lnTo>
                  <a:pt x="2400" y="1377"/>
                </a:lnTo>
                <a:lnTo>
                  <a:pt x="2451" y="1401"/>
                </a:lnTo>
                <a:lnTo>
                  <a:pt x="2475" y="1434"/>
                </a:lnTo>
                <a:lnTo>
                  <a:pt x="2528" y="1415"/>
                </a:lnTo>
                <a:lnTo>
                  <a:pt x="2573" y="1412"/>
                </a:lnTo>
                <a:lnTo>
                  <a:pt x="2630" y="1394"/>
                </a:lnTo>
                <a:lnTo>
                  <a:pt x="2605" y="1448"/>
                </a:lnTo>
                <a:lnTo>
                  <a:pt x="2560" y="1521"/>
                </a:lnTo>
                <a:lnTo>
                  <a:pt x="2528" y="1566"/>
                </a:lnTo>
                <a:lnTo>
                  <a:pt x="2483" y="1606"/>
                </a:lnTo>
                <a:lnTo>
                  <a:pt x="2457" y="1646"/>
                </a:lnTo>
                <a:lnTo>
                  <a:pt x="2446" y="1726"/>
                </a:lnTo>
                <a:lnTo>
                  <a:pt x="2439" y="1785"/>
                </a:lnTo>
                <a:lnTo>
                  <a:pt x="2444" y="1839"/>
                </a:lnTo>
                <a:lnTo>
                  <a:pt x="2451" y="1891"/>
                </a:lnTo>
                <a:lnTo>
                  <a:pt x="2451" y="1906"/>
                </a:lnTo>
                <a:lnTo>
                  <a:pt x="2496" y="1903"/>
                </a:lnTo>
                <a:lnTo>
                  <a:pt x="2501" y="1856"/>
                </a:lnTo>
                <a:lnTo>
                  <a:pt x="2551" y="1811"/>
                </a:lnTo>
                <a:lnTo>
                  <a:pt x="2600" y="1785"/>
                </a:lnTo>
                <a:lnTo>
                  <a:pt x="2608" y="1835"/>
                </a:lnTo>
                <a:lnTo>
                  <a:pt x="2605" y="1881"/>
                </a:lnTo>
                <a:lnTo>
                  <a:pt x="2578" y="1906"/>
                </a:lnTo>
                <a:lnTo>
                  <a:pt x="2582" y="1935"/>
                </a:lnTo>
                <a:lnTo>
                  <a:pt x="2564" y="1995"/>
                </a:lnTo>
                <a:lnTo>
                  <a:pt x="2555" y="2027"/>
                </a:lnTo>
                <a:lnTo>
                  <a:pt x="2523" y="2037"/>
                </a:lnTo>
                <a:lnTo>
                  <a:pt x="2489" y="2004"/>
                </a:lnTo>
                <a:lnTo>
                  <a:pt x="2501" y="1956"/>
                </a:lnTo>
                <a:lnTo>
                  <a:pt x="2514" y="1938"/>
                </a:lnTo>
                <a:lnTo>
                  <a:pt x="2492" y="1906"/>
                </a:lnTo>
                <a:lnTo>
                  <a:pt x="2446" y="1910"/>
                </a:lnTo>
                <a:lnTo>
                  <a:pt x="2433" y="1952"/>
                </a:lnTo>
                <a:lnTo>
                  <a:pt x="2371" y="1978"/>
                </a:lnTo>
                <a:lnTo>
                  <a:pt x="2332" y="2004"/>
                </a:lnTo>
                <a:lnTo>
                  <a:pt x="2335" y="2051"/>
                </a:lnTo>
                <a:lnTo>
                  <a:pt x="2332" y="2110"/>
                </a:lnTo>
                <a:lnTo>
                  <a:pt x="2312" y="2167"/>
                </a:lnTo>
                <a:lnTo>
                  <a:pt x="2228" y="2235"/>
                </a:lnTo>
                <a:lnTo>
                  <a:pt x="2189" y="2238"/>
                </a:lnTo>
                <a:lnTo>
                  <a:pt x="2157" y="2197"/>
                </a:lnTo>
                <a:lnTo>
                  <a:pt x="2107" y="2167"/>
                </a:lnTo>
                <a:lnTo>
                  <a:pt x="2080" y="2154"/>
                </a:lnTo>
                <a:lnTo>
                  <a:pt x="2032" y="2072"/>
                </a:lnTo>
                <a:lnTo>
                  <a:pt x="1987" y="2030"/>
                </a:lnTo>
                <a:lnTo>
                  <a:pt x="1950" y="1987"/>
                </a:lnTo>
                <a:lnTo>
                  <a:pt x="1932" y="1948"/>
                </a:lnTo>
                <a:lnTo>
                  <a:pt x="1928" y="1891"/>
                </a:lnTo>
                <a:lnTo>
                  <a:pt x="1887" y="1856"/>
                </a:lnTo>
                <a:lnTo>
                  <a:pt x="1875" y="1821"/>
                </a:lnTo>
                <a:lnTo>
                  <a:pt x="1901" y="1776"/>
                </a:lnTo>
                <a:lnTo>
                  <a:pt x="1901" y="1733"/>
                </a:lnTo>
                <a:lnTo>
                  <a:pt x="1860" y="1712"/>
                </a:lnTo>
                <a:lnTo>
                  <a:pt x="1798" y="1702"/>
                </a:lnTo>
                <a:lnTo>
                  <a:pt x="1750" y="1688"/>
                </a:lnTo>
                <a:lnTo>
                  <a:pt x="1721" y="1702"/>
                </a:lnTo>
                <a:lnTo>
                  <a:pt x="1676" y="1712"/>
                </a:lnTo>
                <a:lnTo>
                  <a:pt x="1637" y="1688"/>
                </a:lnTo>
                <a:lnTo>
                  <a:pt x="1600" y="1658"/>
                </a:lnTo>
                <a:lnTo>
                  <a:pt x="1553" y="1651"/>
                </a:lnTo>
                <a:lnTo>
                  <a:pt x="1503" y="1631"/>
                </a:lnTo>
                <a:lnTo>
                  <a:pt x="1458" y="1602"/>
                </a:lnTo>
                <a:lnTo>
                  <a:pt x="1444" y="1535"/>
                </a:lnTo>
                <a:lnTo>
                  <a:pt x="1439" y="1489"/>
                </a:lnTo>
                <a:lnTo>
                  <a:pt x="1480" y="1460"/>
                </a:lnTo>
                <a:lnTo>
                  <a:pt x="1476" y="1429"/>
                </a:lnTo>
                <a:lnTo>
                  <a:pt x="1462" y="1373"/>
                </a:lnTo>
                <a:lnTo>
                  <a:pt x="1466" y="1321"/>
                </a:lnTo>
                <a:lnTo>
                  <a:pt x="1458" y="1270"/>
                </a:lnTo>
                <a:lnTo>
                  <a:pt x="1503" y="1227"/>
                </a:lnTo>
                <a:lnTo>
                  <a:pt x="1539" y="1203"/>
                </a:lnTo>
                <a:lnTo>
                  <a:pt x="1578" y="1196"/>
                </a:lnTo>
                <a:lnTo>
                  <a:pt x="1566" y="1158"/>
                </a:lnTo>
                <a:lnTo>
                  <a:pt x="1592" y="1123"/>
                </a:lnTo>
                <a:lnTo>
                  <a:pt x="1632" y="1100"/>
                </a:lnTo>
                <a:lnTo>
                  <a:pt x="1682" y="1119"/>
                </a:lnTo>
                <a:lnTo>
                  <a:pt x="1744" y="1133"/>
                </a:lnTo>
                <a:lnTo>
                  <a:pt x="1807" y="1123"/>
                </a:lnTo>
                <a:lnTo>
                  <a:pt x="1866" y="1123"/>
                </a:lnTo>
                <a:lnTo>
                  <a:pt x="1892" y="1124"/>
                </a:lnTo>
                <a:lnTo>
                  <a:pt x="1905" y="1171"/>
                </a:lnTo>
                <a:lnTo>
                  <a:pt x="1960" y="1179"/>
                </a:lnTo>
                <a:lnTo>
                  <a:pt x="2012" y="1193"/>
                </a:lnTo>
                <a:lnTo>
                  <a:pt x="2044" y="1189"/>
                </a:lnTo>
                <a:lnTo>
                  <a:pt x="2067" y="1161"/>
                </a:lnTo>
                <a:lnTo>
                  <a:pt x="2083" y="1140"/>
                </a:lnTo>
                <a:lnTo>
                  <a:pt x="2133" y="1150"/>
                </a:lnTo>
                <a:lnTo>
                  <a:pt x="2192" y="1171"/>
                </a:lnTo>
                <a:lnTo>
                  <a:pt x="2255" y="1179"/>
                </a:lnTo>
                <a:lnTo>
                  <a:pt x="2300" y="1181"/>
                </a:lnTo>
                <a:lnTo>
                  <a:pt x="2355" y="1179"/>
                </a:lnTo>
                <a:lnTo>
                  <a:pt x="2389" y="1150"/>
                </a:lnTo>
                <a:lnTo>
                  <a:pt x="2407" y="1111"/>
                </a:lnTo>
                <a:lnTo>
                  <a:pt x="2430" y="1079"/>
                </a:lnTo>
                <a:lnTo>
                  <a:pt x="2407" y="1069"/>
                </a:lnTo>
                <a:lnTo>
                  <a:pt x="2380" y="1044"/>
                </a:lnTo>
                <a:lnTo>
                  <a:pt x="2350" y="1052"/>
                </a:lnTo>
                <a:lnTo>
                  <a:pt x="2291" y="1052"/>
                </a:lnTo>
                <a:lnTo>
                  <a:pt x="2250" y="1037"/>
                </a:lnTo>
                <a:lnTo>
                  <a:pt x="2246" y="1001"/>
                </a:lnTo>
                <a:lnTo>
                  <a:pt x="2228" y="991"/>
                </a:lnTo>
                <a:lnTo>
                  <a:pt x="2205" y="1001"/>
                </a:lnTo>
                <a:lnTo>
                  <a:pt x="2216" y="1037"/>
                </a:lnTo>
                <a:lnTo>
                  <a:pt x="2196" y="1065"/>
                </a:lnTo>
                <a:lnTo>
                  <a:pt x="2151" y="1062"/>
                </a:lnTo>
                <a:lnTo>
                  <a:pt x="2128" y="1034"/>
                </a:lnTo>
                <a:lnTo>
                  <a:pt x="2116" y="997"/>
                </a:lnTo>
                <a:lnTo>
                  <a:pt x="2116" y="956"/>
                </a:lnTo>
                <a:lnTo>
                  <a:pt x="2089" y="938"/>
                </a:lnTo>
                <a:lnTo>
                  <a:pt x="2076" y="966"/>
                </a:lnTo>
                <a:lnTo>
                  <a:pt x="2080" y="1001"/>
                </a:lnTo>
                <a:lnTo>
                  <a:pt x="2098" y="1031"/>
                </a:lnTo>
                <a:lnTo>
                  <a:pt x="2128" y="1054"/>
                </a:lnTo>
                <a:lnTo>
                  <a:pt x="2098" y="1087"/>
                </a:lnTo>
                <a:lnTo>
                  <a:pt x="2067" y="1107"/>
                </a:lnTo>
                <a:lnTo>
                  <a:pt x="2026" y="1100"/>
                </a:lnTo>
                <a:lnTo>
                  <a:pt x="2026" y="1124"/>
                </a:lnTo>
                <a:lnTo>
                  <a:pt x="1994" y="1145"/>
                </a:lnTo>
                <a:lnTo>
                  <a:pt x="1955" y="1107"/>
                </a:lnTo>
                <a:lnTo>
                  <a:pt x="1960" y="1083"/>
                </a:lnTo>
                <a:lnTo>
                  <a:pt x="2008" y="1100"/>
                </a:lnTo>
                <a:lnTo>
                  <a:pt x="2039" y="1100"/>
                </a:lnTo>
                <a:lnTo>
                  <a:pt x="2080" y="1076"/>
                </a:lnTo>
                <a:lnTo>
                  <a:pt x="2067" y="1037"/>
                </a:lnTo>
                <a:lnTo>
                  <a:pt x="2032" y="1013"/>
                </a:lnTo>
                <a:lnTo>
                  <a:pt x="1994" y="991"/>
                </a:lnTo>
                <a:lnTo>
                  <a:pt x="1955" y="960"/>
                </a:lnTo>
                <a:lnTo>
                  <a:pt x="1910" y="926"/>
                </a:lnTo>
                <a:lnTo>
                  <a:pt x="1910" y="966"/>
                </a:lnTo>
                <a:lnTo>
                  <a:pt x="1942" y="996"/>
                </a:lnTo>
                <a:lnTo>
                  <a:pt x="1932" y="1037"/>
                </a:lnTo>
                <a:lnTo>
                  <a:pt x="1932" y="1076"/>
                </a:lnTo>
                <a:lnTo>
                  <a:pt x="1887" y="1048"/>
                </a:lnTo>
                <a:lnTo>
                  <a:pt x="1878" y="1018"/>
                </a:lnTo>
                <a:lnTo>
                  <a:pt x="1901" y="997"/>
                </a:lnTo>
                <a:lnTo>
                  <a:pt x="1892" y="973"/>
                </a:lnTo>
                <a:lnTo>
                  <a:pt x="1916" y="962"/>
                </a:lnTo>
                <a:lnTo>
                  <a:pt x="1916" y="926"/>
                </a:lnTo>
                <a:lnTo>
                  <a:pt x="1878" y="935"/>
                </a:lnTo>
                <a:lnTo>
                  <a:pt x="1848" y="966"/>
                </a:lnTo>
                <a:lnTo>
                  <a:pt x="1807" y="960"/>
                </a:lnTo>
                <a:lnTo>
                  <a:pt x="1750" y="980"/>
                </a:lnTo>
                <a:lnTo>
                  <a:pt x="1739" y="1027"/>
                </a:lnTo>
                <a:lnTo>
                  <a:pt x="1691" y="1054"/>
                </a:lnTo>
                <a:lnTo>
                  <a:pt x="1637" y="1079"/>
                </a:lnTo>
                <a:lnTo>
                  <a:pt x="1587" y="1083"/>
                </a:lnTo>
                <a:lnTo>
                  <a:pt x="1539" y="1069"/>
                </a:lnTo>
                <a:lnTo>
                  <a:pt x="1508" y="1048"/>
                </a:lnTo>
                <a:lnTo>
                  <a:pt x="1530" y="1027"/>
                </a:lnTo>
                <a:lnTo>
                  <a:pt x="1508" y="996"/>
                </a:lnTo>
                <a:lnTo>
                  <a:pt x="1542" y="970"/>
                </a:lnTo>
                <a:lnTo>
                  <a:pt x="1548" y="942"/>
                </a:lnTo>
                <a:lnTo>
                  <a:pt x="1548" y="904"/>
                </a:lnTo>
                <a:lnTo>
                  <a:pt x="1592" y="868"/>
                </a:lnTo>
                <a:lnTo>
                  <a:pt x="1660" y="885"/>
                </a:lnTo>
                <a:lnTo>
                  <a:pt x="1732" y="895"/>
                </a:lnTo>
                <a:lnTo>
                  <a:pt x="1758" y="870"/>
                </a:lnTo>
                <a:lnTo>
                  <a:pt x="1758" y="833"/>
                </a:lnTo>
                <a:lnTo>
                  <a:pt x="1726" y="803"/>
                </a:lnTo>
                <a:lnTo>
                  <a:pt x="1667" y="782"/>
                </a:lnTo>
                <a:lnTo>
                  <a:pt x="1700" y="764"/>
                </a:lnTo>
                <a:lnTo>
                  <a:pt x="1753" y="747"/>
                </a:lnTo>
                <a:lnTo>
                  <a:pt x="1762" y="741"/>
                </a:lnTo>
                <a:lnTo>
                  <a:pt x="1750" y="733"/>
                </a:lnTo>
                <a:lnTo>
                  <a:pt x="1705" y="741"/>
                </a:lnTo>
                <a:lnTo>
                  <a:pt x="1660" y="747"/>
                </a:lnTo>
                <a:lnTo>
                  <a:pt x="1632" y="754"/>
                </a:lnTo>
                <a:lnTo>
                  <a:pt x="1650" y="729"/>
                </a:lnTo>
                <a:lnTo>
                  <a:pt x="1660" y="690"/>
                </a:lnTo>
                <a:lnTo>
                  <a:pt x="1676" y="672"/>
                </a:lnTo>
                <a:lnTo>
                  <a:pt x="1687" y="648"/>
                </a:lnTo>
                <a:lnTo>
                  <a:pt x="1664" y="620"/>
                </a:lnTo>
                <a:lnTo>
                  <a:pt x="1632" y="637"/>
                </a:lnTo>
                <a:lnTo>
                  <a:pt x="1637" y="671"/>
                </a:lnTo>
                <a:lnTo>
                  <a:pt x="1632" y="697"/>
                </a:lnTo>
                <a:lnTo>
                  <a:pt x="1610" y="741"/>
                </a:lnTo>
                <a:lnTo>
                  <a:pt x="1566" y="733"/>
                </a:lnTo>
                <a:lnTo>
                  <a:pt x="1553" y="697"/>
                </a:lnTo>
                <a:lnTo>
                  <a:pt x="1525" y="655"/>
                </a:lnTo>
                <a:lnTo>
                  <a:pt x="1578" y="648"/>
                </a:lnTo>
                <a:lnTo>
                  <a:pt x="1598" y="634"/>
                </a:lnTo>
                <a:lnTo>
                  <a:pt x="1619" y="624"/>
                </a:lnTo>
                <a:lnTo>
                  <a:pt x="1619" y="606"/>
                </a:lnTo>
                <a:lnTo>
                  <a:pt x="1605" y="579"/>
                </a:lnTo>
                <a:lnTo>
                  <a:pt x="1646" y="560"/>
                </a:lnTo>
                <a:lnTo>
                  <a:pt x="1687" y="543"/>
                </a:lnTo>
                <a:lnTo>
                  <a:pt x="1714" y="556"/>
                </a:lnTo>
                <a:lnTo>
                  <a:pt x="1726" y="596"/>
                </a:lnTo>
                <a:lnTo>
                  <a:pt x="1744" y="637"/>
                </a:lnTo>
                <a:lnTo>
                  <a:pt x="1771" y="659"/>
                </a:lnTo>
                <a:lnTo>
                  <a:pt x="1783" y="697"/>
                </a:lnTo>
                <a:lnTo>
                  <a:pt x="1762" y="723"/>
                </a:lnTo>
                <a:lnTo>
                  <a:pt x="1758" y="743"/>
                </a:lnTo>
                <a:lnTo>
                  <a:pt x="1798" y="733"/>
                </a:lnTo>
                <a:lnTo>
                  <a:pt x="1842" y="716"/>
                </a:lnTo>
                <a:lnTo>
                  <a:pt x="1860" y="671"/>
                </a:lnTo>
                <a:lnTo>
                  <a:pt x="1905" y="671"/>
                </a:lnTo>
                <a:lnTo>
                  <a:pt x="1928" y="655"/>
                </a:lnTo>
                <a:lnTo>
                  <a:pt x="1923" y="620"/>
                </a:lnTo>
                <a:lnTo>
                  <a:pt x="1901" y="584"/>
                </a:lnTo>
                <a:lnTo>
                  <a:pt x="1942" y="584"/>
                </a:lnTo>
                <a:lnTo>
                  <a:pt x="1987" y="620"/>
                </a:lnTo>
                <a:lnTo>
                  <a:pt x="2026" y="648"/>
                </a:lnTo>
                <a:lnTo>
                  <a:pt x="2057" y="648"/>
                </a:lnTo>
                <a:lnTo>
                  <a:pt x="2112" y="634"/>
                </a:lnTo>
                <a:lnTo>
                  <a:pt x="2148" y="589"/>
                </a:lnTo>
                <a:lnTo>
                  <a:pt x="2166" y="556"/>
                </a:lnTo>
                <a:lnTo>
                  <a:pt x="2246" y="570"/>
                </a:lnTo>
                <a:lnTo>
                  <a:pt x="2178" y="539"/>
                </a:lnTo>
                <a:lnTo>
                  <a:pt x="2128" y="543"/>
                </a:lnTo>
                <a:lnTo>
                  <a:pt x="2116" y="493"/>
                </a:lnTo>
                <a:lnTo>
                  <a:pt x="2116" y="464"/>
                </a:lnTo>
                <a:lnTo>
                  <a:pt x="2173" y="452"/>
                </a:lnTo>
                <a:lnTo>
                  <a:pt x="2189" y="422"/>
                </a:lnTo>
                <a:lnTo>
                  <a:pt x="2148" y="436"/>
                </a:lnTo>
                <a:lnTo>
                  <a:pt x="2098" y="462"/>
                </a:lnTo>
                <a:lnTo>
                  <a:pt x="2050" y="464"/>
                </a:lnTo>
                <a:lnTo>
                  <a:pt x="2076" y="510"/>
                </a:lnTo>
                <a:lnTo>
                  <a:pt x="2067" y="549"/>
                </a:lnTo>
                <a:lnTo>
                  <a:pt x="2067" y="580"/>
                </a:lnTo>
                <a:lnTo>
                  <a:pt x="2032" y="606"/>
                </a:lnTo>
                <a:lnTo>
                  <a:pt x="1991" y="613"/>
                </a:lnTo>
                <a:lnTo>
                  <a:pt x="1960" y="584"/>
                </a:lnTo>
                <a:lnTo>
                  <a:pt x="1964" y="556"/>
                </a:lnTo>
                <a:lnTo>
                  <a:pt x="1973" y="539"/>
                </a:lnTo>
                <a:lnTo>
                  <a:pt x="1928" y="549"/>
                </a:lnTo>
                <a:lnTo>
                  <a:pt x="1883" y="531"/>
                </a:lnTo>
                <a:lnTo>
                  <a:pt x="1860" y="507"/>
                </a:lnTo>
                <a:lnTo>
                  <a:pt x="1875" y="464"/>
                </a:lnTo>
                <a:lnTo>
                  <a:pt x="1866" y="462"/>
                </a:lnTo>
                <a:lnTo>
                  <a:pt x="1875" y="457"/>
                </a:lnTo>
                <a:lnTo>
                  <a:pt x="1878" y="453"/>
                </a:lnTo>
                <a:lnTo>
                  <a:pt x="1355" y="453"/>
                </a:lnTo>
                <a:lnTo>
                  <a:pt x="1326" y="478"/>
                </a:lnTo>
                <a:lnTo>
                  <a:pt x="1282" y="500"/>
                </a:lnTo>
                <a:lnTo>
                  <a:pt x="1237" y="486"/>
                </a:lnTo>
                <a:lnTo>
                  <a:pt x="1225" y="462"/>
                </a:lnTo>
                <a:lnTo>
                  <a:pt x="1225" y="433"/>
                </a:lnTo>
                <a:lnTo>
                  <a:pt x="1230" y="429"/>
                </a:lnTo>
                <a:lnTo>
                  <a:pt x="1121" y="429"/>
                </a:lnTo>
                <a:lnTo>
                  <a:pt x="1085" y="433"/>
                </a:lnTo>
                <a:lnTo>
                  <a:pt x="1055" y="486"/>
                </a:lnTo>
                <a:lnTo>
                  <a:pt x="1037" y="525"/>
                </a:lnTo>
                <a:lnTo>
                  <a:pt x="1025" y="560"/>
                </a:lnTo>
                <a:lnTo>
                  <a:pt x="969" y="549"/>
                </a:lnTo>
                <a:lnTo>
                  <a:pt x="935" y="525"/>
                </a:lnTo>
                <a:lnTo>
                  <a:pt x="930" y="464"/>
                </a:lnTo>
                <a:lnTo>
                  <a:pt x="907" y="404"/>
                </a:lnTo>
                <a:lnTo>
                  <a:pt x="875" y="370"/>
                </a:lnTo>
                <a:lnTo>
                  <a:pt x="891" y="347"/>
                </a:lnTo>
                <a:lnTo>
                  <a:pt x="858" y="295"/>
                </a:lnTo>
                <a:lnTo>
                  <a:pt x="830" y="276"/>
                </a:lnTo>
                <a:lnTo>
                  <a:pt x="796" y="299"/>
                </a:lnTo>
                <a:lnTo>
                  <a:pt x="746" y="274"/>
                </a:lnTo>
                <a:lnTo>
                  <a:pt x="714" y="291"/>
                </a:lnTo>
                <a:lnTo>
                  <a:pt x="692" y="309"/>
                </a:lnTo>
                <a:lnTo>
                  <a:pt x="630" y="323"/>
                </a:lnTo>
                <a:lnTo>
                  <a:pt x="594" y="358"/>
                </a:lnTo>
                <a:lnTo>
                  <a:pt x="664" y="365"/>
                </a:lnTo>
                <a:lnTo>
                  <a:pt x="728" y="387"/>
                </a:lnTo>
                <a:lnTo>
                  <a:pt x="753" y="422"/>
                </a:lnTo>
                <a:lnTo>
                  <a:pt x="796" y="457"/>
                </a:lnTo>
                <a:lnTo>
                  <a:pt x="800" y="514"/>
                </a:lnTo>
                <a:lnTo>
                  <a:pt x="785" y="570"/>
                </a:lnTo>
                <a:lnTo>
                  <a:pt x="746" y="584"/>
                </a:lnTo>
                <a:lnTo>
                  <a:pt x="701" y="549"/>
                </a:lnTo>
                <a:lnTo>
                  <a:pt x="616" y="545"/>
                </a:lnTo>
                <a:lnTo>
                  <a:pt x="616" y="521"/>
                </a:lnTo>
                <a:lnTo>
                  <a:pt x="692" y="507"/>
                </a:lnTo>
                <a:lnTo>
                  <a:pt x="696" y="474"/>
                </a:lnTo>
                <a:lnTo>
                  <a:pt x="687" y="462"/>
                </a:lnTo>
                <a:lnTo>
                  <a:pt x="662" y="493"/>
                </a:lnTo>
                <a:lnTo>
                  <a:pt x="625" y="469"/>
                </a:lnTo>
                <a:lnTo>
                  <a:pt x="675" y="436"/>
                </a:lnTo>
                <a:lnTo>
                  <a:pt x="701" y="464"/>
                </a:lnTo>
                <a:lnTo>
                  <a:pt x="662" y="433"/>
                </a:lnTo>
                <a:lnTo>
                  <a:pt x="616" y="433"/>
                </a:lnTo>
                <a:lnTo>
                  <a:pt x="585" y="457"/>
                </a:lnTo>
                <a:lnTo>
                  <a:pt x="589" y="493"/>
                </a:lnTo>
                <a:lnTo>
                  <a:pt x="589" y="539"/>
                </a:lnTo>
                <a:lnTo>
                  <a:pt x="580" y="575"/>
                </a:lnTo>
                <a:lnTo>
                  <a:pt x="589" y="610"/>
                </a:lnTo>
                <a:lnTo>
                  <a:pt x="544" y="580"/>
                </a:lnTo>
                <a:lnTo>
                  <a:pt x="526" y="601"/>
                </a:lnTo>
                <a:lnTo>
                  <a:pt x="508" y="579"/>
                </a:lnTo>
                <a:lnTo>
                  <a:pt x="526" y="543"/>
                </a:lnTo>
                <a:lnTo>
                  <a:pt x="485" y="556"/>
                </a:lnTo>
                <a:lnTo>
                  <a:pt x="464" y="584"/>
                </a:lnTo>
                <a:lnTo>
                  <a:pt x="433" y="613"/>
                </a:lnTo>
                <a:lnTo>
                  <a:pt x="433" y="641"/>
                </a:lnTo>
                <a:lnTo>
                  <a:pt x="383" y="641"/>
                </a:lnTo>
                <a:lnTo>
                  <a:pt x="364" y="659"/>
                </a:lnTo>
                <a:lnTo>
                  <a:pt x="383" y="706"/>
                </a:lnTo>
                <a:lnTo>
                  <a:pt x="435" y="729"/>
                </a:lnTo>
                <a:lnTo>
                  <a:pt x="464" y="747"/>
                </a:lnTo>
                <a:lnTo>
                  <a:pt x="458" y="789"/>
                </a:lnTo>
                <a:lnTo>
                  <a:pt x="496" y="779"/>
                </a:lnTo>
                <a:lnTo>
                  <a:pt x="500" y="741"/>
                </a:lnTo>
                <a:lnTo>
                  <a:pt x="557" y="741"/>
                </a:lnTo>
                <a:lnTo>
                  <a:pt x="594" y="706"/>
                </a:lnTo>
                <a:lnTo>
                  <a:pt x="598" y="671"/>
                </a:lnTo>
                <a:lnTo>
                  <a:pt x="594" y="606"/>
                </a:lnTo>
                <a:lnTo>
                  <a:pt x="616" y="563"/>
                </a:lnTo>
                <a:lnTo>
                  <a:pt x="648" y="539"/>
                </a:lnTo>
                <a:lnTo>
                  <a:pt x="696" y="560"/>
                </a:lnTo>
                <a:lnTo>
                  <a:pt x="751" y="584"/>
                </a:lnTo>
                <a:lnTo>
                  <a:pt x="782" y="606"/>
                </a:lnTo>
                <a:lnTo>
                  <a:pt x="808" y="641"/>
                </a:lnTo>
                <a:lnTo>
                  <a:pt x="848" y="659"/>
                </a:lnTo>
                <a:lnTo>
                  <a:pt x="862" y="706"/>
                </a:lnTo>
                <a:lnTo>
                  <a:pt x="867" y="733"/>
                </a:lnTo>
                <a:lnTo>
                  <a:pt x="907" y="761"/>
                </a:lnTo>
                <a:lnTo>
                  <a:pt x="875" y="794"/>
                </a:lnTo>
                <a:lnTo>
                  <a:pt x="826" y="794"/>
                </a:lnTo>
                <a:lnTo>
                  <a:pt x="769" y="815"/>
                </a:lnTo>
                <a:lnTo>
                  <a:pt x="728" y="839"/>
                </a:lnTo>
                <a:lnTo>
                  <a:pt x="664" y="864"/>
                </a:lnTo>
                <a:lnTo>
                  <a:pt x="616" y="904"/>
                </a:lnTo>
                <a:lnTo>
                  <a:pt x="567" y="935"/>
                </a:lnTo>
                <a:lnTo>
                  <a:pt x="557" y="966"/>
                </a:lnTo>
                <a:lnTo>
                  <a:pt x="557" y="991"/>
                </a:lnTo>
                <a:lnTo>
                  <a:pt x="526" y="1015"/>
                </a:lnTo>
                <a:lnTo>
                  <a:pt x="530" y="1044"/>
                </a:lnTo>
                <a:lnTo>
                  <a:pt x="491" y="1079"/>
                </a:lnTo>
                <a:lnTo>
                  <a:pt x="491" y="1123"/>
                </a:lnTo>
                <a:lnTo>
                  <a:pt x="512" y="1158"/>
                </a:lnTo>
                <a:lnTo>
                  <a:pt x="500" y="1185"/>
                </a:lnTo>
                <a:lnTo>
                  <a:pt x="458" y="1171"/>
                </a:lnTo>
                <a:lnTo>
                  <a:pt x="451" y="1123"/>
                </a:lnTo>
                <a:lnTo>
                  <a:pt x="410" y="1100"/>
                </a:lnTo>
                <a:lnTo>
                  <a:pt x="378" y="1107"/>
                </a:lnTo>
                <a:lnTo>
                  <a:pt x="357" y="1140"/>
                </a:lnTo>
                <a:lnTo>
                  <a:pt x="316" y="1123"/>
                </a:lnTo>
                <a:lnTo>
                  <a:pt x="275" y="1123"/>
                </a:lnTo>
                <a:lnTo>
                  <a:pt x="230" y="1154"/>
                </a:lnTo>
                <a:lnTo>
                  <a:pt x="217" y="1185"/>
                </a:lnTo>
                <a:lnTo>
                  <a:pt x="205" y="1216"/>
                </a:lnTo>
                <a:lnTo>
                  <a:pt x="194" y="1267"/>
                </a:lnTo>
                <a:lnTo>
                  <a:pt x="230" y="1298"/>
                </a:lnTo>
                <a:lnTo>
                  <a:pt x="267" y="1274"/>
                </a:lnTo>
                <a:lnTo>
                  <a:pt x="312" y="1274"/>
                </a:lnTo>
                <a:lnTo>
                  <a:pt x="316" y="1316"/>
                </a:lnTo>
                <a:lnTo>
                  <a:pt x="289" y="1343"/>
                </a:lnTo>
                <a:lnTo>
                  <a:pt x="342" y="1352"/>
                </a:lnTo>
                <a:lnTo>
                  <a:pt x="364" y="1362"/>
                </a:lnTo>
                <a:lnTo>
                  <a:pt x="378" y="1401"/>
                </a:lnTo>
                <a:lnTo>
                  <a:pt x="423" y="1415"/>
                </a:lnTo>
                <a:lnTo>
                  <a:pt x="473" y="1448"/>
                </a:lnTo>
                <a:lnTo>
                  <a:pt x="508" y="1429"/>
                </a:lnTo>
                <a:lnTo>
                  <a:pt x="589" y="1448"/>
                </a:lnTo>
                <a:lnTo>
                  <a:pt x="651" y="1451"/>
                </a:lnTo>
                <a:lnTo>
                  <a:pt x="741" y="1489"/>
                </a:lnTo>
                <a:lnTo>
                  <a:pt x="753" y="1521"/>
                </a:lnTo>
                <a:lnTo>
                  <a:pt x="808" y="1557"/>
                </a:lnTo>
                <a:lnTo>
                  <a:pt x="835" y="1606"/>
                </a:lnTo>
                <a:lnTo>
                  <a:pt x="898" y="1631"/>
                </a:lnTo>
                <a:lnTo>
                  <a:pt x="951" y="1637"/>
                </a:lnTo>
                <a:lnTo>
                  <a:pt x="1010" y="1679"/>
                </a:lnTo>
                <a:lnTo>
                  <a:pt x="1082" y="1679"/>
                </a:lnTo>
                <a:lnTo>
                  <a:pt x="1085" y="1715"/>
                </a:lnTo>
                <a:lnTo>
                  <a:pt x="1085" y="1750"/>
                </a:lnTo>
                <a:lnTo>
                  <a:pt x="1055" y="1785"/>
                </a:lnTo>
                <a:lnTo>
                  <a:pt x="1046" y="1829"/>
                </a:lnTo>
                <a:lnTo>
                  <a:pt x="1037" y="1874"/>
                </a:lnTo>
                <a:lnTo>
                  <a:pt x="996" y="1917"/>
                </a:lnTo>
                <a:lnTo>
                  <a:pt x="942" y="1942"/>
                </a:lnTo>
                <a:lnTo>
                  <a:pt x="892" y="1948"/>
                </a:lnTo>
                <a:lnTo>
                  <a:pt x="912" y="1983"/>
                </a:lnTo>
                <a:lnTo>
                  <a:pt x="867" y="2027"/>
                </a:lnTo>
                <a:lnTo>
                  <a:pt x="830" y="2062"/>
                </a:lnTo>
                <a:lnTo>
                  <a:pt x="785" y="2084"/>
                </a:lnTo>
                <a:lnTo>
                  <a:pt x="746" y="2136"/>
                </a:lnTo>
                <a:lnTo>
                  <a:pt x="714" y="2171"/>
                </a:lnTo>
                <a:lnTo>
                  <a:pt x="675" y="2192"/>
                </a:lnTo>
                <a:lnTo>
                  <a:pt x="648" y="2225"/>
                </a:lnTo>
                <a:lnTo>
                  <a:pt x="625" y="2256"/>
                </a:lnTo>
                <a:lnTo>
                  <a:pt x="598" y="2287"/>
                </a:lnTo>
                <a:lnTo>
                  <a:pt x="607" y="2317"/>
                </a:lnTo>
                <a:lnTo>
                  <a:pt x="585" y="2342"/>
                </a:lnTo>
                <a:lnTo>
                  <a:pt x="548" y="2298"/>
                </a:lnTo>
                <a:lnTo>
                  <a:pt x="503" y="2263"/>
                </a:lnTo>
                <a:lnTo>
                  <a:pt x="491" y="2216"/>
                </a:lnTo>
                <a:lnTo>
                  <a:pt x="491" y="2171"/>
                </a:lnTo>
                <a:lnTo>
                  <a:pt x="485" y="2122"/>
                </a:lnTo>
                <a:lnTo>
                  <a:pt x="503" y="2051"/>
                </a:lnTo>
                <a:lnTo>
                  <a:pt x="508" y="1983"/>
                </a:lnTo>
                <a:lnTo>
                  <a:pt x="500" y="1921"/>
                </a:lnTo>
                <a:lnTo>
                  <a:pt x="485" y="1874"/>
                </a:lnTo>
                <a:lnTo>
                  <a:pt x="433" y="1829"/>
                </a:lnTo>
                <a:lnTo>
                  <a:pt x="383" y="1794"/>
                </a:lnTo>
                <a:lnTo>
                  <a:pt x="342" y="1747"/>
                </a:lnTo>
                <a:lnTo>
                  <a:pt x="333" y="1688"/>
                </a:lnTo>
                <a:lnTo>
                  <a:pt x="357" y="1648"/>
                </a:lnTo>
                <a:lnTo>
                  <a:pt x="357" y="1613"/>
                </a:lnTo>
                <a:lnTo>
                  <a:pt x="383" y="1552"/>
                </a:lnTo>
                <a:lnTo>
                  <a:pt x="414" y="1506"/>
                </a:lnTo>
                <a:lnTo>
                  <a:pt x="458" y="1479"/>
                </a:lnTo>
                <a:lnTo>
                  <a:pt x="478" y="1451"/>
                </a:lnTo>
                <a:lnTo>
                  <a:pt x="423" y="1439"/>
                </a:lnTo>
                <a:lnTo>
                  <a:pt x="387" y="1448"/>
                </a:lnTo>
                <a:lnTo>
                  <a:pt x="351" y="1435"/>
                </a:lnTo>
                <a:lnTo>
                  <a:pt x="307" y="1408"/>
                </a:lnTo>
                <a:lnTo>
                  <a:pt x="262" y="1377"/>
                </a:lnTo>
                <a:lnTo>
                  <a:pt x="235" y="1342"/>
                </a:lnTo>
                <a:lnTo>
                  <a:pt x="217" y="1333"/>
                </a:lnTo>
                <a:lnTo>
                  <a:pt x="191" y="1343"/>
                </a:lnTo>
                <a:lnTo>
                  <a:pt x="146" y="1323"/>
                </a:lnTo>
                <a:lnTo>
                  <a:pt x="110" y="1291"/>
                </a:lnTo>
                <a:lnTo>
                  <a:pt x="96" y="1267"/>
                </a:lnTo>
                <a:lnTo>
                  <a:pt x="96" y="1220"/>
                </a:lnTo>
                <a:lnTo>
                  <a:pt x="89" y="1196"/>
                </a:lnTo>
                <a:lnTo>
                  <a:pt x="46" y="1175"/>
                </a:lnTo>
                <a:lnTo>
                  <a:pt x="46" y="1193"/>
                </a:lnTo>
                <a:lnTo>
                  <a:pt x="66" y="1224"/>
                </a:lnTo>
                <a:lnTo>
                  <a:pt x="73" y="1256"/>
                </a:lnTo>
                <a:lnTo>
                  <a:pt x="33" y="1234"/>
                </a:lnTo>
                <a:lnTo>
                  <a:pt x="12" y="1215"/>
                </a:lnTo>
                <a:lnTo>
                  <a:pt x="1" y="1179"/>
                </a:lnTo>
                <a:lnTo>
                  <a:pt x="7" y="1119"/>
                </a:lnTo>
                <a:lnTo>
                  <a:pt x="0" y="1048"/>
                </a:lnTo>
                <a:lnTo>
                  <a:pt x="7" y="956"/>
                </a:lnTo>
                <a:lnTo>
                  <a:pt x="33" y="815"/>
                </a:lnTo>
                <a:lnTo>
                  <a:pt x="91" y="676"/>
                </a:lnTo>
                <a:lnTo>
                  <a:pt x="182" y="514"/>
                </a:lnTo>
                <a:lnTo>
                  <a:pt x="250" y="401"/>
                </a:lnTo>
                <a:lnTo>
                  <a:pt x="351" y="276"/>
                </a:lnTo>
                <a:lnTo>
                  <a:pt x="435" y="203"/>
                </a:lnTo>
              </a:path>
            </a:pathLst>
          </a:custGeom>
          <a:solidFill>
            <a:srgbClr val="CCFFCC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4763" y="6554788"/>
            <a:ext cx="9137650" cy="0"/>
          </a:xfrm>
          <a:prstGeom prst="line">
            <a:avLst/>
          </a:prstGeom>
          <a:noFill/>
          <a:ln w="50800">
            <a:solidFill>
              <a:srgbClr val="00CC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4763" y="765175"/>
            <a:ext cx="9137650" cy="0"/>
          </a:xfrm>
          <a:prstGeom prst="line">
            <a:avLst/>
          </a:prstGeom>
          <a:noFill/>
          <a:ln w="50800">
            <a:solidFill>
              <a:srgbClr val="00CC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 userDrawn="1"/>
        </p:nvGraphicFramePr>
        <p:xfrm>
          <a:off x="0" y="0"/>
          <a:ext cx="9144000" cy="741363"/>
        </p:xfrm>
        <a:graphic>
          <a:graphicData uri="http://schemas.openxmlformats.org/presentationml/2006/ole">
            <p:oleObj spid="_x0000_s29051" name="Image" r:id="rId3" imgW="13320635" imgH="1079365" progId="">
              <p:embed/>
            </p:oleObj>
          </a:graphicData>
        </a:graphic>
      </p:graphicFrame>
      <p:pic>
        <p:nvPicPr>
          <p:cNvPr id="8" name="Picture 10" descr="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580188"/>
            <a:ext cx="91440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7906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96913" y="1700213"/>
            <a:ext cx="7772400" cy="1470025"/>
          </a:xfrm>
        </p:spPr>
        <p:txBody>
          <a:bodyPr/>
          <a:lstStyle>
            <a:lvl1pPr algn="ctr">
              <a:defRPr sz="4200">
                <a:solidFill>
                  <a:srgbClr val="9900CC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07907" name="AutoShape 8"/>
          <p:cNvSpPr>
            <a:spLocks noGrp="1" noChangeArrowheads="1"/>
          </p:cNvSpPr>
          <p:nvPr>
            <p:ph type="subTitle" idx="1"/>
          </p:nvPr>
        </p:nvSpPr>
        <p:spPr>
          <a:xfrm>
            <a:off x="900113" y="4005263"/>
            <a:ext cx="7345362" cy="1752600"/>
          </a:xfrm>
          <a:prstGeom prst="roundRect">
            <a:avLst>
              <a:gd name="adj" fmla="val 9412"/>
            </a:avLst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D8F1D7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lnSpc>
                <a:spcPct val="90000"/>
              </a:lnSpc>
              <a:spcBef>
                <a:spcPct val="15000"/>
              </a:spcBef>
              <a:buSzPct val="90000"/>
              <a:buFont typeface="Wingdings" panose="05000000000000000000" pitchFamily="2" charset="2"/>
              <a:buNone/>
              <a:defRPr sz="3400">
                <a:solidFill>
                  <a:srgbClr val="000000"/>
                </a:solidFill>
                <a:latin typeface="CMU Typewriter Text" pitchFamily="49" charset="0"/>
                <a:ea typeface="文鼎ＰＬ简中楷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737749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95129-4FCA-45B8-8D3D-F0DDC17201E6}" type="datetime1">
              <a:rPr lang="zh-CN" altLang="en-US" smtClean="0"/>
              <a:pPr>
                <a:defRPr/>
              </a:pPr>
              <a:t>2021/3/25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B6D92-A158-4E7E-A096-0777953949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4872028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23075" y="322263"/>
            <a:ext cx="2212975" cy="6130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322263"/>
            <a:ext cx="6491287" cy="6130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E14FC-C1E1-4426-A36F-7831B751A52B}" type="datetime1">
              <a:rPr lang="zh-CN" altLang="en-US" smtClean="0"/>
              <a:pPr>
                <a:defRPr/>
              </a:pPr>
              <a:t>2021/3/25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87527-4733-4294-B3A1-2EA5F50B5A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2751099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2021/3/25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AB2DD-6E80-468E-8D8E-7F533F9D20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9451950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0C043-B055-48D0-8B4F-F9AA745C60A0}" type="datetime1">
              <a:rPr lang="zh-CN" altLang="en-US" smtClean="0"/>
              <a:pPr>
                <a:defRPr/>
              </a:pPr>
              <a:t>2021/3/25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B4411-40B1-412D-B8A5-3AEA5E1D25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8688370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51337" cy="5327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125538"/>
            <a:ext cx="4352925" cy="5327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DC9F1-B646-4A41-B179-CCB5A3AD3026}" type="datetime1">
              <a:rPr lang="zh-CN" altLang="en-US" smtClean="0"/>
              <a:pPr>
                <a:defRPr/>
              </a:pPr>
              <a:t>2021/3/25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5E853-F589-4A2A-98CB-AE3689828A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8936447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CA421-54FB-4C84-B9FA-0002F03F1942}" type="datetime1">
              <a:rPr lang="zh-CN" altLang="en-US" smtClean="0"/>
              <a:pPr>
                <a:defRPr/>
              </a:pPr>
              <a:t>2021/3/25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F1958-436D-490D-A3BE-4F8C0AB248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8720752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21937-3A65-4CC4-9C5D-832E971FAB8E}" type="datetime1">
              <a:rPr lang="zh-CN" altLang="en-US" smtClean="0"/>
              <a:pPr>
                <a:defRPr/>
              </a:pPr>
              <a:t>2021/3/25</a:t>
            </a:fld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21CB9-0454-4ADD-B4DC-13A7B9EF52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3536716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99E8D-433F-4FFB-A59A-87DD831A1FF1}" type="datetime1">
              <a:rPr lang="zh-CN" altLang="en-US" smtClean="0"/>
              <a:pPr>
                <a:defRPr/>
              </a:pPr>
              <a:t>2021/3/25</a:t>
            </a:fld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864CC-9908-4A77-9278-950C3471AD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3220893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A84C2-0797-4B10-9812-5A73587E9E57}" type="datetime1">
              <a:rPr lang="zh-CN" altLang="en-US" smtClean="0"/>
              <a:pPr>
                <a:defRPr/>
              </a:pPr>
              <a:t>2021/3/25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45EF8-1B1D-4BE5-8C8D-FFA366226D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2265210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6C343-ED22-4511-8C8F-40D1FCF19E72}" type="datetime1">
              <a:rPr lang="zh-CN" altLang="en-US" smtClean="0"/>
              <a:pPr>
                <a:defRPr/>
              </a:pPr>
              <a:t>2021/3/25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1442E-4E5D-49F8-A9DE-9AD7091F55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764316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581775"/>
            <a:ext cx="91440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68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856662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322263"/>
            <a:ext cx="88566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Line 6"/>
          <p:cNvSpPr>
            <a:spLocks noChangeShapeType="1"/>
          </p:cNvSpPr>
          <p:nvPr userDrawn="1"/>
        </p:nvSpPr>
        <p:spPr bwMode="auto">
          <a:xfrm>
            <a:off x="4763" y="996950"/>
            <a:ext cx="9137650" cy="1588"/>
          </a:xfrm>
          <a:prstGeom prst="line">
            <a:avLst/>
          </a:prstGeom>
          <a:noFill/>
          <a:ln w="50800">
            <a:solidFill>
              <a:srgbClr val="00CC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Line 7"/>
          <p:cNvSpPr>
            <a:spLocks noChangeShapeType="1"/>
          </p:cNvSpPr>
          <p:nvPr userDrawn="1"/>
        </p:nvSpPr>
        <p:spPr bwMode="auto">
          <a:xfrm>
            <a:off x="4763" y="6553200"/>
            <a:ext cx="9137650" cy="1588"/>
          </a:xfrm>
          <a:prstGeom prst="line">
            <a:avLst/>
          </a:prstGeom>
          <a:noFill/>
          <a:ln w="50800">
            <a:solidFill>
              <a:srgbClr val="00CC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688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597650"/>
            <a:ext cx="18716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fontAlgn="base" hangingPunct="0">
              <a:spcBef>
                <a:spcPct val="20000"/>
              </a:spcBef>
              <a:buClr>
                <a:schemeClr val="bg1"/>
              </a:buClr>
              <a:buSzTx/>
              <a:buFontTx/>
              <a:buNone/>
              <a:defRPr sz="1400">
                <a:solidFill>
                  <a:schemeClr val="bg1"/>
                </a:solidFill>
                <a:latin typeface="CMU Typewriter Text" pitchFamily="49" charset="0"/>
                <a:ea typeface="文鼎ＰＬ简中楷" pitchFamily="2" charset="-122"/>
              </a:defRPr>
            </a:lvl1pPr>
          </a:lstStyle>
          <a:p>
            <a:pPr>
              <a:defRPr/>
            </a:pPr>
            <a:fld id="{749395BB-102F-4280-B718-27AACE98A161}" type="datetime1">
              <a:rPr lang="zh-CN" altLang="en-US" smtClean="0"/>
              <a:pPr>
                <a:defRPr/>
              </a:pPr>
              <a:t>2021/3/25</a:t>
            </a:fld>
            <a:endParaRPr lang="en-US" altLang="zh-CN"/>
          </a:p>
        </p:txBody>
      </p:sp>
      <p:sp>
        <p:nvSpPr>
          <p:cNvPr id="50688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24075" y="6602413"/>
            <a:ext cx="5472113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fontAlgn="base" hangingPunct="0">
              <a:spcBef>
                <a:spcPct val="20000"/>
              </a:spcBef>
              <a:buClr>
                <a:schemeClr val="bg1"/>
              </a:buClr>
              <a:buSzTx/>
              <a:buFontTx/>
              <a:buNone/>
              <a:defRPr sz="1400">
                <a:solidFill>
                  <a:schemeClr val="bg1"/>
                </a:solidFill>
                <a:latin typeface="CMU Typewriter Text" pitchFamily="49" charset="0"/>
                <a:ea typeface="文鼎ＰＬ简中楷" pitchFamily="2" charset="-122"/>
              </a:defRPr>
            </a:lvl1pPr>
          </a:lstStyle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50689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9213" y="6608763"/>
            <a:ext cx="1366837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Clr>
                <a:schemeClr val="bg1"/>
              </a:buClr>
              <a:defRPr sz="1400" smtClean="0">
                <a:solidFill>
                  <a:schemeClr val="bg1"/>
                </a:solidFill>
                <a:latin typeface="CMU Typewriter Text" pitchFamily="49" charset="0"/>
                <a:ea typeface="文鼎ＰＬ简中楷" pitchFamily="2" charset="-122"/>
              </a:defRPr>
            </a:lvl1pPr>
          </a:lstStyle>
          <a:p>
            <a:pPr>
              <a:defRPr/>
            </a:pPr>
            <a:fld id="{714C45B0-E1F8-453B-8E25-43CD2516E5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4" name="Picture 11" descr="SlideHead01副本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6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6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6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6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6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6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68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68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68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68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68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68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68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68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68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MU Sans Serif" pitchFamily="50" charset="0"/>
          <a:ea typeface="文泉驿正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MU Sans Serif" pitchFamily="50" charset="0"/>
          <a:ea typeface="文泉驿正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MU Sans Serif" pitchFamily="50" charset="0"/>
          <a:ea typeface="文泉驿正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MU Sans Serif" pitchFamily="50" charset="0"/>
          <a:ea typeface="文泉驿正黑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MU Sans Serif" pitchFamily="50" charset="0"/>
          <a:ea typeface="文泉驿正黑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MU Sans Serif" pitchFamily="50" charset="0"/>
          <a:ea typeface="文泉驿正黑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MU Sans Serif" pitchFamily="50" charset="0"/>
          <a:ea typeface="文泉驿正黑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MU Sans Serif" pitchFamily="50" charset="0"/>
          <a:ea typeface="文泉驿正黑" pitchFamily="2" charset="-122"/>
        </a:defRPr>
      </a:lvl9pPr>
    </p:titleStyle>
    <p:bodyStyle>
      <a:lvl1pPr marL="342900" indent="-342900" algn="l" rtl="0" eaLnBrk="0" fontAlgn="ctr" hangingPunct="0">
        <a:spcBef>
          <a:spcPct val="20000"/>
        </a:spcBef>
        <a:spcAft>
          <a:spcPct val="0"/>
        </a:spcAft>
        <a:buClr>
          <a:srgbClr val="9900CC"/>
        </a:buClr>
        <a:buSzPct val="80000"/>
        <a:buFont typeface="Wingdings" panose="05000000000000000000" pitchFamily="2" charset="2"/>
        <a:buChar char="n"/>
        <a:defRPr sz="3200" b="1" kern="1200">
          <a:solidFill>
            <a:srgbClr val="9900CC"/>
          </a:solidFill>
          <a:latin typeface="+mn-lt"/>
          <a:ea typeface="+mn-ea"/>
          <a:cs typeface="+mn-cs"/>
        </a:defRPr>
      </a:lvl1pPr>
      <a:lvl2pPr marL="742950" indent="-285750" algn="l" rtl="0" eaLnBrk="0" fontAlgn="ctr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u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ctr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l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6"/>
          <p:cNvSpPr>
            <a:spLocks noChangeArrowheads="1"/>
          </p:cNvSpPr>
          <p:nvPr/>
        </p:nvSpPr>
        <p:spPr bwMode="auto">
          <a:xfrm>
            <a:off x="684213" y="1971675"/>
            <a:ext cx="7775575" cy="1008063"/>
          </a:xfrm>
          <a:prstGeom prst="roundRect">
            <a:avLst>
              <a:gd name="adj" fmla="val 15546"/>
            </a:avLst>
          </a:prstGeom>
          <a:solidFill>
            <a:srgbClr val="E4F5E3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fontAlgn="ctr">
              <a:spcBef>
                <a:spcPct val="20000"/>
              </a:spcBef>
              <a:buClr>
                <a:srgbClr val="9900CC"/>
              </a:buClr>
              <a:buSzPct val="80000"/>
              <a:buFont typeface="Wingdings" panose="05000000000000000000" pitchFamily="2" charset="2"/>
              <a:buChar char="n"/>
              <a:defRPr sz="3200" b="1">
                <a:solidFill>
                  <a:srgbClr val="9900CC"/>
                </a:solidFill>
                <a:latin typeface="CMU Serif" pitchFamily="50" charset="0"/>
                <a:ea typeface="文鼎ＰＬ简报宋" panose="02010600030101010101" pitchFamily="2" charset="-122"/>
              </a:defRPr>
            </a:lvl1pPr>
            <a:lvl2pPr marL="742950" indent="-285750" fontAlgn="ctr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CMU Serif" pitchFamily="50" charset="0"/>
                <a:ea typeface="文鼎ＰＬ简报宋" panose="02010600030101010101" pitchFamily="2" charset="-122"/>
              </a:defRPr>
            </a:lvl2pPr>
            <a:lvl3pPr marL="1143000" indent="-228600" fontAlgn="ctr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CMU Serif" pitchFamily="50" charset="0"/>
                <a:ea typeface="文鼎ＰＬ简报宋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endParaRPr lang="zh-CN" altLang="en-US" sz="42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123" name="AutoShape 5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789040"/>
            <a:ext cx="7345362" cy="2184847"/>
          </a:xfrm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3400" b="0" dirty="0" smtClean="0">
                <a:latin typeface="宋体" pitchFamily="2" charset="-122"/>
                <a:ea typeface="宋体" pitchFamily="2" charset="-122"/>
              </a:rPr>
              <a:t>嵌入式接口技术</a:t>
            </a:r>
            <a:r>
              <a:rPr lang="en-US" altLang="zh-CN" sz="3400" b="0" dirty="0" smtClean="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3400" b="0" dirty="0" smtClean="0">
                <a:latin typeface="宋体" pitchFamily="2" charset="-122"/>
                <a:ea typeface="宋体" pitchFamily="2" charset="-122"/>
              </a:rPr>
              <a:t>人机界面（</a:t>
            </a:r>
            <a:r>
              <a:rPr lang="en-US" altLang="zh-CN" sz="3400" b="0" dirty="0" smtClean="0">
                <a:latin typeface="宋体" pitchFamily="2" charset="-122"/>
                <a:ea typeface="宋体" pitchFamily="2" charset="-122"/>
              </a:rPr>
              <a:t>HMI</a:t>
            </a:r>
            <a:r>
              <a:rPr lang="zh-CN" altLang="en-US" sz="3400" b="0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sz="3400" b="0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七段</a:t>
            </a:r>
            <a:r>
              <a:rPr lang="en-US" altLang="zh-CN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米</a:t>
            </a:r>
            <a:r>
              <a:rPr lang="zh-CN" altLang="en-US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字</a:t>
            </a:r>
            <a:r>
              <a:rPr lang="en-US" altLang="zh-CN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点阵数码</a:t>
            </a:r>
            <a:r>
              <a:rPr lang="zh-CN" altLang="en-US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管</a:t>
            </a:r>
            <a:r>
              <a:rPr lang="en-US" altLang="zh-CN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灯带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按发光二极管单元连接方式可分为</a:t>
            </a:r>
            <a:r>
              <a:rPr lang="zh-CN" altLang="en-US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共阳</a:t>
            </a: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极数码管和</a:t>
            </a:r>
            <a:r>
              <a:rPr lang="zh-CN" altLang="en-US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共阴</a:t>
            </a: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极数码</a:t>
            </a:r>
            <a:r>
              <a:rPr lang="zh-CN" altLang="en-US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</a:t>
            </a:r>
            <a:endParaRPr lang="en-US" altLang="zh-CN" b="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静态</a:t>
            </a: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显示驱动</a:t>
            </a:r>
            <a:endParaRPr lang="en-US" altLang="zh-CN" b="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</a:t>
            </a: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显示</a:t>
            </a:r>
            <a:r>
              <a:rPr lang="zh-CN" altLang="en-US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驱动</a:t>
            </a:r>
            <a:endParaRPr lang="en-US" altLang="zh-CN" b="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LED</a:t>
            </a:r>
            <a:r>
              <a:rPr lang="zh-CN" altLang="en-US" b="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寿命</a:t>
            </a:r>
            <a:r>
              <a:rPr lang="zh-CN" altLang="en-US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b="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散热</a:t>
            </a:r>
            <a:endParaRPr lang="en-US" b="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9388" y="4653587"/>
            <a:ext cx="577215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0192" y="4077072"/>
            <a:ext cx="19335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544317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人机界面（</a:t>
            </a:r>
            <a:r>
              <a:rPr lang="en-US" altLang="zh-CN" dirty="0" smtClean="0"/>
              <a:t>HMI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数码管显示</a:t>
            </a:r>
            <a:endParaRPr lang="en-US" altLang="zh-CN" dirty="0" smtClean="0"/>
          </a:p>
          <a:p>
            <a:r>
              <a:rPr lang="zh-CN" altLang="en-US" dirty="0" smtClean="0"/>
              <a:t>消隐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429" y="2711133"/>
            <a:ext cx="8450580" cy="215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人机界面（</a:t>
            </a:r>
            <a:r>
              <a:rPr lang="en-US" altLang="zh-CN" dirty="0" smtClean="0"/>
              <a:t>HMI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数码管静态显示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7619" y="2636911"/>
            <a:ext cx="6076070" cy="3168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人机界面（</a:t>
            </a:r>
            <a:r>
              <a:rPr lang="en-US" altLang="zh-CN" dirty="0" smtClean="0"/>
              <a:t>HMI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数码管动态显示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255340"/>
            <a:ext cx="5665108" cy="378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LED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驱动</a:t>
            </a:r>
            <a:endParaRPr lang="en-US" altLang="zh-CN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chemeClr val="tx1"/>
                </a:solidFill>
              </a:rPr>
              <a:t>LED</a:t>
            </a:r>
            <a:r>
              <a:rPr lang="zh-CN" altLang="en-US" b="0" dirty="0">
                <a:solidFill>
                  <a:schemeClr val="tx1"/>
                </a:solidFill>
              </a:rPr>
              <a:t>调光原理</a:t>
            </a:r>
            <a:r>
              <a:rPr lang="zh-CN" altLang="en-US" b="0" dirty="0" smtClean="0">
                <a:solidFill>
                  <a:schemeClr val="tx1"/>
                </a:solidFill>
              </a:rPr>
              <a:t>有三种</a:t>
            </a:r>
            <a:r>
              <a:rPr lang="zh-CN" altLang="en-US" b="0" dirty="0">
                <a:solidFill>
                  <a:schemeClr val="tx1"/>
                </a:solidFill>
              </a:rPr>
              <a:t>：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</a:rPr>
              <a:t>1</a:t>
            </a:r>
            <a:r>
              <a:rPr lang="en-US" altLang="zh-CN" b="0" dirty="0" smtClean="0">
                <a:solidFill>
                  <a:schemeClr val="tx1"/>
                </a:solidFill>
              </a:rPr>
              <a:t>.</a:t>
            </a:r>
            <a:r>
              <a:rPr lang="zh-CN" altLang="en-US" b="0" dirty="0" smtClean="0">
                <a:solidFill>
                  <a:srgbClr val="FF0000"/>
                </a:solidFill>
              </a:rPr>
              <a:t>脉宽控制恒压调</a:t>
            </a:r>
            <a:r>
              <a:rPr lang="zh-CN" altLang="en-US" b="0" dirty="0">
                <a:solidFill>
                  <a:srgbClr val="FF0000"/>
                </a:solidFill>
              </a:rPr>
              <a:t>光</a:t>
            </a:r>
            <a:r>
              <a:rPr lang="zh-CN" altLang="en-US" b="0" dirty="0">
                <a:solidFill>
                  <a:schemeClr val="tx1"/>
                </a:solidFill>
              </a:rPr>
              <a:t>（</a:t>
            </a:r>
            <a:r>
              <a:rPr lang="en-US" altLang="zh-CN" b="0" dirty="0">
                <a:solidFill>
                  <a:schemeClr val="tx1"/>
                </a:solidFill>
              </a:rPr>
              <a:t>Pulse Width Modulation</a:t>
            </a:r>
            <a:r>
              <a:rPr lang="zh-CN" altLang="en-US" b="0" dirty="0">
                <a:solidFill>
                  <a:schemeClr val="tx1"/>
                </a:solidFill>
              </a:rPr>
              <a:t>，简称</a:t>
            </a:r>
            <a:r>
              <a:rPr lang="en-US" altLang="zh-CN" b="0" dirty="0">
                <a:solidFill>
                  <a:schemeClr val="tx1"/>
                </a:solidFill>
              </a:rPr>
              <a:t>PWM</a:t>
            </a:r>
            <a:r>
              <a:rPr lang="zh-CN" altLang="en-US" b="0" dirty="0">
                <a:solidFill>
                  <a:schemeClr val="tx1"/>
                </a:solidFill>
              </a:rPr>
              <a:t>） 将电源方波数位化，并控制方波的占空比，从而达到控制电流的目的。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</a:rPr>
              <a:t>2.</a:t>
            </a:r>
            <a:r>
              <a:rPr lang="zh-CN" altLang="en-US" b="0" dirty="0">
                <a:solidFill>
                  <a:srgbClr val="FF0000"/>
                </a:solidFill>
              </a:rPr>
              <a:t>恒流电源</a:t>
            </a:r>
            <a:r>
              <a:rPr lang="zh-CN" altLang="en-US" b="0" dirty="0" smtClean="0">
                <a:solidFill>
                  <a:srgbClr val="FF0000"/>
                </a:solidFill>
              </a:rPr>
              <a:t>调光</a:t>
            </a:r>
            <a:r>
              <a:rPr lang="zh-CN" altLang="en-US" b="0" dirty="0" smtClean="0">
                <a:solidFill>
                  <a:schemeClr val="tx1"/>
                </a:solidFill>
              </a:rPr>
              <a:t>： </a:t>
            </a:r>
            <a:r>
              <a:rPr lang="zh-CN" altLang="en-US" b="0" dirty="0">
                <a:solidFill>
                  <a:schemeClr val="tx1"/>
                </a:solidFill>
              </a:rPr>
              <a:t>用模拟线性技术可以轻易调整电流的</a:t>
            </a:r>
            <a:r>
              <a:rPr lang="zh-CN" altLang="en-US" b="0" dirty="0" smtClean="0">
                <a:solidFill>
                  <a:schemeClr val="tx1"/>
                </a:solidFill>
              </a:rPr>
              <a:t>大小</a:t>
            </a:r>
            <a:endParaRPr lang="zh-CN" altLang="en-US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</a:rPr>
              <a:t>3. </a:t>
            </a:r>
            <a:r>
              <a:rPr lang="zh-CN" altLang="en-US" b="0" dirty="0">
                <a:solidFill>
                  <a:srgbClr val="FF0000"/>
                </a:solidFill>
              </a:rPr>
              <a:t>分组调控 </a:t>
            </a:r>
            <a:r>
              <a:rPr lang="zh-CN" altLang="en-US" b="0" dirty="0">
                <a:solidFill>
                  <a:schemeClr val="tx1"/>
                </a:solidFill>
              </a:rPr>
              <a:t>将多颗</a:t>
            </a:r>
            <a:r>
              <a:rPr lang="en-US" altLang="zh-CN" b="0" dirty="0">
                <a:solidFill>
                  <a:schemeClr val="tx1"/>
                </a:solidFill>
              </a:rPr>
              <a:t>LED</a:t>
            </a:r>
            <a:r>
              <a:rPr lang="zh-CN" altLang="en-US" b="0" dirty="0">
                <a:solidFill>
                  <a:schemeClr val="tx1"/>
                </a:solidFill>
              </a:rPr>
              <a:t>分组，用简单的分组器调控。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7314446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多色</a:t>
            </a:r>
            <a:r>
              <a:rPr lang="en-US" altLang="zh-CN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LED</a:t>
            </a:r>
            <a:r>
              <a:rPr lang="zh-CN" altLang="en-US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控制</a:t>
            </a:r>
            <a:endParaRPr lang="en-US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RG</a:t>
            </a: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LED</a:t>
            </a:r>
          </a:p>
          <a:p>
            <a:r>
              <a:rPr lang="en-US" altLang="zh-CN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RGB LED</a:t>
            </a:r>
          </a:p>
          <a:p>
            <a:r>
              <a:rPr lang="en-US" altLang="zh-CN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RGBW LED</a:t>
            </a:r>
          </a:p>
          <a:p>
            <a:r>
              <a:rPr lang="zh-CN" altLang="en-US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呼吸灯控制（</a:t>
            </a:r>
            <a:r>
              <a:rPr lang="en-US" altLang="zh-CN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18-20HZ</a:t>
            </a:r>
            <a:r>
              <a:rPr lang="zh-CN" altLang="en-US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渐变）</a:t>
            </a:r>
            <a:endParaRPr lang="en-US" altLang="zh-CN" b="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5584236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LED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的伽马（</a:t>
            </a:r>
            <a:r>
              <a:rPr 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Gamma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）校正与色度校正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894" y="1255713"/>
            <a:ext cx="6343650" cy="5067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4992435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蜂鸣器</a:t>
            </a:r>
            <a:r>
              <a:rPr lang="en-US" altLang="zh-CN" b="0" dirty="0">
                <a:latin typeface="宋体" pitchFamily="2" charset="-122"/>
                <a:ea typeface="宋体" pitchFamily="2" charset="-122"/>
              </a:rPr>
              <a:t>buzzer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472608"/>
          </a:xfrm>
        </p:spPr>
        <p:txBody>
          <a:bodyPr/>
          <a:lstStyle/>
          <a:p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蜂鸣器是一种一体化结构的电子讯响器，采用直流电压供电，广泛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应用电子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产品中作发声器件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b="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蜂鸣器的分类：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、按其驱动方式的原理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分为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有源蜂鸣器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（也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叫自激式蜂鸣器）和</a:t>
            </a:r>
            <a:r>
              <a:rPr lang="zh-CN" altLang="en-US" sz="2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无源蜂鸣器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（也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叫他激式蜂鸣器）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400" b="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b="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、按构造方式的不同，可分为：</a:t>
            </a:r>
            <a:r>
              <a:rPr lang="zh-CN" altLang="en-US" sz="2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电磁式蜂鸣器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2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压电式</a:t>
            </a:r>
            <a:r>
              <a:rPr lang="zh-CN" altLang="en-US" sz="2400" b="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蜂鸣器</a:t>
            </a:r>
            <a:endParaRPr lang="en-US" altLang="zh-CN" sz="2400" b="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b="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压电式</a:t>
            </a:r>
            <a:r>
              <a:rPr lang="zh-CN" altLang="en-US" sz="2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结构简单耐用但音调单一音色</a:t>
            </a:r>
            <a:r>
              <a:rPr lang="zh-CN" altLang="en-US" sz="2400" b="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差、电压高、电流小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而电磁式由于音色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好、电压低、电流大，所以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多用于语音、音乐等设备。</a:t>
            </a:r>
          </a:p>
          <a:p>
            <a:pPr marL="0" indent="0">
              <a:buNone/>
            </a:pPr>
            <a:r>
              <a:rPr lang="en-US" altLang="zh-CN" sz="24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、按封装的不同，可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分为：插件蜂鸣器和贴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片式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蜂鸣器；</a:t>
            </a:r>
            <a:endParaRPr lang="zh-CN" altLang="en-US" sz="24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、按电流的不同，可分为：直流蜂鸣器和交流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蜂鸣器</a:t>
            </a:r>
            <a:endParaRPr lang="en-US" altLang="zh-CN" sz="2400" b="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920" y="3194050"/>
            <a:ext cx="3219450" cy="1123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037" y="3260725"/>
            <a:ext cx="3248025" cy="1057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072" y="1484784"/>
            <a:ext cx="2952328" cy="74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7197010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宋体" pitchFamily="2" charset="-122"/>
                <a:ea typeface="宋体" pitchFamily="2" charset="-122"/>
              </a:rPr>
              <a:t>蜂鸣器</a:t>
            </a:r>
            <a:r>
              <a:rPr lang="zh-CN" altLang="en-US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驱动电路</a:t>
            </a:r>
            <a:endParaRPr lang="en-US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蜂鸣器驱动电路一般都包含以下几个部分：一个三极管、一个蜂鸣器、一个续流二极管和一个电源滤波电容。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．蜂鸣器</a:t>
            </a:r>
          </a:p>
          <a:p>
            <a:pPr marL="0" indent="0">
              <a:buNone/>
            </a:pPr>
            <a:r>
              <a:rPr lang="zh-CN" altLang="en-US" sz="18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</a:t>
            </a:r>
            <a:r>
              <a:rPr lang="zh-CN" altLang="en-US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主要参数是外形尺寸、发声方向、工作电压、工作频率、工作电流、驱动方式（直流</a:t>
            </a: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方波）等</a:t>
            </a:r>
            <a:r>
              <a:rPr lang="zh-CN" altLang="en-US" sz="18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18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．续流二极管</a:t>
            </a:r>
          </a:p>
          <a:p>
            <a:pPr marL="0" indent="0"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蜂鸣器本质上是一个感性元件，其电流不能瞬变，因此必须有一个续流二极管提供续流。否则，在蜂鸣器两端会产生几十伏的尖峰电压，可能损坏驱动</a:t>
            </a:r>
            <a:r>
              <a:rPr lang="zh-CN" altLang="en-US" sz="18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三极管。</a:t>
            </a:r>
            <a:endParaRPr lang="zh-CN" altLang="en-US" sz="18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．滤波电容</a:t>
            </a:r>
          </a:p>
          <a:p>
            <a:pPr marL="0" indent="0"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滤波</a:t>
            </a:r>
            <a:r>
              <a:rPr lang="zh-CN" altLang="en-US" sz="18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电容的</a:t>
            </a:r>
            <a:r>
              <a:rPr lang="zh-CN" altLang="en-US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作用是滤波，滤除蜂鸣器电流对其它部分的影响，也可改善电源的交流阻抗，如果可能，最好是再并联一个</a:t>
            </a: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220uF</a:t>
            </a:r>
            <a:r>
              <a:rPr lang="zh-CN" altLang="en-US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的电解电容。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．</a:t>
            </a:r>
            <a:r>
              <a:rPr lang="zh-CN" altLang="en-US" sz="18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三极管，三极管起</a:t>
            </a:r>
            <a:r>
              <a:rPr lang="zh-CN" altLang="en-US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开关</a:t>
            </a:r>
            <a:r>
              <a:rPr lang="zh-CN" altLang="en-US" sz="18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作用。</a:t>
            </a:r>
            <a:endParaRPr lang="en-US" altLang="zh-CN" sz="1800" b="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6176" y="4282084"/>
            <a:ext cx="2339727" cy="213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156179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编码器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编码器（</a:t>
            </a: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encoder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）是将信号（如比特流）或数据进行编制、转换为可用以通讯、传输和存储的信号形式的设备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b="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编码器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zh-CN" altLang="en-US" sz="2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角位移或直线位移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转换成电信号，前者称为</a:t>
            </a:r>
            <a:r>
              <a:rPr lang="zh-CN" altLang="en-US" sz="2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码盘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，后者称为</a:t>
            </a:r>
            <a:r>
              <a:rPr lang="zh-CN" altLang="en-US" sz="2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码尺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b="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按照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读出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方式可以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分为</a:t>
            </a:r>
            <a:r>
              <a:rPr lang="zh-CN" altLang="en-US" sz="2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接触式和</a:t>
            </a:r>
            <a:r>
              <a:rPr lang="zh-CN" altLang="en-US" sz="2400" b="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非接触式</a:t>
            </a:r>
            <a:r>
              <a:rPr lang="zh-CN" altLang="en-US" sz="2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（光电式、电磁式</a:t>
            </a:r>
            <a:r>
              <a:rPr lang="zh-CN" altLang="en-US" sz="2400" b="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按照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工作原理编码器可分为</a:t>
            </a:r>
            <a:r>
              <a:rPr lang="zh-CN" altLang="en-US" sz="2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增量式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2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绝对式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两类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b="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b="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增量</a:t>
            </a:r>
            <a:r>
              <a:rPr lang="zh-CN" altLang="en-US" sz="20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式编码器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是将位移转换成周期性的电信号，再把这个电信号转变成计数脉冲，用脉冲的个数表示位移的大小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b="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b="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绝对</a:t>
            </a:r>
            <a:r>
              <a:rPr lang="zh-CN" altLang="en-US" sz="20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式编码器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的每一个位置对应一个确定的数字码，因此它的示值只与测量的起始和终止位置有关，而与测量的中间过程无关。</a:t>
            </a:r>
            <a:b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en-US" sz="20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476127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输入（按键、电位器、编码器、摇杆）</a:t>
            </a:r>
            <a:endParaRPr lang="en-US" altLang="zh-CN" dirty="0" smtClean="0"/>
          </a:p>
          <a:p>
            <a:r>
              <a:rPr lang="zh-CN" altLang="en-US" dirty="0" smtClean="0"/>
              <a:t>输出（声音、显示）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蜂鸣器的选用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工作电压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电磁式蜂鸣器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b="0" baseline="30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1.5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24V, 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压电式的从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3V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220V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都是可行的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但一般压电的还是建议有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9V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以上的电压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以获得较大的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声音。</a:t>
            </a:r>
            <a:endParaRPr lang="en-US" altLang="zh-CN" sz="20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消耗电流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电磁式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的从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几十到上百毫安培都有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压电式的就省电的多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几毫安培就可以正常的动作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且在蜂鸣器启动时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瞬间需消耗约三倍的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电流。</a:t>
            </a:r>
            <a:endParaRPr lang="en-US" altLang="zh-CN" sz="20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驱动方式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二种蜂鸣器都有自激式的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只要接上直流电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(DC)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即可发声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因为已内建了驱动线路在蜂鸣器中了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因为动作原理的不同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电磁式蜂鸣器要用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1/2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方波来驱动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压电的用方波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才能有较好的声音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输出。</a:t>
            </a:r>
            <a:endParaRPr lang="en-US" altLang="zh-CN" sz="20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尺寸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蜂鸣器的尺寸会影响到音量的大小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频率的高低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电磁式的最小从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7mm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到最大的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25mm,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压电式的从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12mm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50mm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或更大都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有。</a:t>
            </a:r>
            <a:endParaRPr lang="en-US" altLang="zh-CN" sz="2000" b="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连接方式</a:t>
            </a:r>
            <a:r>
              <a:rPr lang="en-US" altLang="zh-CN" sz="20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一般常见的有插针</a:t>
            </a:r>
            <a:r>
              <a:rPr lang="en-US" altLang="zh-CN" sz="20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(DIP), 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焊线</a:t>
            </a:r>
            <a:r>
              <a:rPr lang="en-US" altLang="zh-CN" sz="20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(Wire), 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贴片</a:t>
            </a:r>
            <a:r>
              <a:rPr lang="en-US" altLang="zh-CN" sz="20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(SMD), 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压电式大的还有锁螺丝的方式。</a:t>
            </a:r>
            <a:endParaRPr lang="en-US" altLang="zh-CN" sz="2000" b="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音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压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蜂鸣器常以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10cm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的距离做为测试的标准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距离增加一倍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大概会衰减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6dB, 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反之距离缩短一倍则会增加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6dB,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电磁式蜂鸣器大约能达到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85dB / 10cm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的水准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压电式的就可以做的很大声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常见的警报器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大都是以压电蜂鸣器制成。</a:t>
            </a:r>
          </a:p>
          <a:p>
            <a:endParaRPr lang="en-US" sz="20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3249871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其他发声方式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DAC+</a:t>
            </a:r>
            <a:r>
              <a:rPr lang="zh-CN" altLang="en-US" dirty="0" smtClean="0"/>
              <a:t>功放</a:t>
            </a:r>
            <a:r>
              <a:rPr lang="en-US" altLang="zh-CN" dirty="0" smtClean="0"/>
              <a:t>+</a:t>
            </a:r>
            <a:r>
              <a:rPr lang="zh-CN" altLang="en-US" dirty="0" smtClean="0"/>
              <a:t>喇叭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I2S+</a:t>
            </a:r>
            <a:r>
              <a:rPr lang="zh-CN" altLang="en-US" dirty="0" smtClean="0"/>
              <a:t>解码器</a:t>
            </a:r>
            <a:r>
              <a:rPr lang="en-US" altLang="zh-CN" dirty="0" smtClean="0"/>
              <a:t>+</a:t>
            </a:r>
            <a:r>
              <a:rPr lang="zh-CN" altLang="en-US" dirty="0" smtClean="0"/>
              <a:t>功放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编码器图片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6210" y="988437"/>
            <a:ext cx="8515152" cy="345638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70945" y="4444821"/>
            <a:ext cx="2613298" cy="18912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4614134"/>
            <a:ext cx="30289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055573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增量式编码器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388" y="1650781"/>
            <a:ext cx="8856662" cy="427716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247327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增量式编码器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388" y="1421130"/>
            <a:ext cx="8856662" cy="473646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1056908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如何判断方向及计数</a:t>
            </a:r>
            <a:endParaRPr lang="en-US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281" y="1412776"/>
            <a:ext cx="8849508" cy="468052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2532306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绝对式编码器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844824"/>
            <a:ext cx="7859363" cy="317326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7648153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绝对式编码器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5476" y="1268760"/>
            <a:ext cx="8076964" cy="490308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5925634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编码器接口举例</a:t>
            </a:r>
            <a:endParaRPr lang="en-US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80462" y="1412775"/>
            <a:ext cx="7075914" cy="451177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7062572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其他通信显示（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I2C/SPI/UART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OLED</a:t>
            </a:r>
          </a:p>
          <a:p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LCD</a:t>
            </a:r>
          </a:p>
          <a:p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TFT</a:t>
            </a:r>
          </a:p>
          <a:p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串口屏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组态、参数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</a:p>
          <a:p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人机界面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HMI</a:t>
            </a:r>
          </a:p>
          <a:p>
            <a:endParaRPr lang="en-US" altLang="zh-CN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人机界面（</a:t>
            </a:r>
            <a:r>
              <a:rPr lang="en-US" altLang="zh-CN" dirty="0" smtClean="0"/>
              <a:t>HMI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按键</a:t>
            </a:r>
            <a:endParaRPr lang="en-US" altLang="zh-CN" dirty="0" smtClean="0"/>
          </a:p>
          <a:p>
            <a:r>
              <a:rPr lang="zh-CN" altLang="en-US" dirty="0" smtClean="0"/>
              <a:t>去抖动</a:t>
            </a:r>
            <a:endParaRPr lang="en-US" altLang="zh-CN" dirty="0" smtClean="0"/>
          </a:p>
          <a:p>
            <a:r>
              <a:rPr lang="zh-CN" altLang="en-US" dirty="0" smtClean="0"/>
              <a:t>延时时间：</a:t>
            </a:r>
            <a:r>
              <a:rPr lang="en-US" altLang="zh-CN" dirty="0" smtClean="0"/>
              <a:t>10-20ms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774712"/>
            <a:ext cx="4750864" cy="3030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人机界面（</a:t>
            </a:r>
            <a:r>
              <a:rPr lang="en-US" altLang="zh-CN" dirty="0" smtClean="0"/>
              <a:t>HMI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独立式键盘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348880"/>
            <a:ext cx="5112568" cy="36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人机界面（</a:t>
            </a:r>
            <a:r>
              <a:rPr lang="en-US" altLang="zh-CN" dirty="0" smtClean="0"/>
              <a:t>HMI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矩阵式键盘（输出</a:t>
            </a:r>
            <a:r>
              <a:rPr lang="en-US" altLang="zh-CN" dirty="0" smtClean="0"/>
              <a:t>OC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3675" y="1695450"/>
            <a:ext cx="367665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</a:t>
            </a:r>
            <a:r>
              <a:rPr lang="zh-CN" altLang="en-US" dirty="0" smtClean="0"/>
              <a:t>键盘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9419" y="2996882"/>
            <a:ext cx="5061474" cy="2448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常用按键种类</a:t>
            </a:r>
            <a:endParaRPr lang="en-US" altLang="zh-CN" dirty="0" smtClean="0"/>
          </a:p>
          <a:p>
            <a:r>
              <a:rPr lang="en-US" altLang="zh-CN" sz="2800" b="0" dirty="0" smtClean="0"/>
              <a:t>1</a:t>
            </a:r>
            <a:r>
              <a:rPr lang="zh-CN" altLang="en-US" sz="2800" b="0" dirty="0" smtClean="0"/>
              <a:t>、机械开关</a:t>
            </a:r>
            <a:endParaRPr lang="en-US" altLang="zh-CN" sz="2800" b="0" dirty="0" smtClean="0"/>
          </a:p>
          <a:p>
            <a:r>
              <a:rPr lang="en-US" altLang="zh-CN" sz="2800" b="0" dirty="0" smtClean="0"/>
              <a:t>2</a:t>
            </a:r>
            <a:r>
              <a:rPr lang="zh-CN" altLang="en-US" sz="2800" b="0" dirty="0" smtClean="0"/>
              <a:t>、导电橡胶</a:t>
            </a:r>
            <a:endParaRPr lang="en-US" altLang="zh-CN" sz="2800" b="0" dirty="0" smtClean="0"/>
          </a:p>
          <a:p>
            <a:r>
              <a:rPr lang="en-US" altLang="zh-CN" sz="2800" b="0" dirty="0" smtClean="0"/>
              <a:t>3</a:t>
            </a:r>
            <a:r>
              <a:rPr lang="zh-CN" altLang="en-US" sz="2800" b="0" dirty="0" smtClean="0"/>
              <a:t>、锅仔片</a:t>
            </a:r>
            <a:endParaRPr lang="en-US" altLang="zh-CN" sz="2800" b="0" dirty="0" smtClean="0"/>
          </a:p>
          <a:p>
            <a:r>
              <a:rPr lang="en-US" altLang="zh-CN" sz="2800" b="0" dirty="0" smtClean="0"/>
              <a:t>4</a:t>
            </a:r>
            <a:r>
              <a:rPr lang="zh-CN" altLang="en-US" sz="2800" b="0" dirty="0" smtClean="0"/>
              <a:t>、</a:t>
            </a:r>
            <a:r>
              <a:rPr lang="en-US" altLang="zh-CN" sz="2800" b="0" dirty="0" smtClean="0"/>
              <a:t>PVC</a:t>
            </a:r>
            <a:r>
              <a:rPr lang="zh-CN" altLang="en-US" sz="2800" b="0" dirty="0" smtClean="0"/>
              <a:t>按键（锅仔片、三层</a:t>
            </a:r>
            <a:r>
              <a:rPr lang="en-US" altLang="zh-CN" sz="2800" b="0" dirty="0" smtClean="0"/>
              <a:t>PVC</a:t>
            </a:r>
            <a:r>
              <a:rPr lang="zh-CN" altLang="en-US" sz="2800" b="0" dirty="0" smtClean="0"/>
              <a:t>）</a:t>
            </a:r>
            <a:endParaRPr lang="en-US" altLang="zh-CN" sz="2800" b="0" dirty="0" smtClean="0"/>
          </a:p>
          <a:p>
            <a:r>
              <a:rPr lang="en-US" altLang="zh-CN" sz="2800" b="0" dirty="0" smtClean="0"/>
              <a:t>5</a:t>
            </a:r>
            <a:r>
              <a:rPr lang="zh-CN" altLang="en-US" sz="2800" b="0" dirty="0" smtClean="0"/>
              <a:t>、触摸按键</a:t>
            </a:r>
            <a:endParaRPr lang="en-US" altLang="zh-CN" sz="2800" b="0" dirty="0" smtClean="0"/>
          </a:p>
          <a:p>
            <a:r>
              <a:rPr lang="en-US" altLang="zh-CN" sz="2800" b="0" dirty="0" smtClean="0"/>
              <a:t>6</a:t>
            </a:r>
            <a:r>
              <a:rPr lang="zh-CN" altLang="en-US" sz="2800" b="0" dirty="0" smtClean="0"/>
              <a:t>、触摸屏（电阻式、电容式、红外、声表面波）</a:t>
            </a:r>
            <a:endParaRPr lang="en-US" altLang="zh-CN" sz="2800" b="0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电容式触摸按键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0" dirty="0" smtClean="0"/>
              <a:t>放大倍数，测量充放电时间</a:t>
            </a:r>
            <a:endParaRPr lang="en-US" altLang="zh-CN" b="0" dirty="0" smtClean="0"/>
          </a:p>
          <a:p>
            <a:r>
              <a:rPr lang="zh-CN" altLang="en-US" b="0" dirty="0" smtClean="0"/>
              <a:t>基准与校正</a:t>
            </a:r>
            <a:endParaRPr lang="en-US" altLang="zh-CN" b="0" dirty="0" smtClean="0"/>
          </a:p>
          <a:p>
            <a:r>
              <a:rPr lang="zh-CN" altLang="en-US" b="0" dirty="0" smtClean="0"/>
              <a:t>阀值</a:t>
            </a:r>
            <a:endParaRPr lang="en-US" altLang="zh-CN" b="0" dirty="0" smtClean="0"/>
          </a:p>
          <a:p>
            <a:r>
              <a:rPr lang="zh-CN" altLang="en-US" b="0" dirty="0" smtClean="0"/>
              <a:t>临近延时</a:t>
            </a:r>
            <a:endParaRPr lang="zh-CN" altLang="en-US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3068960"/>
            <a:ext cx="2736304" cy="319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124744"/>
            <a:ext cx="4869180" cy="176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摇杆</a:t>
            </a:r>
            <a:endParaRPr lang="en-US" altLang="zh-CN" b="0" dirty="0" smtClean="0"/>
          </a:p>
          <a:p>
            <a:r>
              <a:rPr lang="en-US" altLang="zh-CN" b="0" dirty="0" smtClean="0"/>
              <a:t>1</a:t>
            </a:r>
            <a:r>
              <a:rPr lang="zh-CN" altLang="en-US" b="0" dirty="0" smtClean="0"/>
              <a:t>、摇杆电位器，</a:t>
            </a:r>
            <a:r>
              <a:rPr lang="en-US" altLang="zh-CN" b="0" dirty="0" smtClean="0"/>
              <a:t>AD</a:t>
            </a:r>
            <a:r>
              <a:rPr lang="zh-CN" altLang="en-US" b="0" dirty="0" smtClean="0"/>
              <a:t>接口</a:t>
            </a:r>
            <a:endParaRPr lang="en-US" altLang="zh-CN" b="0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b="0" dirty="0" smtClean="0"/>
              <a:t>摇杆开关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861048"/>
            <a:ext cx="3284220" cy="2339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3861048"/>
            <a:ext cx="1866900" cy="2339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School01">
  <a:themeElements>
    <a:clrScheme name="School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School01">
      <a:majorFont>
        <a:latin typeface="CMU Sans Serif"/>
        <a:ea typeface="文泉驿正黑"/>
        <a:cs typeface=""/>
      </a:majorFont>
      <a:minorFont>
        <a:latin typeface="CMU Serif"/>
        <a:ea typeface="文鼎ＰＬ简报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ctr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80000"/>
          <a:buFont typeface="Wingdings" panose="05000000000000000000" pitchFamily="2" charset="2"/>
          <a:buChar char="n"/>
          <a:tabLst/>
          <a:defRPr kumimoji="0" lang="zh-CN" sz="3200" b="1" i="0" u="none" strike="noStrike" cap="none" normalizeH="0" baseline="0" smtClean="0">
            <a:ln>
              <a:noFill/>
            </a:ln>
            <a:solidFill>
              <a:srgbClr val="9900CC"/>
            </a:solidFill>
            <a:effectLst/>
            <a:latin typeface="Arial" panose="020B0604020202020204" pitchFamily="34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ctr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80000"/>
          <a:buFont typeface="Wingdings" panose="05000000000000000000" pitchFamily="2" charset="2"/>
          <a:buChar char="n"/>
          <a:tabLst/>
          <a:defRPr kumimoji="0" lang="zh-CN" sz="3200" b="1" i="0" u="none" strike="noStrike" cap="none" normalizeH="0" baseline="0" smtClean="0">
            <a:ln>
              <a:noFill/>
            </a:ln>
            <a:solidFill>
              <a:srgbClr val="9900CC"/>
            </a:solidFill>
            <a:effectLst/>
            <a:latin typeface="Arial" panose="020B0604020202020204" pitchFamily="34" charset="0"/>
            <a:ea typeface="仿宋_GB2312" pitchFamily="49" charset="-122"/>
          </a:defRPr>
        </a:defPPr>
      </a:lstStyle>
    </a:lnDef>
  </a:objectDefaults>
  <a:extraClrSchemeLst>
    <a:extraClrScheme>
      <a:clrScheme name="School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hool01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hool01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hool01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hool01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hool01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hool01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hool01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hool01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3852</TotalTime>
  <Words>1140</Words>
  <Application>Microsoft Office PowerPoint</Application>
  <PresentationFormat>全屏显示(4:3)</PresentationFormat>
  <Paragraphs>161</Paragraphs>
  <Slides>29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School01</vt:lpstr>
      <vt:lpstr>Image</vt:lpstr>
      <vt:lpstr>嵌入式接口技术-人机界面（HMI）</vt:lpstr>
      <vt:lpstr>幻灯片 2</vt:lpstr>
      <vt:lpstr>人机界面（HMI）</vt:lpstr>
      <vt:lpstr>人机界面（HMI）</vt:lpstr>
      <vt:lpstr>人机界面（HMI）</vt:lpstr>
      <vt:lpstr>幻灯片 6</vt:lpstr>
      <vt:lpstr>幻灯片 7</vt:lpstr>
      <vt:lpstr>幻灯片 8</vt:lpstr>
      <vt:lpstr>幻灯片 9</vt:lpstr>
      <vt:lpstr>七段/米字/点阵数码管/灯带</vt:lpstr>
      <vt:lpstr>人机界面（HMI）</vt:lpstr>
      <vt:lpstr>人机界面（HMI）</vt:lpstr>
      <vt:lpstr>人机界面（HMI）</vt:lpstr>
      <vt:lpstr>LED驱动</vt:lpstr>
      <vt:lpstr>多色LED控制</vt:lpstr>
      <vt:lpstr>LED的伽马（Gamma）校正与色度校正</vt:lpstr>
      <vt:lpstr>蜂鸣器buzzer</vt:lpstr>
      <vt:lpstr>蜂鸣器驱动电路</vt:lpstr>
      <vt:lpstr>编码器</vt:lpstr>
      <vt:lpstr>蜂鸣器的选用</vt:lpstr>
      <vt:lpstr>幻灯片 21</vt:lpstr>
      <vt:lpstr>编码器图片</vt:lpstr>
      <vt:lpstr>增量式编码器</vt:lpstr>
      <vt:lpstr>增量式编码器</vt:lpstr>
      <vt:lpstr>如何判断方向及计数</vt:lpstr>
      <vt:lpstr>绝对式编码器</vt:lpstr>
      <vt:lpstr>绝对式编码器</vt:lpstr>
      <vt:lpstr>编码器接口举例</vt:lpstr>
      <vt:lpstr>其他通信显示（I2C/SPI/UART）</vt:lpstr>
    </vt:vector>
  </TitlesOfParts>
  <Company>adfadfadsf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</dc:title>
  <dc:creator>adfadfadf</dc:creator>
  <cp:lastModifiedBy>think</cp:lastModifiedBy>
  <cp:revision>861</cp:revision>
  <dcterms:created xsi:type="dcterms:W3CDTF">2008-12-24T07:43:23Z</dcterms:created>
  <dcterms:modified xsi:type="dcterms:W3CDTF">2021-03-24T23:58:52Z</dcterms:modified>
</cp:coreProperties>
</file>