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64" r:id="rId4"/>
    <p:sldId id="289" r:id="rId5"/>
    <p:sldId id="291" r:id="rId6"/>
    <p:sldId id="297" r:id="rId7"/>
    <p:sldId id="296" r:id="rId8"/>
    <p:sldId id="295" r:id="rId9"/>
    <p:sldId id="294" r:id="rId10"/>
    <p:sldId id="293" r:id="rId11"/>
    <p:sldId id="292" r:id="rId12"/>
    <p:sldId id="300" r:id="rId13"/>
    <p:sldId id="290" r:id="rId14"/>
    <p:sldId id="299" r:id="rId15"/>
    <p:sldId id="267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74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 fontAlgn="base">
              <a:spcAft>
                <a:spcPct val="0"/>
              </a:spcAft>
            </a:pPr>
            <a:r>
              <a:rPr lang="zh-CN" altLang="en-US" sz="4800" b="1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软件可靠性实验</a:t>
            </a:r>
            <a:r>
              <a:rPr lang="en-US" altLang="zh-CN" sz="48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/>
            </a:r>
            <a:br>
              <a:rPr lang="en-US" altLang="zh-CN" sz="48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</a:b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0887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硬件故障自诊断技术</a:t>
            </a:r>
            <a:endParaRPr lang="en-US" altLang="zh-CN" dirty="0" smtClean="0"/>
          </a:p>
          <a:p>
            <a:r>
              <a:rPr lang="zh-CN" altLang="en-US" dirty="0" smtClean="0"/>
              <a:t>人机界面的容错设计</a:t>
            </a:r>
            <a:endParaRPr lang="en-US" altLang="zh-CN" dirty="0" smtClean="0"/>
          </a:p>
          <a:p>
            <a:r>
              <a:rPr lang="zh-CN" altLang="en-US" dirty="0" smtClean="0"/>
              <a:t>一般软件的容错设计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容错设计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7751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俗称“自检”</a:t>
            </a:r>
            <a:r>
              <a:rPr lang="zh-CN" altLang="en-US" dirty="0" smtClean="0"/>
              <a:t>，及时发现问题，避免带病运行，分为上</a:t>
            </a:r>
            <a:r>
              <a:rPr lang="zh-CN" altLang="en-US" b="1" dirty="0" smtClean="0"/>
              <a:t>电自检、定时自检、键控自检、空闲自检</a:t>
            </a:r>
            <a:r>
              <a:rPr lang="zh-CN" altLang="en-US" dirty="0" smtClean="0"/>
              <a:t>等。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容错</a:t>
            </a:r>
            <a:r>
              <a:rPr lang="zh-CN" altLang="en-US" dirty="0" smtClean="0"/>
              <a:t>设计</a:t>
            </a:r>
            <a:r>
              <a:rPr lang="en-US" altLang="zh-CN" sz="3200" dirty="0" smtClean="0"/>
              <a:t>---</a:t>
            </a:r>
            <a:r>
              <a:rPr lang="zh-CN" altLang="en-US" sz="3200" dirty="0" smtClean="0"/>
              <a:t>硬件</a:t>
            </a:r>
            <a:r>
              <a:rPr lang="zh-CN" altLang="en-US" sz="3200" dirty="0"/>
              <a:t>故障自诊断</a:t>
            </a:r>
            <a:r>
              <a:rPr lang="zh-CN" altLang="en-US" sz="3200" dirty="0" smtClean="0"/>
              <a:t>技术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42611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 smtClean="0"/>
              <a:t>CPU</a:t>
            </a:r>
            <a:r>
              <a:rPr lang="zh-CN" altLang="en-US" b="1" dirty="0" smtClean="0"/>
              <a:t>诊断项目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指令系统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片内</a:t>
            </a:r>
            <a:r>
              <a:rPr lang="en-US" altLang="zh-CN" dirty="0" smtClean="0"/>
              <a:t>RAM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定时器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中断系统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A/D</a:t>
            </a:r>
            <a:r>
              <a:rPr lang="zh-CN" altLang="en-US" dirty="0" smtClean="0"/>
              <a:t>通道的诊断与校正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D/A</a:t>
            </a:r>
            <a:r>
              <a:rPr lang="zh-CN" altLang="en-US" dirty="0"/>
              <a:t>通道的</a:t>
            </a:r>
            <a:r>
              <a:rPr lang="zh-CN" altLang="en-US" dirty="0" smtClean="0"/>
              <a:t>诊断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数字</a:t>
            </a:r>
            <a:r>
              <a:rPr lang="en-US" altLang="zh-CN" dirty="0" smtClean="0"/>
              <a:t>I/O</a:t>
            </a:r>
            <a:r>
              <a:rPr lang="zh-CN" altLang="en-US" dirty="0" smtClean="0"/>
              <a:t>通道诊断（显示及指示、打印、音响、键盘、通信）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容错设计</a:t>
            </a:r>
            <a:r>
              <a:rPr lang="en-US" altLang="zh-CN" sz="3200" dirty="0"/>
              <a:t>---</a:t>
            </a:r>
            <a:r>
              <a:rPr lang="zh-CN" altLang="en-US" sz="3200" dirty="0"/>
              <a:t>硬件故障自诊断技术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0579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 smtClean="0"/>
              <a:t>输入提示</a:t>
            </a:r>
            <a:endParaRPr lang="en-US" altLang="zh-CN" b="1" dirty="0" smtClean="0"/>
          </a:p>
          <a:p>
            <a:r>
              <a:rPr lang="zh-CN" altLang="en-US" b="1" dirty="0" smtClean="0"/>
              <a:t>参数输入的容错设计</a:t>
            </a:r>
            <a:r>
              <a:rPr lang="en-US" altLang="zh-CN" dirty="0" smtClean="0"/>
              <a:t>(</a:t>
            </a:r>
            <a:r>
              <a:rPr lang="zh-CN" altLang="en-US" dirty="0" smtClean="0"/>
              <a:t>超时、确认、范围、默认、连击、复合、再确认、完备性、权限）</a:t>
            </a:r>
            <a:endParaRPr lang="en-US" altLang="zh-CN" dirty="0" smtClean="0"/>
          </a:p>
          <a:p>
            <a:r>
              <a:rPr lang="zh-CN" altLang="en-US" b="1" dirty="0"/>
              <a:t>命令输入的容错设计</a:t>
            </a:r>
            <a:r>
              <a:rPr lang="en-US" altLang="zh-CN" dirty="0"/>
              <a:t>(</a:t>
            </a:r>
            <a:r>
              <a:rPr lang="zh-CN" altLang="en-US" dirty="0" smtClean="0"/>
              <a:t>超时退出、</a:t>
            </a:r>
            <a:r>
              <a:rPr lang="zh-CN" altLang="en-US" dirty="0"/>
              <a:t>确认</a:t>
            </a:r>
            <a:r>
              <a:rPr lang="zh-CN" altLang="en-US" dirty="0" smtClean="0"/>
              <a:t>、完备性、软硬件环境、权限）</a:t>
            </a:r>
            <a:endParaRPr lang="en-US" altLang="zh-CN" dirty="0" smtClean="0"/>
          </a:p>
          <a:p>
            <a:r>
              <a:rPr lang="zh-CN" altLang="en-US" b="1" dirty="0" smtClean="0"/>
              <a:t>输入界面的安全性设计</a:t>
            </a:r>
            <a:r>
              <a:rPr lang="zh-CN" altLang="en-US" dirty="0" smtClean="0"/>
              <a:t>（锁键、暗键、封签、复合键、长按键、序列按键、口令、口令更换及比较确认、口令安全存储、超时退出）</a:t>
            </a:r>
            <a:endParaRPr lang="en-US" altLang="zh-CN" dirty="0" smtClean="0"/>
          </a:p>
          <a:p>
            <a:r>
              <a:rPr lang="zh-CN" altLang="en-US" b="1" dirty="0"/>
              <a:t>输出的容错</a:t>
            </a:r>
            <a:r>
              <a:rPr lang="zh-CN" altLang="en-US" b="1" dirty="0" smtClean="0"/>
              <a:t>设计</a:t>
            </a:r>
            <a:r>
              <a:rPr lang="zh-CN" altLang="en-US" dirty="0" smtClean="0"/>
              <a:t>（分组、易理解、超时退出）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容错设计</a:t>
            </a:r>
            <a:r>
              <a:rPr lang="en-US" altLang="zh-CN" sz="3200" dirty="0" smtClean="0"/>
              <a:t>---</a:t>
            </a:r>
            <a:r>
              <a:rPr lang="zh-CN" altLang="en-US" sz="3200" dirty="0"/>
              <a:t>人机界面的容错</a:t>
            </a:r>
            <a:r>
              <a:rPr lang="zh-CN" altLang="en-US" sz="3200" dirty="0" smtClean="0"/>
              <a:t>设计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6860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 smtClean="0"/>
              <a:t>堆栈溢出预防</a:t>
            </a:r>
            <a:r>
              <a:rPr lang="zh-CN" altLang="en-US" dirty="0" smtClean="0"/>
              <a:t>（减少</a:t>
            </a:r>
            <a:r>
              <a:rPr lang="zh-CN" altLang="en-US" dirty="0" smtClean="0"/>
              <a:t>程序嵌套</a:t>
            </a:r>
            <a:r>
              <a:rPr lang="zh-CN" altLang="en-US" dirty="0" smtClean="0"/>
              <a:t>、防</a:t>
            </a:r>
            <a:r>
              <a:rPr lang="zh-CN" altLang="en-US" dirty="0" smtClean="0"/>
              <a:t>中断溢出、减少栈传递</a:t>
            </a:r>
            <a:r>
              <a:rPr lang="zh-CN" altLang="en-US" dirty="0" smtClean="0"/>
              <a:t>参数、减少临时变量、少用资源需求不清晰的库）</a:t>
            </a:r>
            <a:endParaRPr lang="en-US" altLang="zh-CN" dirty="0" smtClean="0"/>
          </a:p>
          <a:p>
            <a:r>
              <a:rPr lang="zh-CN" altLang="en-US" b="1" dirty="0" smtClean="0"/>
              <a:t>中断中的资源冲突与预防</a:t>
            </a:r>
            <a:r>
              <a:rPr lang="zh-CN" altLang="en-US" dirty="0" smtClean="0"/>
              <a:t>（敏感资源互斥）</a:t>
            </a:r>
            <a:endParaRPr lang="en-US" altLang="zh-CN" dirty="0" smtClean="0"/>
          </a:p>
          <a:p>
            <a:r>
              <a:rPr lang="zh-CN" altLang="en-US" b="1" dirty="0" smtClean="0"/>
              <a:t>状态转移的条件审查</a:t>
            </a:r>
            <a:r>
              <a:rPr lang="zh-CN" altLang="en-US" dirty="0" smtClean="0"/>
              <a:t>（特别是控制系统）</a:t>
            </a:r>
            <a:endParaRPr lang="en-US" altLang="zh-CN" dirty="0" smtClean="0"/>
          </a:p>
          <a:p>
            <a:r>
              <a:rPr lang="zh-CN" altLang="en-US" b="1" dirty="0" smtClean="0"/>
              <a:t>重要模块入口检查及序列</a:t>
            </a:r>
            <a:r>
              <a:rPr lang="zh-CN" altLang="en-US" b="1" dirty="0" smtClean="0"/>
              <a:t>检查</a:t>
            </a:r>
            <a:endParaRPr lang="en-US" altLang="zh-CN" dirty="0" smtClean="0"/>
          </a:p>
          <a:p>
            <a:r>
              <a:rPr lang="zh-CN" altLang="en-US" b="1" dirty="0" smtClean="0"/>
              <a:t>软件算法容错设计</a:t>
            </a:r>
            <a:r>
              <a:rPr lang="zh-CN" altLang="en-US" dirty="0" smtClean="0"/>
              <a:t>（出错</a:t>
            </a:r>
            <a:r>
              <a:rPr lang="zh-CN" altLang="en-US" dirty="0" smtClean="0"/>
              <a:t>信息设计、减少累计误差、复杂运算查表、软件标志及</a:t>
            </a:r>
            <a:r>
              <a:rPr lang="zh-CN" altLang="en-US" dirty="0" smtClean="0"/>
              <a:t>校验）</a:t>
            </a:r>
            <a:endParaRPr lang="en-US" altLang="zh-CN" dirty="0" smtClean="0"/>
          </a:p>
          <a:p>
            <a:r>
              <a:rPr lang="zh-CN" altLang="en-US" b="1" dirty="0" smtClean="0"/>
              <a:t>安全存储</a:t>
            </a:r>
            <a:r>
              <a:rPr lang="zh-CN" altLang="en-US" dirty="0" smtClean="0"/>
              <a:t>（校验、</a:t>
            </a:r>
            <a:r>
              <a:rPr lang="zh-CN" altLang="en-US" dirty="0" smtClean="0"/>
              <a:t>备份（物理距离要大）、</a:t>
            </a:r>
            <a:r>
              <a:rPr lang="zh-CN" altLang="en-US" dirty="0" smtClean="0"/>
              <a:t>加密）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容错设计</a:t>
            </a:r>
            <a:r>
              <a:rPr lang="en-US" altLang="zh-CN" sz="3200" dirty="0" smtClean="0"/>
              <a:t>---</a:t>
            </a:r>
            <a:r>
              <a:rPr lang="zh-CN" altLang="en-US" sz="3200" dirty="0"/>
              <a:t>一般软件的容错</a:t>
            </a:r>
            <a:r>
              <a:rPr lang="zh-CN" altLang="en-US" sz="3200" dirty="0" smtClean="0"/>
              <a:t>设计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86184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总结提高可靠性的方法，以小组为单位交实验报告</a:t>
            </a:r>
            <a:endParaRPr lang="en-US" altLang="zh-CN" dirty="0" smtClean="0"/>
          </a:p>
          <a:p>
            <a:r>
              <a:rPr lang="zh-CN" altLang="en-US" dirty="0" smtClean="0"/>
              <a:t>最后</a:t>
            </a:r>
            <a:r>
              <a:rPr lang="zh-CN" altLang="en-US" dirty="0"/>
              <a:t>期限</a:t>
            </a:r>
            <a:r>
              <a:rPr lang="zh-CN" altLang="en-US" dirty="0" smtClean="0"/>
              <a:t>：下周二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提交可靠性实验报告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8470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环境（温湿度、时间、气压、光、震动与跌落、粉尘、雷击、静电等）</a:t>
            </a:r>
            <a:endParaRPr lang="en-US" altLang="zh-CN" dirty="0" smtClean="0"/>
          </a:p>
          <a:p>
            <a:r>
              <a:rPr lang="zh-CN" altLang="en-US" dirty="0" smtClean="0"/>
              <a:t>电磁干扰（电磁波、电源波动、强磁场）</a:t>
            </a:r>
            <a:endParaRPr lang="en-US" altLang="zh-CN" dirty="0" smtClean="0"/>
          </a:p>
          <a:p>
            <a:r>
              <a:rPr lang="zh-CN" altLang="en-US" dirty="0"/>
              <a:t>部件</a:t>
            </a:r>
            <a:r>
              <a:rPr lang="zh-CN" altLang="en-US" dirty="0" smtClean="0"/>
              <a:t>寿命及故障</a:t>
            </a:r>
            <a:endParaRPr lang="en-US" altLang="zh-CN" dirty="0" smtClean="0"/>
          </a:p>
          <a:p>
            <a:r>
              <a:rPr lang="zh-CN" altLang="en-US" dirty="0" smtClean="0"/>
              <a:t>误操作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影响可靠性</a:t>
            </a:r>
            <a:r>
              <a:rPr lang="zh-CN" altLang="en-US" dirty="0" smtClean="0"/>
              <a:t>的因素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4669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抗干扰设计</a:t>
            </a:r>
            <a:endParaRPr lang="en-US" altLang="zh-CN" dirty="0" smtClean="0"/>
          </a:p>
          <a:p>
            <a:r>
              <a:rPr lang="zh-CN" altLang="en-US" dirty="0" smtClean="0"/>
              <a:t>容错</a:t>
            </a:r>
            <a:r>
              <a:rPr lang="zh-CN" altLang="en-US" dirty="0" smtClean="0"/>
              <a:t>设计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</a:t>
            </a:r>
            <a:r>
              <a:rPr lang="zh-CN" altLang="en-US" dirty="0" smtClean="0"/>
              <a:t>可靠性设计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59384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 smtClean="0"/>
              <a:t>输入输出信号的软件抗干扰措施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 smtClean="0"/>
              <a:t>数字滤波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抗干扰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、部件寿命管理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dirty="0" smtClean="0"/>
              <a:t>系统恢复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抗干扰设计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832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干扰途径：线路、接地、电源、电磁场</a:t>
            </a:r>
            <a:endParaRPr lang="en-US" altLang="zh-CN" dirty="0" smtClean="0"/>
          </a:p>
          <a:p>
            <a:r>
              <a:rPr lang="zh-CN" altLang="en-US" dirty="0" smtClean="0"/>
              <a:t>干扰部位：输入、输出、内核</a:t>
            </a:r>
            <a:endParaRPr lang="en-US" altLang="zh-CN" dirty="0" smtClean="0"/>
          </a:p>
          <a:p>
            <a:r>
              <a:rPr lang="zh-CN" altLang="en-US" dirty="0" smtClean="0"/>
              <a:t>现象：出错、死机失控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干扰的作用机制及</a:t>
            </a:r>
            <a:r>
              <a:rPr lang="zh-CN" altLang="en-US" dirty="0" smtClean="0"/>
              <a:t>后果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5990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数字输入：重复配置及输入滤波</a:t>
            </a:r>
            <a:endParaRPr lang="en-US" altLang="zh-CN" dirty="0" smtClean="0"/>
          </a:p>
          <a:p>
            <a:r>
              <a:rPr lang="zh-CN" altLang="en-US" dirty="0" smtClean="0"/>
              <a:t>数字输出：重复配置及输出刷新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抗干扰设计</a:t>
            </a:r>
            <a:r>
              <a:rPr lang="en-US" altLang="zh-CN" sz="3200" dirty="0"/>
              <a:t>---</a:t>
            </a:r>
            <a:r>
              <a:rPr lang="zh-CN" altLang="en-US" sz="3200" dirty="0" smtClean="0"/>
              <a:t>输入输出的抗干扰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424085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程序判断滤波（判变化范围）</a:t>
            </a:r>
            <a:endParaRPr lang="en-US" altLang="zh-CN" dirty="0" smtClean="0"/>
          </a:p>
          <a:p>
            <a:r>
              <a:rPr lang="zh-CN" altLang="en-US" dirty="0" smtClean="0"/>
              <a:t>中值滤波</a:t>
            </a:r>
            <a:endParaRPr lang="en-US" altLang="zh-CN" dirty="0" smtClean="0"/>
          </a:p>
          <a:p>
            <a:r>
              <a:rPr lang="zh-CN" altLang="en-US" dirty="0" smtClean="0"/>
              <a:t>算术平均滤波（存平滑性与灵敏度矛盾）</a:t>
            </a:r>
            <a:endParaRPr lang="en-US" altLang="zh-CN" dirty="0" smtClean="0"/>
          </a:p>
          <a:p>
            <a:r>
              <a:rPr lang="zh-CN" altLang="en-US" dirty="0"/>
              <a:t>去</a:t>
            </a:r>
            <a:r>
              <a:rPr lang="zh-CN" altLang="en-US" dirty="0" smtClean="0"/>
              <a:t>极值</a:t>
            </a:r>
            <a:r>
              <a:rPr lang="zh-CN" altLang="en-US" dirty="0"/>
              <a:t>平均滤波（存平滑性与灵敏度矛盾）</a:t>
            </a:r>
          </a:p>
          <a:p>
            <a:r>
              <a:rPr lang="zh-CN" altLang="en-US" dirty="0" smtClean="0"/>
              <a:t>加权平均滤波（多次不同加权）</a:t>
            </a:r>
            <a:endParaRPr lang="en-US" altLang="zh-CN" dirty="0" smtClean="0"/>
          </a:p>
          <a:p>
            <a:r>
              <a:rPr lang="zh-CN" altLang="en-US" dirty="0" smtClean="0"/>
              <a:t>滑动平均滤波</a:t>
            </a:r>
            <a:endParaRPr lang="en-US" altLang="zh-CN" dirty="0" smtClean="0"/>
          </a:p>
          <a:p>
            <a:r>
              <a:rPr lang="zh-CN" altLang="en-US" dirty="0"/>
              <a:t>低</a:t>
            </a:r>
            <a:r>
              <a:rPr lang="zh-CN" altLang="en-US" dirty="0" smtClean="0"/>
              <a:t>通滤波（本次加权</a:t>
            </a:r>
            <a:r>
              <a:rPr lang="en-US" altLang="zh-CN" dirty="0" smtClean="0"/>
              <a:t>+</a:t>
            </a:r>
            <a:r>
              <a:rPr lang="zh-CN" altLang="en-US" dirty="0" smtClean="0"/>
              <a:t>过往结果加权、适合大惯性系统）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抗干扰设计</a:t>
            </a:r>
            <a:r>
              <a:rPr lang="en-US" altLang="zh-CN" sz="3200" dirty="0"/>
              <a:t>---</a:t>
            </a:r>
            <a:r>
              <a:rPr lang="zh-CN" altLang="en-US" sz="3200" dirty="0" smtClean="0"/>
              <a:t>数字滤波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79395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人工复位</a:t>
            </a:r>
            <a:endParaRPr lang="en-US" altLang="zh-CN" dirty="0" smtClean="0"/>
          </a:p>
          <a:p>
            <a:r>
              <a:rPr lang="zh-CN" altLang="en-US" dirty="0"/>
              <a:t>掉电</a:t>
            </a:r>
            <a:r>
              <a:rPr lang="zh-CN" altLang="en-US" dirty="0" smtClean="0"/>
              <a:t>保护</a:t>
            </a:r>
            <a:endParaRPr lang="en-US" altLang="zh-CN" dirty="0" smtClean="0"/>
          </a:p>
          <a:p>
            <a:r>
              <a:rPr lang="zh-CN" altLang="en-US" dirty="0" smtClean="0"/>
              <a:t>睡眠避干扰</a:t>
            </a:r>
            <a:endParaRPr lang="en-US" altLang="zh-CN" dirty="0" smtClean="0"/>
          </a:p>
          <a:p>
            <a:r>
              <a:rPr lang="en-US" altLang="zh-CN" dirty="0" smtClean="0"/>
              <a:t>NOP</a:t>
            </a:r>
            <a:r>
              <a:rPr lang="zh-CN" altLang="en-US" dirty="0" smtClean="0"/>
              <a:t>指令冗余</a:t>
            </a:r>
            <a:endParaRPr lang="en-US" altLang="zh-CN" dirty="0" smtClean="0"/>
          </a:p>
          <a:p>
            <a:r>
              <a:rPr lang="zh-CN" altLang="en-US" dirty="0" smtClean="0"/>
              <a:t>软件陷阱捕获程序（未用空间及中断向量区、表格及程序间隔）</a:t>
            </a:r>
            <a:endParaRPr lang="en-US" altLang="zh-CN" dirty="0" smtClean="0"/>
          </a:p>
          <a:p>
            <a:r>
              <a:rPr lang="zh-CN" altLang="en-US" dirty="0"/>
              <a:t>看门</a:t>
            </a:r>
            <a:r>
              <a:rPr lang="zh-CN" altLang="en-US" dirty="0" smtClean="0"/>
              <a:t>狗及运行监视程序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抗干扰设计</a:t>
            </a:r>
            <a:r>
              <a:rPr lang="en-US" altLang="zh-CN" sz="3200" dirty="0"/>
              <a:t>---CPU</a:t>
            </a:r>
            <a:r>
              <a:rPr lang="zh-CN" altLang="en-US" sz="3200" dirty="0"/>
              <a:t>抗干扰</a:t>
            </a:r>
            <a:r>
              <a:rPr lang="zh-CN" altLang="en-US" sz="3200" dirty="0" smtClean="0"/>
              <a:t>技术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052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冷热启动区分与初始化</a:t>
            </a:r>
            <a:endParaRPr lang="en-US" altLang="zh-CN" dirty="0" smtClean="0"/>
          </a:p>
          <a:p>
            <a:r>
              <a:rPr lang="zh-CN" altLang="en-US" dirty="0" smtClean="0"/>
              <a:t>系统透明重入与数据单元备份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抗干扰设计</a:t>
            </a:r>
            <a:r>
              <a:rPr lang="en-US" altLang="zh-CN" sz="3200" dirty="0"/>
              <a:t>---</a:t>
            </a:r>
            <a:r>
              <a:rPr lang="zh-CN" altLang="en-US" sz="3200" dirty="0" smtClean="0"/>
              <a:t>系统恢复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13411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492</TotalTime>
  <Words>540</Words>
  <Application>Microsoft Office PowerPoint</Application>
  <PresentationFormat>全屏显示(4:3)</PresentationFormat>
  <Paragraphs>71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波形</vt:lpstr>
      <vt:lpstr>软件可靠性实验 </vt:lpstr>
      <vt:lpstr>影响可靠性的因素</vt:lpstr>
      <vt:lpstr>软件可靠性设计</vt:lpstr>
      <vt:lpstr>抗干扰设计</vt:lpstr>
      <vt:lpstr>干扰的作用机制及后果</vt:lpstr>
      <vt:lpstr>抗干扰设计---输入输出的抗干扰</vt:lpstr>
      <vt:lpstr>抗干扰设计---数字滤波</vt:lpstr>
      <vt:lpstr>抗干扰设计---CPU抗干扰技术</vt:lpstr>
      <vt:lpstr>抗干扰设计---系统恢复</vt:lpstr>
      <vt:lpstr>容错设计</vt:lpstr>
      <vt:lpstr>容错设计---硬件故障自诊断技术</vt:lpstr>
      <vt:lpstr>容错设计---硬件故障自诊断技术</vt:lpstr>
      <vt:lpstr>容错设计---人机界面的容错设计</vt:lpstr>
      <vt:lpstr>容错设计---一般软件的容错设计</vt:lpstr>
      <vt:lpstr>提交可靠性实验报告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嵌入式系统实验 </dc:title>
  <dc:creator>Administrator</dc:creator>
  <cp:lastModifiedBy>think</cp:lastModifiedBy>
  <cp:revision>59</cp:revision>
  <dcterms:created xsi:type="dcterms:W3CDTF">2016-12-27T01:54:45Z</dcterms:created>
  <dcterms:modified xsi:type="dcterms:W3CDTF">2021-05-13T00:24:09Z</dcterms:modified>
</cp:coreProperties>
</file>