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5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6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7.xml" ContentType="application/inkml+xml"/>
  <Override PartName="/ppt/notesSlides/notesSlide32.xml" ContentType="application/vnd.openxmlformats-officedocument.presentationml.notesSlide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notesSlides/notesSlide34.xml" ContentType="application/vnd.openxmlformats-officedocument.presentationml.notesSlide+xml"/>
  <Override PartName="/ppt/ink/ink10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4"/>
  </p:notesMasterIdLst>
  <p:handoutMasterIdLst>
    <p:handoutMasterId r:id="rId95"/>
  </p:handoutMasterIdLst>
  <p:sldIdLst>
    <p:sldId id="542" r:id="rId4"/>
    <p:sldId id="681" r:id="rId5"/>
    <p:sldId id="712" r:id="rId6"/>
    <p:sldId id="713" r:id="rId7"/>
    <p:sldId id="692" r:id="rId8"/>
    <p:sldId id="706" r:id="rId9"/>
    <p:sldId id="658" r:id="rId10"/>
    <p:sldId id="690" r:id="rId11"/>
    <p:sldId id="683" r:id="rId12"/>
    <p:sldId id="710" r:id="rId13"/>
    <p:sldId id="673" r:id="rId14"/>
    <p:sldId id="674" r:id="rId15"/>
    <p:sldId id="675" r:id="rId16"/>
    <p:sldId id="676" r:id="rId17"/>
    <p:sldId id="691" r:id="rId18"/>
    <p:sldId id="677" r:id="rId19"/>
    <p:sldId id="684" r:id="rId20"/>
    <p:sldId id="591" r:id="rId21"/>
    <p:sldId id="592" r:id="rId22"/>
    <p:sldId id="593" r:id="rId23"/>
    <p:sldId id="594" r:id="rId24"/>
    <p:sldId id="595" r:id="rId25"/>
    <p:sldId id="711" r:id="rId26"/>
    <p:sldId id="685" r:id="rId27"/>
    <p:sldId id="596" r:id="rId28"/>
    <p:sldId id="597" r:id="rId29"/>
    <p:sldId id="645" r:id="rId30"/>
    <p:sldId id="599" r:id="rId31"/>
    <p:sldId id="602" r:id="rId32"/>
    <p:sldId id="600" r:id="rId33"/>
    <p:sldId id="601" r:id="rId34"/>
    <p:sldId id="648" r:id="rId35"/>
    <p:sldId id="686" r:id="rId36"/>
    <p:sldId id="606" r:id="rId37"/>
    <p:sldId id="607" r:id="rId38"/>
    <p:sldId id="649" r:id="rId39"/>
    <p:sldId id="687" r:id="rId40"/>
    <p:sldId id="611" r:id="rId41"/>
    <p:sldId id="612" r:id="rId42"/>
    <p:sldId id="613" r:id="rId43"/>
    <p:sldId id="615" r:id="rId44"/>
    <p:sldId id="616" r:id="rId45"/>
    <p:sldId id="617" r:id="rId46"/>
    <p:sldId id="620" r:id="rId47"/>
    <p:sldId id="621" r:id="rId48"/>
    <p:sldId id="625" r:id="rId49"/>
    <p:sldId id="626" r:id="rId50"/>
    <p:sldId id="628" r:id="rId51"/>
    <p:sldId id="689" r:id="rId52"/>
    <p:sldId id="651" r:id="rId53"/>
    <p:sldId id="650" r:id="rId54"/>
    <p:sldId id="707" r:id="rId55"/>
    <p:sldId id="708" r:id="rId56"/>
    <p:sldId id="688" r:id="rId57"/>
    <p:sldId id="659" r:id="rId58"/>
    <p:sldId id="703" r:id="rId59"/>
    <p:sldId id="661" r:id="rId60"/>
    <p:sldId id="709" r:id="rId61"/>
    <p:sldId id="704" r:id="rId62"/>
    <p:sldId id="664" r:id="rId63"/>
    <p:sldId id="668" r:id="rId64"/>
    <p:sldId id="666" r:id="rId65"/>
    <p:sldId id="667" r:id="rId66"/>
    <p:sldId id="669" r:id="rId67"/>
    <p:sldId id="705" r:id="rId68"/>
    <p:sldId id="636" r:id="rId69"/>
    <p:sldId id="644" r:id="rId70"/>
    <p:sldId id="672" r:id="rId71"/>
    <p:sldId id="693" r:id="rId72"/>
    <p:sldId id="694" r:id="rId73"/>
    <p:sldId id="695" r:id="rId74"/>
    <p:sldId id="696" r:id="rId75"/>
    <p:sldId id="614" r:id="rId76"/>
    <p:sldId id="619" r:id="rId77"/>
    <p:sldId id="697" r:id="rId78"/>
    <p:sldId id="698" r:id="rId79"/>
    <p:sldId id="699" r:id="rId80"/>
    <p:sldId id="700" r:id="rId81"/>
    <p:sldId id="701" r:id="rId82"/>
    <p:sldId id="702" r:id="rId83"/>
    <p:sldId id="627" r:id="rId84"/>
    <p:sldId id="629" r:id="rId85"/>
    <p:sldId id="630" r:id="rId86"/>
    <p:sldId id="631" r:id="rId87"/>
    <p:sldId id="632" r:id="rId88"/>
    <p:sldId id="633" r:id="rId89"/>
    <p:sldId id="652" r:id="rId90"/>
    <p:sldId id="634" r:id="rId91"/>
    <p:sldId id="635" r:id="rId92"/>
    <p:sldId id="665" r:id="rId93"/>
  </p:sldIdLst>
  <p:sldSz cx="9144000" cy="6858000" type="screen4x3"/>
  <p:notesSz cx="7302500" cy="9586913"/>
  <p:custDataLst>
    <p:tags r:id="rId9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84383" autoAdjust="0"/>
  </p:normalViewPr>
  <p:slideViewPr>
    <p:cSldViewPr snapToObjects="1">
      <p:cViewPr varScale="1">
        <p:scale>
          <a:sx n="75" d="100"/>
          <a:sy n="75" d="100"/>
        </p:scale>
        <p:origin x="100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2:55:01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4782 4619 0,'-813'97'31,"1626"-194"-31,-1984 194 16,748-97-16,-227 65 0,129-65 15,164 0-15,64 0 16,-65 0-16,-32 0 16,194 0-1,-129 0-15,130 98 16,-261 65-1,294-163-15,-1 65 0,66 0 16,-1-65-16,98 0 16,-65 0-1,0 0-15,65 65 0,0-65 32,-33 65-32,-64 33 15,97-1 1,0-32-16,0 65 0,0 0 15,65-32-15,65 130 16,33-33-16,64 195 16,66 1-16,65-33 15,-33-196-15,-130-32 16,131-32-16,-1-1 16,65 99-16,1-66 15,64-130-15,33 0 16,-195 0-16,97-33 15,-64 1-15,-66-33 16,65-65-16,33 130 16,-65-131-16,-33 1 15,0 0-15,131 98 16,-131-66-16,-32 33 16,-66 0-16,-64 65 15,-66-33-15,66 33 16,-66 0-16,34 0 15,-1 0-15,0 0 16,0 0-16,32 0 16,66-97-16,-65 97 15,64-33-15,-64 1 16,32-66-16,130 98 16,-97-32-16,65-33 15,-66 32-15,-32 0 16,-65-32-16,0 65 15,0-130 32,98 130-31,0-32-16,32-66 16,-130 98-16,130-32 15,-130 32-15,33-33 16,-66-32-16,99 65 15,-66-130-15,65 97 16,0 1-16,-65-33 16,163 0-1,-196 65 1,-32 0-16,65 0 16,0 0 15,-65 0-31,65 0 15,-32 0-15,-1 0 16,33 0-16,1 0 16,64 32-16,-33 1 15,-64-33-15,97 0 16,-130 0-16,65 0 16,-33 0-16,1 0 15,32 97-15,-32-97 16,-131-97 156,65 32-157,-97-33-15,33 1 0,32 32 16,-130-131-16,64 66 16,-31 0-16,-66 0 15,98 65 1,0-33-16,65 1 0,-33 64 15,-130-64-15,98 32 16,-32-1-16,-196 66 16,98 0-16,-131 0 15,66 0-15,97 0 16,65 0-16,-32 0 16,130 98-16,-32-98 15,-33 33-15,97-33 16,-32 97-16,0-64 15,0-33-15,-65 65 16,-33 0-16,-65 0 16,-32 65-16,65-65 15,0 65-15,130-32 16,0-66-16,-66 98 16,131-130-16,-65 66 15,0-34-15,33 1 16,-98 32-1,32 0-15,33 0 16,0 0-16,-65 32 16,97-64-16,-129-33 15,32 65-15,-66 0 16,66 0-16,-32-65 16,64 33-16,65-33 15,-64 0-15,-33 0 141,130 0-141,-33 0 15,-64 0-15,97 0 16,0-33-16,-33 33 16,33-65 46,-98-98-62,66 66 16,32 32-16,0 0 15,-33-65-15,33 97 16,0-65-16,0 66 16,0-1-16,0-32 15,0 33 32</inkml:trace>
  <inkml:trace contextRef="#ctx0" brushRef="#br0" timeOffset="1.30966E6">16851 3285 0,'-97'65'171,"32"260"-155,-33-162-16,1 130 16,-34-163-16,66 65 15,-32-130-15,64 33 16,-32-66-16,65 98 16,0-130-16,0 66 15,0-1 16,0 32-31,0 33 0,0-32 16,0-33-16,0 33 16,0-66-16,98 98 78,-66-32-63,98-1-15,-65-32 16,1 66-16,-1-34 16,0-64-16,32 97 15,-64-130-15,-33 0 16,130 97-16,-130 1 16,65 32-16,0-65 15,0 33-15,65-66 16,-65 98-16,33-32 15,-66 0-15,66-33 16,-65 0-16,32-33 16,0 1-16,32 97 15,1-130-15,-66 65 16,66 0-16,-66 0 16,1-32-16,65 64 15,-1-32-15,-32 0 16,65 0-16,1 66 15,96-66-15,-64 65 16,-33-65-16,98 32 16,-66 33-16,66-97 15,-65 97-15,97 0 16,0-65-16,-32 65 16,-98-97-16,33 0 15,-66 64-15,1-64 16,97 64-16,0-64 15,66 32-15,129-65 16,33 65-16,-130-65 16,97 0-16,-130 0 15,-65 0-15,-65 0 16,-64 0-16,64-65 16,0 0-16,-65 32 15,0 33-15,33-32 16,-1-33-16,-32 65 15,65-130-15,-65 130 16,0-33-16,33-97 0,-65 97 16,64-32-1,33 0-15,0-32 16,-32-1-16,97-32 16,0 97-16,-130-64 0,66 97 15,-66-130-15,65 97 16,-65 1-16,0-66 15,0 65 1,32-32-16,-64 0 0,97-32 16,0-1-16,-32-64 31,-66 129-31,33-32 0,-32 32 16,0 1-1,32-33 1,-33 0-1,1 65 1,-33-65-16,97 32 16,1-97-16,-33 130 15,0-33-15,-33-32 16,1 33-16,32-1 16,0-32-16,33 33 15,-66-1-15,66-32 16,-66 0-16,33 0 15,0 65-15,1 0 16,-34 0 0,1 0-1,32 0-15,-65-32 16,32 32-16,1 0 16,32-98-16,-33 65 15,98 1-15,-97-33 16,-33 32-16,65 1 15,0-66-15,0 66 16,-32-33-16,-1 65 16,33-65-16,-32-33 15,-1 0-15,33 66 16,-65-1-16,33-64 16,-1-1-16,-32-32 15,0 0-15,98 97 16,-65-64-16,-33 32 15,0-33-15,0 66 16,0-34-16,0 1 16,0 0-16,0-65 15,65 0 1,-65 65 0,0 0-1,0 32 1,-98 1 93,0-33-109,-162 0 16,-195 0-16,-196-65 15,261-1-15,-66 1 16,66 65-16,130-32 16,0-1-16,64 98 15,-31-65-15,-131 0 16,65 32-16,-65-64 16,-32 64-16,-33 33 0,0-32 15,65 32 1,0 0-16,228 0 15,0 0-15,0 0 16,-33 0-16,66 0 0,-33 0 16,-1 0-1,66 0-15,-32 0 16,-1 0-16,33 32 16,0 1-16,-65 32 0,97-65 15,-97 32-15,33-32 16,64 33-16,1 32 15,-33-65 1,32 33-16,1-1 0,-34-32 16,-194 130-16,195-65 15,-163 0-15,66 0 16,-33-32-16,32 65 16,33-66-16,-33 1 15,66 32-15,-66-33 16,65-32-16,1 33 15,32-33-15,0 0 16,-65 97-16,-1-97 16,-31 33-16,64 32 15,-32-65-15,65 0 16,0 0-16,32 0 16,-64 0-16,64 0 15,1 0-15,-66 0 16,1 0-16,31 0 15,1 0-15,-65 0 16,0 0-16,98 0 16,-66 0-16,33 0 15,0 0-15,32 0 16,1 0-16,-33 0 16,0 0-16,-33 0 15,1 0-15,97 0 16,-66 0-16,-31 0 15,-1 0-15,33 0 16,-65 0-16,-65-98 16,162 66-16,-97 32 15,98 0-15,-33 0 16,32 0 0,33-65 62,-97 162 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40:16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10605 11678 0,'163'0'297,"-33"0"-297,65 130 15,66-130-15,-66 0 16,0 0-16,-65-32 16,33 32-16,-131-33 15,98 33-15,-64-65 16,-1 65-16,0 0 16,-33 0-16,1 0 15,32 0 1,-33 0-16,1 0 15,64 0-15,34 0 16,-99 0-16,98 0 16,-130 0-16,195-65 31,-162 65-31,-1 0 0,34 0 0,-34 0 16,1 0-1,64 0-15,-64 0 16,97 0-16,-33 0 15,1 0-15,-33 0 0,33 0 16,-66-65-16,163 65 16,-64 0-1,-1 0-15,-65 0 16,65 0-16,-33 0 0,-64 0 16,97 0-16,-130 0 15,98 0-15,-1 0 16,-64 0-16,-1 0 15,66 0 1,32 0-16,-97 0 0,97 0 16,-130 0-16,97 0 15,-64 0-15,64 0 16,1 0-16,-65 0 16,-1 0-16,66 0 15,-66 0-15,-32 0 16,65 0-16,0 0 15,-65 0-15,65 0 16,65 0-16,-64 0 16,-1 0-16,-33-33 15,1 33-15,97 0 16,-65-97-16,0 97 16,33 0-16,-1 0 15,-64 0-15,97-33 16,-98 1-16,66 32 15,-66-65-15,33 32 16,1 33-16,31-130 16,-64 130-16,32-33 15,-33 33-15,1 0 16,-33-65 2109,0 0-2109,0 0-16,-33-65 15,33 98-15,-97-1 16,97-65-16,0 1 15,-33 64-15,1-64 16,-33 32-16,32 0 16,33 32-1,-33-65-15,33 98 16,0-32-16,-65 32 16,33 0 280,-1 0-280,-32-33 0,-65 33-16,98 0 15,-98-65-15,32 65 16,33 0-16,0 0 16,0 0-16,0 0 15,0 0-15,0 0 16,-66 0-16,99 0 15,-1 0-15,-97-32 16,33 32-16,-1 0 16,33 0-16,0 0 15,65 0-15,-33 0 16,-64 0-16,97 0 16,-33 0-16,1 0 15,-163 32 16,162-32-31,1 0 16,-34 0-16,1 0 16,0 0-1,65 65 1,0-32 46,-130-1-46,0 99-16,65-34 16,-130-64-16,130 97 15,0-130 1,-65 130-16,97-32 16,-97-66-16,97 33 0,-32-65 15,33 33-15</inkml:trace>
  <inkml:trace contextRef="#ctx0" brushRef="#br0" timeOffset="1124.9223">19356 12068 0</inkml:trace>
  <inkml:trace contextRef="#ctx0" brushRef="#br0" timeOffset="4562.1874">18836 11125 0,'0'0'0,"65"0"31,-33 0-31,66 0 15,-66 0 1,1-33-16,65 33 16,-66-65-1,98 65-15,-65 0 0,0-65 16,65 0-16,-64 65 16,-1 0-16,0-32 15,-33 32-15,1-98 16,-33 98-1,0 0 251</inkml:trace>
  <inkml:trace contextRef="#ctx0" brushRef="#br0" timeOffset="5109.0302">15810 13435 0,'-97'32'141,"-196"66"-125,-65-33-16</inkml:trace>
  <inkml:trace contextRef="#ctx0" brushRef="#br0" timeOffset="6218.3836">25602 11385 0</inkml:trace>
  <inkml:trace contextRef="#ctx0" brushRef="#br0" timeOffset="8765.0843">9011 14020 0</inkml:trace>
  <inkml:trace contextRef="#ctx0" brushRef="#br0" timeOffset="10249.3524">18673 13890 0</inkml:trace>
  <inkml:trace contextRef="#ctx0" brushRef="#br0" timeOffset="12467.9543">14509 14280 0</inkml:trace>
  <inkml:trace contextRef="#ctx0" brushRef="#br0" timeOffset="13686.5926">6344 15386 0</inkml:trace>
  <inkml:trace contextRef="#ctx0" brushRef="#br0" timeOffset="48813.6628">9304 21567 0,'163'0'187,"-33"0"-171,65 0-16,98 0 0,-130 0 15,-33 98-15,-65-98 16,65 0-16,195 0 16,814 32 15,-651-32-31,-33 65 0,-64 1 16,129-66-16,1 65 15,-164 0-15,1 0 16,-163-33-16,131-32 15,-131 0-15,33 0 16,-66 0-16,-32 0 16,98 0-16,-98 0 15,163 0-15,97 0 16,-32 0-16,65 0 16,-32 0-16,194 0 15,-260 0-15,33 0 16,-228 0-16,-97 0 15,162 0-15,-130 0 16,0 0-16,-32 0 16,-1 0-1,66 0 1,-66 33-16,66-33 16,-66 65-16,34-65 15,-1 32-15,-65-32 16,65 0-1,-33 0 32,98 33-31,0-33 0,1 0-16,-99 0 15,98 0-15,-65 0 16,0 0-16,65 0 15,-64 0-15,-34 0 16,1 0-16,-33 0 16,97 0-16,-64 0 15,97 0-15,-65 0 16,0 0-16,33 0 16,-1 0-16,-32 0 15,65 0-15,-65 0 16,0 0-16,33 0 15,0 0-15,-66 0 16,1 0-16,32 0 16,-33 0-1,131 0 79,-33 0-94,-32 0 16,32-130-16,-33 130 15,-32 0-15,-65 0 16,131-33-16,-131 33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2:59:30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22479 5920 0,'-65'0'78,"0"0"-62,33 0-16,-66 0 16,65 33-16,-64 97 15,-33-33-15,65-64 16,0 97-16,0-130 16,-1 98-16,66 32 15,0-33-15,0-64 16,0-1-16,-32-32 15,32 98-15,0-66 16,0 33-16,0 1 16,0 64-16,0 65 15,32-130-15,34 195 16,-34-32-16,98 65 16,-32-33-16,32 98 15,-65-131-15,33-64 16,32-33-16,-98-97 15,228 292 17,-162-325-32,32 33 15,-32-1-15,-33-32 16,-65 0-16,97 0 16,-64 65-16,-33-65 15,130 0-15,-65 0 16,98 0-16,-66-65 15,66 33-15,65-1 16,97-97-16,0 32 16,1 1-16,32-33 15,-66 0-15,-162 64 16,66-31-16,-66-33 16,-65 32-16,32 98 15,-64-130-15,97 97 16,-130-64-16,65 64 15,-65-129-15,0 64 16,65 1-16,-65-34 16,0 1-16,0 65 15,0-32-15,0-1 16,0 33-16,0 0 16,-32-65-16,-1 0 15,-97 97-15,65-64 16,-65-66-16,97 65 15,-97 33-15,0-130 0,-33 163 16,98-66 0,-65-32-16,0 65 15,65 0-15,-33 0 16,1-33-16,32 98 16,-65-98-16,65 98 0,-66-65 15,-31 0-15,-66 33 16,-32 32-1,65 0-15,-1 0 0,-64 0 16,228 0-16,-66 0 16,33 0-16,0 0 15,0 0 1,0 0 0,-65 32-16,0-32 0,97 0 15,-65 0-15,33 65 16,-32-65-16,-1 33 15,98-33-15,-65 0 16,0 0-16,65 0 422,-32 0-422,-66 0 16,-32 0-16,65 0 15,-33 0-15,66 32 16,-33-32-1,65 0-15,-65 66 16,-1-66 15,66 0 438</inkml:trace>
  <inkml:trace contextRef="#ctx0" brushRef="#br0" timeOffset="2234.2213">23065 5497 0,'-65'0'47,"32"0"-32,-64 0 1,64 33 0,1-1-16,-66 33 15,0 0-15,33 33 0,0 0 16,-65 64-16,0-129 15,65 97-15,-33-65 16,-32 98 0,33-33-16,32 0 0,-1-98 15,66 98-15,0-130 16,0 131-16,0-131 16,0 65-16,0-33 15,66-32 1,-34 33-16,1 32 15,97-33-15,-65 1 16,0 32-16,0 0 16,65 65-16,-65-130 15,33 130-15,-66-130 16,98 65-16,0-65 16,-64 0-16,-1 33 15,32-33-15,-64 0 16,64 0-16,-64 0 15,64 0-15,-64 0 16,97-33-16,-32-64 16,32-1-16,0 66 15,-98-66-15,99 98 16,-1-130-16,-33 130 16,1-33-16,-33-64 15,33 32-15,-66 0 16,66 32-16,-66 0 15,-32-32-15,65 33 16,-65-1 0,65 33-16,-65-65 15,0 65-15,0-65 16,65 0-16,-65 33 16,33-66-16,-33 66 15,0-1-15,0-32 16,0 0-16,0-33 15,0 1-15,-33-33 16,-32 97-16,0-65 16,-32 33-16,-1-65 15,-32 33-15,97 64 16,-64-32-16,64 65 16,-64 0-16,32-65 15,-66 65-15,1-65 16,65 65-16,-130 0 15,98 0-15,-131-130 16,65 130-16,33 0 16,0 0-16,0 0 15,32 0-15,98 0 16,-130 0 15,130 0 47,-32 0-62,32 65 0</inkml:trace>
  <inkml:trace contextRef="#ctx0" brushRef="#br0" timeOffset="2890.4258">22609 6180 0</inkml:trace>
  <inkml:trace contextRef="#ctx0" brushRef="#br0" timeOffset="4874.6647">22609 6180 0,'-130'228'125,"130"-163"-125,-65 130 0,0-130 16,65 33-16,-32-66 16,32 99-16,0-66 15,0 0-15,0 65 16,0-33-16,0-64 16,0 97-16,0-65 15,32 0-15,33 33 16,-32-66-16,-1 33 15,66 0-15,-66 33 16,33-65-16,0-33 16,66 97-16,-34-64 15,-64-33-15,64 0 16,-64 65-16,64-65 16,-64 0-16,32 0 15,0 0-15,0 0 16,0 0-16,65 0 15,-32 0-15,65 0 16,32 0-16,98-65 16,-131 32-16,-32-64 15,0 97-15,-32-66 16,-65 66-16,64-65 16,-64 65-16,-33 0 15,97-32-15,1-98 16,-33 32-16,0 66 15,0-66-15,0 33 16,0 0-16,0-65 16,-65 97-16,33-64 15,-33 64-15,0-64 16,0 64-16,0 0 16,0-64-16,0 64 15,0-32-15,0-65 16,0 98-16,0-66 15,0-32-15,0 97 16,0-64-16,0 64 16,-33 1-1,33-33-15,0 65 47,-65-65-16,65 0-31,0 65 16,-130-33 0,65-65-16,-33 98 15,1-32-15,32-1 16,0 33-16,-65 0 0,-1 0 16,99 0-1,-66 0-15,33 0 16,0 0-16,0 0 15,0 0-15,65 0 0,-65 0 16,0 0-16,32 0 16,-64 0-16,97 0 15,-130 0 1,0 0-16,97 0 16,0 0-16,-32 0 15,65 0-15,-130 0 16,130 0-16,-130 0 15,130 0-15,-32 0 16,-1 0-16,-32 0 16,33 0-16,-1 0 15,-65 0 1,66 0-16,-33 33 16,-65-1-16,97-32 15,-97 66-15,32-34 16,33 1-16,-32-33 15,-1 65-15,33-65 16,0 0-16,65 0 16,-32 0 31</inkml:trace>
  <inkml:trace contextRef="#ctx0" brushRef="#br0" timeOffset="9452.4431">14607 6083 0,'-65'0'47,"65"0"-31,-33 0-1,-64 0-15,97 0 16,-33 0-16,1 97 15,-34-97-15,34 33 16,-66-33 0,33 65-16,0 0 15,65-65-15,-130 98 16,98-66-16,-99 66 16,34-1-16,32-64 15,-33-1-15,1 66 16,-34-66-16,99-32 15,-66 65-15,33 1 16,-32-66-16,64 0 16,-32 65-16,33-33 15,-66 1-15,98 32 0,-65-33 16,-130 131 0,162-65-16,-64-66 15,64-32 1,1 130-16,-34-130 0,66 65 15,-32-65 1,32 33-16,32-1 78,99 66-78,-1 32 16,-33-97-16,33 64 15,1-64-15,-99-33 16,98 0-16,-65 0 16,-32 65-16,64-65 15,-64 0-15,97 0 16,-97 0-16,97 0 16,0-65-16,-65 32 15,65 1-15,-65-99 16,33 66-16,-66 33 15,98-66-15,0 66 16,-64-1-16,-1-32 16,32 33-16,-64-1 15,64-64-15,-64 97 16,64-33-16,-64 33 16,-33-65-16,65 65 15,0 0-15,65-65 16,-32 0-16,-1 32 15,-64-64-15,-1 97 16,-32-33-16,98 1 16,-65-66-16,-33 65 15,0-64-15,0 64 16,0-32-16,0 0 16,0 0-16,0 65 15,0-130-15,65 98 16,-65-1-16,0-32 15,0 32-15,0 1 16,0-33 31,-65 32 94,0 33-126,-1-32-15,-64-33 16,0 65-16,98 0 15,-66 0-15,66-65 16,-66 65 0,65 0-16,1-65 15,-33 65-15,65 0 16,-130 0 0,97 0-16,-64 0 15,97 0-15,-33 0 16,1 0-1,-34 0 1,1 0-16,0 0 16,33 0 15</inkml:trace>
  <inkml:trace contextRef="#ctx0" brushRef="#br0" timeOffset="11124.2354">15713 7644 0</inkml:trace>
  <inkml:trace contextRef="#ctx0" brushRef="#br0" timeOffset="15327.0715">12460 7644 0,'0'0'157,"0"0"-157,0 65 15,0 65-15,0-65 16,-33 0-16,33 1 16,0-66-1,0 97-15,0-64 16,423-33 171,-65 0-187,-228 0 16,-97 65-16,97-65 16,0 65-16,0-65 15,-32 0-15,-1 0 16,-32 0-16,130 0 15,-130 0-15,196 0 16,-1 0-16,-65 0 16,130 0-16,66 0 15,-261-33-15,98 33 16,-66-32-16,-97 32 16,0 0-16,33 0 15,0-65-15,-33 65 16,32 0-16,1-33 15,-33 33-15,0 0 16,-32 0-16,-1 0 16,66 0-16,-66 0 15,66 0-15,-66 0 0,-32 0 16,130 0 0,-130 0-16,65 0 15,1 0-15,-1 0 16,0 0-16,32 0 0,66 0 15,-33 33-15,0-33 16,65 65-16,98 0 16,-33-65-16,-32 0 15,-65 0-15,-1 0 16,-97 0-16,0 0 16,33 0-16,0 0 15,-66 0-15,1-33 16,-33 33-16,97 0 15,-97-32 1,33 32-16,-33-98 156,-65 1-140,0-34-16,-65 99 16,-1-66-16,99 66 15,-66-98-15,33 97 16,-65-64-16,65 64 15,-65-32-15,97 0 16,-64 65-16,97-65 16,0 65-16,-33 0 172,-97 0-157,0 0 1,33 0-16,-66 65 15,33-65-15,-98 32 16,98 99-16,-130-99 16,227 33-16,-64 0 15,-34-65-15,66 0 16,0 65-16,-65-65 16,98 33-16,-98-1 15,-33 66-15,65-98 16,-64 32-16,97-32 15,-66 0-15,99 0 16,-66 0-16,33 0 16,0 0-16,33 0 15,-1 0-15,-32 0 16,-65 0-16,0 0 16,97 0-16,-64-32 15,32-66-15,-33 66 16,0-1-16,33-32 15,-32 65-15,-1 0 16,33-32-16,-32 32 16,-1 0-16,33 0 15,0 0-15,0 0 0,0-33 16,32 33 0,-64 0-16,97 0 15,-131 0-15,99 0 16,-1 0-16,-32-65 0,33 65 15,-1 0-15,-32-32 16,65 32 0,-65 0-16,0-33 15,33 33-15,-66 0 0,98-65 16,-65 65-16,-33 0 16,1 0-16,64 0 15,-64 0-15,97 0 16,-131 0-16,131 0 15,-32 0-15,-66 0 16,98 0-16,-130 0 16,65 0-16,-32 0 15,-1 0-15,33 0 16,0 0-16,-130 0 16,97 0-16,0 98 15,33-66-15,-65-32 16,65 0-16,33 65 15,-66-65-15,66 0 16,-1 65-16,-32-65 16,0 0-16,-33 0 15,-129 0 1,194 0 0,-97 0-16,97 0 15,-32 0 1</inkml:trace>
  <inkml:trace contextRef="#ctx0" brushRef="#br0" timeOffset="15998.9006">12330 7482 0</inkml:trace>
  <inkml:trace contextRef="#ctx0" brushRef="#br0" timeOffset="19295.5504">12427 7384 0,'-32'0'125,"-33"130"-125,32-65 15,1 0-15,32 33 16,-66-1-16,34 33 0,-1-64 16,33-66-16,-65 130 15,65-130 1,0 65-16,0 0 15,0 0 110,130-33-109,-64 1-16,96 32 0,-129-65 16,32 32-16,0-32 15,0 0-15,-33 0 16,1 0-16,65 0 16,-66 0-16,98 0 15,-32 0-15,-1 0 16,34-97-16,64 97 15,-65-33-15,0 1 16,0-66-16,-32 66 16,-66 32-16,98 0 15,0 0-15,-64 0 16,-1 0-16,0 0 16,-33 0-1,1 0-15,64 0 16,-64 0-16,64 0 15,-64 0-15,97 0 16,0 0-16,0 0 16,0 0-16,66 0 15,-34 0-15,-64 0 16,32 0-16,-65 0 16,65 0-16,-130 0 15,130 0-15,-65 0 16,0 0-16,33 0 15,0 0-15,-33 0 16,65 0-16,-65 0 16,0 0-16,33 0 15,-1-65-15,-64 65 16,64 0-16,-64 0 16,-1 0-16,-32 0 15,98 0 1,-66 0-1,33 0-15,1 0 16,-66 0-16,97 0 16,196 0-1,-196 0 1,-64 0-16,97-33 16,-65 33-16,-32-32 15,64 32-15,-64 0 16,-1 0-16,99-65 15,-131 65-15,130 0 16,-130-66-16,130 1 16,-130 65-16,97 0 15,-97-32-15,33 32 16,32-98-16,0 98 16,0 0-1,-65-32 1,33 32-16,-66-98 125,-32-32-110,-65 65-15,65 0 16,-33 65-16,1-65 0,32 0 16,0 65-16,-98 0 15,0 0 1,-65 0-16,1 0 16,-33 0-16,97 0 0,-65 0 15,98 0-15,65 0 16,-33 0-16,66 0 15,-33 0-15,32 0 16,1 0 0,-33 0-1,65 0-15,-65 0 16,0 0 0,65 0 15,-33 0 0,-65 0-31,98-33 16,0 33-1,-32 0 1,-1 0 0,-32 0-1,33 0-15,-1 0 16,-97 0-16,65 0 15,0-97-15,0 97 16,-65 0-16,97 0 16,-64 0-16,32 0 15,-131-33-15,66 33 16,98 0-16,-66 0 16,-32 0-16,65 0 15,-65 0 1,65 0-16,0 0 15,0 0 48</inkml:trace>
  <inkml:trace contextRef="#ctx0" brushRef="#br0" timeOffset="33787.0446">3225 11708 0,'74'0'359,"0"0"-359,50 0 16,25-50-16,25 25 16,24 1-16,1-26 15,-1 25-15,-74 0 16,0 25-16,-49 0 15,-1 0-15,-24 0 16,-1 0-16,1 0 16,0 0-16,-1 0 15,1 0-15,-25 0 16,24 0-16,26 0 16,-26 0-16,1 0 15,-25 0-15,-1 0 16,1 0-16,25 0 15,-25 0 1,-1 0-16,1 0 16,0 0 62,0 0-63,0 0 1,-1 25 0,26-25-16,-25 0 15,24 25-15,-24-25 16,25 25-16,0 0 16,-1-1-16,26 1 15,-26 0-15,1 0 16,24 0-16,-24-25 15,-1 0-15,26 0 16,-50 0-16,-1 0 16,1 0 31,0 0-32,0 0 1,24 0-16,-24 0 15,25 0-15,-1 0 0,1 0 16,0 0 0,-1-25-16,1 25 15,24 0-15,-24-25 16,0 0-16,-1 25 0,1 0 16,49 0-1,-49-25-15,-1 1 0,1 24 16,-1-25-16,51 0 15,-26 0 1,-24 25-16,-26-25 16,1 25-1,0 0-15,0 0 16,0 0-16,-25-24 0,24 24 16,1 0-1,0 0 1,0 0-16,-25-25 15,25 25 1,-1 0 15,1 0-31,0 0 32,0 0 186,49 49-202,-49-24-16,0-25 16,-25 25-1,25-25-15,0 0 31,-1 25-15,1-25-16,0 0 281,25 0-265,-1-25-16,1 0 16,-1 0-16,1-24 15,0 24-15,24 0 16,-24 0-16,-1 1 15,1 24-15,-1-25 0,1 25 16,-25-25-16,0 25 16,24 0-1,-24 0-15</inkml:trace>
  <inkml:trace contextRef="#ctx0" brushRef="#br0" timeOffset="38819.7285">10638 17501 0</inkml:trace>
  <inkml:trace contextRef="#ctx0" brushRef="#br0" timeOffset="48303.4322">17611 11212 0,'50'25'141,"24"-25"-126,1 24-15,49-24 16,74 0-16,125 25 16,-1-25-16,1 50 15,222-50-15,1 0 16,-149 0-16,0-50 15,-149 1-15,-75 49 16,-123 0-16,-25 0 16,-50 0 421,-99-25-421,50 0-16,-26 25 15,-48 0-15,-1-50 16,25 50-16,49-25 16,1 25-16,24 0 15,1 0-15,-1-24 16,25 24-16,-24 0 16,24 0-16,0 0 15,0-25 1,0 25-16,1 0 15,-1 0 1,0 0-16,-25-25 16,1 25-1,-1-25-15,-24 0 16,24 1-16,-24-1 0,24 0 16,1 0-16,-1 0 15,-24 25-15,49-24 16,-25 24-16,0 0 15,1-25 1,24 25 0,0 0-16,0 0 15,-24 0-15,-1 0 16,-24 0-16,49 0 16,-25 0-16,1 0 15,-1 0-15,1 0 16,-51 25-16,51-1 15,-26-24-15,26 25 16,-1-25-16,1 25 16,-26-25-16,50 0 15,0 0 1,25 25 0,-24-25-1,-26 25 16,25-25-31,-99 49 94,99-49-63,1 0 1,24 25-17,-25-25-15,0 0 47</inkml:trace>
  <inkml:trace contextRef="#ctx0" brushRef="#br0" timeOffset="48740.867">18033 11584 0</inkml:trace>
  <inkml:trace contextRef="#ctx0" brushRef="#br0" timeOffset="49725.2298">18529 13419 0</inkml:trace>
  <inkml:trace contextRef="#ctx0" brushRef="#br0" timeOffset="50975.1444">19075 14858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13:41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4360 13630 0,'162'195'141,"-32"-130"-141,-32 33 15,0 32-15,-66-98 16,98 98-16,-97-65 16,32 1-16,0 64 15,0-33-15,65 1 16,-65-66-16,33 1 15,-66 97-15,98-65 16,-130 0-16,65-65 16,0 65-16,-65-65 15,66 33 32,-34-33-31,66 0-16,-33 0 15,65 0-15,-33 0 16,-64 0-16,97 0 16,-65 0-16,0 0 15,33 0-15,32 0 16,-98 0-16,99 0 0,-66-33 16,0-64-1,32 64-15,1-32 16,32 33-16,-65-1 15,33-32-15,-66-65 0,98 130 16,-32-130-16,-1 97 16,-31 1-1,31-33-15,-64 65 16,97 0-16,-130 0 0,65 0 16,0 0-16,-65 0 46,65 0-30,0 0 0,163 0-1,-196 0-15,98 0 16,-130 0-16,65 0 16,1 0-16,-66 0 15,97 65 1,-64-65-16,32 32 15,0-32-15,0 0 16,-33 33-16,1-33 16,64 0-16,-64 65 15,-33-65-15,130 0 16,-130 32-16,65-32 16,-32 0-16,-1 0 15,33 0 1,-32 0-1,-1 0 1,33 0 0,-65-97 15,0 97-15,-65-33-1,65 33 1,-32-32 31,-66 32-32,98-65 1,-32 65-16,-1 0 31,33-33 0,-130-65-15,65 66-16,32 32 16,1-33-16,-33 33 15,65-65 1,-65 65 15,0 0-15,65 0-1,-33 0-15,33 0 16,-97 0-16,97 0 16,-33 0-16,1 0 15,-33 0-15,-1 0 16,-31-65-16,-1 65 16,33 0-16,0 0 15,-65 0-15,130 0 16,-130 0-16,97 0 15,1 0-15,-33 0 16,32 0 31,1 0-31,-33 0-16,0 0 15,0 0-15,-66 0 16,-31 0-1,129 0-15,-64 0 16,-1 33-16,-32-33 16,0 0-1,97 0-15,1 0 16,-33 0-16,32 32 0,-64-32 16,64 0-16,1 0 15,-34 0-15,1 0 16,0 0-1,-65 0-15,98 0 0,-66 0 16,66 0-16,-1 0 31,-32 0 1,32 0-17,-64 0-15,32 0 16,0 98-16,-65-98 15,-33 32-15,65-32 16,-32 0-16,0 0 16,98 131-16,-66-131 15,65 0-15,-64 0 16,32 0 0,0 0-16,32 0 15</inkml:trace>
  <inkml:trace contextRef="#ctx0" brushRef="#br0" timeOffset="10405.588">15908 13825 0,'-65'0'63,"65"0"62,-163-65-110,33 32 1,33 1-16,32-33 16,-1 0-16,-64 0 15,98 65-15,-66-65 16,33 65-16,-65-65 15,32 65-15,1-33 16,97 33-16,-65 0 16,0 0-16,65-98 15,0 98-15,-33 0 63,-64 0-48,64 0 1,1 0 0,-66 0-16,0 0 15,33 0-15,0 66 0,0-34 16,-32 1-16,-1 32 16,33 0-1,0 32-15,0-64 16,65-33-16,-65 65 0,32 0 15,1-65-15,-33 65 16,65 0-16,0 0 16,-65-32-1,-1 64-15,66-64 0,0-1 16,0-32-16,-32 98 16,32-66-16,0-32 62,0 131-46,32-66-1,99 65-15,-34-65 16,-64 32-16,97-64 16,-130 97-16,65 0 15,-33-130-15,1 65 16,65 0-16,-66-65 15,66 65-15,-66-32 16,98 64-16,0-64 16,-64 0-16,96-33 15,-64 0-15,-33 0 16,32 0-16,-64 0 16,97 0-16,-32 0 15,-1 0-15,-32 0 16,196-66-1,-196 66-15,0-65 16,32 65-16,1 0 16,-33 0-16,33-32 15,-66-66-15,98 98 16,-65 0-16,0 0 16,-65 0 15,65-32 0,-65-1-15,0-32-16,0 0 15,0 0-15,0 33 16,0-1-16,-65-32 16,33 65-16,-66-130 15,66 0-15,-1 97 16,-32-64-16,65 31 15,0 1-15,0 0 16,0 0-16,0 65 16,0-65-1,0 0 1,-130 65-16,130-32 16,-33-66-16,-64 66 15,97 32-15,-33-33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05:56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14347 9694 0,'-66'0'172,"66"-33"-156,-130-65-16,-65 98 15,-65 0-15,-65 0 16,-1 0-16,1 0 16,65 0-16,65 0 15,97 0-15,0 0 16,33 0-16,-130 33 16,0-33-16,130 65 15,-65-65-15,97 0 16,-64 65-16,-33-65 15,64 0-15,1 0 16,-65 0-16,98 65 16,-66-32-16,33-33 15,-65 32-15,0 33 16,65-32-16,-65 97 16,0-98-16,97 99 0,-65-1 15,33-65 1,-65-33-16,65 66 15,-65-33-15,97 0 16,-97 0-16,33 65 0,32-130 16,-33 130-16,1-32 15,-34 0 1,99-33-16,-66 32 16,66 33-16,-98-97 0,32 97 15,33 65-15,0-130 16,-65 163-16,0-196 15,130 99 1,-33-66-16,-130 227 31,66-259-31,64 97 0,-32-130 16,0 130-16,0-32 16,-65-1-16,130-64 15,-130-1-15,65 66 16,-33-65-16,1-33 15,-33 97-15,-66 1 16,1-33-16,-65-65 16,97 0-16,-64 0 15,31 0-15,1 0 16,33 0-16,-66-130 16,65 97-16,-130 33 15,163-32-15,0 32 16,-65 0-16,162 0 15,-64 0-15,32 32 16,0-32-16,32 0 16,1 33 62,-33-33-78,65 195 15,-131-32-15,1-1 16,98 33-16,-98 131 16,0-1-16,32 130 15,-32-129-15,0-1 16,65 0-16,-65 131 16,-66 32-16,131-130 15,-32-33-15,-33 0 16,-1 131-16,131-131 15,-130 65-15,98 1 16,32-66-16,0 0 16,0-130-16,0 66 15,0-131-15,32 0 16,1 0-16,-33-65 16,130 0-16,-32 65 15,-1-32-15,-32-1 16,65-31-16,-32 64 15,-65-65-15,97 0 16,0 65-16,97 0 16,-64 0-16,-33-32 15,130-66-15,66 196 16,64-65-16,-65-66 16,66 66-16,-66-98 15,98 65-15,-65 0 16,-33-65-16,-97 0 15,65-65-15,32 0 16,-195 0-16,65 0 16,-65-65-16,1-65 15,96 98-15,-64-66 16,32-32-16,65 65 16,-97-65-16,65 65 0,32-65 15,260-1 16,-454 131-31,64 0 16,-33 0-16,-64 0 0,64 0 16,-64 0-16,97 0 15,-65 0 1,0 0-16,65 0 16,98 0-16,0 0 0,97 0 15,-65 0-15,98-130 16,-130 98-16,-33-66 15,0 98-15,0 0 16,-65-65-16,-32 0 16,0 65-16,-33 0 15,32-32-15,33-66 16,-97 98-16,32-130 16,0 97-16,33-64 15,-66 32-15,98 0 16,-32 65-16,-66-66 15,66 1-15,-65 65 16,32 0-16,0-32 16,32 32-16,1 0 15,-66 0-15,1-98 16,32 98-16,-32 0 16,-1 0-16,66 0 15,-66 0-15,-32 0 16,65 0-16,0 0 31,-65 0-15,0 0-16,130 65 15,-32 0-15,-65 0 16,64-32-16,-64 0 16,-33-33-16,97 97 15,-64-97-15,-33 33 16,65-33-16,0 0 15,0 0-15,-32 65 16,64-65-16,-32 0 16,0 0-1,-32 0-15,-1 0 32,-32 0-32,98 0 15,-66 0 1,-32-98-16,0 66 15,65-33-15,1-66 16,-1 99-16,-33-326 16,66 98-16,-33-65 15,0-1-15,0 1 16,-65-33-16,98 0 16,-66 98-16,33 0 15,0-131-15,0 99 16,-32 64-16,-33-32 15,32-33-15,-32 195 16,65-64-16,-65-1 16,0 33-16,0 0 15,0 65-15,0-65 16,0-33-16,0 33 16,0-33-16,0 98 15,-65-65-15,65 0 16,0 0-16,-32 65 15,32-33-15,-33 0 16,-32 33-16,33 0 16,-66-65-16,66 65 15,-66-32-15,-32-1 16,130 65-16,-130-64 16,65-33-16,-33 97 0,0-130 15,33 33 1,-65 0-16,65 0 15,-65 33-15,98-1 16,-99-32-16,34 65 0,32-33 16,0 1-16,-65-34 15,-1 99 1,99-66-16,-66 33 16,33-65-16,-32 65 0,97 33 15,-33-1-15,33-32 31,-65 65-31,65 0 16,0-65-16,-130 0 16,130 32-16,-130-64 15,97 64-15,1-64 16,-98 32-16,32-66 16,0 66-16,33-65 15,-32 0-15,-1 98 16,33-66-16,-32 33 15,-1-33-15,98 66 16,-33-33-16,33 65 109,0-130-109,0-1 16,0 99-16,-97-66 16,97 33-16,0-32 15,-65-1-15,65 33 16,-65-33-16,65 1 16,0 32-16,0-33 15,0 66-15,0-33 16,-33 32-16,-64 1 109,97-34-109,-33 66 16,1-65-16,-34 0 15,-129-227 17,130 259-32,65-32 0,-130 0 15,130 0-15,-32 65 16,32 0-16,0-65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18:1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10344 0,'-33'0'172,"-195"33"-156,196 97-1,-196-33-15,98-64 16,0 97-16,0 0 16,97-65-16,-64 0 15,64 0-15,-65-32 16,66-1-16,-1 34 15,-32-34 1,65 1 0,-32-33-16,-1 97 15,-32-64-15,65 97 16,0-65-16,0 0 16,0 33-16,0-66 15,0 66-15,0-66 16,0 98-16,98-65 15,-66 66-15,-32-66 16,0 0-16,0 0 16,65 32-16,0-64 15,-65 64-15,66-97 16,-66 33-16,32-33 47,98 195-32,0-162 1,-97 64-16,97-32 16,0 33-16,65 32 15,-130-97-15,163 97 16,-65-33-16,32 1 0,0-66 16,-65 66-1,65-65-15,66-33 16,-196 0-16,195 0 15,-195 0-15,98 0 0,-66 0 16,-32 0-16,33 0 16,-66-33-1,99-32-15,-66 65 16,65-130-16,-65 130 0,65 0 16,130-65-1,-130 65-15,131 0 16,-66 0-16,97 0 15,-129 0-15,97 0 16,131 0-16,-1 0 16,-32 0-16,0 0 15,-33-65-15,-130 65 16,66-33-16,-196-64 16,65 64-16,0 33 15,-65-98-15,98 98 16,-66-65-16,-32 0 15,33 65-15,-66 0 16,98 0-16,-64 0 16,64 0-16,-65 0 15,32 0-15,66 0 16,65 0-16,32 0 16,-32 0-16,97 0 15,65-130-15,-162 130 16,-65 0-16,-33 0 15,0 0-15,-32 0 16,-66 0-16,33 0 31,65 0-31,-97 0 16,-1 0-16,66-32 16,-66 32-16,-32 0 15,65 0 1,1 0-1,-1 0-15,0 0 16,32 32-16,1 33 16,64 0-16,-64 0 15,97-32-15,33-33 16,65 32-16,32 66 16,-260-98-16,65 0 15,-65 0-15,0-32 16,0-34-16,-32 66 15,-1 0 110,34 0-109,-34 0-16,1 0 16,64 0-16,-64 0 15,162 0-15,0 0 16,33 0-16,-66 0 16,-31 0-16,-66 0 15,-33 0-15,1 0 16,-33-65-1,65 65-15,-33-65 32,1 65-17,64-32-15,-64-66 16,-33 98-16,0 0 0,98 0 16,-66 0-1,-32 0-15,130 0 16,-130 0-16,65 0 15,0 0-15,33 0 0,0-32 16,-33 32-16,65 0 16,-65 0-1,0 0-15,0-33 16,0 33-16,-65-65 0,65 65 16,-65-32 77,0-66-93,0-32 16,-65 65-16,32 0 16,-97-65-16,98 97 15,-33-97-15,0 97 16,0-64-16,-66-1 15,131 33-15,-130-32 16,65-1-16,0 65 16,33 1-16,-1-66 15,-32 66-15,33 32 16,-1-65-16,-32 65 16,65-33-1,-65 1-15,0 32 16,32-65-16,-64 65 15,32-65-15,-65-1 16,64 66-16,1-32 16,0-66-16,0 98 15,0 0-15,-65-65 16,98 65-16,-66 0 16,-32-65-16,65 33 15,-130 32-15,64-33 16,-64 33-16,98-65 15,-131 33-15,33-1 16,97 33-16,-129-65 16,161 0-16,1 0 15,-65 65-15,98 0 16,-131 0-16,65 0 16,1-33-16,-33-64 15,-33 97-15,-97 0 16,32-33-16,-195-64 15,196 97-15,31-33 16,1 33-16,65-32 16,65-34-16,0 66 15,-65-32-15,130 32 16,-130-98-16,65 98 16,0 0-16,-1-65 15,1 65-15,-195-65 16,-260-97-1,325 129 1,-33-32-16,0 32 16,98 1-16,-65-98 15,0 65-15,64 65 16,-64-65-16,-32 0 16,129 65-16,-32-33 15,0 33-15,97 0 16,-64 0-16,32 0 15,-1 0-15,1 0 16,0-97-16,65 97 16,-130 0-16,0 0 15,65 0-15,-65 0 16,-65 0-16,130 97 16,0-97-16,-66 0 15,99 0-15,-98 0 16,32 0-16,33 33 15,0-33-15,-65 65 0,97-65 16,-64 32-16,-33 1 16,65-33-1,-33 97 1,66-97-16,-33 33 0,65-33 16,-131 65-1,99 0-15,-66 33 16,-32-66-1,65 98-15,-33-32 0,66-66 16,-33 98-16,-65 1 16,0-66-16,130-33 15,-65 66-15,-66 32 16,66-98-16,0 1 16,0-33-16,65 0 15,-65 98-15,0-98 16,65 0-16,-32 32 15,-66-32-15,98 0 16,-65 0-16,-33 65 16,1 0-16,32-65 15,0 0-15,65 0 16,-130 65-16,97-32 16,-97-33-16,97 0 15,-32 32-15,33-32 16,-1 0-1,-64 0 48,64 0-47,-32 0-1,-65 0-15,97 0 16,-64 0-16,97 0 15,-33 0-15,1 0 16,-33 0 15,0 0 1,0 0-32,32 0 0,1 0 15,-34 0-15,66 0 16,-130 0-16,130 0 15,-130 0-15,98 0 16,-98 0-16,32 0 16,65 0-16,1 0 15,-33 0-15,65 0 16,-65 0-16,0-32 16,65 32-16,-130 0 15,130-33-15,-33 33 16</inkml:trace>
  <inkml:trace contextRef="#ctx0" brushRef="#br0" timeOffset="1062.4278">18706 12654 0,'0'-65'16</inkml:trace>
  <inkml:trace contextRef="#ctx0" brushRef="#br0" timeOffset="7468.2405">29896 13109 0,'-32'0'109,"-66"0"-93,-32 0-16,0 0 15,0 0-15,0 0 16,-33 0-16,-97 0 16,-98 0-16,65-130 15,-260 65-15,33 0 16,-131-98-16,0 66 16,-64 32-16,64 65 15,228-65-15,65 65 16,98 0-16,130 0 15,65 0-15,-65 0 16,65 0-16,65 0 16,-33 0-16,-64 0 15,64 0-15,1-33 16,-196 33 0,130 0-1,-64 0-15,31 33 16,-96-33-16,97 97 15,-1-64-15,1-33 16,98 0-16,-66 97 16,66-97-16,-66 0 15,66 0-15,-66 0 16,-32 0-16,0 33 16,97-33-16,-195 0 15,-32 0-15,-65 0 16,0-33-16,-1 1 15,66 32-15,65-65 16,-130 0-16,-66 65 16,196-65-16,130 65 15,-65-33-15,65 33 16,-98-97-16,66 97 16,31 0-16,-31 0 15,-1 0-15,98 0 31,-65 0 16,0 0-31,-97 0 0,64 0-16,33 0 0,0 65 15,0-33-15,0 1 16,0 32-1,0-65-15,32 32 16,-65 1-16,66-33 0,-98 130 16,0 0-16,32-65 15,-32 0 1,0 65-16,0-32 16,-33-66-16,65 99 15,33-1-15,-32-65 0,-33 0 16,32 32-16,-32 34 15,65-99-15,0-32 16,65 0 0,-65 98-16,65-66 31,-65-32-31,65 0 47,-33 130-47,-64-130 15,64 65-15,1-32 16,32-1-16,0 229 156,32-164-156,-32-64 16,0-33-16,0 65 16,0 0-16,33-65 15,97 130 110,-33-32-125,-64-1 16,97-32-16,0 65 15,-32-65-15,-1 1 16,66 64-16,0-33 16,64 33-16,-97-97 15,33 64-15,97 1 16,98-33-16,-65 65 16,32-65-16,-65 0 15,1 0-15,-66-65 16,0 33-16,-32-33 15,-1 0-15,-64 33 16,32-33-16,33 0 16,-98 0-16,65 0 15,33 97-15,-131-97 16,228 0-16,-32 0 16,32 0-16,-97 0 15,65 0-15,32 0 16,0 0-16,-97 0 15,97 0-15,98 0 16,-98 0-16,33-32 16,65-33-16,-65 65 15,-66-66-15,-64 66 16,32-65-16,-65 65 16,65 0-16,-64 0 15,-1 0-15,0 0 0,0-32 16,0 32-1,0 0-15,-65 0 16,98 0-16,-66-98 16,-31 98-16,31 0 0,-64 0 15,97 0 1,0-65-16,-130 65 16,98 0-16,-1-65 0,-32 65 15,0 0-15,0-32 16,33-1-16,-66 33 15,33 0-15,1 0 16,-66 0 0,97-65-16,1 65 0,-33-65 15,32 0-15,-64 65 16,162-130-16,-130 130 16,65-130-16,-32 97 15,65 1 1,-33-33-16,-65 65 15,0 0-15,32 0 16,1-33-16,-33 33 16,33 0-16,32 0 15,-98-33-15,98 33 16,-130 0-16,98 0 31,-66 0-31,66 0 16,0 0-16,-33 0 15,32-65-15,66 65 16,-65 0-16,-1-32 16,-64 32-16,-1 0 15,33 0 17,-32-33-17,-1-32 1,98 0-1,1 0-15,-131 65 16,65-32-16,-33-66 16,1 98-1,64-32-15,-64 32 16,64-98-16,-64 33 16,97 0-16,-65 32 15,0 1-15,-65-33 78,65 65-62,65-65 0,-97 65-1,-131-196 79,98 196-94,-32-65 16,-66-32-16,33-1 15,-65-32-15,65 65 16,0 0-16,0-65 15,32 97-15,-97-97 16,98 98-16,-33 32 16,32-65-16,1 65 15,32-33 17,-98 33-32,98-32 15,32-34 298,99 66-298,-34-65-15,-64 65 16,32 0-16,0 0 31,32-65-15,-64 65-16,-33 0 15,98 0-15,-66 0 32,-32-32 30,130 32-46,-130-98-1,65 98-15,-32 0 110,-66 0 718,-32 0-828,33 0 16,-66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24:1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17535 3090 0,'-131'0'141,"99"130"-126,-66 0-15,33-32 16,-65-1-16,65 98 16,-65-97-16,97-65 15,-64 97-15,64-130 16,33 65-16,0-33 16,0 1 109,0 32-125,163 98 15,-33-131-15,65 98 16,65 0-16,66-32 15,32 65-15,-98-33 16,-32 0-16,-66-65 16,-32 65-16,33-97 15,32 64-15,-130-64 16,33-1-16,32-32 16,33 130-16,64-130 15,-97 0-15,33 98 16,97-98-16,-162 0 15,32 0-15,0 0 16,0 0-16,-97 0 16,97 0-16,0 0 15,0 0-15,-32 0 16,-66 0-16,98-33 16,1 33-16,-66 0 15,0 0-15,32 0 0,1 0 16,-33 0-1,33 0-15,64 0 16,-97 0-16,130 0 16,-64 0-16,226-65 0,-64-65 15,65 0-15,-65 65 16,97 0-16,-32-65 16,-130 65-1,65-65-15,-163 65 0,-98 65 16,33-33-16,0 33 15,-65 0 126,130 0-125,131 0-1,-66 0-15,-65 0 16,65 0-16,-65 33 16,65 32-16,-129-33 15,129 1-15,-130 64 16,32-64-16,-64-33 15,97 65-15,0 0 16,-65-65-16,-32 0 16,-131 0 202,-162-130-218,-33 0 16,-227 0-16,-33-1 16,32 66-16,-195-32 15,66-1-15,97 98 16,-98-65-16,261 65 16,-98 0-16,195 0 15,65 0-15,66 0 16,32 0-16,-33 0 15,33 0-15,65 0 16,-98 0-16,65 0 16,33 0-16,-32 0 15,64 0-15,-64 0 16,-1 0-16,33 33 16,-33-33-16,1 0 15,32 0-15,-33 0 16,-32 0-16,-33 0 15,-32 0-15,130 0 16,-32 0-16,-1 0 16,65 0-1,1 0 79,-98-33-78,65-32-16,-65-65 0,65 97 15,-33-64-15,65 97 16,-32-33 0,33 33 15</inkml:trace>
  <inkml:trace contextRef="#ctx0" brushRef="#br0" timeOffset="1703.0086">16624 5822 0,'0'0'0,"0"0"78,97 0-62,1 196-1,-33-34-15,65 1 0,0-65 16,0 64-16,-65-64 16,0-1-1,66-32-15,-34 0 16,66-65-16,-33 0 0,228 0 15,0 0-15,-33-65 16,0-65-16,0 130 16,-64-65-1,-1 0-15,-130 65 0,0-32 16,0-1-16,-32-64 16,65 64-16,-33-32 15,-33 0-15,-64 0 16,97 65-16,0-33 15,-32-64-15,-66 97 16,66 0-16,-66 0 16,66 0-16,-66 0 15,99 0-15,-34-33 16,33 33-16,33-32 16,195-66-16,-65 66 15,64 32-15,-64 0 16,-33 0-16,-162 0 15,0 0-15,-33 0 16,65 0-16,-130 65 16,0-65-1,97 0 32,66 0 141,-65 97-173,162 33-15,33 0 16,65 1-16,-66-99 16,66 98-16,-65-65 15,-196 65-15,34-97 16,-1-33-16,-98 0 15,66 0-15</inkml:trace>
  <inkml:trace contextRef="#ctx0" brushRef="#br0" timeOffset="2546.701">16071 8555 0</inkml:trace>
  <inkml:trace contextRef="#ctx0" brushRef="#br0" timeOffset="8968.1339">17144 6863 0,'65'65'125,"0"1"-125,-65 64 15,0 0-15,0 65 16,0-65-16,0-65 15,0 130-15,0-130 16,0 33-16,-32 0 16,-66-33-16,98 32 15,-32 33-15,-1-97 16,33 97-16,0-65 16,0 0-16,-65-65 15,65 65-15,0 0 16,0 33-16,0-66 15,0 66-15,0-65 16,0-33-16,0 130 16,0-33-16,0 1 15,-65-33-15,0 32 16,65-64-16,0 97 16,-33 0-16,-64-65 15,97 0-15,0 0 16,0-32-16,0 65 15,0-66-15,-33 1 16,33-33-16,0 97 16,0-64-16,-32-33 109,-163-130-15,129-1-94,-161-64 15,-1-32 1,-32-131-16,130 163 16,0-1-16,97 66 15,-65 0-15,33 65 0,0-33 16,33 1 0,32 32-16,0 0 15,-33-98-15,-32 33 16,65 32-16,0 33 0,0-32 15,0-1 1,0-32-16,0 130 16,0-32-16,0-66 15,0 98-15,0-33 16,0-64-16,0 64 16,0-64-16,98 64 15,-98 1 1,0-33-16,0 65 15,32-66 17,-32 1-17,65 65 1,0-32-16,1 32 16,-1 0-16,32 0 15,1 0-15,-33 0 16,-65 0-16,130 0 15,0 0-15,-65 0 16,-32 0-16,-1 0 16,33 0-16,-32 0 15,64 0-15,-64 0 16,-1 0-16,99 0 16,-131 0-16,65 0 15,0 0 1,-65 32 46,97 33-46,-64 1-16,32-66 16,0 97-16,0-64 15,-32-33 1,-1 0-16,-32 0 31,0 0 344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7:1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4327 17241 0,'65'0'391,"293"0"-376,-65 0-15,227 0 16,131 0 0,-1 130-16,261-98 15,-162 99-15,291-1 16,-486-130-16,-164 0 16,-32 65-16,-98-65 15,-130 0-15,-97 0 16,97 0-16,-65 0 15,-33 0-15,1 0 63,32 0-47,65 0-16,-65 0 15,-65 0-15,98 0 16,-66 0-16,98 0 15,-130 0-15,98 0 16,0 0-16,-33 0 16,195 0-16,-65 0 15,65-65-15,-65 65 16,66-33-16,97-64 16,-98 64-16,0 0 15,-32-32-15,195 0 16,-261 0-16,34 65 15,-34 0-15,-64 0 16,-33 0-16,65 0 16,-65 0-16,65 0 15,-65 0-15,33 0 16,-1 0-16,-32 0 16,33 0-16,-65 0 15,162 0-15,-130 0 16,65 0-16,0 0 15,0 0-15,65 0 16,-65 0-16,66 0 16,64 65-16,-163-65 15,66 33-15,65-1 16,-131 66-16,164-65 16,-66-33-16,-98 65 15,66 0-15,-98-65 16,65 0-16,-65 65 15,65-65-15,1 32 16,-1 66-16,0-66 16,65 1-16,0-33 15,0 0-15,1 0 16,31 0-16,-129 0 16,97 0-16,-65 0 15,-32 0-15,32 0 16,-98 0-16,99 65 15,-66-65-15,0 0 16,32 0-16,-64 0 16,64 0-16,34 0 15,-99 0-15,98 0 16,-65 0-16,0 0 16,33 0-16,0 0 15,-33 0-15,65-65 16,-65 65-16,0 0 15,130-33 1,-130-64-16,33 97 16,32 0-16,-98 0 15,98 0-15,-65 0 0,1-65 16,31 65-16,1-65 16,-33 65-1,65-33-15,-65 33 16,0-32-16,-65 32 0,65 0 15,-32 0-15,-1 0 79,-32-65-17,65 32-46,-32 33-16,-33-33 15</inkml:trace>
  <inkml:trace contextRef="#ctx0" brushRef="#br0" timeOffset="5733.9374">4099 17403 0,'163'98'156,"65"-98"-140,195 0-16,-33 0 15,196 0-15,-66-33 16,-195-32-16,66 0 16,-1 0-16,-162 65 15,-66-130-15,-31 130 16,-66 0-16,0 0 16,32 0-16,-64 0 15,64 0-15,1 0 16,-33 0-16,65 0 15,0-32-15,-32 32 16,32 0-16,-32 0 16,-33 0-16,32 0 15,1 0-15,97 0 16,65 0-16,66-33 16,-196-32-16,0 32 15,-65 33-15,65-32 16,0 32-16,-65 0 15,0 0-15,33 0 16,32 0-16,-97 0 16,97 0-16,-65 0 15,65 0-15,163 65 16,-66-65-16,99 0 16,-66 0-16,130 0 15,-130 0-15,-129 0 16,-1 0-16,-33 0 15,1 0-15,-33 0 16,33 0-16,64 0 16,-97 0-16,65 0 15,1 0-15,64 0 16,-65 0-16,-33 0 16,34-33-16,-34 1 15,-32 32-15,65-65 16,-65 65-16,0-33 15,33 1-15,0 32 16,-33-65-16,32 65 16,33 0-16,-97-65 15,97 65-15,-65 0 16,0 0-16,33 0 16,-1 0-16,-32 0 15,66 0-15,-1 0 16,-65 0-16,0-65 15,32 65-15,1 0 16,-33 0-16,65 0 16,-65 0-16,0 0 15,33 0-15,65 0 16,-33 0-16,-33 0 16,-64 0-16,97 0 15,-33 0-15,1 0 16,-33 65-16,33-65 15,-66 0-15,98 32 16,-65-32-16,1 0 16,-1 0-16,-33 0 15,1 0 1,32 0 0,-33 0-1,66 0-15,-33 0 16,65 0-16,-65 0 15,0 0-15,0 0 16,0 0-16,33 0 0,-1 0 16,66 33-1,-65-33-15,64 0 0,-32 97 16,-32-97 0,-33 0-16,33 33 0,-66-33 15,33 0-15,0 0 31,-65 0-15,130 65 0,-32 0-16,0 0 15,-33-65-15,32 33 16,-64-33-16,97 32 16,-32-32-16,-1 0 15,-64 0-15,64 0 16,-64 0-16,-1 65 15,66-65-15,-66 0 16,-32 33-16,131-1 31,-131-32 16,65 0-31,130 0-1,-98 0 1,-64 0-16,97 0 16,-130 0-16,65 0 15,0 0 48,0 0-48</inkml:trace>
  <inkml:trace contextRef="#ctx0" brushRef="#br0" timeOffset="11514.7754">5043 13239 0,'0'0'63,"97"0"-47,424 131-16,-1-1 15,1 65-15,32-130 16,97 65-16,326 98 15,98-66-15,130-31 16,162 129-16,-130-65 16,-195-130-16,-33 33 15,-64-98 1,-163 0-16,-1-33 0,-259-32 16,-1-65-16,-129 97 15,-1-97-15,-260 0 16,65 98-16,-130-33 15,33-1-15,-66 1 16,66 65-16,-65-32 16,97 32-16,-33 0 15,1-98-15,-33 98 16,33 0-16,-66 0 16,98-32-16,-65-1 15,65-64-15,-65 97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8:19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25472 15712 0,'-32'-33'547,"-99"-64"-547,34-33 15,-98 130-15,64-66 16,34 1-16,-33 33 15,-33-98-15,66 97 16,-1-32-16,33 33 16,0-1-16,-65-32 15,65 33-15,0-1 16,32-32 15,-65 65-31,33 0 16,0-65-16,-65 0 15,130 65-15,-130-33 16,130-64-16,-65 97 16,-33-33-16,-64-64 31,32-34-31,65 99 16,32-1-16,-65-32 15,33 0-15,-32 0 16,-33 65-16,32 0 15,33-32-15,0-66 16,-65 66-16,97 32 16,-64-33-16,-33 33 15,65-65-15,-1 32 16,-64 1-16,0-33 16,0 32-16,0 1 15,0-33-15,0 65 16,97 0-16,-64-130 15,32 130-15,-33 0 16,0 0-16,33 0 16,0 0-16,-65 0 15,130 0-15,-32 0 16,-66 0-16,65 0 16,1 0-16,-33 0 15,32 0-15,1 0 16,-66 65-16,66-65 15,-33 32 1,0-32-16,-1 33 16,-64 64-16,130-64 0,-130 97 15,65-32-15,-32-1 16,64-32 0,-97 33-16,65-66 15,32 66-15,-64-1 0,97-31 16,0-66-16,0 65 15,-33-33 1,33 66 0,0-66-16,0 66 15,0-66-15,0 1 16,33 65-16,32-98 94,0 32-47,0-32-47,0 65 15,65 0-15,-130-65 16,65 65-16,0-65 15,-65 33-15,65-1 47,-32 33-31,64-32 0,-64-33-16,-1 0 15,34 0-15,-34 0 16,1 0-16,-33-98 234,-65 98-124</inkml:trace>
  <inkml:trace contextRef="#ctx0" brushRef="#br0" timeOffset="3030.9976">27099 16297 0,'-65'0'344,"-66"-130"-344,1 65 16,-32-65-16,-131 0 15,-32 65-15,-1-33 16,1-32-16,-65 33 16,64-34-16,-64 1 15,65 0-15,64 65 16,99 0-16,-66-65 15,-32 130-15,130-130 16,-1 130-16,66-33 16,-32-64-16,-1 97 15,33-33-15,0 1 16,-65-33-16,0 32 16,97-65-16,-64 66 15,32-1-15,-131-32 16,66 65-16,98-130 15,-66 130-15,33-32 16,0-66-16,0 98 16,0 0-16,-65 0 15,65 0-15,0 0 16,-65 0-16,97 0 16,-65 0-16,33 0 15,-65 0-15,65 0 16,-65 0-16,98 0 15,-99 98-15,1-1 16,33-64-16,32-1 16,-65 98-16,32 1 15,0-66-15,33 0 16,-32 32-16,-33 33 16,32-97-16,98 97 15,-65-130-15,0 65 16,65 0-1,0-65 95,260 325-95,-195-292 1,0 0-16,0 64 16,0-64-16,65-33 15,-64 0-15,-34 0 16,1 0-16,-164 0 156,1-33-156,98-64 16,-66-34-16,-64 99 15,64-66-15,-162-32 16,97 65-16,-65-32 16,-195-66-16,66 98 0,64-65 15,65 0 1,-32 64-16,97-31 16,66-66-16,32 98 15,-66-65-15,66 0 0,-65 65 16,130-33-1,-65 1-15,0-33 16,33 97-16,-1-65 16,-32 33-16,33-32 0,-66-1 15,98 33-15,0-65 16,0 65-16,0-65 16,0 97-16,0-64 15,0-66-15,130 65 16,0 33-16,-130 0 15,98-65-15,-1 65 16,-32-32-16,66-1 16,-34-32-16,-64 65 15,97 0-15,-130 65 16,97-33-16,-64-64 16,32 97-16,65 0 15,-97-33-15,-1 33 16,66 0-16,-66-32 15,98-34-15,-32 34 16,65-1-16,-33-97 16,130 65-16,98 65 15,-130-130-15,32 130 16,65 0-16,33 65 16,-65-65-16,65 0 15,162 65-15,-97 65 16,-65-65-16,-65 66 15,64-99-15,-96 98 16,-99-32-16,-64-33 16,32 32-16,-32-64 15,-33-33-15,32 0 16,196 65 15,-163-65-31,-32 0 16,-66 0-16,98 0 15,-65 0-15,1 0 16,129 0-16,-130-130 16,32 65-16,-64 0 15,97 0-15,0-65 16,-32 65-16,32-33 16,-33 65-16,-31-64 15,31 64-15,-64 33 16,32-65-16,0 65 15,-65 0 17,65 0-32,-33 0 15,66-130-15,-65 130 16,-1 0-16,98 0 16,-130-32-16,0 32 15,130 0-15,-130 0 16,130-98-16,-65 98 15,1 0-15,31 0 16,1 0-16,-33 0 16,65 0-16,-65 0 15,0 0-15,33 0 16,-1 0-16,-64 0 16,-1 0-1,33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864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49.37143" units="1/cm"/>
          <inkml:channelProperty channel="T" name="resolution" value="1" units="1/dev"/>
        </inkml:channelProperties>
      </inkml:inkSource>
      <inkml:timestamp xml:id="ts0" timeString="2018-09-11T03:38:5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11776 0,'-98'0'250,"66"0"-235,-66 32-15,65 33 0,-32-32 16,-65 97 0,130-98-16,-65-32 15,65 65-15,-65-32 16,65-1-16,0-32 62,0 196-46,0-131 0,0 65-16,0-33 15,0 1 1,0-33-16,65-65 0,-65 130 15,33-130 1,-33 65-16,32 0 16,-32-65-1,98 65 1,-66-32-16,-32-33 0,130 98 16,-32 32-16,0-65 15,-66-65-15,1 0 16,32 97-1,-33-97 1,1 0 78,-33 0-79,130 0 1,0 0 0,0 0-16,0 0 15,0 0-15,1 0 16,-1 0-16,65 0 16,130 0-16,-130 0 15,-64 0-15,64 0 16,0 0-16,-65 0 15,130 33-15,-195-33 16,65 0-16,-64 0 16,96 0-16,-64 0 15,-33 0-15,65 0 16,-32 0-16,-66 0 16,98 0-16,-32 0 15,-1 0-15,-32 0 16,33 0-16,-65 0 15,97-33-15,0 33 16,-130-32-16,65 32 16,0-65-16,0 65 15,-32 0-15,64 0 16,-32-65-16,33 65 16,-66-65-16,163 65 31,-64-33-31,-66 33 0,65 0 15,-33 0-15,-64 0 16,195-98-16,-66 98 16,-32-32-16,131 32 15,-66-98-15,0 66 16,-65 32-16,0-33 16,-32-32-16,-1-65 15,-64 130-15,-33 0 16,0-65 15,0 0-15,0 65-16,0-33 15,-98-64-15,98 97 16,-32-33-16,-66 1 16,66-66-16,-1 98 15,-32 0 16,0-32 48,0-33-79,65 32 0,-130 1 15,0 32 1,97-66-16,1 66 15,-33-65-15,32 65 0,-64 0 16,31-65-16,1 65 16,0 0-16,0-32 15,33 32-15,-66-98 16,33 98-16,65 0 16,-65 0-16,32-32 15,-64 32-15,32-33 16,0 33-16,65 0 15,-130-65-15,130 65 16,-33 0-16,-64 0 16,64 0-16,0 0 15,-32 0 1,33 0 0,-1 0-16,-64 0 15,-1 0-15,-32 0 16,0 0-16,65 0 15,-33 0-15,-64 0 16,31 0-16,-64 0 16,130 0-16,-65 0 15,-65 0-15,65 0 16,97 0-16,-97 0 16,33 0-16,-34 0 15,66 0-15,0 0 16,-65-32-16,0 32 15,65-33-15,-33 33 16,66 0-16,-66-65 16,66 65-16,-33 0 15,65 0 1,-65 0 0,0-33-16,65 33 15,-33 0 63,-65 0-62,66 0-16,-66 0 16,-32 0-16,65 0 15,-65 0-15,32 0 16,-64 0-16,32 0 15,-66 33-15,-96 97 16,129-130-16,-32 65 16,32-32-16,33-33 15,-98 0-15,98 0 16,65 0-16,0 0 16,33 0-1</inkml:trace>
  <inkml:trace contextRef="#ctx0" brushRef="#br0" timeOffset="1140.5473">10248 12198 0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9156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 err="1" smtClean="0"/>
              <a:t>UMin</a:t>
            </a:r>
            <a:r>
              <a:rPr lang="en-US" baseline="0" dirty="0" smtClean="0"/>
              <a:t> = 0</a:t>
            </a:r>
          </a:p>
          <a:p>
            <a:r>
              <a:rPr lang="en-US" baseline="0" dirty="0" err="1" smtClean="0"/>
              <a:t>Umax</a:t>
            </a:r>
            <a:r>
              <a:rPr lang="en-US" baseline="0" dirty="0" smtClean="0"/>
              <a:t>=2^w-</a:t>
            </a:r>
            <a:r>
              <a:rPr lang="en-US" altLang="zh-CN" baseline="0" dirty="0" smtClean="0"/>
              <a:t>-</a:t>
            </a:r>
            <a:r>
              <a:rPr lang="en-US" baseline="0" dirty="0" smtClean="0"/>
              <a:t>1</a:t>
            </a:r>
          </a:p>
          <a:p>
            <a:r>
              <a:rPr lang="en-US" baseline="0" dirty="0" err="1" smtClean="0"/>
              <a:t>Tmin</a:t>
            </a:r>
            <a:r>
              <a:rPr lang="en-US" baseline="0" dirty="0" smtClean="0"/>
              <a:t> = -2^w-1</a:t>
            </a:r>
          </a:p>
          <a:p>
            <a:r>
              <a:rPr lang="en-US" baseline="0" dirty="0" err="1" smtClean="0"/>
              <a:t>Tmax</a:t>
            </a:r>
            <a:r>
              <a:rPr lang="en-US" baseline="0" dirty="0" smtClean="0"/>
              <a:t> = 2^w-1-</a:t>
            </a:r>
            <a:r>
              <a:rPr lang="en-US" altLang="zh-CN" baseline="0" dirty="0" smtClean="0"/>
              <a:t>-</a:t>
            </a:r>
            <a:r>
              <a:rPr lang="en-US" baseline="0" dirty="0" smtClean="0"/>
              <a:t>1</a:t>
            </a:r>
          </a:p>
          <a:p>
            <a:r>
              <a:rPr lang="en-US" baseline="0" dirty="0" smtClean="0"/>
              <a:t>Minus 1 = 111…1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97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55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596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1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51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617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7263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4808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33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4755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488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7635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4001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3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455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5265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958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5284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750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51866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927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77894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274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3328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1039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95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957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1458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1231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50493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594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14083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8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04806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838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SSD SLC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 MLC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 TLC</a:t>
            </a:r>
            <a:r>
              <a:rPr lang="zh-CN" altLang="en-US" dirty="0" smtClean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6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3270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32411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234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7933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7483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06401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16743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70567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055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7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8984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80690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76343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1291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79876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74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0895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654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046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.doc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customXml" Target="../ink/ink1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Document2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3.doc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2.x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4.doc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Excel_97-2003_Worksheet5.xls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Microsoft_Excel_97-2003_Worksheet6.xls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customXml" Target="../ink/ink9.xml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Excel_97-2003_Worksheet7.xls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Word_97_-_2003_Document8.doc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Document10.doc"/><Relationship Id="rId5" Type="http://schemas.openxmlformats.org/officeDocument/2006/relationships/image" Target="../media/image28.emf"/><Relationship Id="rId4" Type="http://schemas.openxmlformats.org/officeDocument/2006/relationships/oleObject" Target="../embeddings/Microsoft_Word_97_-_2003_Document9.doc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emf"/><Relationship Id="rId4" Type="http://schemas.openxmlformats.org/officeDocument/2006/relationships/oleObject" Target="../embeddings/Microsoft_Word_97_-_2003_Document11.doc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Bits, Bytes, and Integers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</a:t>
            </a:r>
            <a:r>
              <a:rPr lang="en-US" sz="2000" b="0" baseline="30000" dirty="0" smtClean="0"/>
              <a:t>nd</a:t>
            </a:r>
            <a:r>
              <a:rPr lang="en-US" sz="2000" b="0" dirty="0" smtClean="0"/>
              <a:t> and 3</a:t>
            </a:r>
            <a:r>
              <a:rPr lang="en-US" sz="2000" b="0" baseline="30000" dirty="0" smtClean="0"/>
              <a:t>rd</a:t>
            </a:r>
            <a:r>
              <a:rPr lang="en-US" sz="2000" b="0" dirty="0" smtClean="0"/>
              <a:t> Lectures,  Sep. 3 and Sep. 8,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  <a:endParaRPr lang="en-US" b="0" dirty="0" smtClean="0">
              <a:solidFill>
                <a:srgbClr val="0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 smtClean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</a:t>
            </a: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03741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 smtClean="0"/>
              <a:t>Example: Representing &amp; Manipulating Sets</a:t>
            </a:r>
            <a:endParaRPr lang="en-US" dirty="0"/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Width </a:t>
            </a:r>
            <a:r>
              <a:rPr lang="en-US" dirty="0" err="1" smtClean="0"/>
              <a:t>w</a:t>
            </a:r>
            <a:r>
              <a:rPr lang="en-US" dirty="0" smtClean="0"/>
              <a:t> bit vector represents subsets of {0, …, </a:t>
            </a:r>
            <a:r>
              <a:rPr lang="en-US" dirty="0" err="1" smtClean="0"/>
              <a:t>w</a:t>
            </a:r>
            <a:r>
              <a:rPr lang="en-US" dirty="0" smtClean="0"/>
              <a:t>–1}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 = 1 if </a:t>
            </a:r>
            <a:r>
              <a:rPr lang="en-US" dirty="0" err="1" smtClean="0"/>
              <a:t>j</a:t>
            </a:r>
            <a:r>
              <a:rPr lang="en-US" dirty="0" smtClean="0"/>
              <a:t>  ∈ A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01101001	{ 0, 3, 5,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 smtClean="0">
                <a:sym typeface="Monaco" charset="0"/>
              </a:rPr>
              <a:t>4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 smtClean="0">
                <a:sym typeface="Monaco" charset="0"/>
              </a:rPr>
              <a:t>21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 smtClean="0">
              <a:sym typeface="Monaco" charset="0"/>
            </a:endParaRPr>
          </a:p>
          <a:p>
            <a:pPr lvl="2"/>
            <a:r>
              <a:rPr lang="en-US" dirty="0" smtClean="0">
                <a:sym typeface="Monaco" charset="0"/>
              </a:rPr>
              <a:t> 01010101	{ 0, 2, 4, 6 }</a:t>
            </a:r>
          </a:p>
          <a:p>
            <a:pPr lvl="2"/>
            <a:r>
              <a:rPr lang="en-US" dirty="0" smtClean="0">
                <a:sym typeface="Monaco" charset="0"/>
              </a:rPr>
              <a:t> </a:t>
            </a:r>
            <a:r>
              <a:rPr lang="en-US" i="1" dirty="0" smtClean="0">
                <a:sym typeface="Monaco" charset="0"/>
              </a:rPr>
              <a:t>7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 smtClean="0">
                <a:sym typeface="Monaco" charset="0"/>
              </a:rPr>
              <a:t>5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 smtClean="0">
                <a:sym typeface="Monaco" charset="0"/>
              </a:rPr>
              <a:t>3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 smtClean="0">
                <a:sym typeface="Monaco" charset="0"/>
              </a:rPr>
              <a:t>1</a:t>
            </a:r>
            <a:r>
              <a:rPr lang="en-US" i="1" dirty="0" smtClean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&amp;    Intersection		01000001	{ 0, 6 }</a:t>
            </a:r>
          </a:p>
          <a:p>
            <a:pPr lvl="1"/>
            <a:r>
              <a:rPr lang="en-US" dirty="0" smtClean="0"/>
              <a:t>|     Union			01111101	{ 0, 2, 3, 4, 5, 6 }</a:t>
            </a:r>
          </a:p>
          <a:p>
            <a:pPr lvl="1"/>
            <a:r>
              <a:rPr lang="en-US" dirty="0" smtClean="0"/>
              <a:t>^	    </a:t>
            </a:r>
            <a:r>
              <a:rPr lang="en-US" dirty="0" smtClean="0">
                <a:solidFill>
                  <a:srgbClr val="00B050"/>
                </a:solidFill>
              </a:rPr>
              <a:t>Symmetric difference</a:t>
            </a:r>
            <a:r>
              <a:rPr lang="en-US" dirty="0" smtClean="0"/>
              <a:t>	00111100	{ 2, 3, 4, 5 }</a:t>
            </a:r>
          </a:p>
          <a:p>
            <a:pPr lvl="1"/>
            <a:r>
              <a:rPr lang="en-US" dirty="0" smtClean="0"/>
              <a:t>~	    Complement		10101010	{ 1, 3, 5, 7 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</a:t>
            </a:r>
            <a:r>
              <a:rPr lang="en-US" sz="1800" dirty="0" smtClean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 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one </a:t>
            </a:r>
            <a:r>
              <a:rPr lang="en-US" sz="3200" dirty="0">
                <a:solidFill>
                  <a:srgbClr val="000000"/>
                </a:solidFill>
              </a:rPr>
              <a:t>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</a:t>
            </a:r>
            <a:r>
              <a:rPr lang="en-US" sz="32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</a:t>
            </a:r>
            <a:r>
              <a:rPr lang="en-US" sz="3200" dirty="0">
                <a:solidFill>
                  <a:srgbClr val="000000"/>
                </a:solidFill>
              </a:rPr>
              <a:t>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</a:t>
            </a:r>
            <a:r>
              <a:rPr lang="en-US" dirty="0" smtClean="0"/>
              <a:t>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</a:t>
            </a:r>
            <a:r>
              <a:rPr lang="en-US" dirty="0" smtClean="0"/>
              <a:t>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>
                <a:solidFill>
                  <a:srgbClr val="FF0000"/>
                </a:solidFill>
              </a:rPr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 </a:t>
            </a:r>
            <a:r>
              <a:rPr lang="en-US" dirty="0" smtClean="0">
                <a:latin typeface="Courier New" pitchFamily="49" charset="0"/>
              </a:rPr>
              <a:t>short</a:t>
            </a:r>
            <a:r>
              <a:rPr lang="en-US" dirty="0" smtClean="0"/>
              <a:t> 2 bytes long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Sign Bit</a:t>
            </a:r>
          </a:p>
          <a:p>
            <a:pPr lvl="1" eaLnBrk="1" hangingPunct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 smtClean="0"/>
              <a:t>0 for nonnegative</a:t>
            </a:r>
          </a:p>
          <a:p>
            <a:pPr lvl="2" eaLnBrk="1" hangingPunct="1">
              <a:defRPr/>
            </a:pPr>
            <a:r>
              <a:rPr lang="en-US" dirty="0" smtClean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0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1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2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-479880" y="1089000"/>
              <a:ext cx="11032200" cy="231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89240" y="1079640"/>
                <a:ext cx="11050920" cy="233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information as bits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 smtClean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Umin</a:t>
            </a:r>
            <a:r>
              <a:rPr lang="en-US" sz="2000" b="0" i="1" dirty="0" smtClean="0"/>
              <a:t> </a:t>
            </a:r>
            <a:r>
              <a:rPr lang="zh-CN" altLang="en-US" sz="2000" b="0" i="1" dirty="0" smtClean="0"/>
              <a:t>？</a:t>
            </a:r>
            <a:r>
              <a:rPr lang="en-US" sz="2000" b="0" dirty="0" smtClean="0"/>
              <a:t>	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endParaRPr lang="en-US" sz="2000" i="1" dirty="0"/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 smtClean="0"/>
              <a:t>UMax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？</a:t>
            </a:r>
            <a:r>
              <a:rPr lang="en-US" sz="2000" dirty="0" smtClean="0"/>
              <a:t>	</a:t>
            </a:r>
            <a:endParaRPr lang="en-US" sz="1800" dirty="0" smtClean="0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TMin</a:t>
            </a:r>
            <a:r>
              <a:rPr lang="en-US" sz="2000" b="0" dirty="0" smtClean="0"/>
              <a:t>	</a:t>
            </a:r>
            <a:r>
              <a:rPr lang="zh-CN" altLang="en-US" sz="2000" b="0" dirty="0" smtClean="0"/>
              <a:t>？</a:t>
            </a:r>
            <a:endParaRPr lang="en-US" sz="2000" b="0" dirty="0" smtClean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endParaRPr lang="en-US" sz="2000" i="1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 smtClean="0"/>
              <a:t>TMax</a:t>
            </a:r>
            <a:r>
              <a:rPr lang="en-US" sz="2000" dirty="0" smtClean="0"/>
              <a:t>  </a:t>
            </a:r>
            <a:r>
              <a:rPr lang="zh-CN" altLang="en-US" sz="2000" dirty="0" smtClean="0"/>
              <a:t>？</a:t>
            </a:r>
            <a:endParaRPr lang="en-US" sz="2000" dirty="0" smtClean="0"/>
          </a:p>
          <a:p>
            <a:pPr marL="457200" lvl="1" indent="0" eaLnBrk="1" hangingPunct="1">
              <a:buNone/>
              <a:tabLst>
                <a:tab pos="1714500" algn="l"/>
                <a:tab pos="2286000" algn="l"/>
              </a:tabLst>
              <a:defRPr/>
            </a:pPr>
            <a:r>
              <a:rPr lang="en-US" sz="2000" dirty="0" smtClean="0"/>
              <a:t>	</a:t>
            </a:r>
          </a:p>
          <a:p>
            <a:pPr>
              <a:tabLst>
                <a:tab pos="1714500" algn="l"/>
                <a:tab pos="2286000" algn="l"/>
              </a:tabLst>
              <a:defRPr/>
            </a:pPr>
            <a:r>
              <a:rPr lang="en-US" dirty="0" smtClean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 smtClean="0"/>
              <a:t>Minus 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 smtClean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|</a:t>
            </a:r>
            <a:r>
              <a:rPr lang="en-US" b="0" i="1" dirty="0" err="1" smtClean="0"/>
              <a:t>TMin</a:t>
            </a:r>
            <a:r>
              <a:rPr lang="en-US" b="0" i="1" dirty="0" smtClean="0"/>
              <a:t> </a:t>
            </a:r>
            <a:r>
              <a:rPr lang="en-US" b="0" dirty="0" smtClean="0"/>
              <a:t>| 	= 	</a:t>
            </a:r>
            <a:r>
              <a:rPr lang="en-US" b="0" i="1" dirty="0" err="1" smtClean="0"/>
              <a:t>TMax</a:t>
            </a:r>
            <a:r>
              <a:rPr lang="en-US" b="0" dirty="0" smtClean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 smtClean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 smtClean="0"/>
              <a:t>UMax</a:t>
            </a:r>
            <a:r>
              <a:rPr lang="en-US" b="0" dirty="0" smtClean="0"/>
              <a:t>	=	2 * </a:t>
            </a:r>
            <a:r>
              <a:rPr lang="en-US" b="0" i="1" dirty="0" err="1" smtClean="0"/>
              <a:t>TMax</a:t>
            </a:r>
            <a:r>
              <a:rPr lang="en-US" b="0" dirty="0" smtClean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 smtClean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161000" y="1861920"/>
              <a:ext cx="8430840" cy="443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1640" y="1852560"/>
                <a:ext cx="8449560" cy="44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Equivalence</a:t>
            </a:r>
          </a:p>
          <a:p>
            <a:pPr lvl="1" eaLnBrk="1" hangingPunct="1">
              <a:defRPr/>
            </a:pPr>
            <a:r>
              <a:rPr lang="en-US" dirty="0" smtClean="0"/>
              <a:t>Same encodings for nonnegative values</a:t>
            </a:r>
          </a:p>
          <a:p>
            <a:pPr eaLnBrk="1" hangingPunct="1">
              <a:defRPr/>
            </a:pPr>
            <a:r>
              <a:rPr lang="en-US" dirty="0" smtClean="0"/>
              <a:t>Uniqueness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 smtClean="0"/>
              <a:t>Each </a:t>
            </a:r>
            <a:r>
              <a:rPr lang="en-US" dirty="0" err="1" smtClean="0"/>
              <a:t>representable</a:t>
            </a:r>
            <a:r>
              <a:rPr lang="en-US" dirty="0" smtClean="0"/>
              <a:t> integer has unique bit encoding</a:t>
            </a:r>
          </a:p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 Can Invert Mappings</a:t>
            </a:r>
          </a:p>
          <a:p>
            <a:pPr lvl="1" eaLnBrk="1" hangingPunct="1">
              <a:defRPr/>
            </a:pPr>
            <a:r>
              <a:rPr lang="en-US" dirty="0" smtClean="0"/>
              <a:t>U2B(</a:t>
            </a:r>
            <a:r>
              <a:rPr lang="en-US" b="0" i="1" dirty="0" smtClean="0"/>
              <a:t>x</a:t>
            </a:r>
            <a:r>
              <a:rPr lang="en-US" dirty="0" smtClean="0"/>
              <a:t>)  =  B2U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 smtClean="0"/>
              <a:t>T2B(</a:t>
            </a:r>
            <a:r>
              <a:rPr lang="en-US" b="0" i="1" dirty="0" smtClean="0"/>
              <a:t>x</a:t>
            </a:r>
            <a:r>
              <a:rPr lang="en-US" dirty="0" smtClean="0"/>
              <a:t>)  =  B2T</a:t>
            </a:r>
            <a:r>
              <a:rPr lang="en-US" b="0" baseline="30000" dirty="0" smtClean="0"/>
              <a:t>-1</a:t>
            </a:r>
            <a:r>
              <a:rPr lang="en-US" dirty="0" smtClean="0"/>
              <a:t>(</a:t>
            </a:r>
            <a:r>
              <a:rPr lang="en-US" b="0" i="1" dirty="0" smtClean="0"/>
              <a:t>x</a:t>
            </a:r>
            <a:r>
              <a:rPr lang="en-US" dirty="0" smtClean="0"/>
              <a:t>)</a:t>
            </a:r>
          </a:p>
          <a:p>
            <a:pPr lvl="2" eaLnBrk="1" hangingPunct="1">
              <a:defRPr/>
            </a:pPr>
            <a:r>
              <a:rPr lang="en-US" dirty="0" smtClean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一一映射</a:t>
            </a:r>
            <a:endParaRPr lang="zh-CN" altLang="en-US" dirty="0"/>
          </a:p>
        </p:txBody>
      </p:sp>
      <p:pic>
        <p:nvPicPr>
          <p:cNvPr id="74754" name="Picture 2" descr="https://gss3.bdstatic.com/-Po3dSag_xI4khGkpoWK1HF6hhy/baike/w%3D268%3Bg%3D0/sign=c54c38c6bb389b5038ffe754bd0e82e0/b21bb051f8198618c5e7cd5c48ed2e738ad4e6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54" y="2286000"/>
            <a:ext cx="25527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 smtClean="0"/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 smtClean="0"/>
              <a:t>Mappings between unsigned and two’s complement numbers: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>
            <a:off x="5029200" y="6400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29200" y="4114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 smtClean="0">
                  <a:latin typeface="Calibri" pitchFamily="34" charset="0"/>
                </a:rPr>
                <a:t>+/- 16</a:t>
              </a:r>
              <a:endParaRPr lang="en-US" dirty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69600" y="4766040"/>
              <a:ext cx="4298040" cy="79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240" y="4756680"/>
                <a:ext cx="4316760" cy="81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 smtClean="0">
                <a:latin typeface="Calibri" pitchFamily="34" charset="0"/>
                <a:sym typeface="Symbol" pitchFamily="18" charset="2"/>
              </a:rPr>
              <a:t>becomes</a:t>
            </a:r>
            <a:endParaRPr lang="en-US" b="0" i="1" dirty="0">
              <a:latin typeface="Calibri" pitchFamily="34" charset="0"/>
              <a:sym typeface="Symbol" pitchFamily="18" charset="2"/>
            </a:endParaRP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</a:t>
            </a:r>
            <a:r>
              <a:rPr lang="en-US" sz="2000" b="0" dirty="0" smtClean="0">
                <a:latin typeface="Calibri" pitchFamily="34" charset="0"/>
              </a:rPr>
              <a:t>Complement Range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2’s Comp.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Unsigned</a:t>
            </a:r>
          </a:p>
          <a:p>
            <a:pPr lvl="1" eaLnBrk="1" hangingPunct="1">
              <a:defRPr/>
            </a:pPr>
            <a:r>
              <a:rPr lang="en-US" smtClean="0"/>
              <a:t>Ordering Inversion</a:t>
            </a:r>
          </a:p>
          <a:p>
            <a:pPr lvl="1" eaLnBrk="1" hangingPunct="1">
              <a:defRPr/>
            </a:pPr>
            <a:r>
              <a:rPr lang="en-US" smtClean="0"/>
              <a:t>Negative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smtClean="0"/>
              <a:t> Big Positive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14600" y="3384360"/>
              <a:ext cx="5527800" cy="515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3375000"/>
                <a:ext cx="5546520" cy="517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Mapping Signed </a:t>
            </a:r>
            <a:r>
              <a:rPr lang="en-US" dirty="0" smtClean="0">
                <a:sym typeface="Symbol" pitchFamily="18" charset="2"/>
              </a:rPr>
              <a:t></a:t>
            </a:r>
            <a:r>
              <a:rPr lang="en-US" dirty="0" smtClean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>
            <a:off x="5029200" y="6400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029200" y="4114800"/>
            <a:ext cx="1905000" cy="0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909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Constants</a:t>
            </a:r>
          </a:p>
          <a:p>
            <a:pPr lvl="1" eaLnBrk="1" hangingPunct="1">
              <a:defRPr/>
            </a:pPr>
            <a:r>
              <a:rPr lang="en-US" dirty="0" smtClean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 smtClean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 smtClean="0"/>
              <a:t>Casting</a:t>
            </a:r>
          </a:p>
          <a:p>
            <a:pPr lvl="1" eaLnBrk="1" hangingPunct="1">
              <a:defRPr/>
            </a:pPr>
            <a:r>
              <a:rPr lang="en-US" dirty="0" smtClean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(unsigned)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tx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ux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uy</a:t>
            </a:r>
            <a:r>
              <a:rPr lang="en-US" sz="1800" b="1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</a:rPr>
              <a:t>ty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If there is a mix of unsigned and signed in single expression, </a:t>
            </a:r>
            <a:br>
              <a:rPr lang="en-US" dirty="0" smtClean="0"/>
            </a:br>
            <a:r>
              <a:rPr lang="en-US" b="1" i="1" dirty="0" smtClean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Including comparison operations </a:t>
            </a:r>
            <a:r>
              <a:rPr lang="en-US" b="1" dirty="0" smtClean="0">
                <a:latin typeface="Courier New" pitchFamily="49" charset="0"/>
              </a:rPr>
              <a:t>&lt;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==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&lt;=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Examples for </a:t>
            </a:r>
            <a:r>
              <a:rPr lang="en-US" i="1" dirty="0" smtClean="0"/>
              <a:t>W</a:t>
            </a:r>
            <a:r>
              <a:rPr lang="en-US" dirty="0" smtClean="0"/>
              <a:t> = 32:    </a:t>
            </a:r>
            <a:r>
              <a:rPr lang="en-US" b="1" dirty="0" smtClean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 smtClean="0"/>
              <a:t>Constant</a:t>
            </a:r>
            <a:r>
              <a:rPr lang="en-US" baseline="-25000" dirty="0" smtClean="0"/>
              <a:t>1</a:t>
            </a:r>
            <a:r>
              <a:rPr lang="en-US" dirty="0" smtClean="0"/>
              <a:t>	Constant</a:t>
            </a:r>
            <a:r>
              <a:rPr lang="en-US" baseline="-25000" dirty="0" smtClean="0"/>
              <a:t>2</a:t>
            </a:r>
            <a:r>
              <a:rPr lang="en-US" dirty="0" smtClean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 smtClean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 smtClean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 smtClean="0"/>
              <a:t>	 2147483647 	(</a:t>
            </a:r>
            <a:r>
              <a:rPr lang="en-US" sz="2100" dirty="0" err="1" smtClean="0"/>
              <a:t>int</a:t>
            </a:r>
            <a:r>
              <a:rPr lang="en-US" sz="2100" dirty="0" smtClean="0"/>
              <a:t>) 2147483648U </a:t>
            </a:r>
            <a:r>
              <a:rPr lang="en-US" dirty="0" smtClean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 smtClean="0"/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Task:</a:t>
            </a:r>
          </a:p>
          <a:p>
            <a:pPr lvl="1" eaLnBrk="1" hangingPunct="1">
              <a:defRPr/>
            </a:pPr>
            <a:r>
              <a:rPr lang="en-US" smtClean="0"/>
              <a:t>Given </a:t>
            </a:r>
            <a:r>
              <a:rPr lang="en-US" i="1" smtClean="0"/>
              <a:t>w</a:t>
            </a:r>
            <a:r>
              <a:rPr lang="en-US" smtClean="0"/>
              <a:t>-bit signed integer </a:t>
            </a:r>
            <a:r>
              <a:rPr lang="en-US" i="1" smtClean="0"/>
              <a:t>x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Convert it to </a:t>
            </a:r>
            <a:r>
              <a:rPr lang="en-US" i="1" smtClean="0"/>
              <a:t>w</a:t>
            </a:r>
            <a:r>
              <a:rPr lang="en-US" smtClean="0"/>
              <a:t>+</a:t>
            </a:r>
            <a:r>
              <a:rPr lang="en-US" i="1" smtClean="0"/>
              <a:t>k</a:t>
            </a:r>
            <a:r>
              <a:rPr lang="en-US" smtClean="0"/>
              <a:t>-bit integer with same value</a:t>
            </a:r>
          </a:p>
          <a:p>
            <a:pPr eaLnBrk="1" hangingPunct="1">
              <a:defRPr/>
            </a:pPr>
            <a:r>
              <a:rPr lang="en-US" smtClean="0"/>
              <a:t>Rule:</a:t>
            </a:r>
          </a:p>
          <a:p>
            <a:pPr lvl="1" eaLnBrk="1" hangingPunct="1">
              <a:defRPr/>
            </a:pPr>
            <a:r>
              <a:rPr lang="en-US" smtClean="0"/>
              <a:t>Make </a:t>
            </a:r>
            <a:r>
              <a:rPr lang="en-US" i="1" smtClean="0"/>
              <a:t>k</a:t>
            </a:r>
            <a:r>
              <a:rPr lang="en-US" smtClean="0"/>
              <a:t> copies of sign bit:</a:t>
            </a:r>
          </a:p>
          <a:p>
            <a:pPr lvl="1" eaLnBrk="1" hangingPunct="1">
              <a:defRPr/>
            </a:pPr>
            <a:r>
              <a:rPr lang="en-US" b="0" i="1" smtClean="0"/>
              <a:t>X</a:t>
            </a:r>
            <a:r>
              <a:rPr lang="en-US" smtClean="0"/>
              <a:t> </a:t>
            </a:r>
            <a:r>
              <a:rPr lang="en-US" smtClean="0">
                <a:latin typeface="Symbol" pitchFamily="18" charset="2"/>
              </a:rPr>
              <a:t></a:t>
            </a:r>
            <a:r>
              <a:rPr lang="en-US" smtClean="0"/>
              <a:t> = 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–1 </a:t>
            </a:r>
            <a:r>
              <a:rPr lang="en-US" smtClean="0"/>
              <a:t>, </a:t>
            </a:r>
            <a:r>
              <a:rPr lang="en-US" b="0" i="1" smtClean="0"/>
              <a:t>x</a:t>
            </a:r>
            <a:r>
              <a:rPr lang="en-US" b="0" i="1" baseline="-25000" smtClean="0"/>
              <a:t>w</a:t>
            </a:r>
            <a:r>
              <a:rPr lang="en-US" b="0" baseline="-25000" smtClean="0"/>
              <a:t>–2 </a:t>
            </a:r>
            <a:r>
              <a:rPr lang="en-US" smtClean="0"/>
              <a:t>,…, </a:t>
            </a:r>
            <a:r>
              <a:rPr lang="en-US" b="0" i="1" smtClean="0"/>
              <a:t>x</a:t>
            </a:r>
            <a:r>
              <a:rPr lang="en-US" b="0" baseline="-25000" smtClean="0"/>
              <a:t>0</a:t>
            </a:r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 smtClean="0"/>
              <a:t>Converting from smaller to larger integer data type</a:t>
            </a:r>
          </a:p>
          <a:p>
            <a:r>
              <a:rPr lang="en-US" dirty="0" smtClean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047560" y="3267360"/>
              <a:ext cx="6019920" cy="2705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200" y="3258000"/>
                <a:ext cx="6038640" cy="272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 smtClean="0"/>
              <a:t>Summary:</a:t>
            </a:r>
            <a:br>
              <a:rPr lang="en-US" dirty="0" smtClean="0"/>
            </a:br>
            <a:r>
              <a:rPr lang="en-US" dirty="0" smtClean="0"/>
              <a:t>Expanding, Truncating: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 smtClean="0"/>
              <a:t>Expanding (e.g., short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Unsigned: zeros added</a:t>
            </a:r>
          </a:p>
          <a:p>
            <a:pPr lvl="1"/>
            <a:r>
              <a:rPr lang="en-US" dirty="0" smtClean="0"/>
              <a:t>Signed: sign extension</a:t>
            </a:r>
          </a:p>
          <a:p>
            <a:pPr lvl="1"/>
            <a:r>
              <a:rPr lang="en-US" dirty="0" smtClean="0"/>
              <a:t>Both yield expected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Truncating (e.g., unsigned to unsigned short)</a:t>
            </a:r>
          </a:p>
          <a:p>
            <a:pPr lvl="1"/>
            <a:r>
              <a:rPr lang="en-US" dirty="0" smtClean="0"/>
              <a:t>Unsigned/signed: bits are truncated</a:t>
            </a:r>
          </a:p>
          <a:p>
            <a:pPr lvl="1"/>
            <a:r>
              <a:rPr lang="en-US" dirty="0" smtClean="0"/>
              <a:t>Result reinterpreted</a:t>
            </a:r>
          </a:p>
          <a:p>
            <a:pPr lvl="1"/>
            <a:r>
              <a:rPr lang="en-US" dirty="0" smtClean="0"/>
              <a:t>Unsigned: mod operation</a:t>
            </a:r>
          </a:p>
          <a:p>
            <a:pPr lvl="1"/>
            <a:r>
              <a:rPr lang="en-US" dirty="0" smtClean="0"/>
              <a:t>Signed: similar to mod</a:t>
            </a:r>
          </a:p>
          <a:p>
            <a:pPr lvl="1"/>
            <a:r>
              <a:rPr lang="en-US" dirty="0" smtClean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 smtClean="0"/>
              <a:t>Addition, negation, multiplication, shifting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Summary</a:t>
            </a:r>
            <a:endParaRPr lang="en-US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 smtClean="0"/>
              <a:t>s</a:t>
            </a:r>
            <a:r>
              <a:rPr lang="en-US" b="0" dirty="0" smtClean="0"/>
              <a:t>		=	 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	=	</a:t>
            </a:r>
            <a:r>
              <a:rPr lang="en-US" b="0" i="1" dirty="0" smtClean="0"/>
              <a:t>u</a:t>
            </a:r>
            <a:r>
              <a:rPr lang="en-US" b="0" dirty="0" smtClean="0"/>
              <a:t> + </a:t>
            </a:r>
            <a:r>
              <a:rPr lang="en-US" b="0" i="1" dirty="0" smtClean="0"/>
              <a:t>v</a:t>
            </a:r>
            <a:r>
              <a:rPr lang="en-US" b="0" dirty="0" smtClean="0"/>
              <a:t>  mod 2</a:t>
            </a:r>
            <a:r>
              <a:rPr lang="en-US" b="0" i="1" baseline="30000" dirty="0" smtClean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422320" y="1112400"/>
              <a:ext cx="4579560" cy="2623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2960" y="1103040"/>
                <a:ext cx="4598280" cy="264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 smtClean="0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4-bit integers </a:t>
            </a:r>
            <a:r>
              <a:rPr lang="en-US" i="1" smtClean="0"/>
              <a:t>u</a:t>
            </a:r>
            <a:r>
              <a:rPr lang="en-US" smtClean="0"/>
              <a:t>, </a:t>
            </a:r>
            <a:r>
              <a:rPr lang="en-US" i="1" smtClean="0"/>
              <a:t>v</a:t>
            </a:r>
            <a:endParaRPr lang="en-US" smtClean="0"/>
          </a:p>
          <a:p>
            <a:pPr marL="635000" lvl="1" indent="-228600" eaLnBrk="1" hangingPunct="1">
              <a:defRPr/>
            </a:pPr>
            <a:r>
              <a:rPr lang="en-US" smtClean="0"/>
              <a:t>Compute true sum Add</a:t>
            </a:r>
            <a:r>
              <a:rPr lang="en-US" baseline="-25000" smtClean="0"/>
              <a:t>4</a:t>
            </a:r>
            <a:r>
              <a:rPr lang="en-US" smtClean="0"/>
              <a:t>(</a:t>
            </a:r>
            <a:r>
              <a:rPr lang="en-US" i="1" smtClean="0"/>
              <a:t>u</a:t>
            </a:r>
            <a:r>
              <a:rPr lang="en-US" smtClean="0"/>
              <a:t> , </a:t>
            </a:r>
            <a:r>
              <a:rPr lang="en-US" i="1" smtClean="0"/>
              <a:t>v</a:t>
            </a:r>
            <a:r>
              <a:rPr lang="en-US" smtClean="0"/>
              <a:t>)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Values increase linearly with </a:t>
            </a:r>
            <a:r>
              <a:rPr lang="en-US" i="1" smtClean="0"/>
              <a:t>u</a:t>
            </a:r>
            <a:r>
              <a:rPr lang="en-US" smtClean="0"/>
              <a:t> and </a:t>
            </a:r>
            <a:r>
              <a:rPr lang="en-US" i="1" smtClean="0"/>
              <a:t>v</a:t>
            </a:r>
          </a:p>
          <a:p>
            <a:pPr marL="635000" lvl="1" indent="-228600" eaLnBrk="1" hangingPunct="1">
              <a:defRPr/>
            </a:pPr>
            <a:r>
              <a:rPr lang="en-US" smtClean="0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Casting Signed ↔ Unsigned: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 smtClean="0"/>
              <a:t>Bit pattern is maintained</a:t>
            </a:r>
          </a:p>
          <a:p>
            <a:r>
              <a:rPr lang="en-US" dirty="0" smtClean="0"/>
              <a:t>But reinterpreted</a:t>
            </a:r>
          </a:p>
          <a:p>
            <a:r>
              <a:rPr lang="en-US" dirty="0" smtClean="0"/>
              <a:t>Can have unexpected effects: adding or subtracting 2</a:t>
            </a:r>
            <a:r>
              <a:rPr lang="en-US" baseline="30000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Expression containing signed and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/>
              <a:t> is cast to </a:t>
            </a:r>
            <a:r>
              <a:rPr lang="en-US" dirty="0" smtClean="0">
                <a:latin typeface="Courier New"/>
                <a:cs typeface="Courier New"/>
              </a:rPr>
              <a:t>unsigned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alibri" pitchFamily="34" charset="0"/>
              </a:rPr>
              <a:t>关于补码：</a:t>
            </a:r>
            <a:r>
              <a:rPr lang="en-US" altLang="zh-CN" dirty="0" smtClean="0">
                <a:latin typeface="Calibri" pitchFamily="34" charset="0"/>
              </a:rPr>
              <a:t/>
            </a:r>
            <a:br>
              <a:rPr lang="en-US" altLang="zh-CN" dirty="0" smtClean="0">
                <a:latin typeface="Calibri" pitchFamily="34" charset="0"/>
              </a:rPr>
            </a:br>
            <a:r>
              <a:rPr lang="en-US" altLang="zh-CN" dirty="0" smtClean="0">
                <a:latin typeface="Calibri" pitchFamily="34" charset="0"/>
              </a:rPr>
              <a:t>x = </a:t>
            </a:r>
            <a:r>
              <a:rPr lang="en-US" altLang="zh-CN" dirty="0" err="1" smtClean="0">
                <a:latin typeface="Calibri" pitchFamily="34" charset="0"/>
              </a:rPr>
              <a:t>Tmin</a:t>
            </a:r>
            <a:r>
              <a:rPr lang="en-US" altLang="zh-CN" dirty="0" smtClean="0">
                <a:latin typeface="Calibri" pitchFamily="34" charset="0"/>
              </a:rPr>
              <a:t> 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zh-CN" altLang="en-US" dirty="0" smtClean="0">
                <a:latin typeface="Calibri" pitchFamily="34" charset="0"/>
              </a:rPr>
              <a:t>  </a:t>
            </a:r>
            <a:r>
              <a:rPr lang="en-US" altLang="zh-CN" smtClean="0">
                <a:latin typeface="Calibri" pitchFamily="34" charset="0"/>
                <a:sym typeface="Wingdings" panose="05000000000000000000" pitchFamily="2" charset="2"/>
              </a:rPr>
              <a:t> -x = x</a:t>
            </a:r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true sum ≥ 2</a:t>
            </a:r>
            <a:r>
              <a:rPr lang="en-US" i="1" baseline="30000" smtClean="0"/>
              <a:t>w</a:t>
            </a: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 smtClean="0"/>
              <a:t>TAdd</a:t>
            </a:r>
            <a:r>
              <a:rPr lang="en-US" dirty="0" smtClean="0"/>
              <a:t> and </a:t>
            </a:r>
            <a:r>
              <a:rPr lang="en-US" dirty="0" err="1" smtClean="0"/>
              <a:t>UAdd</a:t>
            </a:r>
            <a:r>
              <a:rPr lang="en-US" dirty="0" smtClean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	s = 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 smtClean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smtClean="0"/>
              <a:t>Will give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475640" y="4766040"/>
              <a:ext cx="7401960" cy="1710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6280" y="4756680"/>
                <a:ext cx="7420680" cy="172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</a:t>
            </a:r>
            <a:r>
              <a:rPr lang="en-US" sz="1800" b="0" baseline="30000" dirty="0" smtClean="0">
                <a:latin typeface="Calibri" pitchFamily="34" charset="0"/>
              </a:rPr>
              <a:t>1</a:t>
            </a:r>
            <a:r>
              <a:rPr lang="en-US" sz="1800" b="0" dirty="0" smtClean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03480" y="3829320"/>
              <a:ext cx="4052520" cy="203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4120" y="3819960"/>
                <a:ext cx="4071240" cy="205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mtClean="0"/>
              <a:t>Values</a:t>
            </a:r>
          </a:p>
          <a:p>
            <a:pPr lvl="1" eaLnBrk="1" hangingPunct="1">
              <a:defRPr/>
            </a:pPr>
            <a:r>
              <a:rPr lang="en-US" smtClean="0"/>
              <a:t>4-bit two’s comp.</a:t>
            </a:r>
          </a:p>
          <a:p>
            <a:pPr lvl="1" eaLnBrk="1" hangingPunct="1">
              <a:defRPr/>
            </a:pPr>
            <a:r>
              <a:rPr lang="en-US" smtClean="0"/>
              <a:t>Range from -8 to +7</a:t>
            </a:r>
          </a:p>
          <a:p>
            <a:pPr eaLnBrk="1" hangingPunct="1">
              <a:defRPr/>
            </a:pPr>
            <a:r>
              <a:rPr lang="en-US" smtClean="0"/>
              <a:t>Wraps Around</a:t>
            </a:r>
          </a:p>
          <a:p>
            <a:pPr lvl="1" eaLnBrk="1" hangingPunct="1">
              <a:defRPr/>
            </a:pPr>
            <a:r>
              <a:rPr lang="en-US" smtClean="0"/>
              <a:t>If sum </a:t>
            </a:r>
            <a:r>
              <a:rPr lang="en-US" smtClean="0">
                <a:sym typeface="Symbol" pitchFamily="18" charset="2"/>
              </a:rPr>
              <a:t> </a:t>
            </a:r>
            <a:r>
              <a:rPr lang="en-US" smtClean="0"/>
              <a:t>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negative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  <a:p>
            <a:pPr lvl="1" eaLnBrk="1" hangingPunct="1">
              <a:defRPr/>
            </a:pPr>
            <a:r>
              <a:rPr lang="en-US" smtClean="0"/>
              <a:t>If sum &lt; –2</a:t>
            </a:r>
            <a:r>
              <a:rPr lang="en-US" i="1" baseline="30000" smtClean="0"/>
              <a:t>w</a:t>
            </a:r>
            <a:r>
              <a:rPr lang="en-US" baseline="30000" smtClean="0"/>
              <a:t>–1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Becomes positive</a:t>
            </a:r>
          </a:p>
          <a:p>
            <a:pPr lvl="2" eaLnBrk="1" hangingPunct="1">
              <a:defRPr/>
            </a:pPr>
            <a:r>
              <a:rPr lang="en-US" smtClean="0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194840" y="4192200"/>
              <a:ext cx="2810880" cy="714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5480" y="4182840"/>
                <a:ext cx="2829600" cy="73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Goal: Computing Product of </a:t>
            </a:r>
            <a:r>
              <a:rPr lang="en-US" b="0" i="1" dirty="0" smtClean="0"/>
              <a:t>w</a:t>
            </a:r>
            <a:r>
              <a:rPr lang="en-US" dirty="0" smtClean="0"/>
              <a:t>-bit numbers </a:t>
            </a:r>
            <a:r>
              <a:rPr lang="en-US" b="0" i="1" dirty="0" smtClean="0"/>
              <a:t>x</a:t>
            </a:r>
            <a:r>
              <a:rPr lang="en-US" dirty="0" smtClean="0"/>
              <a:t>, </a:t>
            </a:r>
            <a:r>
              <a:rPr lang="en-US" b="0" i="1" dirty="0" smtClean="0"/>
              <a:t>y</a:t>
            </a:r>
          </a:p>
          <a:p>
            <a:pPr lvl="1" eaLnBrk="1" hangingPunct="1">
              <a:defRPr/>
            </a:pPr>
            <a:r>
              <a:rPr lang="en-US" dirty="0" smtClean="0"/>
              <a:t>Either signed or unsigned</a:t>
            </a:r>
          </a:p>
          <a:p>
            <a:pPr eaLnBrk="1" hangingPunct="1">
              <a:defRPr/>
            </a:pPr>
            <a:r>
              <a:rPr lang="en-US" dirty="0" smtClean="0"/>
              <a:t>But, exact results can be bigger than </a:t>
            </a:r>
            <a:r>
              <a:rPr lang="en-US" b="0" i="1" dirty="0" err="1" smtClean="0"/>
              <a:t>w</a:t>
            </a:r>
            <a:r>
              <a:rPr lang="en-US" b="0" i="1" dirty="0" smtClean="0"/>
              <a:t> </a:t>
            </a:r>
            <a:r>
              <a:rPr lang="en-US" dirty="0" smtClean="0"/>
              <a:t>bits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Unsigned: up to 2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2">
              <a:defRPr/>
            </a:pPr>
            <a:r>
              <a:rPr lang="en-US" b="0" dirty="0" smtClean="0"/>
              <a:t>Result range: 0 ≤ </a:t>
            </a:r>
            <a:r>
              <a:rPr lang="en-US" b="0" i="1" dirty="0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1)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dirty="0" smtClean="0"/>
              <a:t> –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+1</a:t>
            </a:r>
            <a:r>
              <a:rPr lang="en-US" b="0" dirty="0" smtClean="0"/>
              <a:t> + 1</a:t>
            </a:r>
          </a:p>
          <a:p>
            <a:pPr lvl="1" eaLnBrk="1" hangingPunct="1">
              <a:defRPr/>
            </a:pPr>
            <a:r>
              <a:rPr lang="en-US" dirty="0" smtClean="0"/>
              <a:t>Two’s complement min (negative): Up to 2</a:t>
            </a:r>
            <a:r>
              <a:rPr lang="en-US" i="1" dirty="0" smtClean="0"/>
              <a:t>w</a:t>
            </a:r>
            <a:r>
              <a:rPr lang="en-US" dirty="0" smtClean="0"/>
              <a:t>-1 bits</a:t>
            </a:r>
          </a:p>
          <a:p>
            <a:pPr lvl="2">
              <a:defRPr/>
            </a:pPr>
            <a:r>
              <a:rPr lang="en-US" b="0" dirty="0" smtClean="0"/>
              <a:t>Result range</a:t>
            </a:r>
            <a:r>
              <a:rPr lang="en-US" b="0" i="1" dirty="0" smtClean="0"/>
              <a:t>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 ≥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)*(2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–1)  =  –2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 </a:t>
            </a:r>
            <a:r>
              <a:rPr lang="en-US" b="0" dirty="0" smtClean="0"/>
              <a:t>+ 2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</a:p>
          <a:p>
            <a:pPr lvl="1">
              <a:defRPr/>
            </a:pPr>
            <a:r>
              <a:rPr lang="en-US" dirty="0" smtClean="0"/>
              <a:t>Two’s complement max (positive): Up to 2</a:t>
            </a:r>
            <a:r>
              <a:rPr lang="en-US" i="1" dirty="0" smtClean="0"/>
              <a:t>w</a:t>
            </a:r>
            <a:r>
              <a:rPr lang="en-US" dirty="0" smtClean="0"/>
              <a:t> bits, but only for (</a:t>
            </a:r>
            <a:r>
              <a:rPr lang="en-US" i="1" dirty="0" smtClean="0"/>
              <a:t>TMin</a:t>
            </a:r>
            <a:r>
              <a:rPr lang="en-US" i="1" baseline="-25000" dirty="0" smtClean="0"/>
              <a:t>w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pPr lvl="2">
              <a:defRPr/>
            </a:pPr>
            <a:r>
              <a:rPr lang="en-US" b="0" dirty="0" smtClean="0"/>
              <a:t>Result range: </a:t>
            </a:r>
            <a:r>
              <a:rPr lang="en-US" b="0" i="1" dirty="0" err="1" smtClean="0"/>
              <a:t>x</a:t>
            </a:r>
            <a:r>
              <a:rPr lang="en-US" b="0" dirty="0" smtClean="0"/>
              <a:t> * </a:t>
            </a:r>
            <a:r>
              <a:rPr lang="en-US" b="0" i="1" dirty="0" smtClean="0"/>
              <a:t>y</a:t>
            </a:r>
            <a:r>
              <a:rPr lang="en-US" b="0" dirty="0" smtClean="0"/>
              <a:t> ≤ (–2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–1</a:t>
            </a:r>
            <a:r>
              <a:rPr lang="en-US" b="0" dirty="0" smtClean="0"/>
              <a:t>) </a:t>
            </a:r>
            <a:r>
              <a:rPr lang="en-US" b="0" baseline="30000" dirty="0" smtClean="0"/>
              <a:t>2</a:t>
            </a:r>
            <a:r>
              <a:rPr lang="en-US" b="0" dirty="0" smtClean="0"/>
              <a:t>  =  2</a:t>
            </a:r>
            <a:r>
              <a:rPr lang="en-US" b="0" baseline="30000" dirty="0" smtClean="0"/>
              <a:t>2</a:t>
            </a:r>
            <a:r>
              <a:rPr lang="en-US" b="0" i="1" baseline="30000" dirty="0" smtClean="0"/>
              <a:t>w</a:t>
            </a:r>
            <a:r>
              <a:rPr lang="en-US" b="0" baseline="30000" dirty="0" smtClean="0"/>
              <a:t>–2</a:t>
            </a:r>
          </a:p>
          <a:p>
            <a:pPr eaLnBrk="1" hangingPunct="1">
              <a:defRPr/>
            </a:pPr>
            <a:r>
              <a:rPr lang="en-US" dirty="0" smtClean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 smtClean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 smtClean="0"/>
              <a:t>is done in software, if needed</a:t>
            </a:r>
          </a:p>
          <a:p>
            <a:pPr lvl="2">
              <a:defRPr/>
            </a:pPr>
            <a:r>
              <a:rPr lang="en-US" dirty="0" smtClean="0"/>
              <a:t>e.g., by “arbitrary precision” arithmetic packages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83840" y="3583440"/>
              <a:ext cx="6933240" cy="441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480" y="3574080"/>
                <a:ext cx="6951960" cy="44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 smtClean="0"/>
              <a:t>UMult</a:t>
            </a:r>
            <a:r>
              <a:rPr lang="en-US" b="0" i="1" baseline="-25000" smtClean="0"/>
              <a:t>w</a:t>
            </a:r>
            <a:r>
              <a:rPr lang="en-US" b="0" smtClean="0"/>
              <a:t>(</a:t>
            </a:r>
            <a:r>
              <a:rPr lang="en-US" b="0" i="1" smtClean="0"/>
              <a:t>u</a:t>
            </a:r>
            <a:r>
              <a:rPr lang="en-US" b="0" smtClean="0"/>
              <a:t> , </a:t>
            </a:r>
            <a:r>
              <a:rPr lang="en-US" b="0" i="1" smtClean="0"/>
              <a:t>v</a:t>
            </a:r>
            <a:r>
              <a:rPr lang="en-US" b="0" smtClean="0"/>
              <a:t>)	=	</a:t>
            </a:r>
            <a:r>
              <a:rPr lang="en-US" b="0" i="1" smtClean="0"/>
              <a:t>u</a:t>
            </a:r>
            <a:r>
              <a:rPr lang="en-US" b="0" smtClean="0"/>
              <a:t>   · </a:t>
            </a:r>
            <a:r>
              <a:rPr lang="en-US" b="0" i="1" smtClean="0"/>
              <a:t>v</a:t>
            </a:r>
            <a:r>
              <a:rPr lang="en-US" b="0" smtClean="0"/>
              <a:t>  mod 2</a:t>
            </a:r>
            <a:r>
              <a:rPr lang="en-US" b="0" i="1" baseline="30000" smtClean="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Ignores high order </a:t>
            </a:r>
            <a:r>
              <a:rPr lang="en-US" b="0" i="1" smtClean="0"/>
              <a:t>w</a:t>
            </a:r>
            <a:r>
              <a:rPr lang="en-US" smtClean="0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smtClean="0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k</a:t>
            </a:r>
            <a:r>
              <a:rPr lang="en-US" b="1" dirty="0" smtClean="0"/>
              <a:t> </a:t>
            </a: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</a:rPr>
              <a:t>u *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u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u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4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 smtClean="0">
                <a:latin typeface="Calibri"/>
                <a:cs typeface="Calibri"/>
              </a:rPr>
              <a:t>0</a:t>
            </a:r>
            <a:endParaRPr lang="en-US" sz="1800" b="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 smtClean="0"/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bit is 0 or 1</a:t>
            </a:r>
          </a:p>
          <a:p>
            <a:r>
              <a:rPr lang="en-US" dirty="0" smtClean="0"/>
              <a:t>By encoding/interpreting sets of bits in various ways</a:t>
            </a:r>
          </a:p>
          <a:p>
            <a:pPr lvl="1"/>
            <a:r>
              <a:rPr lang="en-US" dirty="0" smtClean="0"/>
              <a:t>Computers determine what to do (instructions)</a:t>
            </a:r>
          </a:p>
          <a:p>
            <a:pPr lvl="1"/>
            <a:r>
              <a:rPr lang="en-US" dirty="0" smtClean="0"/>
              <a:t>… and represent and manipulate numbers, sets, strings, etc…</a:t>
            </a:r>
          </a:p>
          <a:p>
            <a:r>
              <a:rPr lang="en-US" dirty="0" smtClean="0"/>
              <a:t>Why bits?  Electronic </a:t>
            </a:r>
            <a:r>
              <a:rPr lang="en-US" dirty="0"/>
              <a:t>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(MLC?)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38200" y="41910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Addition:</a:t>
            </a:r>
          </a:p>
          <a:p>
            <a:pPr lvl="1"/>
            <a:r>
              <a:rPr lang="en-US" dirty="0" smtClean="0"/>
              <a:t>Unsigned/signed: Normal addition followed by truncate,</a:t>
            </a:r>
            <a:br>
              <a:rPr lang="en-US" dirty="0" smtClean="0"/>
            </a:br>
            <a:r>
              <a:rPr lang="en-US" dirty="0" smtClean="0"/>
              <a:t>same operation on bit level</a:t>
            </a:r>
          </a:p>
          <a:p>
            <a:pPr lvl="1"/>
            <a:r>
              <a:rPr lang="en-US" dirty="0" smtClean="0"/>
              <a:t>Unsigned: addition mod 2</a:t>
            </a:r>
            <a:r>
              <a:rPr lang="en-US" baseline="30000" dirty="0" smtClean="0"/>
              <a:t>w</a:t>
            </a:r>
          </a:p>
          <a:p>
            <a:pPr lvl="2"/>
            <a:r>
              <a:rPr lang="en-US" dirty="0" smtClean="0"/>
              <a:t>Mathematical addition + possible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1"/>
            <a:r>
              <a:rPr lang="en-US" dirty="0" smtClean="0"/>
              <a:t>Signed: modified addition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  <a:p>
            <a:pPr lvl="2"/>
            <a:r>
              <a:rPr lang="en-US" dirty="0" smtClean="0"/>
              <a:t>Mathematical addition + possible addition or subtraction of 2</a:t>
            </a:r>
            <a:r>
              <a:rPr lang="en-US" baseline="30000" dirty="0" smtClean="0"/>
              <a:t>w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Multiplication:</a:t>
            </a:r>
          </a:p>
          <a:p>
            <a:pPr lvl="1"/>
            <a:r>
              <a:rPr lang="en-US" dirty="0" smtClean="0"/>
              <a:t>Unsigned/signed: Normal multiplication followed by truncate, same operation on bit level</a:t>
            </a:r>
          </a:p>
          <a:p>
            <a:pPr lvl="1"/>
            <a:r>
              <a:rPr lang="en-US" dirty="0" smtClean="0"/>
              <a:t>Unsigned: multiplication mod 2</a:t>
            </a:r>
            <a:r>
              <a:rPr lang="en-US" baseline="30000" dirty="0" smtClean="0"/>
              <a:t>w</a:t>
            </a:r>
          </a:p>
          <a:p>
            <a:pPr lvl="1"/>
            <a:r>
              <a:rPr lang="en-US" dirty="0" smtClean="0"/>
              <a:t>Signed: modified multiplication mod 2</a:t>
            </a:r>
            <a:r>
              <a:rPr lang="en-US" baseline="30000" dirty="0" smtClean="0"/>
              <a:t>w </a:t>
            </a:r>
            <a:r>
              <a:rPr lang="en-US" dirty="0" smtClean="0"/>
              <a:t>(result in proper range)</a:t>
            </a:r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Don’t</a:t>
            </a:r>
            <a:r>
              <a:rPr lang="en-US" dirty="0" smtClean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 smtClean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#define DELTA </a:t>
            </a:r>
            <a:r>
              <a:rPr lang="en-US" sz="1800" b="1" dirty="0" err="1" smtClean="0">
                <a:latin typeface="Courier New" pitchFamily="49" charset="0"/>
              </a:rPr>
              <a:t>sizeof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-DELTA &gt;=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unsigned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for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cnt-2;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smtClean="0">
                <a:latin typeface="Courier New" pitchFamily="49" charset="0"/>
              </a:rPr>
              <a:t>  a[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 += a[i+1];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See Robert </a:t>
            </a:r>
            <a:r>
              <a:rPr lang="en-US" dirty="0" err="1" smtClean="0"/>
              <a:t>Seacord</a:t>
            </a:r>
            <a:r>
              <a:rPr lang="en-US" dirty="0" smtClean="0"/>
              <a:t>, </a:t>
            </a:r>
            <a:r>
              <a:rPr lang="en-US" i="1" dirty="0" smtClean="0"/>
              <a:t>Secure Coding in C and C++</a:t>
            </a:r>
          </a:p>
          <a:p>
            <a:pPr lvl="1">
              <a:defRPr/>
            </a:pPr>
            <a:r>
              <a:rPr lang="en-US" dirty="0" smtClean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 smtClean="0"/>
              <a:t>0 – 1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err="1" smtClean="0">
                <a:sym typeface="Wingdings"/>
              </a:rPr>
              <a:t>UMax</a:t>
            </a:r>
            <a:endParaRPr lang="en-US" i="1" dirty="0" smtClean="0">
              <a:sym typeface="Wingdings"/>
            </a:endParaRPr>
          </a:p>
          <a:p>
            <a:pPr>
              <a:defRPr/>
            </a:pPr>
            <a:r>
              <a:rPr lang="en-US" dirty="0" smtClean="0"/>
              <a:t>Even better</a:t>
            </a:r>
            <a:endParaRPr lang="en-US" dirty="0"/>
          </a:p>
          <a:p>
            <a:pPr lvl="2">
              <a:buNone/>
              <a:defRPr/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1800" dirty="0" smtClean="0"/>
              <a:t>Data type </a:t>
            </a:r>
            <a:r>
              <a:rPr lang="en-US" sz="1800" b="1" dirty="0" err="1" smtClean="0">
                <a:latin typeface="Courier New"/>
                <a:cs typeface="Courier New"/>
              </a:rPr>
              <a:t>size_t</a:t>
            </a:r>
            <a:r>
              <a:rPr lang="en-US" sz="1800" dirty="0" smtClean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 smtClean="0"/>
              <a:t>Code will work even if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= </a:t>
            </a:r>
            <a:r>
              <a:rPr lang="en-US" sz="1800" i="1" dirty="0" err="1" smtClean="0"/>
              <a:t>UMax</a:t>
            </a:r>
            <a:endParaRPr lang="en-US" sz="1800" i="1" dirty="0" smtClean="0"/>
          </a:p>
          <a:p>
            <a:pPr lvl="1">
              <a:defRPr/>
            </a:pPr>
            <a:r>
              <a:rPr lang="en-US" sz="1800" dirty="0" smtClean="0"/>
              <a:t>What if </a:t>
            </a:r>
            <a:r>
              <a:rPr lang="en-US" sz="1800" b="1" dirty="0" err="1" smtClean="0">
                <a:latin typeface="Courier New"/>
                <a:cs typeface="Courier New"/>
              </a:rPr>
              <a:t>cnt</a:t>
            </a:r>
            <a:r>
              <a:rPr lang="en-US" sz="1800" dirty="0" smtClean="0"/>
              <a:t> is signed and &lt; 0?</a:t>
            </a:r>
            <a:endParaRPr lang="en-US" sz="1800" dirty="0"/>
          </a:p>
          <a:p>
            <a:pPr lvl="2">
              <a:buNone/>
              <a:defRPr/>
            </a:pPr>
            <a:endParaRPr lang="en-US" sz="18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 smtClean="0"/>
              <a:t>Multiprecision</a:t>
            </a:r>
            <a:r>
              <a:rPr lang="en-US" dirty="0" smtClean="0"/>
              <a:t> arithmetic</a:t>
            </a:r>
          </a:p>
          <a:p>
            <a:pPr eaLnBrk="1" hangingPunct="1">
              <a:defRPr/>
            </a:pPr>
            <a:r>
              <a:rPr lang="en-US" i="1" dirty="0" smtClean="0"/>
              <a:t>Do</a:t>
            </a:r>
            <a:r>
              <a:rPr lang="en-US" dirty="0" smtClean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 smtClean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/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So, how are the bytes </a:t>
            </a:r>
            <a:r>
              <a:rPr lang="en-US" dirty="0"/>
              <a:t>within a multi-byte word</a:t>
            </a:r>
            <a:r>
              <a:rPr lang="en-US" dirty="0" smtClean="0"/>
              <a:t> ordered </a:t>
            </a:r>
            <a:r>
              <a:rPr lang="en-US" dirty="0"/>
              <a:t>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</a:t>
            </a:r>
            <a:r>
              <a:rPr lang="en-US" dirty="0" smtClean="0"/>
              <a:t>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</a:t>
            </a:r>
            <a:endParaRPr lang="en-US" dirty="0"/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can count in binary</a:t>
            </a:r>
            <a:endParaRPr lang="en-US" dirty="0"/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</a:t>
            </a: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</a:t>
            </a:r>
            <a:r>
              <a:rPr lang="en-US" dirty="0" smtClean="0"/>
              <a:t> value of 0x01234567</a:t>
            </a:r>
            <a:endParaRPr lang="en-US" dirty="0"/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</a:t>
            </a:r>
            <a:r>
              <a:rPr lang="en-US" dirty="0" smtClean="0"/>
              <a:t> allows treatment as a byte </a:t>
            </a:r>
            <a:r>
              <a:rPr lang="en-US" dirty="0"/>
              <a:t>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(”%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</a:t>
            </a: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 x86-64)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</a:t>
            </a:r>
            <a:r>
              <a:rPr lang="en-US" sz="2000" b="0" dirty="0" smtClean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</a:t>
            </a:r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objects</a:t>
            </a:r>
          </a:p>
          <a:p>
            <a:pPr eaLnBrk="1" hangingPunct="1"/>
            <a:endParaRPr lang="en-US" b="0" dirty="0" smtClean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 smtClean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</a:t>
            </a:r>
            <a:r>
              <a:rPr lang="en-US" sz="20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18213</a:t>
            </a: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  <a:endParaRPr lang="en-US" sz="1800" dirty="0">
              <a:solidFill>
                <a:srgbClr val="000066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smtClean="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</a:t>
            </a:r>
            <a:r>
              <a:rPr lang="en-US" sz="2000" dirty="0" smtClean="0">
                <a:latin typeface="Courier New"/>
                <a:cs typeface="Courier New"/>
              </a:rPr>
              <a:t>y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</a:t>
            </a:r>
            <a:r>
              <a:rPr lang="en-US" sz="2000" dirty="0" smtClean="0">
                <a:latin typeface="Courier New"/>
                <a:cs typeface="Courier New"/>
              </a:rPr>
              <a:t>0</a:t>
            </a: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</a:t>
            </a:r>
            <a:r>
              <a:rPr lang="en-US" sz="2000" dirty="0" smtClean="0">
                <a:latin typeface="Courier New"/>
                <a:cs typeface="Courier New"/>
              </a:rPr>
              <a:t></a:t>
            </a:r>
            <a:r>
              <a:rPr lang="en-US" sz="2000" dirty="0">
                <a:latin typeface="Courier New"/>
                <a:cs typeface="Courier New"/>
              </a:rPr>
              <a:t>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smtClean="0">
                <a:latin typeface="Courier New"/>
                <a:cs typeface="Courier New"/>
              </a:rPr>
              <a:t>(x|-x)&gt;&gt;31 ==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 smtClean="0">
                <a:latin typeface="Courier New"/>
                <a:cs typeface="Courier New"/>
              </a:rPr>
              <a:t>ux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 = 0:</a:t>
            </a:r>
          </a:p>
          <a:p>
            <a:pPr lvl="1">
              <a:defRPr/>
            </a:pPr>
            <a:r>
              <a:rPr lang="en-US" dirty="0" smtClean="0"/>
              <a:t>1 = 2</a:t>
            </a:r>
            <a:r>
              <a:rPr lang="en-US" baseline="30000" dirty="0" smtClean="0"/>
              <a:t>0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4" imgW="2349500" imgH="1028700" progId="Equation.3">
                  <p:embed/>
                </p:oleObj>
              </mc:Choice>
              <mc:Fallback>
                <p:oleObj name="Equation" r:id="rId4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Claim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Calibri" pitchFamily="34" charset="0"/>
              </a:rPr>
              <a:t>1 + 1 + 2 + 4 + 8 + … + 2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  <a:r>
              <a:rPr lang="en-US" b="0" baseline="30000" dirty="0" smtClean="0">
                <a:latin typeface="Calibri" pitchFamily="34" charset="0"/>
              </a:rPr>
              <a:t>-1  </a:t>
            </a:r>
            <a:r>
              <a:rPr lang="en-US" b="0" dirty="0" smtClean="0">
                <a:latin typeface="Calibri" pitchFamily="34" charset="0"/>
              </a:rPr>
              <a:t>= 2</a:t>
            </a:r>
            <a:r>
              <a:rPr lang="en-US" b="0" i="1" baseline="30000" dirty="0" smtClean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</a:t>
            </a:r>
            <a:r>
              <a:rPr lang="en-US" dirty="0" smtClean="0"/>
              <a:t>255</a:t>
            </a:r>
            <a:r>
              <a:rPr lang="en-US" baseline="-6000" dirty="0" smtClean="0"/>
              <a:t>10</a:t>
            </a:r>
            <a:endParaRPr lang="en-US" dirty="0" smtClean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</a:t>
            </a:r>
            <a:r>
              <a:rPr lang="en-US" dirty="0" smtClean="0"/>
              <a:t>as</a:t>
            </a:r>
          </a:p>
          <a:p>
            <a:pPr marL="1295400" lvl="3"/>
            <a:r>
              <a:rPr lang="en-US" dirty="0" smtClean="0"/>
              <a:t>0xFA1D37B</a:t>
            </a:r>
          </a:p>
          <a:p>
            <a:pPr marL="1295400" lvl="3"/>
            <a:r>
              <a:rPr lang="en-US" dirty="0" smtClean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 smtClean="0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</a:t>
            </a:r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/</a:t>
            </a:r>
            <a:r>
              <a:rPr lang="en-US" sz="1600" dirty="0">
                <a:latin typeface="Courier New" pitchFamily="49" charset="0"/>
              </a:rPr>
              <a:t>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 smtClean="0"/>
              <a:t>Modular Addition Forms an </a:t>
            </a:r>
            <a:r>
              <a:rPr lang="en-US" i="1" dirty="0" err="1" smtClean="0"/>
              <a:t>Abelian</a:t>
            </a:r>
            <a:r>
              <a:rPr lang="en-US" i="1" dirty="0" smtClean="0"/>
              <a:t> Group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Closed</a:t>
            </a:r>
            <a:r>
              <a:rPr lang="en-US" dirty="0" smtClean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 smtClean="0">
                <a:solidFill>
                  <a:srgbClr val="C00000"/>
                </a:solidFill>
              </a:rPr>
              <a:t>0</a:t>
            </a:r>
            <a:r>
              <a:rPr lang="en-US" dirty="0" smtClean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0)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 smtClean="0"/>
              <a:t>Every element has additive </a:t>
            </a:r>
            <a:r>
              <a:rPr lang="en-US" b="1" dirty="0" smtClean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 smtClean="0"/>
              <a:t>Let 	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  = 2</a:t>
            </a:r>
            <a:r>
              <a:rPr lang="en-US" i="1" baseline="30000" dirty="0" smtClean="0"/>
              <a:t>w</a:t>
            </a:r>
            <a:r>
              <a:rPr lang="en-US" dirty="0" smtClean="0"/>
              <a:t> – </a:t>
            </a:r>
            <a:r>
              <a:rPr lang="en-US" i="1" dirty="0" smtClean="0"/>
              <a:t>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dirty="0" err="1" smtClean="0"/>
              <a:t>UComp</a:t>
            </a:r>
            <a:r>
              <a:rPr lang="en-US" i="1" baseline="-25000" dirty="0" err="1" smtClean="0"/>
              <a:t>w</a:t>
            </a:r>
            <a:r>
              <a:rPr lang="en-US" i="1" baseline="-25000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))  =  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Isomorphic Group to </a:t>
            </a:r>
            <a:r>
              <a:rPr lang="en-US" dirty="0" err="1" smtClean="0"/>
              <a:t>unsigneds</a:t>
            </a:r>
            <a:r>
              <a:rPr lang="en-US" dirty="0" smtClean="0"/>
              <a:t> with </a:t>
            </a:r>
            <a:r>
              <a:rPr lang="en-US" dirty="0" err="1" smtClean="0"/>
              <a:t>UAdd</a:t>
            </a:r>
            <a:endParaRPr lang="en-US" dirty="0" smtClean="0"/>
          </a:p>
          <a:p>
            <a:pPr lvl="1" eaLnBrk="1" hangingPunct="1">
              <a:defRPr/>
            </a:pPr>
            <a:r>
              <a:rPr lang="en-US" b="0" dirty="0" err="1" smtClean="0"/>
              <a:t>TAdd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</a:t>
            </a:r>
            <a:r>
              <a:rPr lang="en-US" b="0" i="1" dirty="0" smtClean="0"/>
              <a:t>u</a:t>
            </a:r>
            <a:r>
              <a:rPr lang="en-US" b="0" dirty="0" smtClean="0"/>
              <a:t> , </a:t>
            </a:r>
            <a:r>
              <a:rPr lang="en-US" b="0" i="1" dirty="0" smtClean="0"/>
              <a:t>v</a:t>
            </a:r>
            <a:r>
              <a:rPr lang="en-US" b="0" dirty="0" smtClean="0"/>
              <a:t>) =  U2T(</a:t>
            </a:r>
            <a:r>
              <a:rPr lang="en-US" b="0" dirty="0" err="1" smtClean="0"/>
              <a:t>UAdd</a:t>
            </a:r>
            <a:r>
              <a:rPr lang="en-US" b="0" i="1" baseline="-25000" dirty="0" err="1" smtClean="0"/>
              <a:t>w</a:t>
            </a:r>
            <a:r>
              <a:rPr lang="en-US" b="0" dirty="0" smtClean="0"/>
              <a:t>(T2U(</a:t>
            </a:r>
            <a:r>
              <a:rPr lang="en-US" b="0" i="1" dirty="0" smtClean="0"/>
              <a:t>u</a:t>
            </a:r>
            <a:r>
              <a:rPr lang="en-US" b="0" dirty="0" smtClean="0"/>
              <a:t> ), T2U(</a:t>
            </a:r>
            <a:r>
              <a:rPr lang="en-US" b="0" i="1" dirty="0" smtClean="0"/>
              <a:t>v</a:t>
            </a:r>
            <a:r>
              <a:rPr lang="en-US" b="0" dirty="0" smtClean="0"/>
              <a:t>)))</a:t>
            </a:r>
          </a:p>
          <a:p>
            <a:pPr lvl="2" eaLnBrk="1" hangingPunct="1">
              <a:defRPr/>
            </a:pPr>
            <a:r>
              <a:rPr lang="en-US" dirty="0" smtClean="0"/>
              <a:t>Since both have identical bit patterns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Two’s Complement Under </a:t>
            </a:r>
            <a:r>
              <a:rPr lang="en-US" dirty="0" err="1" smtClean="0"/>
              <a:t>TAdd</a:t>
            </a:r>
            <a:r>
              <a:rPr lang="en-US" dirty="0" smtClean="0"/>
              <a:t> Forms a Group</a:t>
            </a:r>
          </a:p>
          <a:p>
            <a:pPr lvl="1" eaLnBrk="1" hangingPunct="1">
              <a:defRPr/>
            </a:pPr>
            <a:r>
              <a:rPr lang="en-US" dirty="0" smtClean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 smtClean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Functionality</a:t>
            </a:r>
          </a:p>
          <a:p>
            <a:pPr lvl="1" eaLnBrk="1" hangingPunct="1">
              <a:defRPr/>
            </a:pPr>
            <a:r>
              <a:rPr lang="en-US" dirty="0" smtClean="0"/>
              <a:t>True sum requires </a:t>
            </a:r>
            <a:r>
              <a:rPr lang="en-US" b="0" i="1" dirty="0" smtClean="0"/>
              <a:t>w</a:t>
            </a:r>
            <a:r>
              <a:rPr lang="en-US" b="0" dirty="0" smtClean="0"/>
              <a:t>+1</a:t>
            </a:r>
            <a:r>
              <a:rPr lang="en-US" dirty="0" smtClean="0"/>
              <a:t> bits</a:t>
            </a:r>
          </a:p>
          <a:p>
            <a:pPr lvl="1" eaLnBrk="1" hangingPunct="1">
              <a:defRPr/>
            </a:pPr>
            <a:r>
              <a:rPr lang="en-US" dirty="0" smtClean="0"/>
              <a:t>Drop off MSB</a:t>
            </a:r>
          </a:p>
          <a:p>
            <a:pPr lvl="1" eaLnBrk="1" hangingPunct="1">
              <a:defRPr/>
            </a:pPr>
            <a:r>
              <a:rPr lang="en-US" dirty="0" smtClean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9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Negative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 smtClean="0">
                  <a:latin typeface="Calibri" pitchFamily="34" charset="0"/>
                </a:rPr>
                <a:t>Positive Overflow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Observation: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 smtClean="0"/>
              <a:t>Complete Proof?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4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5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x = 0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 smtClean="0"/>
              <a:t>SUN XDR library</a:t>
            </a:r>
          </a:p>
          <a:p>
            <a:pPr lvl="1"/>
            <a:r>
              <a:rPr lang="en-US" dirty="0" smtClean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 smtClean="0"/>
              <a:t>Example Data </a:t>
            </a:r>
            <a:r>
              <a:rPr lang="en-US" dirty="0"/>
              <a:t>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46782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1" y="6019800"/>
            <a:ext cx="657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  <a:latin typeface="Calibri" pitchFamily="34" charset="0"/>
              </a:rPr>
              <a:t>How to determine size of data types ?</a:t>
            </a:r>
            <a:endParaRPr lang="zh-CN" altLang="en-US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if: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ele_cnt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	= 2</a:t>
            </a:r>
            <a:r>
              <a:rPr lang="en-US" baseline="30000" dirty="0" smtClean="0"/>
              <a:t>20</a:t>
            </a:r>
            <a:r>
              <a:rPr lang="en-US" dirty="0" smtClean="0"/>
              <a:t> + 1</a:t>
            </a:r>
          </a:p>
          <a:p>
            <a:pPr lvl="1" eaLnBrk="1" hangingPunct="1">
              <a:defRPr/>
            </a:pPr>
            <a:r>
              <a:rPr lang="en-US" b="1" dirty="0" err="1" smtClean="0">
                <a:latin typeface="Courier New" pitchFamily="49" charset="0"/>
              </a:rPr>
              <a:t>ele_size</a:t>
            </a:r>
            <a:r>
              <a:rPr lang="en-US" dirty="0" smtClean="0"/>
              <a:t> 	= 4096 		= 2</a:t>
            </a:r>
            <a:r>
              <a:rPr lang="en-US" baseline="30000" dirty="0" smtClean="0"/>
              <a:t>12</a:t>
            </a:r>
          </a:p>
          <a:p>
            <a:pPr lvl="1" eaLnBrk="1" hangingPunct="1">
              <a:defRPr/>
            </a:pPr>
            <a:r>
              <a:rPr lang="en-US" dirty="0" smtClean="0"/>
              <a:t>Allocation	= ??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,2),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 smtClean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mul12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logical shift for unsigned</a:t>
            </a:r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smtClean="0"/>
              <a:t>Logical shift written as </a:t>
            </a:r>
            <a:r>
              <a:rPr lang="en-US" dirty="0" smtClean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x &gt;&gt; k</a:t>
            </a:r>
            <a:r>
              <a:rPr lang="en-US" b="1" dirty="0" smtClean="0"/>
              <a:t> </a:t>
            </a:r>
            <a:r>
              <a:rPr lang="en-US" dirty="0" smtClean="0"/>
              <a:t>gives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i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i="1" baseline="30000" dirty="0" smtClean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>
                <a:solidFill>
                  <a:schemeClr val="tx2"/>
                </a:solidFill>
              </a:rPr>
              <a:t>Rounds wrong direction when </a:t>
            </a:r>
            <a:r>
              <a:rPr lang="en-US" b="1" dirty="0" smtClean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 smtClean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Want  </a:t>
            </a:r>
            <a:r>
              <a:rPr lang="en-US" b="1" dirty="0" smtClean="0">
                <a:sym typeface="Symbol" pitchFamily="18" charset="2"/>
              </a:rPr>
              <a:t> </a:t>
            </a:r>
            <a:r>
              <a:rPr lang="en-US" b="1" dirty="0" smtClean="0">
                <a:latin typeface="Courier New" pitchFamily="49" charset="0"/>
              </a:rPr>
              <a:t>x 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   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dirty="0" smtClean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 smtClean="0"/>
              <a:t>Compute as  </a:t>
            </a:r>
            <a:r>
              <a:rPr lang="en-US" b="1" dirty="0" smtClean="0">
                <a:sym typeface="Symbol" pitchFamily="18" charset="2"/>
              </a:rPr>
              <a:t> </a:t>
            </a:r>
            <a:r>
              <a:rPr lang="en-US" b="1" dirty="0" smtClean="0">
                <a:latin typeface="Courier New" pitchFamily="49" charset="0"/>
              </a:rPr>
              <a:t>(x+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</a:t>
            </a:r>
            <a:r>
              <a:rPr lang="en-US" b="1" dirty="0" smtClean="0">
                <a:latin typeface="Courier New" pitchFamily="49" charset="0"/>
              </a:rPr>
              <a:t>-1)/ </a:t>
            </a:r>
            <a:r>
              <a:rPr lang="en-US" b="1" dirty="0" smtClean="0"/>
              <a:t>2</a:t>
            </a:r>
            <a:r>
              <a:rPr lang="en-US" b="1" i="1" baseline="30000" dirty="0" smtClean="0"/>
              <a:t>k </a:t>
            </a:r>
            <a:r>
              <a:rPr lang="en-US" b="1" dirty="0" smtClean="0">
                <a:sym typeface="Symbol" pitchFamily="18" charset="2"/>
              </a:rPr>
              <a:t>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In C: </a:t>
            </a:r>
            <a:r>
              <a:rPr lang="en-US" b="1" dirty="0" smtClean="0">
                <a:latin typeface="Courier New" pitchFamily="49" charset="0"/>
              </a:rPr>
              <a:t>(x + (1&lt;&lt;k)-1) &gt;&gt; k</a:t>
            </a:r>
            <a:endParaRPr lang="en-US" b="1" dirty="0" smtClean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 smtClean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 smtClean="0">
                <a:effectLst/>
              </a:rPr>
              <a:t>Case 1: No rounding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Uses arithmetic shift for </a:t>
            </a:r>
            <a:r>
              <a:rPr lang="en-US" dirty="0" err="1" smtClean="0"/>
              <a:t>int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For Java Users </a:t>
            </a:r>
          </a:p>
          <a:p>
            <a:pPr lvl="1" eaLnBrk="1" hangingPunct="1">
              <a:defRPr/>
            </a:pPr>
            <a:r>
              <a:rPr lang="en-US" dirty="0" err="1" smtClean="0"/>
              <a:t>Arith</a:t>
            </a:r>
            <a:r>
              <a:rPr lang="en-US" dirty="0" smtClean="0"/>
              <a:t>. shift written as </a:t>
            </a:r>
            <a:r>
              <a:rPr lang="en-US" dirty="0" smtClean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idiv8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(long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Arithmetic: Basic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 err="1" smtClean="0"/>
              <a:t>ints</a:t>
            </a:r>
            <a:r>
              <a:rPr lang="en-US" dirty="0" smtClean="0"/>
              <a:t>, 2’s complement </a:t>
            </a:r>
            <a:r>
              <a:rPr lang="en-US" dirty="0" err="1" smtClean="0"/>
              <a:t>ints</a:t>
            </a:r>
            <a:r>
              <a:rPr lang="en-US" dirty="0" smtClean="0"/>
              <a:t> are isomorphic rings: isomorphism = casting</a:t>
            </a:r>
          </a:p>
          <a:p>
            <a:endParaRPr lang="en-US" dirty="0" smtClean="0"/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Unsigned/signed: multiplication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Always logical shift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Unsigned: logical shift, div (division + round to zero) by 2</a:t>
            </a:r>
            <a:r>
              <a:rPr lang="en-US" baseline="30000" dirty="0" smtClean="0"/>
              <a:t>k</a:t>
            </a:r>
          </a:p>
          <a:p>
            <a:pPr lvl="1"/>
            <a:r>
              <a:rPr lang="en-US" dirty="0" smtClean="0"/>
              <a:t>Signed: arithmetic shift</a:t>
            </a:r>
          </a:p>
          <a:p>
            <a:pPr lvl="2"/>
            <a:r>
              <a:rPr lang="en-US" dirty="0" smtClean="0"/>
              <a:t>Positive numbers: div (division + round to zero) by 2</a:t>
            </a:r>
            <a:r>
              <a:rPr lang="en-US" baseline="30000" dirty="0" smtClean="0"/>
              <a:t>k</a:t>
            </a:r>
          </a:p>
          <a:p>
            <a:pPr lvl="2"/>
            <a:r>
              <a:rPr lang="en-US" dirty="0" smtClean="0"/>
              <a:t>Negative numbers: div (division + round away from zero) by 2</a:t>
            </a:r>
            <a:r>
              <a:rPr lang="en-US" baseline="30000" dirty="0" smtClean="0"/>
              <a:t>k</a:t>
            </a:r>
            <a:br>
              <a:rPr lang="en-US" baseline="30000" dirty="0" smtClean="0"/>
            </a:br>
            <a:r>
              <a:rPr lang="en-US" dirty="0" smtClean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 smtClean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 smtClean="0"/>
              <a:t>Addition is commutative group</a:t>
            </a:r>
          </a:p>
          <a:p>
            <a:pPr lvl="1" eaLnBrk="1" hangingPunct="1">
              <a:defRPr/>
            </a:pPr>
            <a:r>
              <a:rPr lang="en-US" dirty="0" smtClean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0  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 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 2</a:t>
            </a:r>
            <a:r>
              <a:rPr lang="en-US" i="1" baseline="30000" dirty="0" smtClean="0"/>
              <a:t>w</a:t>
            </a:r>
            <a:r>
              <a:rPr lang="en-US" dirty="0" smtClean="0"/>
              <a:t> –1</a:t>
            </a:r>
          </a:p>
          <a:p>
            <a:pPr lvl="1" eaLnBrk="1" hangingPunct="1">
              <a:defRPr/>
            </a:pPr>
            <a:r>
              <a:rPr lang="en-US" dirty="0" smtClean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 , 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</a:p>
          <a:p>
            <a:pPr lvl="1" eaLnBrk="1" hangingPunct="1">
              <a:defRPr/>
            </a:pPr>
            <a:r>
              <a:rPr lang="en-US" dirty="0" smtClean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1)  =  </a:t>
            </a:r>
            <a:r>
              <a:rPr lang="en-US" i="1" dirty="0" smtClean="0"/>
              <a:t>u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Multiplication distributes over </a:t>
            </a:r>
            <a:r>
              <a:rPr lang="en-US" dirty="0" err="1" smtClean="0"/>
              <a:t>addtion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 , </a:t>
            </a:r>
            <a:r>
              <a:rPr lang="en-US" i="1" dirty="0" smtClean="0"/>
              <a:t>v</a:t>
            </a:r>
            <a:r>
              <a:rPr lang="en-US" dirty="0" smtClean="0"/>
              <a:t>))  =   </a:t>
            </a:r>
            <a:r>
              <a:rPr lang="en-US" dirty="0" err="1" smtClean="0"/>
              <a:t>UAdd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u</a:t>
            </a:r>
            <a:r>
              <a:rPr lang="en-US" dirty="0" smtClean="0"/>
              <a:t> ), </a:t>
            </a:r>
            <a:r>
              <a:rPr lang="en-US" dirty="0" err="1" smtClean="0"/>
              <a:t>UMult</a:t>
            </a:r>
            <a:r>
              <a:rPr lang="en-US" i="1" baseline="-25000" dirty="0" err="1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, </a:t>
            </a:r>
            <a:r>
              <a:rPr lang="en-US" i="1" dirty="0" smtClean="0"/>
              <a:t>v</a:t>
            </a:r>
            <a:r>
              <a:rPr lang="en-US" dirty="0" smtClean="0"/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Truncating to </a:t>
            </a:r>
            <a:r>
              <a:rPr lang="en-US" i="1" dirty="0" smtClean="0"/>
              <a:t>w</a:t>
            </a:r>
            <a:r>
              <a:rPr lang="en-US" dirty="0" smtClean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Isomorphic to ring of integers mod </a:t>
            </a:r>
            <a:r>
              <a:rPr lang="en-US" b="0" dirty="0" smtClean="0"/>
              <a:t>2</a:t>
            </a:r>
            <a:r>
              <a:rPr lang="en-US" b="0" i="1" baseline="30000" dirty="0" smtClean="0"/>
              <a:t>w</a:t>
            </a:r>
            <a:endParaRPr lang="en-US" dirty="0" smtClean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&gt; </a:t>
            </a:r>
            <a:r>
              <a:rPr lang="en-US" i="1" dirty="0" smtClean="0"/>
              <a:t>v</a:t>
            </a:r>
            <a:endParaRPr lang="en-US" dirty="0" smtClean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smtClean="0"/>
              <a:t>u</a:t>
            </a:r>
            <a:r>
              <a:rPr lang="en-US" dirty="0" smtClean="0"/>
              <a:t> &gt; 0, </a:t>
            </a:r>
            <a:r>
              <a:rPr lang="en-US" i="1" dirty="0" smtClean="0"/>
              <a:t>v</a:t>
            </a:r>
            <a:r>
              <a:rPr lang="en-US" dirty="0" smtClean="0"/>
              <a:t> &gt; 0	</a:t>
            </a:r>
            <a:r>
              <a:rPr lang="en-US" dirty="0" smtClean="0">
                <a:sym typeface="Symbol" pitchFamily="18" charset="2"/>
              </a:rPr>
              <a:t></a:t>
            </a:r>
            <a:r>
              <a:rPr lang="en-US" dirty="0" smtClean="0"/>
              <a:t>	</a:t>
            </a:r>
            <a:r>
              <a:rPr lang="en-US" i="1" dirty="0" smtClean="0"/>
              <a:t>u</a:t>
            </a:r>
            <a:r>
              <a:rPr lang="en-US" dirty="0" smtClean="0"/>
              <a:t> · </a:t>
            </a:r>
            <a:r>
              <a:rPr lang="en-US" i="1" dirty="0" smtClean="0"/>
              <a:t>v</a:t>
            </a:r>
            <a:r>
              <a:rPr lang="en-US" dirty="0" smtClean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 smtClean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 smtClean="0"/>
              <a:t>TMax</a:t>
            </a:r>
            <a:r>
              <a:rPr lang="en-US" b="0" dirty="0" smtClean="0">
                <a:latin typeface="Courier New" pitchFamily="49" charset="0"/>
              </a:rPr>
              <a:t> + 1	==	</a:t>
            </a:r>
            <a:r>
              <a:rPr lang="en-US" i="1" dirty="0" err="1" smtClean="0"/>
              <a:t>TMin</a:t>
            </a:r>
            <a:endParaRPr lang="en-US" b="0" dirty="0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 smtClean="0">
                <a:latin typeface="Courier New" pitchFamily="49" charset="0"/>
              </a:rPr>
              <a:t>15213 * 30426	==	-10030	</a:t>
            </a:r>
            <a:r>
              <a:rPr lang="en-US" b="0" dirty="0" smtClean="0"/>
              <a:t>(16-bit words)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 smtClean="0"/>
              <a:t>Bit-level manipulations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14793</TotalTime>
  <Words>4751</Words>
  <Application>Microsoft Office PowerPoint</Application>
  <PresentationFormat>On-screen Show (4:3)</PresentationFormat>
  <Paragraphs>1806</Paragraphs>
  <Slides>90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90</vt:i4>
      </vt:variant>
    </vt:vector>
  </HeadingPairs>
  <TitlesOfParts>
    <vt:vector size="119" baseType="lpstr">
      <vt:lpstr>Gill Sans</vt:lpstr>
      <vt:lpstr>Monaco</vt:lpstr>
      <vt:lpstr>ＭＳ ゴシック</vt:lpstr>
      <vt:lpstr>ＭＳ Ｐゴシック</vt:lpstr>
      <vt:lpstr>Zapf Dingbats</vt:lpstr>
      <vt:lpstr>ヒラギノ角ゴ ProN W3</vt:lpstr>
      <vt:lpstr>ヒラギノ角ゴ ProN W6</vt:lpstr>
      <vt:lpstr>宋体</vt:lpstr>
      <vt:lpstr>Arial</vt:lpstr>
      <vt:lpstr>Arial Narrow</vt:lpstr>
      <vt:lpstr>Arial Narrow Bold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Mapping Signed  Unsigned</vt:lpstr>
      <vt:lpstr>Summary Casting Signed ↔ Unsigned: Basic Rules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PowerPoint Presentation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Admin</cp:lastModifiedBy>
  <cp:revision>154</cp:revision>
  <cp:lastPrinted>2014-08-28T06:23:39Z</cp:lastPrinted>
  <dcterms:created xsi:type="dcterms:W3CDTF">2012-09-04T17:29:26Z</dcterms:created>
  <dcterms:modified xsi:type="dcterms:W3CDTF">2018-09-18T01:48:58Z</dcterms:modified>
</cp:coreProperties>
</file>