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7"/>
  </p:notesMasterIdLst>
  <p:handoutMasterIdLst>
    <p:handoutMasterId r:id="rId8"/>
  </p:handoutMasterIdLst>
  <p:sldIdLst>
    <p:sldId id="256" r:id="rId2"/>
    <p:sldId id="315" r:id="rId3"/>
    <p:sldId id="340" r:id="rId4"/>
    <p:sldId id="339" r:id="rId5"/>
    <p:sldId id="328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0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AE0C-E018-4568-8E55-E05B164AB760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6713-8ADB-458B-A1C8-A291504C25B7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4C38-A3E1-4E82-B1E5-79429B77CA25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1B8-56DE-4CE3-BE53-8D282B6390EC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E254-8A2D-47A2-B027-A7CDF8E80E7B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3186-ABF4-45BD-B487-7872F6823484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978C-754A-48EE-B0B7-C85B3BFCA377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87D7-6A89-46F9-87BF-61FCE4E6103A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742-6FC8-4045-9D15-71F623B772CB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859-9244-4460-99EF-185E9E057BE4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FF99-7EFD-468C-A902-4987AE8AF03B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0"/>
            <a:ext cx="698500" cy="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Optimize-Options.html#Optimize-Op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GCC &amp; LLVM </a:t>
            </a:r>
            <a:r>
              <a:rPr lang="zh-CN" altLang="en-US" sz="3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编译优化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zh-CN" altLang="en-US" sz="2000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系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统级程序设计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2018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年秋季学期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任课老师；李清安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56C9-8029-477A-8CDA-825C53A9530A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zh-CN" dirty="0" smtClean="0"/>
              <a:t>GCC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GNU</a:t>
            </a:r>
            <a:r>
              <a:rPr lang="zh-CN" altLang="en-US" dirty="0" smtClean="0"/>
              <a:t>由项目推动和维护的一个编译系统，是目前绝大部分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类操作系统上的标准编译器。</a:t>
            </a:r>
            <a:endParaRPr lang="en-US" altLang="zh-CN" dirty="0" smtClean="0"/>
          </a:p>
          <a:p>
            <a:pPr latinLnBrk="1"/>
            <a:r>
              <a:rPr lang="zh-CN" altLang="en-US" dirty="0"/>
              <a:t>遵</a:t>
            </a:r>
            <a:r>
              <a:rPr lang="zh-CN" altLang="en-US" dirty="0" smtClean="0"/>
              <a:t>循</a:t>
            </a:r>
            <a:r>
              <a:rPr lang="en-US" altLang="zh-CN" dirty="0" smtClean="0"/>
              <a:t>GNU GPL</a:t>
            </a:r>
            <a:r>
              <a:rPr lang="zh-CN" altLang="en-US" dirty="0" smtClean="0"/>
              <a:t>协议（自由协议）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1987</a:t>
            </a:r>
            <a:r>
              <a:rPr lang="zh-CN" altLang="en-US" dirty="0" smtClean="0"/>
              <a:t>年发布第一版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2013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GCC 4.8</a:t>
            </a:r>
            <a:r>
              <a:rPr lang="zh-CN" altLang="en-US" dirty="0" smtClean="0"/>
              <a:t>开始，使用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受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影响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atinLnBrk="1"/>
            <a:r>
              <a:rPr lang="zh-CN" altLang="en-US" dirty="0"/>
              <a:t>支</a:t>
            </a:r>
            <a:r>
              <a:rPr lang="zh-CN" altLang="en-US" dirty="0" smtClean="0"/>
              <a:t>持的前端：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C, C++, Objective-C, Objective-C++, Fortran, Java, Ada, Go</a:t>
            </a:r>
          </a:p>
          <a:p>
            <a:pPr latinLnBrk="1"/>
            <a:r>
              <a:rPr lang="zh-CN" altLang="en-US" dirty="0"/>
              <a:t>支</a:t>
            </a:r>
            <a:r>
              <a:rPr lang="zh-CN" altLang="en-US" dirty="0" smtClean="0"/>
              <a:t>持的后端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X86/X86-64</a:t>
            </a:r>
          </a:p>
          <a:p>
            <a:pPr lvl="1" latinLnBrk="1"/>
            <a:r>
              <a:rPr lang="en-US" altLang="zh-CN" dirty="0" smtClean="0"/>
              <a:t>ARM</a:t>
            </a:r>
          </a:p>
          <a:p>
            <a:pPr lvl="1" latinLnBrk="1"/>
            <a:r>
              <a:rPr lang="en-US" altLang="zh-CN" dirty="0" smtClean="0"/>
              <a:t>PowerPC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Apple Mac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Alpha</a:t>
            </a:r>
            <a:r>
              <a:rPr lang="zh-CN" altLang="en-US" dirty="0" smtClean="0"/>
              <a:t>（太湖之光，神威处理器）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MIPS</a:t>
            </a:r>
            <a:r>
              <a:rPr lang="zh-CN" altLang="en-US" dirty="0" smtClean="0"/>
              <a:t>（龙芯处理器）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 </a:t>
            </a:r>
            <a:r>
              <a:rPr lang="zh-CN" altLang="en-US" dirty="0" smtClean="0"/>
              <a:t>优化选项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gcc.gnu.org/onlinedocs/gcc/Optimize-Options.html#Optimize-Options</a:t>
            </a:r>
            <a:endParaRPr lang="en-US" altLang="zh-CN" dirty="0" smtClean="0"/>
          </a:p>
          <a:p>
            <a:r>
              <a:rPr lang="en-US" altLang="zh-CN" dirty="0" smtClean="0"/>
              <a:t>-O, -O1</a:t>
            </a:r>
          </a:p>
          <a:p>
            <a:pPr lvl="1"/>
            <a:r>
              <a:rPr lang="en-US" altLang="zh-CN" dirty="0" smtClean="0"/>
              <a:t>reduce code size and execution time, little compilation time</a:t>
            </a:r>
          </a:p>
          <a:p>
            <a:r>
              <a:rPr lang="en-US" altLang="zh-CN" dirty="0" smtClean="0"/>
              <a:t>-O2</a:t>
            </a:r>
          </a:p>
          <a:p>
            <a:pPr lvl="1"/>
            <a:r>
              <a:rPr lang="en-US" altLang="zh-CN" dirty="0" smtClean="0"/>
              <a:t>super set of O1, nearly all optimizations involving no tradeoff</a:t>
            </a:r>
          </a:p>
          <a:p>
            <a:r>
              <a:rPr lang="en-US" altLang="zh-CN" dirty="0" smtClean="0"/>
              <a:t>-O3</a:t>
            </a:r>
          </a:p>
          <a:p>
            <a:pPr lvl="1"/>
            <a:r>
              <a:rPr lang="en-US" altLang="zh-CN" dirty="0" smtClean="0"/>
              <a:t>super set of O2, may trade-off between speed and space (inline, loop </a:t>
            </a:r>
            <a:r>
              <a:rPr lang="en-US" altLang="zh-CN" dirty="0" err="1" smtClean="0"/>
              <a:t>unrool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-O0: default, nearly no optimization, debugging friendly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: optimize for code size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Ofast</a:t>
            </a:r>
            <a:r>
              <a:rPr lang="en-US" altLang="zh-CN" dirty="0" smtClean="0"/>
              <a:t>: a super set of O3, disregard standard compliance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Og</a:t>
            </a:r>
            <a:r>
              <a:rPr lang="en-US" altLang="zh-CN" dirty="0" smtClean="0"/>
              <a:t>: optimization not interfere with debugging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5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atinLnBrk="1"/>
            <a:r>
              <a:rPr lang="en-US" altLang="zh-CN" dirty="0" smtClean="0"/>
              <a:t>LLVM</a:t>
            </a:r>
            <a:r>
              <a:rPr lang="zh-CN" altLang="en-US" dirty="0" smtClean="0"/>
              <a:t>项目开始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年，由伊利诺伊香槟分校的一名硕士生</a:t>
            </a:r>
            <a:r>
              <a:rPr lang="en-US" altLang="zh-CN" dirty="0" smtClean="0"/>
              <a:t>Chris </a:t>
            </a:r>
            <a:r>
              <a:rPr lang="en-US" altLang="zh-CN" dirty="0" err="1" smtClean="0"/>
              <a:t>Lattner</a:t>
            </a:r>
            <a:r>
              <a:rPr lang="zh-CN" altLang="en-US" dirty="0" smtClean="0"/>
              <a:t>及其导师启动。</a:t>
            </a:r>
            <a:endParaRPr lang="en-US" altLang="zh-CN" dirty="0"/>
          </a:p>
          <a:p>
            <a:pPr latinLnBrk="1"/>
            <a:r>
              <a:rPr lang="en-US" altLang="zh-CN" dirty="0" smtClean="0"/>
              <a:t>2005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公司雇佣</a:t>
            </a:r>
            <a:r>
              <a:rPr lang="en-US" altLang="zh-CN" dirty="0" err="1" smtClean="0"/>
              <a:t>Lattner</a:t>
            </a:r>
            <a:r>
              <a:rPr lang="zh-CN" altLang="en-US" dirty="0" smtClean="0"/>
              <a:t>，并组建一个团队开发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遵循类</a:t>
            </a:r>
            <a:r>
              <a:rPr lang="en-US" altLang="zh-CN" dirty="0" smtClean="0"/>
              <a:t>BSD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年荣获</a:t>
            </a:r>
            <a:r>
              <a:rPr lang="en-US" altLang="zh-CN" dirty="0" smtClean="0"/>
              <a:t>ACM Software </a:t>
            </a:r>
            <a:r>
              <a:rPr lang="en-US" altLang="zh-CN" dirty="0"/>
              <a:t>S</a:t>
            </a:r>
            <a:r>
              <a:rPr lang="en-US" altLang="zh-CN" dirty="0" smtClean="0"/>
              <a:t>ystem Award</a:t>
            </a:r>
          </a:p>
          <a:p>
            <a:pPr lvl="1" latinLnBrk="1"/>
            <a:r>
              <a:rPr lang="en-US" altLang="zh-CN" dirty="0" smtClean="0"/>
              <a:t>2017: </a:t>
            </a:r>
            <a:r>
              <a:rPr lang="en-US" altLang="zh-CN" dirty="0" err="1" smtClean="0"/>
              <a:t>Jupyter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2015: GCC</a:t>
            </a:r>
          </a:p>
          <a:p>
            <a:pPr lvl="1" latinLnBrk="1"/>
            <a:r>
              <a:rPr lang="en-US" altLang="zh-CN" dirty="0" smtClean="0"/>
              <a:t>2011: Eclipse</a:t>
            </a:r>
          </a:p>
          <a:p>
            <a:pPr lvl="1" latinLnBrk="1"/>
            <a:r>
              <a:rPr lang="en-US" altLang="zh-CN" dirty="0" smtClean="0"/>
              <a:t>2003: make</a:t>
            </a:r>
          </a:p>
          <a:p>
            <a:pPr lvl="1" latinLnBrk="1"/>
            <a:r>
              <a:rPr lang="en-US" altLang="zh-CN" dirty="0" smtClean="0"/>
              <a:t>2002: Java</a:t>
            </a:r>
          </a:p>
          <a:p>
            <a:pPr lvl="1" latinLnBrk="1"/>
            <a:r>
              <a:rPr lang="en-US" altLang="zh-CN" dirty="0" smtClean="0"/>
              <a:t>1995: World Wide Web</a:t>
            </a:r>
          </a:p>
          <a:p>
            <a:pPr lvl="1" latinLnBrk="1"/>
            <a:r>
              <a:rPr lang="en-US" altLang="zh-CN" dirty="0" smtClean="0"/>
              <a:t>1991: TCP/IP</a:t>
            </a:r>
          </a:p>
          <a:p>
            <a:pPr lvl="1" latinLnBrk="1"/>
            <a:r>
              <a:rPr lang="en-US" altLang="zh-CN" dirty="0" smtClean="0"/>
              <a:t>1986: </a:t>
            </a:r>
            <a:r>
              <a:rPr lang="en-US" altLang="zh-CN" dirty="0" err="1" smtClean="0"/>
              <a:t>Tex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1983: UNIX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-O0, -O1, -O2, -O3, similar to GCC</a:t>
            </a:r>
          </a:p>
          <a:p>
            <a:r>
              <a:rPr lang="en-US" altLang="zh-CN" dirty="0" smtClean="0"/>
              <a:t>optimizations on LLVM IR</a:t>
            </a:r>
          </a:p>
          <a:p>
            <a:pPr lvl="1"/>
            <a:r>
              <a:rPr lang="en-US" altLang="zh-CN" dirty="0"/>
              <a:t>http://llvm.org/docs/Passes.html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Pages>0</Pages>
  <Words>391</Words>
  <Characters>0</Characters>
  <Application>Microsoft Office PowerPoint</Application>
  <PresentationFormat>On-screen Show (4:3)</PresentationFormat>
  <Lines>0</Lines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Gill Sans</vt:lpstr>
      <vt:lpstr>ＭＳ Ｐゴシック</vt:lpstr>
      <vt:lpstr>ヒラギノ角ゴ ProN W3</vt:lpstr>
      <vt:lpstr>宋体</vt:lpstr>
      <vt:lpstr>Arial</vt:lpstr>
      <vt:lpstr>Calibri</vt:lpstr>
      <vt:lpstr>Calibri Light</vt:lpstr>
      <vt:lpstr>Custom Design</vt:lpstr>
      <vt:lpstr>PowerPoint Presentation</vt:lpstr>
      <vt:lpstr>GCC</vt:lpstr>
      <vt:lpstr>GCC 优化选项</vt:lpstr>
      <vt:lpstr>LLVM</vt:lpstr>
      <vt:lpstr>LLVM 优化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Admin</cp:lastModifiedBy>
  <cp:revision>180</cp:revision>
  <cp:lastPrinted>2011-08-30T03:47:10Z</cp:lastPrinted>
  <dcterms:created xsi:type="dcterms:W3CDTF">2012-08-28T17:04:18Z</dcterms:created>
  <dcterms:modified xsi:type="dcterms:W3CDTF">2018-11-05T12:32:21Z</dcterms:modified>
</cp:coreProperties>
</file>