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94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E4ADB-E6CA-46CD-A701-26D6BA7B8C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0E66B-21AE-4938-9030-61C8B13A9B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kern="1800" dirty="0" smtClean="0">
                <a:latin typeface="Times New Roman" panose="02020603050405020304"/>
                <a:ea typeface="黑体" panose="02010609060101010101" charset="-122"/>
              </a:rPr>
              <a:t>实验</a:t>
            </a:r>
            <a:r>
              <a:rPr lang="en-US" altLang="zh-CN" b="0" kern="1800" dirty="0" smtClean="0">
                <a:latin typeface="Times New Roman" panose="02020603050405020304"/>
                <a:ea typeface="黑体" panose="02010609060101010101" charset="-122"/>
              </a:rPr>
              <a:t>5 </a:t>
            </a:r>
            <a:r>
              <a:rPr lang="zh-CN" altLang="en-US" b="0" kern="1800" dirty="0" smtClean="0">
                <a:latin typeface="Times New Roman" panose="02020603050405020304"/>
                <a:ea typeface="黑体" panose="02010609060101010101" charset="-122"/>
              </a:rPr>
              <a:t>流式</a:t>
            </a:r>
            <a:r>
              <a:rPr lang="zh-CN" altLang="en-US" b="0" kern="1800" dirty="0" smtClean="0">
                <a:latin typeface="Times New Roman" panose="02020603050405020304"/>
                <a:ea typeface="黑体" panose="02010609060101010101" charset="-122"/>
              </a:rPr>
              <a:t>套接字编程实践</a:t>
            </a:r>
            <a:endParaRPr lang="zh-CN" altLang="en-US" b="0" i="0" u="none" strike="noStrike" kern="1800" baseline="0" dirty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编程的基础知识，了解服务器端和客户端编程的模型，掌握基本的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函数，能够实现</a:t>
            </a:r>
            <a:r>
              <a:rPr lang="en-US" altLang="zh-CN" dirty="0" smtClean="0"/>
              <a:t>TCP</a:t>
            </a:r>
            <a:r>
              <a:rPr lang="zh-CN" altLang="en-US" dirty="0"/>
              <a:t>环境</a:t>
            </a:r>
            <a:r>
              <a:rPr lang="zh-CN" altLang="en-US" dirty="0" smtClean="0"/>
              <a:t>下客户端与服务器端交互的例子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实验要求</a:t>
            </a:r>
            <a:endParaRPr lang="en-US" altLang="zh-CN" dirty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阅读课本第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了解</a:t>
            </a:r>
            <a:r>
              <a:rPr lang="en-US" altLang="zh-CN" dirty="0" smtClean="0"/>
              <a:t>TCP</a:t>
            </a:r>
            <a:r>
              <a:rPr lang="zh-CN" altLang="en-US" dirty="0" smtClean="0"/>
              <a:t>网络编程的流程。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 </a:t>
            </a:r>
            <a:r>
              <a:rPr lang="zh-CN" altLang="en-US" dirty="0" smtClean="0"/>
              <a:t>编写</a:t>
            </a:r>
            <a:r>
              <a:rPr lang="en-US" altLang="zh-CN" dirty="0" smtClean="0"/>
              <a:t>TCP</a:t>
            </a:r>
            <a:r>
              <a:rPr lang="zh-CN" altLang="en-US" dirty="0" smtClean="0"/>
              <a:t>网络交互客户端和服务器端实例：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客户端读取某个文件并将内容发送给服务器端；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服务器端读取客户端消息之后，将客户端消息、客户端消息长度写入本地文件，同时将这些信息返回给客户端；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实现</a:t>
            </a:r>
            <a:r>
              <a:rPr lang="en-US" altLang="zh-CN" dirty="0" err="1" smtClean="0"/>
              <a:t>Ctrl+C</a:t>
            </a:r>
            <a:r>
              <a:rPr lang="zh-CN" altLang="en-US" dirty="0" smtClean="0"/>
              <a:t>信号的捕获并正常退出；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服务器端接收连接时使用新的进程处理，实现并发处理；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了解服务器端的设置（地址、端口、侦听队列）</a:t>
            </a:r>
            <a:endParaRPr lang="en-US" altLang="zh-CN" dirty="0" smtClean="0"/>
          </a:p>
          <a:p>
            <a:pPr marL="393065" lvl="1" indent="0">
              <a:buNone/>
            </a:pPr>
            <a:endParaRPr lang="en-US" altLang="zh-CN" dirty="0"/>
          </a:p>
          <a:p>
            <a:r>
              <a:rPr lang="zh-CN" altLang="en-US" dirty="0"/>
              <a:t>检查方式</a:t>
            </a:r>
            <a:endParaRPr lang="en-US" altLang="zh-CN" dirty="0"/>
          </a:p>
          <a:p>
            <a:pPr lvl="1"/>
            <a:r>
              <a:rPr lang="zh-CN" altLang="en-US" dirty="0"/>
              <a:t>实验报告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第1章  Linux操作系统概述</Template>
  <TotalTime>0</TotalTime>
  <Words>284</Words>
  <Application>WPS 演示</Application>
  <PresentationFormat>全屏显示(4:3)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Wingdings 3</vt:lpstr>
      <vt:lpstr>Verdana</vt:lpstr>
      <vt:lpstr>Wingdings 2</vt:lpstr>
      <vt:lpstr>Times New Roman</vt:lpstr>
      <vt:lpstr>黑体</vt:lpstr>
      <vt:lpstr>Lucida Sans Unicode</vt:lpstr>
      <vt:lpstr>微软雅黑</vt:lpstr>
      <vt:lpstr>Arial Unicode MS</vt:lpstr>
      <vt:lpstr>等线</vt:lpstr>
      <vt:lpstr>Calibri</vt:lpstr>
      <vt:lpstr>聚合</vt:lpstr>
      <vt:lpstr>实验5 流式套接字编程实践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Linux编程环境</dc:title>
  <dc:creator>User</dc:creator>
  <cp:lastModifiedBy>张立强</cp:lastModifiedBy>
  <cp:revision>29</cp:revision>
  <dcterms:created xsi:type="dcterms:W3CDTF">2014-04-12T03:27:00Z</dcterms:created>
  <dcterms:modified xsi:type="dcterms:W3CDTF">2021-05-27T12:32:56Z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115BC0CFD1E042FAB3B0C4766EC9CDFA</vt:lpwstr>
  </property>
</Properties>
</file>