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E4ADB-E6CA-46CD-A701-26D6BA7B8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E66B-21AE-4938-9030-61C8B13A9B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>
                <a:latin typeface="Times New Roman" panose="02020603050405020304"/>
                <a:ea typeface="黑体" panose="02010609060101010101" charset="-122"/>
              </a:rPr>
              <a:t>9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 Linux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系统中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Ping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程序分析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程序的框架，能够利用原始套接字实现对底层协议的支持，通过分析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程序加深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编程理解，以及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中系统程序的编写方法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阅读课本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掌握原始套接字的编程方法；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程序的基本框架，包括参数获取、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数据包构造、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数据包解包、</a:t>
            </a:r>
            <a:r>
              <a:rPr lang="en-US" altLang="zh-CN" dirty="0" smtClean="0"/>
              <a:t>CRC16</a:t>
            </a:r>
            <a:r>
              <a:rPr lang="zh-CN" altLang="en-US" dirty="0" smtClean="0"/>
              <a:t>校验算法、时间差计算方法等；</a:t>
            </a:r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分析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系统中自带的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程序源代码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获取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程序源代码；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编译调试通过；</a:t>
            </a:r>
            <a:endParaRPr lang="en-US" altLang="zh-CN" dirty="0" smtClean="0"/>
          </a:p>
          <a:p>
            <a:pPr lvl="2"/>
            <a:r>
              <a:rPr lang="zh-CN" altLang="en-US" smtClean="0"/>
              <a:t>对源代码进行梳理分析，撰写程序分析报告</a:t>
            </a:r>
            <a:r>
              <a:rPr lang="zh-CN" altLang="en-US" smtClean="0"/>
              <a:t>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 smtClean="0"/>
              <a:t>实验报告（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周实验课之前发送到教辅邮箱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287</Words>
  <Application>WPS 演示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等线</vt:lpstr>
      <vt:lpstr>聚合</vt:lpstr>
      <vt:lpstr>实验8 Linux系统中Ping程序分析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33</cp:revision>
  <dcterms:created xsi:type="dcterms:W3CDTF">2014-04-12T03:27:00Z</dcterms:created>
  <dcterms:modified xsi:type="dcterms:W3CDTF">2020-06-02T01:15:40Z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