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8" r:id="rId14"/>
    <p:sldId id="25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0" r:id="rId23"/>
    <p:sldId id="261" r:id="rId24"/>
    <p:sldId id="262" r:id="rId25"/>
    <p:sldId id="263" r:id="rId26"/>
    <p:sldId id="264" r:id="rId27"/>
    <p:sldId id="265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2939F1-245D-45F4-B174-579C8229B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8785E5-39B6-431F-BF49-DF6C09BC4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A6F77B-5811-420E-8702-EDA3A703E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89A21-1C7A-426A-9B30-89605E731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15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98D2E2-5B34-402C-88B5-CB2DAF56A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CB1D0D-A8CA-4FE1-8E66-2C9307893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1FE85F-CB46-4786-B651-DECAEC978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B0D3-9F5B-40EC-9B6E-1F02AD24F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51C464-125E-43A6-97AE-3FA54C19C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B6AD2A-E05F-4AD6-9CF9-B3234AAEA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759528-2A6F-40C8-AE43-6BA2AE198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FD38F-1680-428B-B19F-CF9534039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96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6F6D2-3508-46D4-9667-BC072FFDE9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3DDDBB-39D5-4C5B-82B9-13F4D76D74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12666-0C9E-4680-BC8F-6D17331C2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E0555-EC17-411D-A22A-26B17A0182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2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DA38A6-602D-4E66-ADBF-46506DEFF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483234-1453-44F0-BEDE-91D348F5E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85696F-ADB7-4A70-A4AE-219F6C1D6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FB307-9BF4-464B-A7FD-03BB13D7C4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01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B3ED0-8F54-4ABD-9F07-F7D669CCA2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55D8-8451-4647-87BD-1794B5C49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20BDC-5249-440D-B56E-EF88CCCD2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5D5D0-408A-4772-9DCD-697F373C3A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97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294A4F-E1D1-44DB-A6BF-63CEE43B3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E73763-A5B6-45DC-98CA-F2A933B7F9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039EB2-E746-4BDC-83F9-28F705866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7AFE3-D94F-4956-AC8C-A29E413AD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28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FE5E5A-6219-4CAC-85BE-108315E18D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89DB77-0A84-4819-B3F8-E1EFF5E5C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D50E05-A116-4295-9190-83A9CC3BCF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106CA-2C57-487A-B732-EBC308215D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30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678CE8F-D5C0-4000-AB8A-6A14AC12B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01AB76-76C3-4631-B93E-0557A82A3D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1649B9-3AC2-4FC3-B229-F21A616CB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86A9-1B84-4A83-9C03-F21DBD8929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6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A3F74-43BD-4E26-B229-D14ACFF73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AFBCA-9226-4057-93CB-831DD1E84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9895A-7BBB-40A3-AD91-5E754BC05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A4357-828D-4776-815D-6129F05EA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01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27A5A-28C7-420A-9ED6-AFB2FEEBFE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4DA97-87D2-4A81-A70C-DF693CFDE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A8030-65DE-43F4-B27D-AD3FD41E0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F8E2D-7266-4028-9945-872A780C9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7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44513F-F4BF-49EB-A3F0-3EC27ED35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921C2F-776D-4954-A62C-3105BE3E7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0D4782-C41D-4AEF-8F7C-9F9F25279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B16627B-B0E0-4FCF-B1C5-FA0418ACB0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5BD39E8-7163-4955-92FC-E12502FCCB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E261BF4-7810-483E-9D11-F17E0DD6A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A3BCBBB-D541-4280-B594-FD701F0241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400"/>
              <a:t>Problem of chapter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29D8D1F8-67AA-4FE1-BF1D-51DF8A4C6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770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3.9(P105)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16942B1B-39C9-4C3C-9918-18FA75F2A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341438"/>
            <a:ext cx="2941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3.10(P106)</a:t>
            </a:r>
          </a:p>
        </p:txBody>
      </p:sp>
      <p:pic>
        <p:nvPicPr>
          <p:cNvPr id="11268" name="图片 7">
            <a:extLst>
              <a:ext uri="{FF2B5EF4-FFF2-40B4-BE49-F238E27FC236}">
                <a16:creationId xmlns:a16="http://schemas.microsoft.com/office/drawing/2014/main" id="{3382D794-DC03-4CCF-B3E0-0D7DAD5F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133600"/>
            <a:ext cx="882173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3A449F1E-5339-4DBF-B6A2-C29FA668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5888"/>
            <a:ext cx="2917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3.11(P109)</a:t>
            </a:r>
          </a:p>
        </p:txBody>
      </p:sp>
      <p:pic>
        <p:nvPicPr>
          <p:cNvPr id="12291" name="图片 5">
            <a:extLst>
              <a:ext uri="{FF2B5EF4-FFF2-40B4-BE49-F238E27FC236}">
                <a16:creationId xmlns:a16="http://schemas.microsoft.com/office/drawing/2014/main" id="{0DC39977-D095-4A08-BA37-71F7C134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8650"/>
            <a:ext cx="797877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6">
            <a:extLst>
              <a:ext uri="{FF2B5EF4-FFF2-40B4-BE49-F238E27FC236}">
                <a16:creationId xmlns:a16="http://schemas.microsoft.com/office/drawing/2014/main" id="{300D945C-330B-4CD9-A9F1-992E2D87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547938"/>
            <a:ext cx="8408988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B3B0AC60-1931-4B0D-A295-50433291E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5888"/>
            <a:ext cx="29416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3.12(P109)</a:t>
            </a:r>
          </a:p>
        </p:txBody>
      </p:sp>
      <p:pic>
        <p:nvPicPr>
          <p:cNvPr id="13315" name="图片 5">
            <a:extLst>
              <a:ext uri="{FF2B5EF4-FFF2-40B4-BE49-F238E27FC236}">
                <a16:creationId xmlns:a16="http://schemas.microsoft.com/office/drawing/2014/main" id="{7757EFA2-9DA5-4290-9437-33B5EAE9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6613"/>
            <a:ext cx="7894638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41997B8C-000D-402F-A9A2-C6C5573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79400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3.13(P112)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D52A8248-3D9F-4FBE-AD85-97EEB5D3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40322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6">
            <a:extLst>
              <a:ext uri="{FF2B5EF4-FFF2-40B4-BE49-F238E27FC236}">
                <a16:creationId xmlns:a16="http://schemas.microsoft.com/office/drawing/2014/main" id="{5A1E6910-8896-44D7-80EB-6D9CCD95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84313"/>
            <a:ext cx="64087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7">
            <a:extLst>
              <a:ext uri="{FF2B5EF4-FFF2-40B4-BE49-F238E27FC236}">
                <a16:creationId xmlns:a16="http://schemas.microsoft.com/office/drawing/2014/main" id="{5F47E77D-911E-412E-95F9-0493055A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439261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8">
            <a:extLst>
              <a:ext uri="{FF2B5EF4-FFF2-40B4-BE49-F238E27FC236}">
                <a16:creationId xmlns:a16="http://schemas.microsoft.com/office/drawing/2014/main" id="{6682331E-DDDE-4D27-8FCB-A76B8B8A4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360045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9">
            <a:extLst>
              <a:ext uri="{FF2B5EF4-FFF2-40B4-BE49-F238E27FC236}">
                <a16:creationId xmlns:a16="http://schemas.microsoft.com/office/drawing/2014/main" id="{C53D7D9D-EB3D-4139-B9A5-5E07D27D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57563"/>
            <a:ext cx="47513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10">
            <a:extLst>
              <a:ext uri="{FF2B5EF4-FFF2-40B4-BE49-F238E27FC236}">
                <a16:creationId xmlns:a16="http://schemas.microsoft.com/office/drawing/2014/main" id="{979EFA2B-31BD-4A6F-AFA6-320D3BB5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149725"/>
            <a:ext cx="36004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11">
            <a:extLst>
              <a:ext uri="{FF2B5EF4-FFF2-40B4-BE49-F238E27FC236}">
                <a16:creationId xmlns:a16="http://schemas.microsoft.com/office/drawing/2014/main" id="{2A248D57-60F8-4C1F-93CF-12CAABDF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1888"/>
            <a:ext cx="64087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20462D0C-A673-4E97-B7B7-83B3FB697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95300"/>
            <a:ext cx="2919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Problem 3.14(P113)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17712894-42C4-43BC-8B8B-850BD217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3" y="3573016"/>
            <a:ext cx="352901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6">
            <a:extLst>
              <a:ext uri="{FF2B5EF4-FFF2-40B4-BE49-F238E27FC236}">
                <a16:creationId xmlns:a16="http://schemas.microsoft.com/office/drawing/2014/main" id="{843F2682-1169-46B2-B5F6-434E090A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11726"/>
            <a:ext cx="7056437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7867035-E410-43BC-B6EE-767FB2C0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3" y="1391488"/>
            <a:ext cx="7209524" cy="15428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3394DCE8-93E4-4B3B-B32E-4A5F80BD7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2919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Problem 3.15(P113)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99B319-1EA0-45B0-9083-519B88E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7228571" cy="9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3A8419-E4AD-4DED-B71C-9EE829BC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38" y="2780928"/>
            <a:ext cx="8809524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82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B85D2163-4781-481E-A9BC-8F8DD5AC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2919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Problem 3.16(P114)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164C6A-0692-4067-83DD-0CF1A284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8337"/>
            <a:ext cx="8606405" cy="576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FC6CFD-E789-46FC-9EA0-23D87F8F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0" y="2276872"/>
            <a:ext cx="8746123" cy="25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614FAF-CE67-4B2C-A739-EF5191A3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20412"/>
            <a:ext cx="7295238" cy="1209524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1A67E769-6CA7-4A43-BC4B-0F40BA489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2919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Problem 3.17(P118)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AB4D37-F59E-4C39-A788-C72FB0C43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62807"/>
            <a:ext cx="1295238" cy="5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4FCB33-8C94-465D-87FF-ABFD5BBA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688466"/>
            <a:ext cx="1066667" cy="5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089ACA-5508-4FC9-A734-527B79248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10" y="4514125"/>
            <a:ext cx="1485714" cy="57142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2F19608-6464-46D9-999E-37D44FB37DAD}"/>
              </a:ext>
            </a:extLst>
          </p:cNvPr>
          <p:cNvSpPr/>
          <p:nvPr/>
        </p:nvSpPr>
        <p:spPr>
          <a:xfrm>
            <a:off x="2954500" y="4692213"/>
            <a:ext cx="288032" cy="215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F6B38D-E588-449C-958E-0624414DB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735" y="4355184"/>
            <a:ext cx="2857143" cy="7714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20965F-806C-42BA-9E2F-797108DD0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073" y="5609900"/>
            <a:ext cx="3723809" cy="657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0E50F3-6862-4EE3-ADE3-3B78DD97C3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0072" y="5495614"/>
            <a:ext cx="3561905" cy="885714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BA9140ED-BF56-41CF-A68E-25E70B6F6239}"/>
              </a:ext>
            </a:extLst>
          </p:cNvPr>
          <p:cNvSpPr/>
          <p:nvPr/>
        </p:nvSpPr>
        <p:spPr>
          <a:xfrm>
            <a:off x="4725461" y="5842796"/>
            <a:ext cx="288032" cy="215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031FED2-1F35-4E77-B0E5-CE4340ED39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306" y="1900934"/>
            <a:ext cx="2704762" cy="8190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7371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15FA7CA1-B030-4D00-AB61-6EAEA686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2919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Problem 3.18(P118)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550746-57AF-412A-BA1B-11730BAA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7941999" cy="7920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3A72E-EF0A-4AEA-893C-02E7040D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92165"/>
            <a:ext cx="8742857" cy="2971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3FC7F0-F318-4F66-8DCF-87751462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13" y="5645677"/>
            <a:ext cx="1838095" cy="4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23AD95-3B58-46A0-9EF7-ACF1C8117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5670066"/>
            <a:ext cx="1752381" cy="4952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FB3DF55C-A3A3-4690-B9CC-C304394319A5}"/>
              </a:ext>
            </a:extLst>
          </p:cNvPr>
          <p:cNvSpPr/>
          <p:nvPr/>
        </p:nvSpPr>
        <p:spPr>
          <a:xfrm>
            <a:off x="4897600" y="5046980"/>
            <a:ext cx="394480" cy="495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22D91F9-C43C-4EDB-A1E3-205FE833228F}"/>
              </a:ext>
            </a:extLst>
          </p:cNvPr>
          <p:cNvSpPr/>
          <p:nvPr/>
        </p:nvSpPr>
        <p:spPr>
          <a:xfrm>
            <a:off x="3242532" y="576926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E22F9B-4C16-4CCD-913A-4564654B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0" y="693029"/>
            <a:ext cx="3923809" cy="6476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441E7A-85D4-4928-8471-85A0F4F8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6" y="1972653"/>
            <a:ext cx="5057143" cy="65714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7361D-656D-4906-A766-BB6A78ADE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661529"/>
            <a:ext cx="1704762" cy="7428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0205BBF0-0767-4894-B5C7-C409ACA741BF}"/>
              </a:ext>
            </a:extLst>
          </p:cNvPr>
          <p:cNvSpPr/>
          <p:nvPr/>
        </p:nvSpPr>
        <p:spPr>
          <a:xfrm>
            <a:off x="2630875" y="140438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196C9E-D426-46DA-9DAE-98ED10238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1982178"/>
            <a:ext cx="2028571" cy="63809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E5831751-8292-4219-B91F-CFEB1532405D}"/>
              </a:ext>
            </a:extLst>
          </p:cNvPr>
          <p:cNvSpPr/>
          <p:nvPr/>
        </p:nvSpPr>
        <p:spPr>
          <a:xfrm>
            <a:off x="6954437" y="151326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4E0ABE-5EC4-400F-8257-032CE5204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76" y="2990372"/>
            <a:ext cx="2076190" cy="5428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918118AF-3189-4257-80ED-05D6945387FC}"/>
              </a:ext>
            </a:extLst>
          </p:cNvPr>
          <p:cNvSpPr/>
          <p:nvPr/>
        </p:nvSpPr>
        <p:spPr>
          <a:xfrm>
            <a:off x="1763688" y="364502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9FA20BD-6A51-4B26-AACB-C88AF05B7FC2}"/>
              </a:ext>
            </a:extLst>
          </p:cNvPr>
          <p:cNvSpPr/>
          <p:nvPr/>
        </p:nvSpPr>
        <p:spPr>
          <a:xfrm>
            <a:off x="4067944" y="2810351"/>
            <a:ext cx="288032" cy="1194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66F711-54D8-4C11-A436-F9508E3D1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388" y="4365640"/>
            <a:ext cx="6257143" cy="6476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848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67AAE13C-9155-40AE-83F4-8B2886785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2598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3.1(P96)</a:t>
            </a:r>
          </a:p>
        </p:txBody>
      </p:sp>
      <p:pic>
        <p:nvPicPr>
          <p:cNvPr id="3075" name="图片 5">
            <a:extLst>
              <a:ext uri="{FF2B5EF4-FFF2-40B4-BE49-F238E27FC236}">
                <a16:creationId xmlns:a16="http://schemas.microsoft.com/office/drawing/2014/main" id="{9E7E02A8-D437-4A29-9AB1-40133C7A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41438"/>
            <a:ext cx="85693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330FA5-DB61-4FC9-996F-298BF091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259739" cy="936104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4F45AFE7-14F6-40B2-8E59-1BBD4360F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2919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Problem 3.20(P118)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1868A-2400-47ED-95D6-78678241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48880"/>
            <a:ext cx="1742857" cy="5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D4D301-012E-4360-9636-5418FE099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306900"/>
            <a:ext cx="3485714" cy="6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381298-6FBB-4899-A2EF-602C7729DA17}"/>
              </a:ext>
            </a:extLst>
          </p:cNvPr>
          <p:cNvSpPr txBox="1"/>
          <p:nvPr/>
        </p:nvSpPr>
        <p:spPr>
          <a:xfrm>
            <a:off x="2843808" y="4479504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Problem 3.14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4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DCF80BF1-1CEE-4E92-9F01-001E7BA4E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2941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Problem 3.21(P123)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0E743E-37AB-4CDB-AB3E-6C343E93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7200000" cy="704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9863C96-47DD-412D-A7EA-6F9A9DE50B9A}"/>
                  </a:ext>
                </a:extLst>
              </p:cNvPr>
              <p:cNvSpPr txBox="1"/>
              <p:nvPr/>
            </p:nvSpPr>
            <p:spPr>
              <a:xfrm>
                <a:off x="1547664" y="2159929"/>
                <a:ext cx="558486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zh-CN" alt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9863C96-47DD-412D-A7EA-6F9A9DE5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159929"/>
                <a:ext cx="5584862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26E03F92-FFB8-4730-96AB-99D779F87E1D}"/>
              </a:ext>
            </a:extLst>
          </p:cNvPr>
          <p:cNvSpPr/>
          <p:nvPr/>
        </p:nvSpPr>
        <p:spPr>
          <a:xfrm>
            <a:off x="3779912" y="2852936"/>
            <a:ext cx="360040" cy="41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155BA3-3591-4DD3-A37B-6E7E87B0A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56" y="3307399"/>
            <a:ext cx="1066628" cy="4168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4D0CB5-48E5-4F90-8BB8-1021A9AFB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003" y="4243542"/>
            <a:ext cx="733333" cy="333333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EB91B14F-36A6-420C-BEF2-AC2604E2C918}"/>
              </a:ext>
            </a:extLst>
          </p:cNvPr>
          <p:cNvSpPr/>
          <p:nvPr/>
        </p:nvSpPr>
        <p:spPr>
          <a:xfrm>
            <a:off x="3784742" y="3775470"/>
            <a:ext cx="360040" cy="41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4806183-57AD-4575-8F9E-38D32DB5F0B0}"/>
              </a:ext>
            </a:extLst>
          </p:cNvPr>
          <p:cNvSpPr/>
          <p:nvPr/>
        </p:nvSpPr>
        <p:spPr>
          <a:xfrm>
            <a:off x="3779912" y="4625453"/>
            <a:ext cx="360040" cy="41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48B76E-BBE4-432A-96A3-F75A718289A6}"/>
                  </a:ext>
                </a:extLst>
              </p:cNvPr>
              <p:cNvSpPr txBox="1"/>
              <p:nvPr/>
            </p:nvSpPr>
            <p:spPr>
              <a:xfrm>
                <a:off x="3434211" y="5090876"/>
                <a:ext cx="1051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48B76E-BBE4-432A-96A3-F75A7182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211" y="5090876"/>
                <a:ext cx="1051442" cy="369332"/>
              </a:xfrm>
              <a:prstGeom prst="rect">
                <a:avLst/>
              </a:prstGeom>
              <a:blipFill>
                <a:blip r:embed="rId6"/>
                <a:stretch>
                  <a:fillRect l="-5780" r="-5780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C5EE88BE-EE76-4FBB-901B-66DFFD630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237" y="5648269"/>
            <a:ext cx="3109529" cy="3693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5807DA6-6C25-431D-8DC2-B3B09BD1B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792" y="6265641"/>
            <a:ext cx="5674262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C7BBC271-6230-4058-8A86-9DAFE8D7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279400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3.28(P125)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85454B78-1E84-400D-B174-75C006C8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41767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6">
            <a:extLst>
              <a:ext uri="{FF2B5EF4-FFF2-40B4-BE49-F238E27FC236}">
                <a16:creationId xmlns:a16="http://schemas.microsoft.com/office/drawing/2014/main" id="{7931D5D8-96D7-4A5A-85F3-1D9EDF1AA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908050"/>
            <a:ext cx="17272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7">
            <a:extLst>
              <a:ext uri="{FF2B5EF4-FFF2-40B4-BE49-F238E27FC236}">
                <a16:creationId xmlns:a16="http://schemas.microsoft.com/office/drawing/2014/main" id="{AFF05872-8CFC-407E-9B04-802227BB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76475"/>
            <a:ext cx="49688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8">
            <a:extLst>
              <a:ext uri="{FF2B5EF4-FFF2-40B4-BE49-F238E27FC236}">
                <a16:creationId xmlns:a16="http://schemas.microsoft.com/office/drawing/2014/main" id="{B4713BA8-7510-460F-B110-6BD4347E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429000"/>
            <a:ext cx="51133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9">
            <a:extLst>
              <a:ext uri="{FF2B5EF4-FFF2-40B4-BE49-F238E27FC236}">
                <a16:creationId xmlns:a16="http://schemas.microsoft.com/office/drawing/2014/main" id="{4A6B260F-AC39-4889-8C5A-A5467CF2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868863"/>
            <a:ext cx="3816350" cy="8620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10">
            <a:extLst>
              <a:ext uri="{FF2B5EF4-FFF2-40B4-BE49-F238E27FC236}">
                <a16:creationId xmlns:a16="http://schemas.microsoft.com/office/drawing/2014/main" id="{32791F1A-5C49-446C-A04E-D365782E2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868863"/>
            <a:ext cx="3887788" cy="7731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>
            <a:extLst>
              <a:ext uri="{FF2B5EF4-FFF2-40B4-BE49-F238E27FC236}">
                <a16:creationId xmlns:a16="http://schemas.microsoft.com/office/drawing/2014/main" id="{A85CB69A-6483-42D4-BABF-A03C70B9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4813"/>
            <a:ext cx="324008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>
            <a:extLst>
              <a:ext uri="{FF2B5EF4-FFF2-40B4-BE49-F238E27FC236}">
                <a16:creationId xmlns:a16="http://schemas.microsoft.com/office/drawing/2014/main" id="{4F1662ED-E9F9-477D-94C4-4D8F2D5C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33375"/>
            <a:ext cx="1368425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>
            <a:extLst>
              <a:ext uri="{FF2B5EF4-FFF2-40B4-BE49-F238E27FC236}">
                <a16:creationId xmlns:a16="http://schemas.microsoft.com/office/drawing/2014/main" id="{BA3B43F2-83F8-4C85-A74A-8BD10B45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7561263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7B6FD7FF-AA41-43DB-8B67-AA337896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79400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3.39(P129)</a:t>
            </a:r>
          </a:p>
        </p:txBody>
      </p:sp>
      <p:pic>
        <p:nvPicPr>
          <p:cNvPr id="18435" name="Picture 5">
            <a:extLst>
              <a:ext uri="{FF2B5EF4-FFF2-40B4-BE49-F238E27FC236}">
                <a16:creationId xmlns:a16="http://schemas.microsoft.com/office/drawing/2014/main" id="{06C38BC6-ECC9-4BF2-9F50-F119677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4587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6">
            <a:extLst>
              <a:ext uri="{FF2B5EF4-FFF2-40B4-BE49-F238E27FC236}">
                <a16:creationId xmlns:a16="http://schemas.microsoft.com/office/drawing/2014/main" id="{B91FC213-0752-4513-8C41-6A8983FA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81075"/>
            <a:ext cx="3529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7">
            <a:extLst>
              <a:ext uri="{FF2B5EF4-FFF2-40B4-BE49-F238E27FC236}">
                <a16:creationId xmlns:a16="http://schemas.microsoft.com/office/drawing/2014/main" id="{84528788-C0A4-4A6E-8291-11B9C0A51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57338"/>
            <a:ext cx="43211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8">
            <a:extLst>
              <a:ext uri="{FF2B5EF4-FFF2-40B4-BE49-F238E27FC236}">
                <a16:creationId xmlns:a16="http://schemas.microsoft.com/office/drawing/2014/main" id="{46973903-0F23-412F-9195-239E36E6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781300"/>
            <a:ext cx="4535487" cy="896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9">
            <a:extLst>
              <a:ext uri="{FF2B5EF4-FFF2-40B4-BE49-F238E27FC236}">
                <a16:creationId xmlns:a16="http://schemas.microsoft.com/office/drawing/2014/main" id="{C8048F43-C952-47BC-97EF-B1A6CAE1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05263"/>
            <a:ext cx="4905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10">
            <a:extLst>
              <a:ext uri="{FF2B5EF4-FFF2-40B4-BE49-F238E27FC236}">
                <a16:creationId xmlns:a16="http://schemas.microsoft.com/office/drawing/2014/main" id="{B07A2614-F18D-401B-8359-280DD9E0E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60800"/>
            <a:ext cx="6408737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1" name="Picture 11">
            <a:extLst>
              <a:ext uri="{FF2B5EF4-FFF2-40B4-BE49-F238E27FC236}">
                <a16:creationId xmlns:a16="http://schemas.microsoft.com/office/drawing/2014/main" id="{A8FFA2CA-E734-48B9-A191-0123E76A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013325"/>
            <a:ext cx="6480175" cy="911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>
            <a:extLst>
              <a:ext uri="{FF2B5EF4-FFF2-40B4-BE49-F238E27FC236}">
                <a16:creationId xmlns:a16="http://schemas.microsoft.com/office/drawing/2014/main" id="{96B0DC2D-E1BF-492A-A603-730DB5A0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4905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5">
            <a:extLst>
              <a:ext uri="{FF2B5EF4-FFF2-40B4-BE49-F238E27FC236}">
                <a16:creationId xmlns:a16="http://schemas.microsoft.com/office/drawing/2014/main" id="{7DECD3F4-EC00-4671-B514-4DF774E8A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55451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6">
            <a:extLst>
              <a:ext uri="{FF2B5EF4-FFF2-40B4-BE49-F238E27FC236}">
                <a16:creationId xmlns:a16="http://schemas.microsoft.com/office/drawing/2014/main" id="{CED72AEE-C1D1-491F-8539-FE5EF815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81075"/>
            <a:ext cx="2808287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7">
            <a:extLst>
              <a:ext uri="{FF2B5EF4-FFF2-40B4-BE49-F238E27FC236}">
                <a16:creationId xmlns:a16="http://schemas.microsoft.com/office/drawing/2014/main" id="{4BB7A7D4-8887-4D7E-A6A3-9FA47BF47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727233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8">
            <a:extLst>
              <a:ext uri="{FF2B5EF4-FFF2-40B4-BE49-F238E27FC236}">
                <a16:creationId xmlns:a16="http://schemas.microsoft.com/office/drawing/2014/main" id="{44D55487-0D7D-496F-8A54-C4E4C424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6121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9">
            <a:extLst>
              <a:ext uri="{FF2B5EF4-FFF2-40B4-BE49-F238E27FC236}">
                <a16:creationId xmlns:a16="http://schemas.microsoft.com/office/drawing/2014/main" id="{29AD7383-071D-4436-BE8A-1C790127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7200"/>
            <a:ext cx="9144000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10">
            <a:extLst>
              <a:ext uri="{FF2B5EF4-FFF2-40B4-BE49-F238E27FC236}">
                <a16:creationId xmlns:a16="http://schemas.microsoft.com/office/drawing/2014/main" id="{DD599C57-02C8-4745-81A9-0700EFCC8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221163"/>
            <a:ext cx="52578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5" name="Picture 11">
            <a:extLst>
              <a:ext uri="{FF2B5EF4-FFF2-40B4-BE49-F238E27FC236}">
                <a16:creationId xmlns:a16="http://schemas.microsoft.com/office/drawing/2014/main" id="{9ED5E1C2-2E90-40D0-99E6-FF7CC356D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013325"/>
            <a:ext cx="2808288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6" name="Picture 12">
            <a:extLst>
              <a:ext uri="{FF2B5EF4-FFF2-40B4-BE49-F238E27FC236}">
                <a16:creationId xmlns:a16="http://schemas.microsoft.com/office/drawing/2014/main" id="{1EB8122E-8005-4768-A5B4-5EF107F13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61025"/>
            <a:ext cx="3455988" cy="1001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>
            <a:extLst>
              <a:ext uri="{FF2B5EF4-FFF2-40B4-BE49-F238E27FC236}">
                <a16:creationId xmlns:a16="http://schemas.microsoft.com/office/drawing/2014/main" id="{90F5B330-1BFE-4313-AAE5-78A88CA8C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50838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3.40(P130)</a:t>
            </a:r>
          </a:p>
        </p:txBody>
      </p:sp>
      <p:pic>
        <p:nvPicPr>
          <p:cNvPr id="20483" name="Picture 6">
            <a:extLst>
              <a:ext uri="{FF2B5EF4-FFF2-40B4-BE49-F238E27FC236}">
                <a16:creationId xmlns:a16="http://schemas.microsoft.com/office/drawing/2014/main" id="{421B33B8-B9B6-499D-85A0-E2AB629A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496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7">
            <a:extLst>
              <a:ext uri="{FF2B5EF4-FFF2-40B4-BE49-F238E27FC236}">
                <a16:creationId xmlns:a16="http://schemas.microsoft.com/office/drawing/2014/main" id="{90BE8C46-4318-4C5F-B216-3EC816C2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6113"/>
            <a:ext cx="19431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8">
            <a:extLst>
              <a:ext uri="{FF2B5EF4-FFF2-40B4-BE49-F238E27FC236}">
                <a16:creationId xmlns:a16="http://schemas.microsoft.com/office/drawing/2014/main" id="{2430993E-2FB9-463E-AF61-3ECDF144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916113"/>
            <a:ext cx="43910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9">
            <a:extLst>
              <a:ext uri="{FF2B5EF4-FFF2-40B4-BE49-F238E27FC236}">
                <a16:creationId xmlns:a16="http://schemas.microsoft.com/office/drawing/2014/main" id="{2EC4AE12-7F21-4597-B551-7454B467C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5762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10">
            <a:extLst>
              <a:ext uri="{FF2B5EF4-FFF2-40B4-BE49-F238E27FC236}">
                <a16:creationId xmlns:a16="http://schemas.microsoft.com/office/drawing/2014/main" id="{563D3FF9-62AB-4A33-A7C4-699C15FA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636838"/>
            <a:ext cx="4608513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11">
            <a:extLst>
              <a:ext uri="{FF2B5EF4-FFF2-40B4-BE49-F238E27FC236}">
                <a16:creationId xmlns:a16="http://schemas.microsoft.com/office/drawing/2014/main" id="{15475CC9-E2DA-4B16-B068-E677CD6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00438"/>
            <a:ext cx="8424862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Picture 12">
            <a:extLst>
              <a:ext uri="{FF2B5EF4-FFF2-40B4-BE49-F238E27FC236}">
                <a16:creationId xmlns:a16="http://schemas.microsoft.com/office/drawing/2014/main" id="{FF007FE3-DECC-4A9D-A2E3-FF575CA1D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81525"/>
            <a:ext cx="532923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0" name="Picture 13">
            <a:extLst>
              <a:ext uri="{FF2B5EF4-FFF2-40B4-BE49-F238E27FC236}">
                <a16:creationId xmlns:a16="http://schemas.microsoft.com/office/drawing/2014/main" id="{ED070623-AA60-40FD-80F3-7FAED1BB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589588"/>
            <a:ext cx="45370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7599F045-AAC4-4728-AE9D-7D341060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6250"/>
            <a:ext cx="647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5">
            <a:extLst>
              <a:ext uri="{FF2B5EF4-FFF2-40B4-BE49-F238E27FC236}">
                <a16:creationId xmlns:a16="http://schemas.microsoft.com/office/drawing/2014/main" id="{52109831-3302-4471-8F78-7764013B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49275"/>
            <a:ext cx="63373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7">
            <a:extLst>
              <a:ext uri="{FF2B5EF4-FFF2-40B4-BE49-F238E27FC236}">
                <a16:creationId xmlns:a16="http://schemas.microsoft.com/office/drawing/2014/main" id="{49B17023-BBBC-4412-A1DA-1B30012D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7338"/>
            <a:ext cx="28733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8">
            <a:extLst>
              <a:ext uri="{FF2B5EF4-FFF2-40B4-BE49-F238E27FC236}">
                <a16:creationId xmlns:a16="http://schemas.microsoft.com/office/drawing/2014/main" id="{16DA0E32-1EDD-4411-8FE9-4713BD0B7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557338"/>
            <a:ext cx="2873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9">
            <a:extLst>
              <a:ext uri="{FF2B5EF4-FFF2-40B4-BE49-F238E27FC236}">
                <a16:creationId xmlns:a16="http://schemas.microsoft.com/office/drawing/2014/main" id="{CB3DE4A9-7536-4163-91A4-EA14D52D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33845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10">
            <a:extLst>
              <a:ext uri="{FF2B5EF4-FFF2-40B4-BE49-F238E27FC236}">
                <a16:creationId xmlns:a16="http://schemas.microsoft.com/office/drawing/2014/main" id="{9DD4D3D0-532B-4275-9E4B-140D0E00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565400"/>
            <a:ext cx="15843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11">
            <a:extLst>
              <a:ext uri="{FF2B5EF4-FFF2-40B4-BE49-F238E27FC236}">
                <a16:creationId xmlns:a16="http://schemas.microsoft.com/office/drawing/2014/main" id="{BDAFCC11-C17F-43BE-A21E-A3FE3D721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00438"/>
            <a:ext cx="813752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12">
            <a:extLst>
              <a:ext uri="{FF2B5EF4-FFF2-40B4-BE49-F238E27FC236}">
                <a16:creationId xmlns:a16="http://schemas.microsoft.com/office/drawing/2014/main" id="{780A8D18-0C1D-4CE0-BC7C-CB44DB0C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652963"/>
            <a:ext cx="338455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7F1C988A-931E-4B78-BCE3-C9227636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2598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3.2(P96)</a:t>
            </a:r>
          </a:p>
        </p:txBody>
      </p:sp>
      <p:pic>
        <p:nvPicPr>
          <p:cNvPr id="4099" name="图片 5">
            <a:extLst>
              <a:ext uri="{FF2B5EF4-FFF2-40B4-BE49-F238E27FC236}">
                <a16:creationId xmlns:a16="http://schemas.microsoft.com/office/drawing/2014/main" id="{FB516924-86EE-4B80-A9B1-0F89C3E8D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25538"/>
            <a:ext cx="8856663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>
            <a:extLst>
              <a:ext uri="{FF2B5EF4-FFF2-40B4-BE49-F238E27FC236}">
                <a16:creationId xmlns:a16="http://schemas.microsoft.com/office/drawing/2014/main" id="{CBFA57E9-2B52-465B-B2E8-50D15F08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411538"/>
            <a:ext cx="5305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7">
            <a:extLst>
              <a:ext uri="{FF2B5EF4-FFF2-40B4-BE49-F238E27FC236}">
                <a16:creationId xmlns:a16="http://schemas.microsoft.com/office/drawing/2014/main" id="{B10A1AA6-7F67-480F-B16D-7F90411F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92600"/>
            <a:ext cx="871378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E8376493-8225-4FB4-B2D5-2078817BC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350838"/>
            <a:ext cx="257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3.3(P98)</a:t>
            </a:r>
          </a:p>
        </p:txBody>
      </p:sp>
      <p:pic>
        <p:nvPicPr>
          <p:cNvPr id="5123" name="Picture 6">
            <a:extLst>
              <a:ext uri="{FF2B5EF4-FFF2-40B4-BE49-F238E27FC236}">
                <a16:creationId xmlns:a16="http://schemas.microsoft.com/office/drawing/2014/main" id="{50BE233F-BBE6-47B8-A679-7E8FF005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345363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7">
            <a:extLst>
              <a:ext uri="{FF2B5EF4-FFF2-40B4-BE49-F238E27FC236}">
                <a16:creationId xmlns:a16="http://schemas.microsoft.com/office/drawing/2014/main" id="{929E31FA-F898-4B35-AF48-5D56DABDB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7771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9">
            <a:extLst>
              <a:ext uri="{FF2B5EF4-FFF2-40B4-BE49-F238E27FC236}">
                <a16:creationId xmlns:a16="http://schemas.microsoft.com/office/drawing/2014/main" id="{42D4556C-C2EA-431E-A67F-01E0E6E41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1584325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10">
            <a:extLst>
              <a:ext uri="{FF2B5EF4-FFF2-40B4-BE49-F238E27FC236}">
                <a16:creationId xmlns:a16="http://schemas.microsoft.com/office/drawing/2014/main" id="{A26AAA71-633D-42C8-9ABE-09E4B76F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276475"/>
            <a:ext cx="590391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11">
            <a:extLst>
              <a:ext uri="{FF2B5EF4-FFF2-40B4-BE49-F238E27FC236}">
                <a16:creationId xmlns:a16="http://schemas.microsoft.com/office/drawing/2014/main" id="{B3CC5649-B1E2-4942-84DC-4681D713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73463"/>
            <a:ext cx="20875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12">
            <a:extLst>
              <a:ext uri="{FF2B5EF4-FFF2-40B4-BE49-F238E27FC236}">
                <a16:creationId xmlns:a16="http://schemas.microsoft.com/office/drawing/2014/main" id="{3CE2516C-680F-416E-95AF-9BB2C6F68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0438"/>
            <a:ext cx="4824413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13">
            <a:extLst>
              <a:ext uri="{FF2B5EF4-FFF2-40B4-BE49-F238E27FC236}">
                <a16:creationId xmlns:a16="http://schemas.microsoft.com/office/drawing/2014/main" id="{310FCEDB-38A9-4732-8DEA-04060C78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92600"/>
            <a:ext cx="24479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4">
            <a:extLst>
              <a:ext uri="{FF2B5EF4-FFF2-40B4-BE49-F238E27FC236}">
                <a16:creationId xmlns:a16="http://schemas.microsoft.com/office/drawing/2014/main" id="{C7A2A314-1FD0-4611-A59E-17338A8A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221163"/>
            <a:ext cx="48958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23">
            <a:extLst>
              <a:ext uri="{FF2B5EF4-FFF2-40B4-BE49-F238E27FC236}">
                <a16:creationId xmlns:a16="http://schemas.microsoft.com/office/drawing/2014/main" id="{8F837626-1495-41CF-B0AE-30A695C3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157788"/>
            <a:ext cx="2232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24">
            <a:extLst>
              <a:ext uri="{FF2B5EF4-FFF2-40B4-BE49-F238E27FC236}">
                <a16:creationId xmlns:a16="http://schemas.microsoft.com/office/drawing/2014/main" id="{6BB935C8-191A-4F7D-8505-42FFCD35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229225"/>
            <a:ext cx="41036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9C0F7C3F-A94C-42ED-826B-E7714261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598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3.4(P98)</a:t>
            </a:r>
          </a:p>
        </p:txBody>
      </p:sp>
      <p:pic>
        <p:nvPicPr>
          <p:cNvPr id="6147" name="图片 5">
            <a:extLst>
              <a:ext uri="{FF2B5EF4-FFF2-40B4-BE49-F238E27FC236}">
                <a16:creationId xmlns:a16="http://schemas.microsoft.com/office/drawing/2014/main" id="{31BF92C1-9E74-4563-9AAF-C09C020C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14438"/>
            <a:ext cx="791368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E95442A5-66F1-497B-839F-578C93D7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598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3.5(P98)</a:t>
            </a:r>
          </a:p>
        </p:txBody>
      </p:sp>
      <p:pic>
        <p:nvPicPr>
          <p:cNvPr id="7171" name="图片 5">
            <a:extLst>
              <a:ext uri="{FF2B5EF4-FFF2-40B4-BE49-F238E27FC236}">
                <a16:creationId xmlns:a16="http://schemas.microsoft.com/office/drawing/2014/main" id="{F479EC87-CB70-4F73-B320-CDBBACF7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268413"/>
            <a:ext cx="853122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13219325-AC31-40CA-B906-2C8BECD68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770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3.6(P100)</a:t>
            </a:r>
          </a:p>
        </p:txBody>
      </p:sp>
      <p:pic>
        <p:nvPicPr>
          <p:cNvPr id="8195" name="图片 5">
            <a:extLst>
              <a:ext uri="{FF2B5EF4-FFF2-40B4-BE49-F238E27FC236}">
                <a16:creationId xmlns:a16="http://schemas.microsoft.com/office/drawing/2014/main" id="{9D6981F3-4EBE-487B-ABED-7EC23D9B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412875"/>
            <a:ext cx="85693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FC70678C-5CD3-4880-BDDA-5E42BE54C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770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3.7(P102)</a:t>
            </a:r>
          </a:p>
        </p:txBody>
      </p:sp>
      <p:pic>
        <p:nvPicPr>
          <p:cNvPr id="9219" name="图片 5">
            <a:extLst>
              <a:ext uri="{FF2B5EF4-FFF2-40B4-BE49-F238E27FC236}">
                <a16:creationId xmlns:a16="http://schemas.microsoft.com/office/drawing/2014/main" id="{B321AFEC-6AE6-428F-923E-19176DF23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628775"/>
            <a:ext cx="86772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601A48B8-BB3F-4636-8EEF-64DEA61D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770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Problem 3.8(P103)</a:t>
            </a:r>
          </a:p>
        </p:txBody>
      </p:sp>
      <p:pic>
        <p:nvPicPr>
          <p:cNvPr id="10243" name="图片 5">
            <a:extLst>
              <a:ext uri="{FF2B5EF4-FFF2-40B4-BE49-F238E27FC236}">
                <a16:creationId xmlns:a16="http://schemas.microsoft.com/office/drawing/2014/main" id="{B7EE2B67-3BD1-408E-B8EC-46C2C0FE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268413"/>
            <a:ext cx="8747125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126</Words>
  <Application>Microsoft Office PowerPoint</Application>
  <PresentationFormat>全屏显示(4:3)</PresentationFormat>
  <Paragraphs>27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宋体</vt:lpstr>
      <vt:lpstr>等线</vt:lpstr>
      <vt:lpstr>默认设计模板</vt:lpstr>
      <vt:lpstr>Problem of chapter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of chapter 3</dc:title>
  <dc:creator>user</dc:creator>
  <cp:lastModifiedBy>豪学 乔</cp:lastModifiedBy>
  <cp:revision>35</cp:revision>
  <dcterms:created xsi:type="dcterms:W3CDTF">2012-10-29T06:23:03Z</dcterms:created>
  <dcterms:modified xsi:type="dcterms:W3CDTF">2020-11-10T14:09:50Z</dcterms:modified>
</cp:coreProperties>
</file>