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295" r:id="rId47"/>
    <p:sldId id="296" r:id="rId48"/>
    <p:sldId id="297" r:id="rId49"/>
    <p:sldId id="298" r:id="rId50"/>
    <p:sldId id="299" r:id="rId51"/>
    <p:sldId id="300" r:id="rId52"/>
    <p:sldId id="302" r:id="rId53"/>
    <p:sldId id="303" r:id="rId54"/>
    <p:sldId id="304" r:id="rId55"/>
    <p:sldId id="335" r:id="rId56"/>
    <p:sldId id="336" r:id="rId57"/>
    <p:sldId id="337" r:id="rId58"/>
    <p:sldId id="338" r:id="rId59"/>
    <p:sldId id="339" r:id="rId60"/>
    <p:sldId id="340" r:id="rId61"/>
    <p:sldId id="341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>
      <p:cViewPr varScale="1">
        <p:scale>
          <a:sx n="95" d="100"/>
          <a:sy n="95" d="100"/>
        </p:scale>
        <p:origin x="123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7" Type="http://schemas.openxmlformats.org/officeDocument/2006/relationships/image" Target="../media/image55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image" Target="../media/image58.emf"/><Relationship Id="rId7" Type="http://schemas.openxmlformats.org/officeDocument/2006/relationships/image" Target="../media/image62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0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6" Type="http://schemas.openxmlformats.org/officeDocument/2006/relationships/image" Target="../media/image69.emf"/><Relationship Id="rId5" Type="http://schemas.openxmlformats.org/officeDocument/2006/relationships/image" Target="../media/image68.emf"/><Relationship Id="rId4" Type="http://schemas.openxmlformats.org/officeDocument/2006/relationships/image" Target="../media/image67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image" Target="../media/image73.emf"/><Relationship Id="rId7" Type="http://schemas.openxmlformats.org/officeDocument/2006/relationships/image" Target="../media/image77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6" Type="http://schemas.openxmlformats.org/officeDocument/2006/relationships/image" Target="../media/image76.emf"/><Relationship Id="rId5" Type="http://schemas.openxmlformats.org/officeDocument/2006/relationships/image" Target="../media/image75.emf"/><Relationship Id="rId4" Type="http://schemas.openxmlformats.org/officeDocument/2006/relationships/image" Target="../media/image7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Relationship Id="rId6" Type="http://schemas.openxmlformats.org/officeDocument/2006/relationships/image" Target="../media/image84.emf"/><Relationship Id="rId5" Type="http://schemas.openxmlformats.org/officeDocument/2006/relationships/image" Target="../media/image83.emf"/><Relationship Id="rId4" Type="http://schemas.openxmlformats.org/officeDocument/2006/relationships/image" Target="../media/image8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Relationship Id="rId4" Type="http://schemas.openxmlformats.org/officeDocument/2006/relationships/image" Target="../media/image9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Relationship Id="rId5" Type="http://schemas.openxmlformats.org/officeDocument/2006/relationships/image" Target="../media/image97.emf"/><Relationship Id="rId4" Type="http://schemas.openxmlformats.org/officeDocument/2006/relationships/image" Target="../media/image96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Relationship Id="rId5" Type="http://schemas.openxmlformats.org/officeDocument/2006/relationships/image" Target="../media/image102.emf"/><Relationship Id="rId4" Type="http://schemas.openxmlformats.org/officeDocument/2006/relationships/image" Target="../media/image101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image" Target="../media/image104.emf"/><Relationship Id="rId1" Type="http://schemas.openxmlformats.org/officeDocument/2006/relationships/image" Target="../media/image103.emf"/><Relationship Id="rId4" Type="http://schemas.openxmlformats.org/officeDocument/2006/relationships/image" Target="../media/image106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image" Target="../media/image111.emf"/><Relationship Id="rId1" Type="http://schemas.openxmlformats.org/officeDocument/2006/relationships/image" Target="../media/image110.emf"/><Relationship Id="rId4" Type="http://schemas.openxmlformats.org/officeDocument/2006/relationships/image" Target="../media/image113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emf"/><Relationship Id="rId1" Type="http://schemas.openxmlformats.org/officeDocument/2006/relationships/image" Target="../media/image114.emf"/><Relationship Id="rId4" Type="http://schemas.openxmlformats.org/officeDocument/2006/relationships/image" Target="../media/image117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image" Target="../media/image119.emf"/><Relationship Id="rId1" Type="http://schemas.openxmlformats.org/officeDocument/2006/relationships/image" Target="../media/image118.emf"/><Relationship Id="rId4" Type="http://schemas.openxmlformats.org/officeDocument/2006/relationships/image" Target="../media/image121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" Type="http://schemas.openxmlformats.org/officeDocument/2006/relationships/image" Target="../media/image122.emf"/><Relationship Id="rId5" Type="http://schemas.openxmlformats.org/officeDocument/2006/relationships/image" Target="../media/image126.emf"/><Relationship Id="rId4" Type="http://schemas.openxmlformats.org/officeDocument/2006/relationships/image" Target="../media/image125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2" Type="http://schemas.openxmlformats.org/officeDocument/2006/relationships/image" Target="../media/image128.emf"/><Relationship Id="rId1" Type="http://schemas.openxmlformats.org/officeDocument/2006/relationships/image" Target="../media/image127.emf"/><Relationship Id="rId5" Type="http://schemas.openxmlformats.org/officeDocument/2006/relationships/image" Target="../media/image131.emf"/><Relationship Id="rId4" Type="http://schemas.openxmlformats.org/officeDocument/2006/relationships/image" Target="../media/image130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2" Type="http://schemas.openxmlformats.org/officeDocument/2006/relationships/image" Target="../media/image133.emf"/><Relationship Id="rId1" Type="http://schemas.openxmlformats.org/officeDocument/2006/relationships/image" Target="../media/image132.emf"/><Relationship Id="rId4" Type="http://schemas.openxmlformats.org/officeDocument/2006/relationships/image" Target="../media/image13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emf"/><Relationship Id="rId2" Type="http://schemas.openxmlformats.org/officeDocument/2006/relationships/image" Target="../media/image137.emf"/><Relationship Id="rId1" Type="http://schemas.openxmlformats.org/officeDocument/2006/relationships/image" Target="../media/image136.emf"/><Relationship Id="rId6" Type="http://schemas.openxmlformats.org/officeDocument/2006/relationships/image" Target="../media/image141.emf"/><Relationship Id="rId5" Type="http://schemas.openxmlformats.org/officeDocument/2006/relationships/image" Target="../media/image140.emf"/><Relationship Id="rId4" Type="http://schemas.openxmlformats.org/officeDocument/2006/relationships/image" Target="../media/image139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emf"/><Relationship Id="rId2" Type="http://schemas.openxmlformats.org/officeDocument/2006/relationships/image" Target="../media/image143.emf"/><Relationship Id="rId1" Type="http://schemas.openxmlformats.org/officeDocument/2006/relationships/image" Target="../media/image142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emf"/><Relationship Id="rId2" Type="http://schemas.openxmlformats.org/officeDocument/2006/relationships/image" Target="../media/image146.emf"/><Relationship Id="rId1" Type="http://schemas.openxmlformats.org/officeDocument/2006/relationships/image" Target="../media/image145.emf"/><Relationship Id="rId5" Type="http://schemas.openxmlformats.org/officeDocument/2006/relationships/image" Target="../media/image149.emf"/><Relationship Id="rId4" Type="http://schemas.openxmlformats.org/officeDocument/2006/relationships/image" Target="../media/image148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emf"/><Relationship Id="rId7" Type="http://schemas.openxmlformats.org/officeDocument/2006/relationships/image" Target="../media/image156.emf"/><Relationship Id="rId2" Type="http://schemas.openxmlformats.org/officeDocument/2006/relationships/image" Target="../media/image151.emf"/><Relationship Id="rId1" Type="http://schemas.openxmlformats.org/officeDocument/2006/relationships/image" Target="../media/image150.emf"/><Relationship Id="rId6" Type="http://schemas.openxmlformats.org/officeDocument/2006/relationships/image" Target="../media/image155.emf"/><Relationship Id="rId5" Type="http://schemas.openxmlformats.org/officeDocument/2006/relationships/image" Target="../media/image154.emf"/><Relationship Id="rId4" Type="http://schemas.openxmlformats.org/officeDocument/2006/relationships/image" Target="../media/image153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emf"/><Relationship Id="rId2" Type="http://schemas.openxmlformats.org/officeDocument/2006/relationships/image" Target="../media/image158.emf"/><Relationship Id="rId1" Type="http://schemas.openxmlformats.org/officeDocument/2006/relationships/image" Target="../media/image157.emf"/><Relationship Id="rId4" Type="http://schemas.openxmlformats.org/officeDocument/2006/relationships/image" Target="../media/image160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4" Type="http://schemas.openxmlformats.org/officeDocument/2006/relationships/image" Target="../media/image177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3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emf"/><Relationship Id="rId2" Type="http://schemas.openxmlformats.org/officeDocument/2006/relationships/image" Target="../media/image189.emf"/><Relationship Id="rId1" Type="http://schemas.openxmlformats.org/officeDocument/2006/relationships/image" Target="../media/image188.emf"/><Relationship Id="rId5" Type="http://schemas.openxmlformats.org/officeDocument/2006/relationships/image" Target="../media/image192.emf"/><Relationship Id="rId4" Type="http://schemas.openxmlformats.org/officeDocument/2006/relationships/image" Target="../media/image191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emf"/><Relationship Id="rId2" Type="http://schemas.openxmlformats.org/officeDocument/2006/relationships/image" Target="../media/image194.emf"/><Relationship Id="rId1" Type="http://schemas.openxmlformats.org/officeDocument/2006/relationships/image" Target="../media/image193.emf"/><Relationship Id="rId6" Type="http://schemas.openxmlformats.org/officeDocument/2006/relationships/image" Target="../media/image198.emf"/><Relationship Id="rId5" Type="http://schemas.openxmlformats.org/officeDocument/2006/relationships/image" Target="../media/image197.emf"/><Relationship Id="rId4" Type="http://schemas.openxmlformats.org/officeDocument/2006/relationships/image" Target="../media/image19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emf"/><Relationship Id="rId7" Type="http://schemas.openxmlformats.org/officeDocument/2006/relationships/image" Target="../media/image205.emf"/><Relationship Id="rId2" Type="http://schemas.openxmlformats.org/officeDocument/2006/relationships/image" Target="../media/image200.emf"/><Relationship Id="rId1" Type="http://schemas.openxmlformats.org/officeDocument/2006/relationships/image" Target="../media/image199.emf"/><Relationship Id="rId6" Type="http://schemas.openxmlformats.org/officeDocument/2006/relationships/image" Target="../media/image204.emf"/><Relationship Id="rId5" Type="http://schemas.openxmlformats.org/officeDocument/2006/relationships/image" Target="../media/image203.emf"/><Relationship Id="rId4" Type="http://schemas.openxmlformats.org/officeDocument/2006/relationships/image" Target="../media/image202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emf"/><Relationship Id="rId2" Type="http://schemas.openxmlformats.org/officeDocument/2006/relationships/image" Target="../media/image207.emf"/><Relationship Id="rId1" Type="http://schemas.openxmlformats.org/officeDocument/2006/relationships/image" Target="../media/image206.emf"/><Relationship Id="rId6" Type="http://schemas.openxmlformats.org/officeDocument/2006/relationships/image" Target="../media/image211.emf"/><Relationship Id="rId5" Type="http://schemas.openxmlformats.org/officeDocument/2006/relationships/image" Target="../media/image210.emf"/><Relationship Id="rId4" Type="http://schemas.openxmlformats.org/officeDocument/2006/relationships/image" Target="../media/image209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emf"/><Relationship Id="rId2" Type="http://schemas.openxmlformats.org/officeDocument/2006/relationships/image" Target="../media/image213.emf"/><Relationship Id="rId1" Type="http://schemas.openxmlformats.org/officeDocument/2006/relationships/image" Target="../media/image212.emf"/><Relationship Id="rId6" Type="http://schemas.openxmlformats.org/officeDocument/2006/relationships/image" Target="../media/image217.emf"/><Relationship Id="rId5" Type="http://schemas.openxmlformats.org/officeDocument/2006/relationships/image" Target="../media/image216.emf"/><Relationship Id="rId4" Type="http://schemas.openxmlformats.org/officeDocument/2006/relationships/image" Target="../media/image215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emf"/><Relationship Id="rId2" Type="http://schemas.openxmlformats.org/officeDocument/2006/relationships/image" Target="../media/image219.emf"/><Relationship Id="rId1" Type="http://schemas.openxmlformats.org/officeDocument/2006/relationships/image" Target="../media/image218.emf"/><Relationship Id="rId6" Type="http://schemas.openxmlformats.org/officeDocument/2006/relationships/image" Target="../media/image223.emf"/><Relationship Id="rId5" Type="http://schemas.openxmlformats.org/officeDocument/2006/relationships/image" Target="../media/image222.emf"/><Relationship Id="rId4" Type="http://schemas.openxmlformats.org/officeDocument/2006/relationships/image" Target="../media/image221.e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emf"/><Relationship Id="rId3" Type="http://schemas.openxmlformats.org/officeDocument/2006/relationships/image" Target="../media/image226.emf"/><Relationship Id="rId7" Type="http://schemas.openxmlformats.org/officeDocument/2006/relationships/image" Target="../media/image230.emf"/><Relationship Id="rId12" Type="http://schemas.openxmlformats.org/officeDocument/2006/relationships/image" Target="../media/image235.emf"/><Relationship Id="rId2" Type="http://schemas.openxmlformats.org/officeDocument/2006/relationships/image" Target="../media/image225.emf"/><Relationship Id="rId1" Type="http://schemas.openxmlformats.org/officeDocument/2006/relationships/image" Target="../media/image224.emf"/><Relationship Id="rId6" Type="http://schemas.openxmlformats.org/officeDocument/2006/relationships/image" Target="../media/image229.emf"/><Relationship Id="rId11" Type="http://schemas.openxmlformats.org/officeDocument/2006/relationships/image" Target="../media/image234.emf"/><Relationship Id="rId5" Type="http://schemas.openxmlformats.org/officeDocument/2006/relationships/image" Target="../media/image228.emf"/><Relationship Id="rId10" Type="http://schemas.openxmlformats.org/officeDocument/2006/relationships/image" Target="../media/image233.emf"/><Relationship Id="rId4" Type="http://schemas.openxmlformats.org/officeDocument/2006/relationships/image" Target="../media/image227.emf"/><Relationship Id="rId9" Type="http://schemas.openxmlformats.org/officeDocument/2006/relationships/image" Target="../media/image232.e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emf"/><Relationship Id="rId3" Type="http://schemas.openxmlformats.org/officeDocument/2006/relationships/image" Target="../media/image238.emf"/><Relationship Id="rId7" Type="http://schemas.openxmlformats.org/officeDocument/2006/relationships/image" Target="../media/image234.emf"/><Relationship Id="rId2" Type="http://schemas.openxmlformats.org/officeDocument/2006/relationships/image" Target="../media/image237.emf"/><Relationship Id="rId1" Type="http://schemas.openxmlformats.org/officeDocument/2006/relationships/image" Target="../media/image236.emf"/><Relationship Id="rId6" Type="http://schemas.openxmlformats.org/officeDocument/2006/relationships/image" Target="../media/image241.emf"/><Relationship Id="rId11" Type="http://schemas.openxmlformats.org/officeDocument/2006/relationships/image" Target="../media/image244.emf"/><Relationship Id="rId5" Type="http://schemas.openxmlformats.org/officeDocument/2006/relationships/image" Target="../media/image240.emf"/><Relationship Id="rId10" Type="http://schemas.openxmlformats.org/officeDocument/2006/relationships/image" Target="../media/image243.emf"/><Relationship Id="rId4" Type="http://schemas.openxmlformats.org/officeDocument/2006/relationships/image" Target="../media/image239.emf"/><Relationship Id="rId9" Type="http://schemas.openxmlformats.org/officeDocument/2006/relationships/image" Target="../media/image242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emf"/><Relationship Id="rId2" Type="http://schemas.openxmlformats.org/officeDocument/2006/relationships/image" Target="../media/image246.emf"/><Relationship Id="rId1" Type="http://schemas.openxmlformats.org/officeDocument/2006/relationships/image" Target="../media/image245.emf"/><Relationship Id="rId5" Type="http://schemas.openxmlformats.org/officeDocument/2006/relationships/image" Target="../media/image249.emf"/><Relationship Id="rId4" Type="http://schemas.openxmlformats.org/officeDocument/2006/relationships/image" Target="../media/image248.e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emf"/><Relationship Id="rId7" Type="http://schemas.openxmlformats.org/officeDocument/2006/relationships/image" Target="../media/image280.emf"/><Relationship Id="rId2" Type="http://schemas.openxmlformats.org/officeDocument/2006/relationships/image" Target="../media/image275.emf"/><Relationship Id="rId1" Type="http://schemas.openxmlformats.org/officeDocument/2006/relationships/image" Target="../media/image274.emf"/><Relationship Id="rId6" Type="http://schemas.openxmlformats.org/officeDocument/2006/relationships/image" Target="../media/image279.emf"/><Relationship Id="rId5" Type="http://schemas.openxmlformats.org/officeDocument/2006/relationships/image" Target="../media/image278.emf"/><Relationship Id="rId4" Type="http://schemas.openxmlformats.org/officeDocument/2006/relationships/image" Target="../media/image277.e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emf"/><Relationship Id="rId3" Type="http://schemas.openxmlformats.org/officeDocument/2006/relationships/image" Target="../media/image283.emf"/><Relationship Id="rId7" Type="http://schemas.openxmlformats.org/officeDocument/2006/relationships/image" Target="../media/image287.emf"/><Relationship Id="rId12" Type="http://schemas.openxmlformats.org/officeDocument/2006/relationships/image" Target="../media/image292.emf"/><Relationship Id="rId2" Type="http://schemas.openxmlformats.org/officeDocument/2006/relationships/image" Target="../media/image282.emf"/><Relationship Id="rId1" Type="http://schemas.openxmlformats.org/officeDocument/2006/relationships/image" Target="../media/image281.emf"/><Relationship Id="rId6" Type="http://schemas.openxmlformats.org/officeDocument/2006/relationships/image" Target="../media/image286.emf"/><Relationship Id="rId11" Type="http://schemas.openxmlformats.org/officeDocument/2006/relationships/image" Target="../media/image291.emf"/><Relationship Id="rId5" Type="http://schemas.openxmlformats.org/officeDocument/2006/relationships/image" Target="../media/image285.emf"/><Relationship Id="rId10" Type="http://schemas.openxmlformats.org/officeDocument/2006/relationships/image" Target="../media/image290.emf"/><Relationship Id="rId4" Type="http://schemas.openxmlformats.org/officeDocument/2006/relationships/image" Target="../media/image284.emf"/><Relationship Id="rId9" Type="http://schemas.openxmlformats.org/officeDocument/2006/relationships/image" Target="../media/image289.e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emf"/><Relationship Id="rId3" Type="http://schemas.openxmlformats.org/officeDocument/2006/relationships/image" Target="../media/image295.emf"/><Relationship Id="rId7" Type="http://schemas.openxmlformats.org/officeDocument/2006/relationships/image" Target="../media/image299.emf"/><Relationship Id="rId2" Type="http://schemas.openxmlformats.org/officeDocument/2006/relationships/image" Target="../media/image294.emf"/><Relationship Id="rId1" Type="http://schemas.openxmlformats.org/officeDocument/2006/relationships/image" Target="../media/image293.emf"/><Relationship Id="rId6" Type="http://schemas.openxmlformats.org/officeDocument/2006/relationships/image" Target="../media/image298.emf"/><Relationship Id="rId5" Type="http://schemas.openxmlformats.org/officeDocument/2006/relationships/image" Target="../media/image297.emf"/><Relationship Id="rId10" Type="http://schemas.openxmlformats.org/officeDocument/2006/relationships/image" Target="../media/image302.emf"/><Relationship Id="rId4" Type="http://schemas.openxmlformats.org/officeDocument/2006/relationships/image" Target="../media/image296.emf"/><Relationship Id="rId9" Type="http://schemas.openxmlformats.org/officeDocument/2006/relationships/image" Target="../media/image30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emf"/><Relationship Id="rId2" Type="http://schemas.openxmlformats.org/officeDocument/2006/relationships/image" Target="../media/image304.emf"/><Relationship Id="rId1" Type="http://schemas.openxmlformats.org/officeDocument/2006/relationships/image" Target="../media/image303.emf"/><Relationship Id="rId6" Type="http://schemas.openxmlformats.org/officeDocument/2006/relationships/image" Target="../media/image308.emf"/><Relationship Id="rId5" Type="http://schemas.openxmlformats.org/officeDocument/2006/relationships/image" Target="../media/image307.emf"/><Relationship Id="rId4" Type="http://schemas.openxmlformats.org/officeDocument/2006/relationships/image" Target="../media/image306.e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emf"/><Relationship Id="rId13" Type="http://schemas.openxmlformats.org/officeDocument/2006/relationships/image" Target="../media/image321.emf"/><Relationship Id="rId3" Type="http://schemas.openxmlformats.org/officeDocument/2006/relationships/image" Target="../media/image311.emf"/><Relationship Id="rId7" Type="http://schemas.openxmlformats.org/officeDocument/2006/relationships/image" Target="../media/image315.emf"/><Relationship Id="rId12" Type="http://schemas.openxmlformats.org/officeDocument/2006/relationships/image" Target="../media/image320.emf"/><Relationship Id="rId2" Type="http://schemas.openxmlformats.org/officeDocument/2006/relationships/image" Target="../media/image310.emf"/><Relationship Id="rId1" Type="http://schemas.openxmlformats.org/officeDocument/2006/relationships/image" Target="../media/image309.emf"/><Relationship Id="rId6" Type="http://schemas.openxmlformats.org/officeDocument/2006/relationships/image" Target="../media/image314.emf"/><Relationship Id="rId11" Type="http://schemas.openxmlformats.org/officeDocument/2006/relationships/image" Target="../media/image319.emf"/><Relationship Id="rId5" Type="http://schemas.openxmlformats.org/officeDocument/2006/relationships/image" Target="../media/image313.emf"/><Relationship Id="rId10" Type="http://schemas.openxmlformats.org/officeDocument/2006/relationships/image" Target="../media/image318.emf"/><Relationship Id="rId4" Type="http://schemas.openxmlformats.org/officeDocument/2006/relationships/image" Target="../media/image312.emf"/><Relationship Id="rId9" Type="http://schemas.openxmlformats.org/officeDocument/2006/relationships/image" Target="../media/image317.e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emf"/><Relationship Id="rId3" Type="http://schemas.openxmlformats.org/officeDocument/2006/relationships/image" Target="../media/image324.emf"/><Relationship Id="rId7" Type="http://schemas.openxmlformats.org/officeDocument/2006/relationships/image" Target="../media/image328.emf"/><Relationship Id="rId2" Type="http://schemas.openxmlformats.org/officeDocument/2006/relationships/image" Target="../media/image323.emf"/><Relationship Id="rId1" Type="http://schemas.openxmlformats.org/officeDocument/2006/relationships/image" Target="../media/image322.emf"/><Relationship Id="rId6" Type="http://schemas.openxmlformats.org/officeDocument/2006/relationships/image" Target="../media/image327.emf"/><Relationship Id="rId11" Type="http://schemas.openxmlformats.org/officeDocument/2006/relationships/image" Target="../media/image332.emf"/><Relationship Id="rId5" Type="http://schemas.openxmlformats.org/officeDocument/2006/relationships/image" Target="../media/image326.emf"/><Relationship Id="rId10" Type="http://schemas.openxmlformats.org/officeDocument/2006/relationships/image" Target="../media/image331.emf"/><Relationship Id="rId4" Type="http://schemas.openxmlformats.org/officeDocument/2006/relationships/image" Target="../media/image325.emf"/><Relationship Id="rId9" Type="http://schemas.openxmlformats.org/officeDocument/2006/relationships/image" Target="../media/image330.e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5.emf"/><Relationship Id="rId2" Type="http://schemas.openxmlformats.org/officeDocument/2006/relationships/image" Target="../media/image334.emf"/><Relationship Id="rId1" Type="http://schemas.openxmlformats.org/officeDocument/2006/relationships/image" Target="../media/image333.emf"/><Relationship Id="rId4" Type="http://schemas.openxmlformats.org/officeDocument/2006/relationships/image" Target="../media/image336.e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8.emf"/><Relationship Id="rId1" Type="http://schemas.openxmlformats.org/officeDocument/2006/relationships/image" Target="../media/image337.e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emf"/><Relationship Id="rId2" Type="http://schemas.openxmlformats.org/officeDocument/2006/relationships/image" Target="../media/image340.emf"/><Relationship Id="rId1" Type="http://schemas.openxmlformats.org/officeDocument/2006/relationships/image" Target="../media/image339.emf"/><Relationship Id="rId4" Type="http://schemas.openxmlformats.org/officeDocument/2006/relationships/image" Target="../media/image342.e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5.emf"/><Relationship Id="rId2" Type="http://schemas.openxmlformats.org/officeDocument/2006/relationships/image" Target="../media/image344.emf"/><Relationship Id="rId1" Type="http://schemas.openxmlformats.org/officeDocument/2006/relationships/image" Target="../media/image343.emf"/><Relationship Id="rId4" Type="http://schemas.openxmlformats.org/officeDocument/2006/relationships/image" Target="../media/image346.e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9.emf"/><Relationship Id="rId7" Type="http://schemas.openxmlformats.org/officeDocument/2006/relationships/image" Target="../media/image353.emf"/><Relationship Id="rId2" Type="http://schemas.openxmlformats.org/officeDocument/2006/relationships/image" Target="../media/image348.emf"/><Relationship Id="rId1" Type="http://schemas.openxmlformats.org/officeDocument/2006/relationships/image" Target="../media/image347.emf"/><Relationship Id="rId6" Type="http://schemas.openxmlformats.org/officeDocument/2006/relationships/image" Target="../media/image352.emf"/><Relationship Id="rId5" Type="http://schemas.openxmlformats.org/officeDocument/2006/relationships/image" Target="../media/image351.emf"/><Relationship Id="rId4" Type="http://schemas.openxmlformats.org/officeDocument/2006/relationships/image" Target="../media/image350.e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6.emf"/><Relationship Id="rId2" Type="http://schemas.openxmlformats.org/officeDocument/2006/relationships/image" Target="../media/image355.emf"/><Relationship Id="rId1" Type="http://schemas.openxmlformats.org/officeDocument/2006/relationships/image" Target="../media/image354.emf"/><Relationship Id="rId6" Type="http://schemas.openxmlformats.org/officeDocument/2006/relationships/image" Target="../media/image359.emf"/><Relationship Id="rId5" Type="http://schemas.openxmlformats.org/officeDocument/2006/relationships/image" Target="../media/image358.emf"/><Relationship Id="rId4" Type="http://schemas.openxmlformats.org/officeDocument/2006/relationships/image" Target="../media/image357.e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2.emf"/><Relationship Id="rId7" Type="http://schemas.openxmlformats.org/officeDocument/2006/relationships/image" Target="../media/image366.emf"/><Relationship Id="rId2" Type="http://schemas.openxmlformats.org/officeDocument/2006/relationships/image" Target="../media/image361.emf"/><Relationship Id="rId1" Type="http://schemas.openxmlformats.org/officeDocument/2006/relationships/image" Target="../media/image360.emf"/><Relationship Id="rId6" Type="http://schemas.openxmlformats.org/officeDocument/2006/relationships/image" Target="../media/image365.emf"/><Relationship Id="rId5" Type="http://schemas.openxmlformats.org/officeDocument/2006/relationships/image" Target="../media/image364.emf"/><Relationship Id="rId4" Type="http://schemas.openxmlformats.org/officeDocument/2006/relationships/image" Target="../media/image36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6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8.emf"/><Relationship Id="rId1" Type="http://schemas.openxmlformats.org/officeDocument/2006/relationships/image" Target="../media/image367.e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emf"/><Relationship Id="rId7" Type="http://schemas.openxmlformats.org/officeDocument/2006/relationships/image" Target="../media/image375.emf"/><Relationship Id="rId2" Type="http://schemas.openxmlformats.org/officeDocument/2006/relationships/image" Target="../media/image370.emf"/><Relationship Id="rId1" Type="http://schemas.openxmlformats.org/officeDocument/2006/relationships/image" Target="../media/image369.emf"/><Relationship Id="rId6" Type="http://schemas.openxmlformats.org/officeDocument/2006/relationships/image" Target="../media/image374.emf"/><Relationship Id="rId5" Type="http://schemas.openxmlformats.org/officeDocument/2006/relationships/image" Target="../media/image373.emf"/><Relationship Id="rId4" Type="http://schemas.openxmlformats.org/officeDocument/2006/relationships/image" Target="../media/image372.e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8.emf"/><Relationship Id="rId7" Type="http://schemas.openxmlformats.org/officeDocument/2006/relationships/image" Target="../media/image382.emf"/><Relationship Id="rId2" Type="http://schemas.openxmlformats.org/officeDocument/2006/relationships/image" Target="../media/image377.emf"/><Relationship Id="rId1" Type="http://schemas.openxmlformats.org/officeDocument/2006/relationships/image" Target="../media/image376.emf"/><Relationship Id="rId6" Type="http://schemas.openxmlformats.org/officeDocument/2006/relationships/image" Target="../media/image381.emf"/><Relationship Id="rId5" Type="http://schemas.openxmlformats.org/officeDocument/2006/relationships/image" Target="../media/image380.emf"/><Relationship Id="rId4" Type="http://schemas.openxmlformats.org/officeDocument/2006/relationships/image" Target="../media/image37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C531688-BDD3-4A6A-84C6-C7C95E0908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0399BA6-4F57-4983-A659-AC93B935CF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E7F4CC8B-9982-464E-AF7F-66FA1DC9ED4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69B903C-F84C-4720-AD03-735609A3BE4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70CE20BF-DA35-4781-B8BE-7C39D50392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E0EC7271-2CB5-4AC8-B479-32D12496B3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9431C29-DCCC-48CE-B054-923885737F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51FB5B-7CDB-4D13-9623-D05F4284A1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02FC8E-9AB1-4063-B4F9-1C96FF2EE4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EDA9C76-A076-4CC1-BB3F-5F84D6BE3F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340277-2B0E-488A-8226-81517E8365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230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0A6D49-3355-433E-A77B-5655DE5F3C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2CC98F-6598-471B-AFA0-C4A489D8A8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CDE2C2C-1197-413B-BC99-E6BD7023A5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B12DBE-7563-4593-BCF7-824C729DBC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89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1EF8E-015C-4D61-BB00-539FBD39B5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5D78DF-E878-48B0-BD36-28FC660E88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B61872-C29C-46BF-B467-F367DD4676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0921BE-EF1D-4A99-94F7-E22694367B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440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980DB7-F4D9-4A46-A769-37357B4A5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371E38-A1CF-4890-9AE1-FB665E23AB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23D0CD-6A0A-4088-9DFE-094564A565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8A72E-7312-4D69-A81D-A584D7012C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016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EEF83F-C74F-4809-921E-CABD07097F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F125093-68E3-45BE-A00C-8D8197D576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628271-373D-4588-BEA0-C9EC61C975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0F3A4F-4911-4E76-8B88-EA2020B037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717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DDBB27-D3BC-47C1-A09B-D7874DCB38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B03C56-6AFC-4180-9934-61DBCB3AE1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E6E16F-E732-4683-AB3A-C91D14C042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31677C-7B70-411D-93B0-7578A0EC95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092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16FC909-9F4A-4B6B-A345-9E7E31A7A7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5B4C4F0-0A70-4146-9990-F577683053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EA987AE-5AC2-473D-ACC7-AB63711182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EBE6D0-BFEE-4814-B470-A565A72D8F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233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D8F837F-842E-489D-B6E6-9C3C34CC86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72748CE-1F1E-4DAC-8F99-99B5413E7F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C588EF1-D25A-4E21-8919-FE3D6AEE80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58520D-81D4-4DB0-BE3C-7C7AD1EA34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09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1372A3E-993E-4C90-A733-9CA6A66D54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473F85C-F207-48E4-B25E-DC659DD2B3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4E30AE1-692A-43D9-9DDA-699BA3A3C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3AB235-683C-4621-80A4-C18625AE9A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312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067FBC-B45C-440A-89B5-72F84F0271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2081CD-0DEB-494E-9520-B2B346D2D5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1DE76-6A5B-42C8-A2B4-AB603D1F20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3610C0-3AF5-4750-8A50-23C8970539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378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172EDF-3DD9-4140-9BFB-FEE723D0E7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6F05D9-D2E9-461B-9BFA-3C6C8F915A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113DD-B0AE-4F73-8CF9-DE667AE156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0ECCF5-FC3C-4324-BF07-0340AF1A7A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721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2FE6068D-DA05-44EC-BD8E-7E41BBA6E5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6893EC70-A3CC-4761-A720-45A0D6EE0A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D9C9282-E84E-44CA-9793-5CCEFB5412F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2A15B91-4EC1-47AB-B466-BB3254CEF2B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1E898A1-26F0-4BCE-B7DB-72C5833F9C0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CC90CBE-DDCA-42CC-9F24-ED85A00F9CA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6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0.xml"/><Relationship Id="rId5" Type="http://schemas.openxmlformats.org/officeDocument/2006/relationships/slide" Target="slide27.xml"/><Relationship Id="rId4" Type="http://schemas.openxmlformats.org/officeDocument/2006/relationships/slide" Target="slide1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e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0.e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42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9.e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38.e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6.emf"/><Relationship Id="rId4" Type="http://schemas.openxmlformats.org/officeDocument/2006/relationships/image" Target="../media/image43.e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0.e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52.emf"/><Relationship Id="rId4" Type="http://schemas.openxmlformats.org/officeDocument/2006/relationships/image" Target="../media/image49.e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63.e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0.emf"/><Relationship Id="rId1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7.e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59.emf"/><Relationship Id="rId4" Type="http://schemas.openxmlformats.org/officeDocument/2006/relationships/image" Target="../media/image56.e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0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5.e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67.emf"/><Relationship Id="rId4" Type="http://schemas.openxmlformats.org/officeDocument/2006/relationships/image" Target="../media/image64.e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9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78.e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5.emf"/><Relationship Id="rId1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2.e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74.emf"/><Relationship Id="rId4" Type="http://schemas.openxmlformats.org/officeDocument/2006/relationships/image" Target="../media/image71.e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13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0.e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82.emf"/><Relationship Id="rId4" Type="http://schemas.openxmlformats.org/officeDocument/2006/relationships/image" Target="../media/image79.e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85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7.e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6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0.emf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92.emf"/><Relationship Id="rId4" Type="http://schemas.openxmlformats.org/officeDocument/2006/relationships/image" Target="../media/image89.emf"/><Relationship Id="rId9" Type="http://schemas.openxmlformats.org/officeDocument/2006/relationships/oleObject" Target="../embeddings/oleObject9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4.e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96.emf"/><Relationship Id="rId4" Type="http://schemas.openxmlformats.org/officeDocument/2006/relationships/image" Target="../media/image93.emf"/><Relationship Id="rId9" Type="http://schemas.openxmlformats.org/officeDocument/2006/relationships/oleObject" Target="../embeddings/oleObject9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9.e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101.emf"/><Relationship Id="rId4" Type="http://schemas.openxmlformats.org/officeDocument/2006/relationships/image" Target="../media/image98.emf"/><Relationship Id="rId9" Type="http://schemas.openxmlformats.org/officeDocument/2006/relationships/oleObject" Target="../embeddings/oleObject10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4.emf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106.emf"/><Relationship Id="rId4" Type="http://schemas.openxmlformats.org/officeDocument/2006/relationships/image" Target="../media/image103.emf"/><Relationship Id="rId9" Type="http://schemas.openxmlformats.org/officeDocument/2006/relationships/oleObject" Target="../embeddings/oleObject10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8.e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07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1.emf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13.emf"/><Relationship Id="rId4" Type="http://schemas.openxmlformats.org/officeDocument/2006/relationships/image" Target="../media/image110.emf"/><Relationship Id="rId9" Type="http://schemas.openxmlformats.org/officeDocument/2006/relationships/oleObject" Target="../embeddings/oleObject11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5.emf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17.emf"/><Relationship Id="rId4" Type="http://schemas.openxmlformats.org/officeDocument/2006/relationships/image" Target="../media/image114.emf"/><Relationship Id="rId9" Type="http://schemas.openxmlformats.org/officeDocument/2006/relationships/oleObject" Target="../embeddings/oleObject11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9.emf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121.emf"/><Relationship Id="rId4" Type="http://schemas.openxmlformats.org/officeDocument/2006/relationships/image" Target="../media/image118.emf"/><Relationship Id="rId9" Type="http://schemas.openxmlformats.org/officeDocument/2006/relationships/oleObject" Target="../embeddings/oleObject12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2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3.e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0" Type="http://schemas.openxmlformats.org/officeDocument/2006/relationships/image" Target="../media/image125.emf"/><Relationship Id="rId4" Type="http://schemas.openxmlformats.org/officeDocument/2006/relationships/image" Target="../media/image122.emf"/><Relationship Id="rId9" Type="http://schemas.openxmlformats.org/officeDocument/2006/relationships/oleObject" Target="../embeddings/oleObject12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3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8.e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30.emf"/><Relationship Id="rId4" Type="http://schemas.openxmlformats.org/officeDocument/2006/relationships/image" Target="../media/image127.emf"/><Relationship Id="rId9" Type="http://schemas.openxmlformats.org/officeDocument/2006/relationships/oleObject" Target="../embeddings/oleObject129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33.emf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135.emf"/><Relationship Id="rId4" Type="http://schemas.openxmlformats.org/officeDocument/2006/relationships/image" Target="../media/image132.emf"/><Relationship Id="rId9" Type="http://schemas.openxmlformats.org/officeDocument/2006/relationships/oleObject" Target="../embeddings/oleObject134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13" Type="http://schemas.openxmlformats.org/officeDocument/2006/relationships/oleObject" Target="../embeddings/oleObject140.bin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4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37.e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139.emf"/><Relationship Id="rId4" Type="http://schemas.openxmlformats.org/officeDocument/2006/relationships/image" Target="../media/image136.e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41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e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43.e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42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4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46.e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5.bin"/><Relationship Id="rId10" Type="http://schemas.openxmlformats.org/officeDocument/2006/relationships/image" Target="../media/image148.emf"/><Relationship Id="rId4" Type="http://schemas.openxmlformats.org/officeDocument/2006/relationships/image" Target="../media/image145.emf"/><Relationship Id="rId9" Type="http://schemas.openxmlformats.org/officeDocument/2006/relationships/oleObject" Target="../embeddings/oleObject147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emf"/><Relationship Id="rId13" Type="http://schemas.openxmlformats.org/officeDocument/2006/relationships/oleObject" Target="../embeddings/oleObject154.bin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54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6.e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51.e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10" Type="http://schemas.openxmlformats.org/officeDocument/2006/relationships/image" Target="../media/image153.emf"/><Relationship Id="rId4" Type="http://schemas.openxmlformats.org/officeDocument/2006/relationships/image" Target="../media/image150.e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55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58.emf"/><Relationship Id="rId5" Type="http://schemas.openxmlformats.org/officeDocument/2006/relationships/oleObject" Target="../embeddings/oleObject157.bin"/><Relationship Id="rId10" Type="http://schemas.openxmlformats.org/officeDocument/2006/relationships/image" Target="../media/image160.emf"/><Relationship Id="rId4" Type="http://schemas.openxmlformats.org/officeDocument/2006/relationships/image" Target="../media/image157.emf"/><Relationship Id="rId9" Type="http://schemas.openxmlformats.org/officeDocument/2006/relationships/oleObject" Target="../embeddings/oleObject15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jpe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4.jpeg"/><Relationship Id="rId4" Type="http://schemas.openxmlformats.org/officeDocument/2006/relationships/image" Target="../media/image163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jpeg"/><Relationship Id="rId3" Type="http://schemas.openxmlformats.org/officeDocument/2006/relationships/image" Target="../media/image162.jpeg"/><Relationship Id="rId7" Type="http://schemas.openxmlformats.org/officeDocument/2006/relationships/image" Target="../media/image169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2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3" Type="http://schemas.openxmlformats.org/officeDocument/2006/relationships/image" Target="../media/image18.png"/><Relationship Id="rId7" Type="http://schemas.openxmlformats.org/officeDocument/2006/relationships/image" Target="../media/image1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61.bin"/><Relationship Id="rId11" Type="http://schemas.openxmlformats.org/officeDocument/2006/relationships/image" Target="../media/image177.wmf"/><Relationship Id="rId5" Type="http://schemas.openxmlformats.org/officeDocument/2006/relationships/image" Target="../media/image174.wmf"/><Relationship Id="rId10" Type="http://schemas.openxmlformats.org/officeDocument/2006/relationships/oleObject" Target="../embeddings/oleObject163.bin"/><Relationship Id="rId4" Type="http://schemas.openxmlformats.org/officeDocument/2006/relationships/oleObject" Target="../embeddings/oleObject160.bin"/><Relationship Id="rId9" Type="http://schemas.openxmlformats.org/officeDocument/2006/relationships/image" Target="../media/image176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oleObject" Target="../embeddings/oleObject169.bin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8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79.w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5" Type="http://schemas.openxmlformats.org/officeDocument/2006/relationships/image" Target="../media/image25.png"/><Relationship Id="rId10" Type="http://schemas.openxmlformats.org/officeDocument/2006/relationships/image" Target="../media/image181.wmf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83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image" Target="../media/image184.png"/><Relationship Id="rId7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87.png"/><Relationship Id="rId5" Type="http://schemas.openxmlformats.org/officeDocument/2006/relationships/image" Target="../media/image186.png"/><Relationship Id="rId4" Type="http://schemas.openxmlformats.org/officeDocument/2006/relationships/image" Target="../media/image18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emf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9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89.emf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72.bin"/><Relationship Id="rId10" Type="http://schemas.openxmlformats.org/officeDocument/2006/relationships/image" Target="../media/image191.emf"/><Relationship Id="rId4" Type="http://schemas.openxmlformats.org/officeDocument/2006/relationships/image" Target="../media/image188.emf"/><Relationship Id="rId9" Type="http://schemas.openxmlformats.org/officeDocument/2006/relationships/oleObject" Target="../embeddings/oleObject174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emf"/><Relationship Id="rId13" Type="http://schemas.openxmlformats.org/officeDocument/2006/relationships/image" Target="../media/image197.emf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12" Type="http://schemas.openxmlformats.org/officeDocument/2006/relationships/oleObject" Target="../embeddings/oleObject1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94.emf"/><Relationship Id="rId11" Type="http://schemas.openxmlformats.org/officeDocument/2006/relationships/slide" Target="slide6.xml"/><Relationship Id="rId5" Type="http://schemas.openxmlformats.org/officeDocument/2006/relationships/oleObject" Target="../embeddings/oleObject177.bin"/><Relationship Id="rId15" Type="http://schemas.openxmlformats.org/officeDocument/2006/relationships/image" Target="../media/image198.emf"/><Relationship Id="rId10" Type="http://schemas.openxmlformats.org/officeDocument/2006/relationships/image" Target="../media/image196.emf"/><Relationship Id="rId4" Type="http://schemas.openxmlformats.org/officeDocument/2006/relationships/image" Target="../media/image193.emf"/><Relationship Id="rId9" Type="http://schemas.openxmlformats.org/officeDocument/2006/relationships/oleObject" Target="../embeddings/oleObject179.bin"/><Relationship Id="rId14" Type="http://schemas.openxmlformats.org/officeDocument/2006/relationships/oleObject" Target="../embeddings/oleObject181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emf"/><Relationship Id="rId13" Type="http://schemas.openxmlformats.org/officeDocument/2006/relationships/oleObject" Target="../embeddings/oleObject187.bin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20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5.e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00.emf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3.bin"/><Relationship Id="rId15" Type="http://schemas.openxmlformats.org/officeDocument/2006/relationships/oleObject" Target="../embeddings/oleObject188.bin"/><Relationship Id="rId10" Type="http://schemas.openxmlformats.org/officeDocument/2006/relationships/image" Target="../media/image202.emf"/><Relationship Id="rId4" Type="http://schemas.openxmlformats.org/officeDocument/2006/relationships/image" Target="../media/image199.emf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204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emf"/><Relationship Id="rId13" Type="http://schemas.openxmlformats.org/officeDocument/2006/relationships/oleObject" Target="../embeddings/oleObject194.bin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2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07.emf"/><Relationship Id="rId11" Type="http://schemas.openxmlformats.org/officeDocument/2006/relationships/oleObject" Target="../embeddings/oleObject193.bin"/><Relationship Id="rId5" Type="http://schemas.openxmlformats.org/officeDocument/2006/relationships/oleObject" Target="../embeddings/oleObject190.bin"/><Relationship Id="rId10" Type="http://schemas.openxmlformats.org/officeDocument/2006/relationships/image" Target="../media/image209.emf"/><Relationship Id="rId4" Type="http://schemas.openxmlformats.org/officeDocument/2006/relationships/image" Target="../media/image206.e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2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emf"/><Relationship Id="rId13" Type="http://schemas.openxmlformats.org/officeDocument/2006/relationships/oleObject" Target="../embeddings/oleObject200.bin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21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13.emf"/><Relationship Id="rId11" Type="http://schemas.openxmlformats.org/officeDocument/2006/relationships/oleObject" Target="../embeddings/oleObject199.bin"/><Relationship Id="rId5" Type="http://schemas.openxmlformats.org/officeDocument/2006/relationships/oleObject" Target="../embeddings/oleObject196.bin"/><Relationship Id="rId10" Type="http://schemas.openxmlformats.org/officeDocument/2006/relationships/image" Target="../media/image215.emf"/><Relationship Id="rId4" Type="http://schemas.openxmlformats.org/officeDocument/2006/relationships/image" Target="../media/image212.emf"/><Relationship Id="rId9" Type="http://schemas.openxmlformats.org/officeDocument/2006/relationships/oleObject" Target="../embeddings/oleObject198.bin"/><Relationship Id="rId14" Type="http://schemas.openxmlformats.org/officeDocument/2006/relationships/image" Target="../media/image217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emf"/><Relationship Id="rId13" Type="http://schemas.openxmlformats.org/officeDocument/2006/relationships/oleObject" Target="../embeddings/oleObject206.bin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12" Type="http://schemas.openxmlformats.org/officeDocument/2006/relationships/image" Target="../media/image22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19.emf"/><Relationship Id="rId11" Type="http://schemas.openxmlformats.org/officeDocument/2006/relationships/oleObject" Target="../embeddings/oleObject205.bin"/><Relationship Id="rId5" Type="http://schemas.openxmlformats.org/officeDocument/2006/relationships/oleObject" Target="../embeddings/oleObject202.bin"/><Relationship Id="rId10" Type="http://schemas.openxmlformats.org/officeDocument/2006/relationships/image" Target="../media/image221.emf"/><Relationship Id="rId4" Type="http://schemas.openxmlformats.org/officeDocument/2006/relationships/image" Target="../media/image218.emf"/><Relationship Id="rId9" Type="http://schemas.openxmlformats.org/officeDocument/2006/relationships/oleObject" Target="../embeddings/oleObject204.bin"/><Relationship Id="rId14" Type="http://schemas.openxmlformats.org/officeDocument/2006/relationships/image" Target="../media/image223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emf"/><Relationship Id="rId13" Type="http://schemas.openxmlformats.org/officeDocument/2006/relationships/oleObject" Target="../embeddings/oleObject212.bin"/><Relationship Id="rId18" Type="http://schemas.openxmlformats.org/officeDocument/2006/relationships/image" Target="../media/image231.emf"/><Relationship Id="rId26" Type="http://schemas.openxmlformats.org/officeDocument/2006/relationships/image" Target="../media/image235.emf"/><Relationship Id="rId3" Type="http://schemas.openxmlformats.org/officeDocument/2006/relationships/oleObject" Target="../embeddings/oleObject207.bin"/><Relationship Id="rId21" Type="http://schemas.openxmlformats.org/officeDocument/2006/relationships/oleObject" Target="../embeddings/oleObject216.bin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228.emf"/><Relationship Id="rId17" Type="http://schemas.openxmlformats.org/officeDocument/2006/relationships/oleObject" Target="../embeddings/oleObject214.bin"/><Relationship Id="rId25" Type="http://schemas.openxmlformats.org/officeDocument/2006/relationships/oleObject" Target="../embeddings/oleObject2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0.emf"/><Relationship Id="rId20" Type="http://schemas.openxmlformats.org/officeDocument/2006/relationships/image" Target="../media/image232.e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25.emf"/><Relationship Id="rId11" Type="http://schemas.openxmlformats.org/officeDocument/2006/relationships/oleObject" Target="../embeddings/oleObject211.bin"/><Relationship Id="rId24" Type="http://schemas.openxmlformats.org/officeDocument/2006/relationships/image" Target="../media/image234.emf"/><Relationship Id="rId5" Type="http://schemas.openxmlformats.org/officeDocument/2006/relationships/oleObject" Target="../embeddings/oleObject208.bin"/><Relationship Id="rId15" Type="http://schemas.openxmlformats.org/officeDocument/2006/relationships/oleObject" Target="../embeddings/oleObject213.bin"/><Relationship Id="rId23" Type="http://schemas.openxmlformats.org/officeDocument/2006/relationships/oleObject" Target="../embeddings/oleObject217.bin"/><Relationship Id="rId10" Type="http://schemas.openxmlformats.org/officeDocument/2006/relationships/image" Target="../media/image227.emf"/><Relationship Id="rId19" Type="http://schemas.openxmlformats.org/officeDocument/2006/relationships/oleObject" Target="../embeddings/oleObject215.bin"/><Relationship Id="rId4" Type="http://schemas.openxmlformats.org/officeDocument/2006/relationships/image" Target="../media/image224.emf"/><Relationship Id="rId9" Type="http://schemas.openxmlformats.org/officeDocument/2006/relationships/oleObject" Target="../embeddings/oleObject210.bin"/><Relationship Id="rId14" Type="http://schemas.openxmlformats.org/officeDocument/2006/relationships/image" Target="../media/image229.emf"/><Relationship Id="rId22" Type="http://schemas.openxmlformats.org/officeDocument/2006/relationships/image" Target="../media/image233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emf"/><Relationship Id="rId13" Type="http://schemas.openxmlformats.org/officeDocument/2006/relationships/oleObject" Target="../embeddings/oleObject224.bin"/><Relationship Id="rId18" Type="http://schemas.openxmlformats.org/officeDocument/2006/relationships/image" Target="../media/image235.emf"/><Relationship Id="rId3" Type="http://schemas.openxmlformats.org/officeDocument/2006/relationships/oleObject" Target="../embeddings/oleObject219.bin"/><Relationship Id="rId21" Type="http://schemas.openxmlformats.org/officeDocument/2006/relationships/oleObject" Target="../embeddings/oleObject228.bin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240.emf"/><Relationship Id="rId17" Type="http://schemas.openxmlformats.org/officeDocument/2006/relationships/oleObject" Target="../embeddings/oleObject2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4.emf"/><Relationship Id="rId20" Type="http://schemas.openxmlformats.org/officeDocument/2006/relationships/image" Target="../media/image242.e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37.emf"/><Relationship Id="rId11" Type="http://schemas.openxmlformats.org/officeDocument/2006/relationships/oleObject" Target="../embeddings/oleObject223.bin"/><Relationship Id="rId24" Type="http://schemas.openxmlformats.org/officeDocument/2006/relationships/image" Target="../media/image244.emf"/><Relationship Id="rId5" Type="http://schemas.openxmlformats.org/officeDocument/2006/relationships/oleObject" Target="../embeddings/oleObject220.bin"/><Relationship Id="rId15" Type="http://schemas.openxmlformats.org/officeDocument/2006/relationships/oleObject" Target="../embeddings/oleObject225.bin"/><Relationship Id="rId23" Type="http://schemas.openxmlformats.org/officeDocument/2006/relationships/oleObject" Target="../embeddings/oleObject229.bin"/><Relationship Id="rId10" Type="http://schemas.openxmlformats.org/officeDocument/2006/relationships/image" Target="../media/image239.emf"/><Relationship Id="rId19" Type="http://schemas.openxmlformats.org/officeDocument/2006/relationships/oleObject" Target="../embeddings/oleObject227.bin"/><Relationship Id="rId4" Type="http://schemas.openxmlformats.org/officeDocument/2006/relationships/image" Target="../media/image236.emf"/><Relationship Id="rId9" Type="http://schemas.openxmlformats.org/officeDocument/2006/relationships/oleObject" Target="../embeddings/oleObject222.bin"/><Relationship Id="rId14" Type="http://schemas.openxmlformats.org/officeDocument/2006/relationships/image" Target="../media/image241.emf"/><Relationship Id="rId22" Type="http://schemas.openxmlformats.org/officeDocument/2006/relationships/image" Target="../media/image243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emf"/><Relationship Id="rId3" Type="http://schemas.openxmlformats.org/officeDocument/2006/relationships/oleObject" Target="../embeddings/oleObject230.bin"/><Relationship Id="rId7" Type="http://schemas.openxmlformats.org/officeDocument/2006/relationships/oleObject" Target="../embeddings/oleObject232.bin"/><Relationship Id="rId12" Type="http://schemas.openxmlformats.org/officeDocument/2006/relationships/image" Target="../media/image24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46.emf"/><Relationship Id="rId11" Type="http://schemas.openxmlformats.org/officeDocument/2006/relationships/oleObject" Target="../embeddings/oleObject234.bin"/><Relationship Id="rId5" Type="http://schemas.openxmlformats.org/officeDocument/2006/relationships/oleObject" Target="../embeddings/oleObject231.bin"/><Relationship Id="rId10" Type="http://schemas.openxmlformats.org/officeDocument/2006/relationships/image" Target="../media/image248.emf"/><Relationship Id="rId4" Type="http://schemas.openxmlformats.org/officeDocument/2006/relationships/image" Target="../media/image245.emf"/><Relationship Id="rId9" Type="http://schemas.openxmlformats.org/officeDocument/2006/relationships/oleObject" Target="../embeddings/oleObject233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5.png"/><Relationship Id="rId4" Type="http://schemas.openxmlformats.org/officeDocument/2006/relationships/image" Target="../media/image25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png"/><Relationship Id="rId2" Type="http://schemas.openxmlformats.org/officeDocument/2006/relationships/image" Target="../media/image256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png"/><Relationship Id="rId2" Type="http://schemas.openxmlformats.org/officeDocument/2006/relationships/image" Target="../media/image25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1.png"/><Relationship Id="rId4" Type="http://schemas.openxmlformats.org/officeDocument/2006/relationships/image" Target="../media/image26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7" Type="http://schemas.openxmlformats.org/officeDocument/2006/relationships/image" Target="../media/image267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6.png"/><Relationship Id="rId5" Type="http://schemas.openxmlformats.org/officeDocument/2006/relationships/image" Target="../media/image265.png"/><Relationship Id="rId4" Type="http://schemas.openxmlformats.org/officeDocument/2006/relationships/image" Target="../media/image26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2.emf"/><Relationship Id="rId3" Type="http://schemas.openxmlformats.org/officeDocument/2006/relationships/oleObject" Target="../embeddings/oleObject8.bin"/><Relationship Id="rId7" Type="http://schemas.openxmlformats.org/officeDocument/2006/relationships/image" Target="../media/image9.e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1.emf"/><Relationship Id="rId5" Type="http://schemas.openxmlformats.org/officeDocument/2006/relationships/slide" Target="slide41.xml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8.emf"/><Relationship Id="rId9" Type="http://schemas.openxmlformats.org/officeDocument/2006/relationships/image" Target="../media/image10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png"/><Relationship Id="rId2" Type="http://schemas.openxmlformats.org/officeDocument/2006/relationships/image" Target="../media/image2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1.png"/><Relationship Id="rId4" Type="http://schemas.openxmlformats.org/officeDocument/2006/relationships/image" Target="../media/image27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png"/><Relationship Id="rId2" Type="http://schemas.openxmlformats.org/officeDocument/2006/relationships/image" Target="../media/image27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emf"/><Relationship Id="rId13" Type="http://schemas.openxmlformats.org/officeDocument/2006/relationships/oleObject" Target="../embeddings/oleObject240.bin"/><Relationship Id="rId3" Type="http://schemas.openxmlformats.org/officeDocument/2006/relationships/oleObject" Target="../embeddings/oleObject235.bin"/><Relationship Id="rId7" Type="http://schemas.openxmlformats.org/officeDocument/2006/relationships/oleObject" Target="../embeddings/oleObject237.bin"/><Relationship Id="rId12" Type="http://schemas.openxmlformats.org/officeDocument/2006/relationships/image" Target="../media/image27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0.e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75.emf"/><Relationship Id="rId11" Type="http://schemas.openxmlformats.org/officeDocument/2006/relationships/oleObject" Target="../embeddings/oleObject239.bin"/><Relationship Id="rId5" Type="http://schemas.openxmlformats.org/officeDocument/2006/relationships/oleObject" Target="../embeddings/oleObject236.bin"/><Relationship Id="rId15" Type="http://schemas.openxmlformats.org/officeDocument/2006/relationships/oleObject" Target="../embeddings/oleObject241.bin"/><Relationship Id="rId10" Type="http://schemas.openxmlformats.org/officeDocument/2006/relationships/image" Target="../media/image277.emf"/><Relationship Id="rId4" Type="http://schemas.openxmlformats.org/officeDocument/2006/relationships/image" Target="../media/image274.emf"/><Relationship Id="rId9" Type="http://schemas.openxmlformats.org/officeDocument/2006/relationships/oleObject" Target="../embeddings/oleObject238.bin"/><Relationship Id="rId14" Type="http://schemas.openxmlformats.org/officeDocument/2006/relationships/image" Target="../media/image279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emf"/><Relationship Id="rId13" Type="http://schemas.openxmlformats.org/officeDocument/2006/relationships/oleObject" Target="../embeddings/oleObject247.bin"/><Relationship Id="rId18" Type="http://schemas.openxmlformats.org/officeDocument/2006/relationships/image" Target="../media/image288.emf"/><Relationship Id="rId26" Type="http://schemas.openxmlformats.org/officeDocument/2006/relationships/image" Target="../media/image292.emf"/><Relationship Id="rId3" Type="http://schemas.openxmlformats.org/officeDocument/2006/relationships/oleObject" Target="../embeddings/oleObject242.bin"/><Relationship Id="rId21" Type="http://schemas.openxmlformats.org/officeDocument/2006/relationships/oleObject" Target="../embeddings/oleObject251.bin"/><Relationship Id="rId7" Type="http://schemas.openxmlformats.org/officeDocument/2006/relationships/oleObject" Target="../embeddings/oleObject244.bin"/><Relationship Id="rId12" Type="http://schemas.openxmlformats.org/officeDocument/2006/relationships/image" Target="../media/image285.emf"/><Relationship Id="rId17" Type="http://schemas.openxmlformats.org/officeDocument/2006/relationships/oleObject" Target="../embeddings/oleObject249.bin"/><Relationship Id="rId25" Type="http://schemas.openxmlformats.org/officeDocument/2006/relationships/oleObject" Target="../embeddings/oleObject2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7.emf"/><Relationship Id="rId20" Type="http://schemas.openxmlformats.org/officeDocument/2006/relationships/image" Target="../media/image289.e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82.emf"/><Relationship Id="rId11" Type="http://schemas.openxmlformats.org/officeDocument/2006/relationships/oleObject" Target="../embeddings/oleObject246.bin"/><Relationship Id="rId24" Type="http://schemas.openxmlformats.org/officeDocument/2006/relationships/image" Target="../media/image291.emf"/><Relationship Id="rId5" Type="http://schemas.openxmlformats.org/officeDocument/2006/relationships/oleObject" Target="../embeddings/oleObject243.bin"/><Relationship Id="rId15" Type="http://schemas.openxmlformats.org/officeDocument/2006/relationships/oleObject" Target="../embeddings/oleObject248.bin"/><Relationship Id="rId23" Type="http://schemas.openxmlformats.org/officeDocument/2006/relationships/oleObject" Target="../embeddings/oleObject252.bin"/><Relationship Id="rId10" Type="http://schemas.openxmlformats.org/officeDocument/2006/relationships/image" Target="../media/image284.emf"/><Relationship Id="rId19" Type="http://schemas.openxmlformats.org/officeDocument/2006/relationships/oleObject" Target="../embeddings/oleObject250.bin"/><Relationship Id="rId4" Type="http://schemas.openxmlformats.org/officeDocument/2006/relationships/image" Target="../media/image281.emf"/><Relationship Id="rId9" Type="http://schemas.openxmlformats.org/officeDocument/2006/relationships/oleObject" Target="../embeddings/oleObject245.bin"/><Relationship Id="rId14" Type="http://schemas.openxmlformats.org/officeDocument/2006/relationships/image" Target="../media/image286.emf"/><Relationship Id="rId22" Type="http://schemas.openxmlformats.org/officeDocument/2006/relationships/image" Target="../media/image290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emf"/><Relationship Id="rId13" Type="http://schemas.openxmlformats.org/officeDocument/2006/relationships/oleObject" Target="../embeddings/oleObject259.bin"/><Relationship Id="rId18" Type="http://schemas.openxmlformats.org/officeDocument/2006/relationships/image" Target="../media/image300.emf"/><Relationship Id="rId3" Type="http://schemas.openxmlformats.org/officeDocument/2006/relationships/oleObject" Target="../embeddings/oleObject254.bin"/><Relationship Id="rId21" Type="http://schemas.openxmlformats.org/officeDocument/2006/relationships/oleObject" Target="../embeddings/oleObject263.bin"/><Relationship Id="rId7" Type="http://schemas.openxmlformats.org/officeDocument/2006/relationships/oleObject" Target="../embeddings/oleObject256.bin"/><Relationship Id="rId12" Type="http://schemas.openxmlformats.org/officeDocument/2006/relationships/image" Target="../media/image297.emf"/><Relationship Id="rId17" Type="http://schemas.openxmlformats.org/officeDocument/2006/relationships/oleObject" Target="../embeddings/oleObject2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9.emf"/><Relationship Id="rId20" Type="http://schemas.openxmlformats.org/officeDocument/2006/relationships/image" Target="../media/image301.e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94.emf"/><Relationship Id="rId11" Type="http://schemas.openxmlformats.org/officeDocument/2006/relationships/oleObject" Target="../embeddings/oleObject258.bin"/><Relationship Id="rId5" Type="http://schemas.openxmlformats.org/officeDocument/2006/relationships/oleObject" Target="../embeddings/oleObject255.bin"/><Relationship Id="rId15" Type="http://schemas.openxmlformats.org/officeDocument/2006/relationships/oleObject" Target="../embeddings/oleObject260.bin"/><Relationship Id="rId10" Type="http://schemas.openxmlformats.org/officeDocument/2006/relationships/image" Target="../media/image296.emf"/><Relationship Id="rId19" Type="http://schemas.openxmlformats.org/officeDocument/2006/relationships/oleObject" Target="../embeddings/oleObject262.bin"/><Relationship Id="rId4" Type="http://schemas.openxmlformats.org/officeDocument/2006/relationships/image" Target="../media/image293.emf"/><Relationship Id="rId9" Type="http://schemas.openxmlformats.org/officeDocument/2006/relationships/oleObject" Target="../embeddings/oleObject257.bin"/><Relationship Id="rId14" Type="http://schemas.openxmlformats.org/officeDocument/2006/relationships/image" Target="../media/image298.emf"/><Relationship Id="rId22" Type="http://schemas.openxmlformats.org/officeDocument/2006/relationships/image" Target="../media/image302.e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emf"/><Relationship Id="rId13" Type="http://schemas.openxmlformats.org/officeDocument/2006/relationships/oleObject" Target="../embeddings/oleObject269.bin"/><Relationship Id="rId3" Type="http://schemas.openxmlformats.org/officeDocument/2006/relationships/oleObject" Target="../embeddings/oleObject264.bin"/><Relationship Id="rId7" Type="http://schemas.openxmlformats.org/officeDocument/2006/relationships/oleObject" Target="../embeddings/oleObject266.bin"/><Relationship Id="rId12" Type="http://schemas.openxmlformats.org/officeDocument/2006/relationships/image" Target="../media/image30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04.emf"/><Relationship Id="rId11" Type="http://schemas.openxmlformats.org/officeDocument/2006/relationships/oleObject" Target="../embeddings/oleObject268.bin"/><Relationship Id="rId5" Type="http://schemas.openxmlformats.org/officeDocument/2006/relationships/oleObject" Target="../embeddings/oleObject265.bin"/><Relationship Id="rId10" Type="http://schemas.openxmlformats.org/officeDocument/2006/relationships/image" Target="../media/image306.emf"/><Relationship Id="rId4" Type="http://schemas.openxmlformats.org/officeDocument/2006/relationships/image" Target="../media/image303.emf"/><Relationship Id="rId9" Type="http://schemas.openxmlformats.org/officeDocument/2006/relationships/oleObject" Target="../embeddings/oleObject267.bin"/><Relationship Id="rId14" Type="http://schemas.openxmlformats.org/officeDocument/2006/relationships/image" Target="../media/image308.e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emf"/><Relationship Id="rId13" Type="http://schemas.openxmlformats.org/officeDocument/2006/relationships/oleObject" Target="../embeddings/oleObject275.bin"/><Relationship Id="rId18" Type="http://schemas.openxmlformats.org/officeDocument/2006/relationships/image" Target="../media/image316.emf"/><Relationship Id="rId26" Type="http://schemas.openxmlformats.org/officeDocument/2006/relationships/image" Target="../media/image320.emf"/><Relationship Id="rId3" Type="http://schemas.openxmlformats.org/officeDocument/2006/relationships/oleObject" Target="../embeddings/oleObject270.bin"/><Relationship Id="rId21" Type="http://schemas.openxmlformats.org/officeDocument/2006/relationships/oleObject" Target="../embeddings/oleObject279.bin"/><Relationship Id="rId7" Type="http://schemas.openxmlformats.org/officeDocument/2006/relationships/oleObject" Target="../embeddings/oleObject272.bin"/><Relationship Id="rId12" Type="http://schemas.openxmlformats.org/officeDocument/2006/relationships/image" Target="../media/image313.emf"/><Relationship Id="rId17" Type="http://schemas.openxmlformats.org/officeDocument/2006/relationships/oleObject" Target="../embeddings/oleObject277.bin"/><Relationship Id="rId25" Type="http://schemas.openxmlformats.org/officeDocument/2006/relationships/oleObject" Target="../embeddings/oleObject28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5.emf"/><Relationship Id="rId20" Type="http://schemas.openxmlformats.org/officeDocument/2006/relationships/image" Target="../media/image317.e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310.emf"/><Relationship Id="rId11" Type="http://schemas.openxmlformats.org/officeDocument/2006/relationships/oleObject" Target="../embeddings/oleObject274.bin"/><Relationship Id="rId24" Type="http://schemas.openxmlformats.org/officeDocument/2006/relationships/image" Target="../media/image319.emf"/><Relationship Id="rId5" Type="http://schemas.openxmlformats.org/officeDocument/2006/relationships/oleObject" Target="../embeddings/oleObject271.bin"/><Relationship Id="rId15" Type="http://schemas.openxmlformats.org/officeDocument/2006/relationships/oleObject" Target="../embeddings/oleObject276.bin"/><Relationship Id="rId23" Type="http://schemas.openxmlformats.org/officeDocument/2006/relationships/oleObject" Target="../embeddings/oleObject280.bin"/><Relationship Id="rId28" Type="http://schemas.openxmlformats.org/officeDocument/2006/relationships/image" Target="../media/image321.emf"/><Relationship Id="rId10" Type="http://schemas.openxmlformats.org/officeDocument/2006/relationships/image" Target="../media/image312.emf"/><Relationship Id="rId19" Type="http://schemas.openxmlformats.org/officeDocument/2006/relationships/oleObject" Target="../embeddings/oleObject278.bin"/><Relationship Id="rId4" Type="http://schemas.openxmlformats.org/officeDocument/2006/relationships/image" Target="../media/image309.emf"/><Relationship Id="rId9" Type="http://schemas.openxmlformats.org/officeDocument/2006/relationships/oleObject" Target="../embeddings/oleObject273.bin"/><Relationship Id="rId14" Type="http://schemas.openxmlformats.org/officeDocument/2006/relationships/image" Target="../media/image314.emf"/><Relationship Id="rId22" Type="http://schemas.openxmlformats.org/officeDocument/2006/relationships/image" Target="../media/image318.emf"/><Relationship Id="rId27" Type="http://schemas.openxmlformats.org/officeDocument/2006/relationships/oleObject" Target="../embeddings/oleObject282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emf"/><Relationship Id="rId13" Type="http://schemas.openxmlformats.org/officeDocument/2006/relationships/oleObject" Target="../embeddings/oleObject288.bin"/><Relationship Id="rId18" Type="http://schemas.openxmlformats.org/officeDocument/2006/relationships/image" Target="../media/image329.emf"/><Relationship Id="rId3" Type="http://schemas.openxmlformats.org/officeDocument/2006/relationships/oleObject" Target="../embeddings/oleObject283.bin"/><Relationship Id="rId21" Type="http://schemas.openxmlformats.org/officeDocument/2006/relationships/oleObject" Target="../embeddings/oleObject292.bin"/><Relationship Id="rId7" Type="http://schemas.openxmlformats.org/officeDocument/2006/relationships/oleObject" Target="../embeddings/oleObject285.bin"/><Relationship Id="rId12" Type="http://schemas.openxmlformats.org/officeDocument/2006/relationships/image" Target="../media/image326.emf"/><Relationship Id="rId17" Type="http://schemas.openxmlformats.org/officeDocument/2006/relationships/oleObject" Target="../embeddings/oleObject2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8.emf"/><Relationship Id="rId20" Type="http://schemas.openxmlformats.org/officeDocument/2006/relationships/image" Target="../media/image330.emf"/><Relationship Id="rId1" Type="http://schemas.openxmlformats.org/officeDocument/2006/relationships/vmlDrawing" Target="../drawings/vmlDrawing52.vml"/><Relationship Id="rId6" Type="http://schemas.openxmlformats.org/officeDocument/2006/relationships/image" Target="../media/image323.emf"/><Relationship Id="rId11" Type="http://schemas.openxmlformats.org/officeDocument/2006/relationships/oleObject" Target="../embeddings/oleObject287.bin"/><Relationship Id="rId24" Type="http://schemas.openxmlformats.org/officeDocument/2006/relationships/image" Target="../media/image332.emf"/><Relationship Id="rId5" Type="http://schemas.openxmlformats.org/officeDocument/2006/relationships/oleObject" Target="../embeddings/oleObject284.bin"/><Relationship Id="rId15" Type="http://schemas.openxmlformats.org/officeDocument/2006/relationships/oleObject" Target="../embeddings/oleObject289.bin"/><Relationship Id="rId23" Type="http://schemas.openxmlformats.org/officeDocument/2006/relationships/oleObject" Target="../embeddings/oleObject293.bin"/><Relationship Id="rId10" Type="http://schemas.openxmlformats.org/officeDocument/2006/relationships/image" Target="../media/image325.emf"/><Relationship Id="rId19" Type="http://schemas.openxmlformats.org/officeDocument/2006/relationships/oleObject" Target="../embeddings/oleObject291.bin"/><Relationship Id="rId4" Type="http://schemas.openxmlformats.org/officeDocument/2006/relationships/image" Target="../media/image322.emf"/><Relationship Id="rId9" Type="http://schemas.openxmlformats.org/officeDocument/2006/relationships/oleObject" Target="../embeddings/oleObject286.bin"/><Relationship Id="rId14" Type="http://schemas.openxmlformats.org/officeDocument/2006/relationships/image" Target="../media/image327.emf"/><Relationship Id="rId22" Type="http://schemas.openxmlformats.org/officeDocument/2006/relationships/image" Target="../media/image331.e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5.emf"/><Relationship Id="rId3" Type="http://schemas.openxmlformats.org/officeDocument/2006/relationships/oleObject" Target="../embeddings/oleObject294.bin"/><Relationship Id="rId7" Type="http://schemas.openxmlformats.org/officeDocument/2006/relationships/oleObject" Target="../embeddings/oleObject2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334.emf"/><Relationship Id="rId5" Type="http://schemas.openxmlformats.org/officeDocument/2006/relationships/oleObject" Target="../embeddings/oleObject295.bin"/><Relationship Id="rId10" Type="http://schemas.openxmlformats.org/officeDocument/2006/relationships/image" Target="../media/image336.emf"/><Relationship Id="rId4" Type="http://schemas.openxmlformats.org/officeDocument/2006/relationships/image" Target="../media/image333.emf"/><Relationship Id="rId9" Type="http://schemas.openxmlformats.org/officeDocument/2006/relationships/oleObject" Target="../embeddings/oleObject297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338.emf"/><Relationship Id="rId5" Type="http://schemas.openxmlformats.org/officeDocument/2006/relationships/oleObject" Target="../embeddings/oleObject299.bin"/><Relationship Id="rId4" Type="http://schemas.openxmlformats.org/officeDocument/2006/relationships/image" Target="../media/image33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6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emf"/><Relationship Id="rId3" Type="http://schemas.openxmlformats.org/officeDocument/2006/relationships/oleObject" Target="../embeddings/oleObject300.bin"/><Relationship Id="rId7" Type="http://schemas.openxmlformats.org/officeDocument/2006/relationships/oleObject" Target="../embeddings/oleObject3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340.emf"/><Relationship Id="rId5" Type="http://schemas.openxmlformats.org/officeDocument/2006/relationships/oleObject" Target="../embeddings/oleObject301.bin"/><Relationship Id="rId10" Type="http://schemas.openxmlformats.org/officeDocument/2006/relationships/image" Target="../media/image342.emf"/><Relationship Id="rId4" Type="http://schemas.openxmlformats.org/officeDocument/2006/relationships/image" Target="../media/image339.emf"/><Relationship Id="rId9" Type="http://schemas.openxmlformats.org/officeDocument/2006/relationships/oleObject" Target="../embeddings/oleObject303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5.emf"/><Relationship Id="rId3" Type="http://schemas.openxmlformats.org/officeDocument/2006/relationships/oleObject" Target="../embeddings/oleObject304.bin"/><Relationship Id="rId7" Type="http://schemas.openxmlformats.org/officeDocument/2006/relationships/oleObject" Target="../embeddings/oleObject3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344.emf"/><Relationship Id="rId5" Type="http://schemas.openxmlformats.org/officeDocument/2006/relationships/oleObject" Target="../embeddings/oleObject305.bin"/><Relationship Id="rId10" Type="http://schemas.openxmlformats.org/officeDocument/2006/relationships/image" Target="../media/image346.emf"/><Relationship Id="rId4" Type="http://schemas.openxmlformats.org/officeDocument/2006/relationships/image" Target="../media/image343.emf"/><Relationship Id="rId9" Type="http://schemas.openxmlformats.org/officeDocument/2006/relationships/oleObject" Target="../embeddings/oleObject307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9.emf"/><Relationship Id="rId13" Type="http://schemas.openxmlformats.org/officeDocument/2006/relationships/oleObject" Target="../embeddings/oleObject313.bin"/><Relationship Id="rId3" Type="http://schemas.openxmlformats.org/officeDocument/2006/relationships/oleObject" Target="../embeddings/oleObject308.bin"/><Relationship Id="rId7" Type="http://schemas.openxmlformats.org/officeDocument/2006/relationships/oleObject" Target="../embeddings/oleObject310.bin"/><Relationship Id="rId12" Type="http://schemas.openxmlformats.org/officeDocument/2006/relationships/image" Target="../media/image351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3.emf"/><Relationship Id="rId1" Type="http://schemas.openxmlformats.org/officeDocument/2006/relationships/vmlDrawing" Target="../drawings/vmlDrawing57.vml"/><Relationship Id="rId6" Type="http://schemas.openxmlformats.org/officeDocument/2006/relationships/image" Target="../media/image348.emf"/><Relationship Id="rId11" Type="http://schemas.openxmlformats.org/officeDocument/2006/relationships/oleObject" Target="../embeddings/oleObject312.bin"/><Relationship Id="rId5" Type="http://schemas.openxmlformats.org/officeDocument/2006/relationships/oleObject" Target="../embeddings/oleObject309.bin"/><Relationship Id="rId15" Type="http://schemas.openxmlformats.org/officeDocument/2006/relationships/oleObject" Target="../embeddings/oleObject314.bin"/><Relationship Id="rId10" Type="http://schemas.openxmlformats.org/officeDocument/2006/relationships/image" Target="../media/image350.emf"/><Relationship Id="rId4" Type="http://schemas.openxmlformats.org/officeDocument/2006/relationships/image" Target="../media/image347.emf"/><Relationship Id="rId9" Type="http://schemas.openxmlformats.org/officeDocument/2006/relationships/oleObject" Target="../embeddings/oleObject311.bin"/><Relationship Id="rId14" Type="http://schemas.openxmlformats.org/officeDocument/2006/relationships/image" Target="../media/image352.e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6.emf"/><Relationship Id="rId13" Type="http://schemas.openxmlformats.org/officeDocument/2006/relationships/oleObject" Target="../embeddings/oleObject320.bin"/><Relationship Id="rId3" Type="http://schemas.openxmlformats.org/officeDocument/2006/relationships/oleObject" Target="../embeddings/oleObject315.bin"/><Relationship Id="rId7" Type="http://schemas.openxmlformats.org/officeDocument/2006/relationships/oleObject" Target="../embeddings/oleObject317.bin"/><Relationship Id="rId12" Type="http://schemas.openxmlformats.org/officeDocument/2006/relationships/image" Target="../media/image35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355.emf"/><Relationship Id="rId11" Type="http://schemas.openxmlformats.org/officeDocument/2006/relationships/oleObject" Target="../embeddings/oleObject319.bin"/><Relationship Id="rId5" Type="http://schemas.openxmlformats.org/officeDocument/2006/relationships/oleObject" Target="../embeddings/oleObject316.bin"/><Relationship Id="rId10" Type="http://schemas.openxmlformats.org/officeDocument/2006/relationships/image" Target="../media/image357.emf"/><Relationship Id="rId4" Type="http://schemas.openxmlformats.org/officeDocument/2006/relationships/image" Target="../media/image354.emf"/><Relationship Id="rId9" Type="http://schemas.openxmlformats.org/officeDocument/2006/relationships/oleObject" Target="../embeddings/oleObject318.bin"/><Relationship Id="rId14" Type="http://schemas.openxmlformats.org/officeDocument/2006/relationships/image" Target="../media/image359.e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2.emf"/><Relationship Id="rId13" Type="http://schemas.openxmlformats.org/officeDocument/2006/relationships/oleObject" Target="../embeddings/oleObject326.bin"/><Relationship Id="rId3" Type="http://schemas.openxmlformats.org/officeDocument/2006/relationships/oleObject" Target="../embeddings/oleObject321.bin"/><Relationship Id="rId7" Type="http://schemas.openxmlformats.org/officeDocument/2006/relationships/oleObject" Target="../embeddings/oleObject323.bin"/><Relationship Id="rId12" Type="http://schemas.openxmlformats.org/officeDocument/2006/relationships/image" Target="../media/image364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6.emf"/><Relationship Id="rId1" Type="http://schemas.openxmlformats.org/officeDocument/2006/relationships/vmlDrawing" Target="../drawings/vmlDrawing59.vml"/><Relationship Id="rId6" Type="http://schemas.openxmlformats.org/officeDocument/2006/relationships/image" Target="../media/image361.emf"/><Relationship Id="rId11" Type="http://schemas.openxmlformats.org/officeDocument/2006/relationships/oleObject" Target="../embeddings/oleObject325.bin"/><Relationship Id="rId5" Type="http://schemas.openxmlformats.org/officeDocument/2006/relationships/oleObject" Target="../embeddings/oleObject322.bin"/><Relationship Id="rId15" Type="http://schemas.openxmlformats.org/officeDocument/2006/relationships/oleObject" Target="../embeddings/oleObject327.bin"/><Relationship Id="rId10" Type="http://schemas.openxmlformats.org/officeDocument/2006/relationships/image" Target="../media/image363.emf"/><Relationship Id="rId4" Type="http://schemas.openxmlformats.org/officeDocument/2006/relationships/image" Target="../media/image360.emf"/><Relationship Id="rId9" Type="http://schemas.openxmlformats.org/officeDocument/2006/relationships/oleObject" Target="../embeddings/oleObject324.bin"/><Relationship Id="rId14" Type="http://schemas.openxmlformats.org/officeDocument/2006/relationships/image" Target="../media/image365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368.emf"/><Relationship Id="rId5" Type="http://schemas.openxmlformats.org/officeDocument/2006/relationships/oleObject" Target="../embeddings/oleObject329.bin"/><Relationship Id="rId4" Type="http://schemas.openxmlformats.org/officeDocument/2006/relationships/image" Target="../media/image367.e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emf"/><Relationship Id="rId13" Type="http://schemas.openxmlformats.org/officeDocument/2006/relationships/oleObject" Target="../embeddings/oleObject335.bin"/><Relationship Id="rId3" Type="http://schemas.openxmlformats.org/officeDocument/2006/relationships/oleObject" Target="../embeddings/oleObject330.bin"/><Relationship Id="rId7" Type="http://schemas.openxmlformats.org/officeDocument/2006/relationships/oleObject" Target="../embeddings/oleObject332.bin"/><Relationship Id="rId12" Type="http://schemas.openxmlformats.org/officeDocument/2006/relationships/image" Target="../media/image37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5.emf"/><Relationship Id="rId1" Type="http://schemas.openxmlformats.org/officeDocument/2006/relationships/vmlDrawing" Target="../drawings/vmlDrawing61.vml"/><Relationship Id="rId6" Type="http://schemas.openxmlformats.org/officeDocument/2006/relationships/image" Target="../media/image370.emf"/><Relationship Id="rId11" Type="http://schemas.openxmlformats.org/officeDocument/2006/relationships/oleObject" Target="../embeddings/oleObject334.bin"/><Relationship Id="rId5" Type="http://schemas.openxmlformats.org/officeDocument/2006/relationships/oleObject" Target="../embeddings/oleObject331.bin"/><Relationship Id="rId15" Type="http://schemas.openxmlformats.org/officeDocument/2006/relationships/oleObject" Target="../embeddings/oleObject336.bin"/><Relationship Id="rId10" Type="http://schemas.openxmlformats.org/officeDocument/2006/relationships/image" Target="../media/image372.emf"/><Relationship Id="rId4" Type="http://schemas.openxmlformats.org/officeDocument/2006/relationships/image" Target="../media/image369.emf"/><Relationship Id="rId9" Type="http://schemas.openxmlformats.org/officeDocument/2006/relationships/oleObject" Target="../embeddings/oleObject333.bin"/><Relationship Id="rId14" Type="http://schemas.openxmlformats.org/officeDocument/2006/relationships/image" Target="../media/image374.e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8.emf"/><Relationship Id="rId13" Type="http://schemas.openxmlformats.org/officeDocument/2006/relationships/oleObject" Target="../embeddings/oleObject342.bin"/><Relationship Id="rId3" Type="http://schemas.openxmlformats.org/officeDocument/2006/relationships/oleObject" Target="../embeddings/oleObject337.bin"/><Relationship Id="rId7" Type="http://schemas.openxmlformats.org/officeDocument/2006/relationships/oleObject" Target="../embeddings/oleObject339.bin"/><Relationship Id="rId12" Type="http://schemas.openxmlformats.org/officeDocument/2006/relationships/image" Target="../media/image380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2.emf"/><Relationship Id="rId1" Type="http://schemas.openxmlformats.org/officeDocument/2006/relationships/vmlDrawing" Target="../drawings/vmlDrawing62.vml"/><Relationship Id="rId6" Type="http://schemas.openxmlformats.org/officeDocument/2006/relationships/image" Target="../media/image377.emf"/><Relationship Id="rId11" Type="http://schemas.openxmlformats.org/officeDocument/2006/relationships/oleObject" Target="../embeddings/oleObject341.bin"/><Relationship Id="rId5" Type="http://schemas.openxmlformats.org/officeDocument/2006/relationships/oleObject" Target="../embeddings/oleObject338.bin"/><Relationship Id="rId15" Type="http://schemas.openxmlformats.org/officeDocument/2006/relationships/oleObject" Target="../embeddings/oleObject343.bin"/><Relationship Id="rId10" Type="http://schemas.openxmlformats.org/officeDocument/2006/relationships/image" Target="../media/image379.emf"/><Relationship Id="rId4" Type="http://schemas.openxmlformats.org/officeDocument/2006/relationships/image" Target="../media/image376.emf"/><Relationship Id="rId9" Type="http://schemas.openxmlformats.org/officeDocument/2006/relationships/oleObject" Target="../embeddings/oleObject340.bin"/><Relationship Id="rId14" Type="http://schemas.openxmlformats.org/officeDocument/2006/relationships/image" Target="../media/image381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4.wmf"/><Relationship Id="rId2" Type="http://schemas.openxmlformats.org/officeDocument/2006/relationships/image" Target="../media/image383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6.wmf"/><Relationship Id="rId4" Type="http://schemas.openxmlformats.org/officeDocument/2006/relationships/image" Target="../media/image38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2.emf"/><Relationship Id="rId3" Type="http://schemas.openxmlformats.org/officeDocument/2006/relationships/image" Target="../media/image23.emf"/><Relationship Id="rId7" Type="http://schemas.openxmlformats.org/officeDocument/2006/relationships/image" Target="../media/image19.e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1.emf"/><Relationship Id="rId5" Type="http://schemas.openxmlformats.org/officeDocument/2006/relationships/image" Target="../media/image18.e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703E62B-7452-4AB9-A6FD-F4B23CFD8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628775"/>
            <a:ext cx="741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>
                <a:solidFill>
                  <a:srgbClr val="FF0000"/>
                </a:solidFill>
              </a:rPr>
              <a:t>FORMALISM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1C20D687-9B20-42AD-9997-AE364B184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692150"/>
            <a:ext cx="28082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/>
              <a:t>Chapter 3</a:t>
            </a:r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36922863-D7F6-4389-ACE8-BAE4500B8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781300"/>
            <a:ext cx="7345362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hlinkClick r:id="rId2" action="ppaction://hlinksldjump"/>
              </a:rPr>
              <a:t>3.1  Hilbert Space                                               93</a:t>
            </a:r>
            <a:endParaRPr lang="en-US" altLang="zh-CN" sz="2400" b="1"/>
          </a:p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hlinkClick r:id="rId3" action="ppaction://hlinksldjump"/>
              </a:rPr>
              <a:t>3.2  Observables                                                 96</a:t>
            </a:r>
            <a:endParaRPr lang="en-US" altLang="zh-CN" sz="2400" b="1"/>
          </a:p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hlinkClick r:id="rId4" action="ppaction://hlinksldjump"/>
              </a:rPr>
              <a:t>3.3  Eigenfunction of a Hermitian Operator     100</a:t>
            </a:r>
            <a:endParaRPr lang="en-US" altLang="zh-CN" sz="2400" b="1"/>
          </a:p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hlinkClick r:id="rId5" action="ppaction://hlinksldjump"/>
              </a:rPr>
              <a:t>3.4  Generalized Statistical Interpretation        106</a:t>
            </a:r>
            <a:endParaRPr lang="en-US" altLang="zh-CN" sz="2400" b="1"/>
          </a:p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hlinkClick r:id="rId6" action="ppaction://hlinksldjump"/>
              </a:rPr>
              <a:t>3.5  The Uncertainty Principle                            110</a:t>
            </a:r>
            <a:endParaRPr lang="en-US" altLang="zh-CN" sz="2400" b="1"/>
          </a:p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hlinkClick r:id="rId7" action="ppaction://hlinksldjump"/>
              </a:rPr>
              <a:t>3.6  Dirac Notation                                               118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2">
            <a:extLst>
              <a:ext uri="{FF2B5EF4-FFF2-40B4-BE49-F238E27FC236}">
                <a16:creationId xmlns:a16="http://schemas.microsoft.com/office/drawing/2014/main" id="{2B1C922C-3508-4BA0-A58B-B23C45C66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692150"/>
            <a:ext cx="4824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For example, the momentum operator </a:t>
            </a:r>
          </a:p>
        </p:txBody>
      </p:sp>
      <p:graphicFrame>
        <p:nvGraphicFramePr>
          <p:cNvPr id="8194" name="Object 3">
            <a:extLst>
              <a:ext uri="{FF2B5EF4-FFF2-40B4-BE49-F238E27FC236}">
                <a16:creationId xmlns:a16="http://schemas.microsoft.com/office/drawing/2014/main" id="{77C66B57-36DF-4806-8121-C0A3983DD5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341438"/>
          <a:ext cx="53213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公式" r:id="rId3" imgW="2311200" imgH="393480" progId="Equation.3">
                  <p:embed/>
                </p:oleObj>
              </mc:Choice>
              <mc:Fallback>
                <p:oleObj name="公式" r:id="rId3" imgW="231120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341438"/>
                        <a:ext cx="5321300" cy="9064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4">
            <a:extLst>
              <a:ext uri="{FF2B5EF4-FFF2-40B4-BE49-F238E27FC236}">
                <a16:creationId xmlns:a16="http://schemas.microsoft.com/office/drawing/2014/main" id="{3D751937-37C4-463E-85C0-A22AC7BFFD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5229225"/>
          <a:ext cx="23971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公式" r:id="rId5" imgW="1041120" imgH="253800" progId="Equation.3">
                  <p:embed/>
                </p:oleObj>
              </mc:Choice>
              <mc:Fallback>
                <p:oleObj name="公式" r:id="rId5" imgW="104112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229225"/>
                        <a:ext cx="2397125" cy="5842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5">
            <a:extLst>
              <a:ext uri="{FF2B5EF4-FFF2-40B4-BE49-F238E27FC236}">
                <a16:creationId xmlns:a16="http://schemas.microsoft.com/office/drawing/2014/main" id="{8F5AA9AE-DA40-4B07-AC5B-B84D19B70E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276475"/>
          <a:ext cx="330358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公式" r:id="rId7" imgW="1434960" imgH="482400" progId="Equation.3">
                  <p:embed/>
                </p:oleObj>
              </mc:Choice>
              <mc:Fallback>
                <p:oleObj name="公式" r:id="rId7" imgW="143496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276475"/>
                        <a:ext cx="3303587" cy="11112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6">
            <a:extLst>
              <a:ext uri="{FF2B5EF4-FFF2-40B4-BE49-F238E27FC236}">
                <a16:creationId xmlns:a16="http://schemas.microsoft.com/office/drawing/2014/main" id="{A849EF13-BDD6-4A8A-BD41-2B4D98C2FA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2276475"/>
          <a:ext cx="37719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公式" r:id="rId9" imgW="1638000" imgH="482400" progId="Equation.3">
                  <p:embed/>
                </p:oleObj>
              </mc:Choice>
              <mc:Fallback>
                <p:oleObj name="公式" r:id="rId9" imgW="163800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276475"/>
                        <a:ext cx="3771900" cy="11112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7">
            <a:extLst>
              <a:ext uri="{FF2B5EF4-FFF2-40B4-BE49-F238E27FC236}">
                <a16:creationId xmlns:a16="http://schemas.microsoft.com/office/drawing/2014/main" id="{8275A430-7DAA-4605-B40B-94D0FF407A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3573463"/>
          <a:ext cx="406558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公式" r:id="rId11" imgW="1765080" imgH="482400" progId="Equation.3">
                  <p:embed/>
                </p:oleObj>
              </mc:Choice>
              <mc:Fallback>
                <p:oleObj name="公式" r:id="rId11" imgW="176508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573463"/>
                        <a:ext cx="4065587" cy="11112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8">
            <a:extLst>
              <a:ext uri="{FF2B5EF4-FFF2-40B4-BE49-F238E27FC236}">
                <a16:creationId xmlns:a16="http://schemas.microsoft.com/office/drawing/2014/main" id="{67194392-82BA-406B-AFA9-A9D83405F0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8950" y="3805238"/>
          <a:ext cx="2106613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公式" r:id="rId13" imgW="914400" imgH="330120" progId="Equation.3">
                  <p:embed/>
                </p:oleObj>
              </mc:Choice>
              <mc:Fallback>
                <p:oleObj name="公式" r:id="rId13" imgW="914400" imgH="3301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950" y="3805238"/>
                        <a:ext cx="2106613" cy="76041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>
            <a:extLst>
              <a:ext uri="{FF2B5EF4-FFF2-40B4-BE49-F238E27FC236}">
                <a16:creationId xmlns:a16="http://schemas.microsoft.com/office/drawing/2014/main" id="{98D86DCD-D84E-46D2-8D6D-88FED7839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2976563"/>
            <a:ext cx="403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This is the indeterminacy of QM.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C99F8A4D-326C-45B5-8247-8F0479592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49275"/>
            <a:ext cx="417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3.2.2 Determinate States</a:t>
            </a:r>
          </a:p>
        </p:txBody>
      </p:sp>
      <p:graphicFrame>
        <p:nvGraphicFramePr>
          <p:cNvPr id="9218" name="Object 4">
            <a:extLst>
              <a:ext uri="{FF2B5EF4-FFF2-40B4-BE49-F238E27FC236}">
                <a16:creationId xmlns:a16="http://schemas.microsoft.com/office/drawing/2014/main" id="{5BCEA81E-D250-4193-A18D-91631618E6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9875" y="1557338"/>
          <a:ext cx="130968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公式" r:id="rId3" imgW="495000" imgH="203040" progId="Equation.3">
                  <p:embed/>
                </p:oleObj>
              </mc:Choice>
              <mc:Fallback>
                <p:oleObj name="公式" r:id="rId3" imgW="49500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5" y="1557338"/>
                        <a:ext cx="1309688" cy="46831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5">
            <a:extLst>
              <a:ext uri="{FF2B5EF4-FFF2-40B4-BE49-F238E27FC236}">
                <a16:creationId xmlns:a16="http://schemas.microsoft.com/office/drawing/2014/main" id="{26906437-C952-46A4-A0E8-4A232F545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1557338"/>
            <a:ext cx="1211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On state </a:t>
            </a:r>
          </a:p>
        </p:txBody>
      </p:sp>
      <p:sp>
        <p:nvSpPr>
          <p:cNvPr id="9223" name="Rectangle 6">
            <a:extLst>
              <a:ext uri="{FF2B5EF4-FFF2-40B4-BE49-F238E27FC236}">
                <a16:creationId xmlns:a16="http://schemas.microsoft.com/office/drawing/2014/main" id="{6D1C4A86-8B3D-49B1-A95D-F50265F6A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557338"/>
            <a:ext cx="356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we measure an observable </a:t>
            </a:r>
            <a:r>
              <a:rPr lang="en-US" altLang="zh-CN" sz="2000">
                <a:solidFill>
                  <a:srgbClr val="00FF00"/>
                </a:solidFill>
              </a:rPr>
              <a:t>Q</a:t>
            </a:r>
            <a:r>
              <a:rPr lang="en-US" altLang="zh-CN" sz="2000"/>
              <a:t>.</a:t>
            </a:r>
          </a:p>
        </p:txBody>
      </p:sp>
      <p:sp>
        <p:nvSpPr>
          <p:cNvPr id="9224" name="Rectangle 7">
            <a:extLst>
              <a:ext uri="{FF2B5EF4-FFF2-40B4-BE49-F238E27FC236}">
                <a16:creationId xmlns:a16="http://schemas.microsoft.com/office/drawing/2014/main" id="{E19D93BA-00BF-40A3-8B11-AF95BA9E7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255838"/>
            <a:ext cx="6202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/>
              <a:t>We can not get the same result in each measurement</a:t>
            </a:r>
          </a:p>
        </p:txBody>
      </p:sp>
      <p:sp>
        <p:nvSpPr>
          <p:cNvPr id="9225" name="Rectangle 8">
            <a:extLst>
              <a:ext uri="{FF2B5EF4-FFF2-40B4-BE49-F238E27FC236}">
                <a16:creationId xmlns:a16="http://schemas.microsoft.com/office/drawing/2014/main" id="{B3BB1CC3-ED75-4928-AB2E-BD3BE319E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624263"/>
            <a:ext cx="7775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Question: </a:t>
            </a:r>
            <a:r>
              <a:rPr lang="en-US" altLang="zh-CN" sz="2000"/>
              <a:t>Would it be possible to prepare a state such that every measurement of </a:t>
            </a:r>
            <a:r>
              <a:rPr lang="en-US" altLang="zh-CN" sz="2000">
                <a:solidFill>
                  <a:srgbClr val="00FF00"/>
                </a:solidFill>
              </a:rPr>
              <a:t>Q</a:t>
            </a:r>
            <a:r>
              <a:rPr lang="en-US" altLang="zh-CN" sz="2000"/>
              <a:t> is certain to return the same value </a:t>
            </a:r>
            <a:r>
              <a:rPr lang="en-US" altLang="zh-CN" sz="2000">
                <a:solidFill>
                  <a:srgbClr val="00FF00"/>
                </a:solidFill>
              </a:rPr>
              <a:t>q</a:t>
            </a:r>
            <a:r>
              <a:rPr lang="en-US" altLang="zh-CN" sz="2000"/>
              <a:t>?</a:t>
            </a:r>
          </a:p>
        </p:txBody>
      </p:sp>
      <p:sp>
        <p:nvSpPr>
          <p:cNvPr id="9226" name="Line 9">
            <a:extLst>
              <a:ext uri="{FF2B5EF4-FFF2-40B4-BE49-F238E27FC236}">
                <a16:creationId xmlns:a16="http://schemas.microsoft.com/office/drawing/2014/main" id="{C8BD77E4-81D7-47AB-84D1-FB2F02958A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19891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7" name="Line 10">
            <a:extLst>
              <a:ext uri="{FF2B5EF4-FFF2-40B4-BE49-F238E27FC236}">
                <a16:creationId xmlns:a16="http://schemas.microsoft.com/office/drawing/2014/main" id="{A3584B7F-C79C-4F95-98D3-51ED83106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26876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8" name="Rectangle 11">
            <a:extLst>
              <a:ext uri="{FF2B5EF4-FFF2-40B4-BE49-F238E27FC236}">
                <a16:creationId xmlns:a16="http://schemas.microsoft.com/office/drawing/2014/main" id="{6B9AA63C-9683-40F9-B98A-62CC32D89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4867275"/>
            <a:ext cx="73453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That is, in such determinate state, the standard deviation of </a:t>
            </a:r>
            <a:r>
              <a:rPr lang="en-US" altLang="zh-CN" sz="2000">
                <a:solidFill>
                  <a:srgbClr val="00FF00"/>
                </a:solidFill>
              </a:rPr>
              <a:t>Q</a:t>
            </a:r>
            <a:r>
              <a:rPr lang="en-US" altLang="zh-CN" sz="2000"/>
              <a:t>, would be zero, which is to say,</a:t>
            </a:r>
          </a:p>
        </p:txBody>
      </p:sp>
      <p:sp>
        <p:nvSpPr>
          <p:cNvPr id="9229" name="AutoShape 12">
            <a:extLst>
              <a:ext uri="{FF2B5EF4-FFF2-40B4-BE49-F238E27FC236}">
                <a16:creationId xmlns:a16="http://schemas.microsoft.com/office/drawing/2014/main" id="{B60C8221-6CD6-42A7-AF5F-D79BEFB37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4416425"/>
            <a:ext cx="576262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19" name="Object 13">
            <a:extLst>
              <a:ext uri="{FF2B5EF4-FFF2-40B4-BE49-F238E27FC236}">
                <a16:creationId xmlns:a16="http://schemas.microsoft.com/office/drawing/2014/main" id="{E550B198-7E3E-4014-B251-506EA29F9A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5805488"/>
          <a:ext cx="730885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公式" r:id="rId5" imgW="2882880" imgH="304560" progId="Equation.3">
                  <p:embed/>
                </p:oleObj>
              </mc:Choice>
              <mc:Fallback>
                <p:oleObj name="公式" r:id="rId5" imgW="2882880" imgH="3045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805488"/>
                        <a:ext cx="7308850" cy="66833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Rectangle 14">
            <a:extLst>
              <a:ext uri="{FF2B5EF4-FFF2-40B4-BE49-F238E27FC236}">
                <a16:creationId xmlns:a16="http://schemas.microsoft.com/office/drawing/2014/main" id="{4794159D-F19E-489C-BC62-5809FE679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3" y="1052513"/>
            <a:ext cx="3024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Some important concepts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" name="Rectangle 2">
            <a:extLst>
              <a:ext uri="{FF2B5EF4-FFF2-40B4-BE49-F238E27FC236}">
                <a16:creationId xmlns:a16="http://schemas.microsoft.com/office/drawing/2014/main" id="{B6D065C8-9DE8-41A1-9A06-42313DE7D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846263"/>
            <a:ext cx="3455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Therefore </a:t>
            </a:r>
          </a:p>
        </p:txBody>
      </p:sp>
      <p:graphicFrame>
        <p:nvGraphicFramePr>
          <p:cNvPr id="10242" name="Object 3">
            <a:extLst>
              <a:ext uri="{FF2B5EF4-FFF2-40B4-BE49-F238E27FC236}">
                <a16:creationId xmlns:a16="http://schemas.microsoft.com/office/drawing/2014/main" id="{A759253C-62AC-40D6-A5C4-4C0340D59C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549275"/>
          <a:ext cx="528002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公式" r:id="rId3" imgW="2082600" imgH="304560" progId="Equation.3">
                  <p:embed/>
                </p:oleObj>
              </mc:Choice>
              <mc:Fallback>
                <p:oleObj name="公式" r:id="rId3" imgW="2082600" imgH="304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49275"/>
                        <a:ext cx="5280025" cy="66833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4">
            <a:extLst>
              <a:ext uri="{FF2B5EF4-FFF2-40B4-BE49-F238E27FC236}">
                <a16:creationId xmlns:a16="http://schemas.microsoft.com/office/drawing/2014/main" id="{B04E8990-E6A9-46CD-B062-5B5F69D34D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1198563"/>
          <a:ext cx="4217987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公式" r:id="rId5" imgW="1663560" imgH="304560" progId="Equation.3">
                  <p:embed/>
                </p:oleObj>
              </mc:Choice>
              <mc:Fallback>
                <p:oleObj name="公式" r:id="rId5" imgW="1663560" imgH="304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198563"/>
                        <a:ext cx="4217987" cy="66833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5">
            <a:extLst>
              <a:ext uri="{FF2B5EF4-FFF2-40B4-BE49-F238E27FC236}">
                <a16:creationId xmlns:a16="http://schemas.microsoft.com/office/drawing/2014/main" id="{926DCB8B-8019-46E2-BC76-61DE28C9D4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2206625"/>
          <a:ext cx="23495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公式" r:id="rId7" imgW="927000" imgH="304560" progId="Equation.3">
                  <p:embed/>
                </p:oleObj>
              </mc:Choice>
              <mc:Fallback>
                <p:oleObj name="公式" r:id="rId7" imgW="927000" imgH="304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06625"/>
                        <a:ext cx="2349500" cy="66833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6">
            <a:extLst>
              <a:ext uri="{FF2B5EF4-FFF2-40B4-BE49-F238E27FC236}">
                <a16:creationId xmlns:a16="http://schemas.microsoft.com/office/drawing/2014/main" id="{DE03385F-F09A-4BD9-A5A7-9A5731981E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3143250"/>
          <a:ext cx="21240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公式" r:id="rId9" imgW="838080" imgH="241200" progId="Equation.3">
                  <p:embed/>
                </p:oleObj>
              </mc:Choice>
              <mc:Fallback>
                <p:oleObj name="公式" r:id="rId9" imgW="83808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143250"/>
                        <a:ext cx="2124075" cy="5302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7">
            <a:extLst>
              <a:ext uri="{FF2B5EF4-FFF2-40B4-BE49-F238E27FC236}">
                <a16:creationId xmlns:a16="http://schemas.microsoft.com/office/drawing/2014/main" id="{60E2B8AF-8651-4AE7-9166-9C9A838FA2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3143250"/>
          <a:ext cx="16081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公式" r:id="rId11" imgW="634680" imgH="241200" progId="Equation.3">
                  <p:embed/>
                </p:oleObj>
              </mc:Choice>
              <mc:Fallback>
                <p:oleObj name="公式" r:id="rId11" imgW="63468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143250"/>
                        <a:ext cx="1608137" cy="5302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AutoShape 8">
            <a:extLst>
              <a:ext uri="{FF2B5EF4-FFF2-40B4-BE49-F238E27FC236}">
                <a16:creationId xmlns:a16="http://schemas.microsoft.com/office/drawing/2014/main" id="{BC2A13DC-974C-4F24-83F1-D9A9CBBA5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863" y="3359150"/>
            <a:ext cx="504825" cy="215900"/>
          </a:xfrm>
          <a:prstGeom prst="rightArrow">
            <a:avLst>
              <a:gd name="adj1" fmla="val 50000"/>
              <a:gd name="adj2" fmla="val 58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2" name="Rectangle 9">
            <a:extLst>
              <a:ext uri="{FF2B5EF4-FFF2-40B4-BE49-F238E27FC236}">
                <a16:creationId xmlns:a16="http://schemas.microsoft.com/office/drawing/2014/main" id="{67546451-8040-488A-A038-4AD892D43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933825"/>
            <a:ext cx="6767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This the </a:t>
            </a:r>
            <a:r>
              <a:rPr lang="en-US" altLang="zh-CN" sz="2000">
                <a:solidFill>
                  <a:srgbClr val="FF0000"/>
                </a:solidFill>
              </a:rPr>
              <a:t>eigenvalue equation</a:t>
            </a:r>
            <a:r>
              <a:rPr lang="en-US" altLang="zh-CN" sz="2000"/>
              <a:t> for the operator </a:t>
            </a:r>
          </a:p>
        </p:txBody>
      </p:sp>
      <p:graphicFrame>
        <p:nvGraphicFramePr>
          <p:cNvPr id="10247" name="Object 10">
            <a:extLst>
              <a:ext uri="{FF2B5EF4-FFF2-40B4-BE49-F238E27FC236}">
                <a16:creationId xmlns:a16="http://schemas.microsoft.com/office/drawing/2014/main" id="{2CA97FA9-140F-4AB2-8B35-9E3CEEC1EF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4575" y="3862388"/>
          <a:ext cx="4508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公式" r:id="rId13" imgW="177480" imgH="241200" progId="Equation.3">
                  <p:embed/>
                </p:oleObj>
              </mc:Choice>
              <mc:Fallback>
                <p:oleObj name="公式" r:id="rId13" imgW="17748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575" y="3862388"/>
                        <a:ext cx="450850" cy="53181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Rectangle 11">
            <a:extLst>
              <a:ext uri="{FF2B5EF4-FFF2-40B4-BE49-F238E27FC236}">
                <a16:creationId xmlns:a16="http://schemas.microsoft.com/office/drawing/2014/main" id="{E2514873-70F8-4A72-9D03-B7427F051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438650"/>
            <a:ext cx="5256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is an </a:t>
            </a:r>
            <a:r>
              <a:rPr lang="en-US" altLang="zh-CN" sz="2000">
                <a:solidFill>
                  <a:srgbClr val="FF0000"/>
                </a:solidFill>
              </a:rPr>
              <a:t>eigenfunction</a:t>
            </a:r>
            <a:r>
              <a:rPr lang="en-US" altLang="zh-CN" sz="2000"/>
              <a:t> of  the operator </a:t>
            </a:r>
          </a:p>
        </p:txBody>
      </p:sp>
      <p:graphicFrame>
        <p:nvGraphicFramePr>
          <p:cNvPr id="10248" name="Object 12">
            <a:extLst>
              <a:ext uri="{FF2B5EF4-FFF2-40B4-BE49-F238E27FC236}">
                <a16:creationId xmlns:a16="http://schemas.microsoft.com/office/drawing/2014/main" id="{58033E9C-37A9-46FE-9827-25F80D394C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438650"/>
          <a:ext cx="4508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公式" r:id="rId15" imgW="177480" imgH="164880" progId="Equation.3">
                  <p:embed/>
                </p:oleObj>
              </mc:Choice>
              <mc:Fallback>
                <p:oleObj name="公式" r:id="rId15" imgW="177480" imgH="1648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438650"/>
                        <a:ext cx="450850" cy="3619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13">
            <a:extLst>
              <a:ext uri="{FF2B5EF4-FFF2-40B4-BE49-F238E27FC236}">
                <a16:creationId xmlns:a16="http://schemas.microsoft.com/office/drawing/2014/main" id="{D3127D4D-9A34-4C05-90D2-4015099318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7375" y="4365625"/>
          <a:ext cx="44926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公式" r:id="rId17" imgW="177480" imgH="241200" progId="Equation.3">
                  <p:embed/>
                </p:oleObj>
              </mc:Choice>
              <mc:Fallback>
                <p:oleObj name="公式" r:id="rId17" imgW="177480" imgH="24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75" y="4365625"/>
                        <a:ext cx="449263" cy="53181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Rectangle 14">
            <a:extLst>
              <a:ext uri="{FF2B5EF4-FFF2-40B4-BE49-F238E27FC236}">
                <a16:creationId xmlns:a16="http://schemas.microsoft.com/office/drawing/2014/main" id="{32976852-2532-40F6-938C-F270381EF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976813"/>
            <a:ext cx="7058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000"/>
              <a:t>  is the corresponding </a:t>
            </a:r>
            <a:r>
              <a:rPr lang="en-US" altLang="zh-CN" sz="2000">
                <a:solidFill>
                  <a:srgbClr val="FF0000"/>
                </a:solidFill>
              </a:rPr>
              <a:t>eigenvalue, which is a real number</a:t>
            </a:r>
            <a:r>
              <a:rPr lang="en-US" altLang="zh-CN" sz="2000"/>
              <a:t>.</a:t>
            </a:r>
          </a:p>
        </p:txBody>
      </p:sp>
      <p:sp>
        <p:nvSpPr>
          <p:cNvPr id="10255" name="AutoShape 15">
            <a:extLst>
              <a:ext uri="{FF2B5EF4-FFF2-40B4-BE49-F238E27FC236}">
                <a16:creationId xmlns:a16="http://schemas.microsoft.com/office/drawing/2014/main" id="{7BBF29E7-6D7A-4FBD-A679-F36FFAD09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878513"/>
            <a:ext cx="431800" cy="288925"/>
          </a:xfrm>
          <a:prstGeom prst="rightArrow">
            <a:avLst>
              <a:gd name="adj1" fmla="val 50000"/>
              <a:gd name="adj2" fmla="val 373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B42DC9C1-E15A-4B49-ABB7-84E48DE6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5807075"/>
            <a:ext cx="5256212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Determinate states are eigenfunctions of </a:t>
            </a:r>
            <a:r>
              <a:rPr lang="en-US" altLang="zh-CN" sz="2000">
                <a:solidFill>
                  <a:srgbClr val="00FF00"/>
                </a:solidFill>
              </a:rPr>
              <a:t>Q</a:t>
            </a:r>
            <a:r>
              <a:rPr lang="en-US" altLang="zh-CN" sz="200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Rectangle 2">
            <a:extLst>
              <a:ext uri="{FF2B5EF4-FFF2-40B4-BE49-F238E27FC236}">
                <a16:creationId xmlns:a16="http://schemas.microsoft.com/office/drawing/2014/main" id="{BD9EB93B-277D-40D4-B81C-34578A0A0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0713"/>
            <a:ext cx="8064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Operator Q acting on different eigenfunctions gives different eigenvalues.</a:t>
            </a:r>
          </a:p>
        </p:txBody>
      </p:sp>
      <p:graphicFrame>
        <p:nvGraphicFramePr>
          <p:cNvPr id="11266" name="Object 3">
            <a:extLst>
              <a:ext uri="{FF2B5EF4-FFF2-40B4-BE49-F238E27FC236}">
                <a16:creationId xmlns:a16="http://schemas.microsoft.com/office/drawing/2014/main" id="{4CBD0A1A-CB14-4CE3-A6ED-EEF65AC46E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0613" y="1203325"/>
          <a:ext cx="183356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公式" r:id="rId3" imgW="723600" imgH="241200" progId="Equation.3">
                  <p:embed/>
                </p:oleObj>
              </mc:Choice>
              <mc:Fallback>
                <p:oleObj name="公式" r:id="rId3" imgW="72360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1203325"/>
                        <a:ext cx="1833562" cy="5302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4">
            <a:extLst>
              <a:ext uri="{FF2B5EF4-FFF2-40B4-BE49-F238E27FC236}">
                <a16:creationId xmlns:a16="http://schemas.microsoft.com/office/drawing/2014/main" id="{EB0B065F-C30F-48A0-B3F9-F602242043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6800" y="1778000"/>
          <a:ext cx="19621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公式" r:id="rId5" imgW="774360" imgH="241200" progId="Equation.3">
                  <p:embed/>
                </p:oleObj>
              </mc:Choice>
              <mc:Fallback>
                <p:oleObj name="公式" r:id="rId5" imgW="77436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778000"/>
                        <a:ext cx="1962150" cy="5302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5">
            <a:extLst>
              <a:ext uri="{FF2B5EF4-FFF2-40B4-BE49-F238E27FC236}">
                <a16:creationId xmlns:a16="http://schemas.microsoft.com/office/drawing/2014/main" id="{706737EE-2BFA-4D6F-9B56-1674819F7A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2675" y="2413000"/>
          <a:ext cx="1930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公式" r:id="rId7" imgW="761760" imgH="253800" progId="Equation.3">
                  <p:embed/>
                </p:oleObj>
              </mc:Choice>
              <mc:Fallback>
                <p:oleObj name="公式" r:id="rId7" imgW="76176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2413000"/>
                        <a:ext cx="1930400" cy="5588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Rectangle 6">
            <a:extLst>
              <a:ext uri="{FF2B5EF4-FFF2-40B4-BE49-F238E27FC236}">
                <a16:creationId xmlns:a16="http://schemas.microsoft.com/office/drawing/2014/main" id="{E87C4ACD-F3CB-481A-8D10-6ED177E77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141663"/>
            <a:ext cx="8459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The collection of all the eigenvalues of an Operator Q is called its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spectrum</a:t>
            </a:r>
            <a:r>
              <a:rPr lang="en-US" altLang="zh-CN" sz="2000" b="1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1269" name="Object 7">
            <a:extLst>
              <a:ext uri="{FF2B5EF4-FFF2-40B4-BE49-F238E27FC236}">
                <a16:creationId xmlns:a16="http://schemas.microsoft.com/office/drawing/2014/main" id="{0982A543-D10C-4320-871F-253D750866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2413" y="4508500"/>
          <a:ext cx="15763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公式" r:id="rId9" imgW="622080" imgH="241200" progId="Equation.3">
                  <p:embed/>
                </p:oleObj>
              </mc:Choice>
              <mc:Fallback>
                <p:oleObj name="公式" r:id="rId9" imgW="62208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413" y="4508500"/>
                        <a:ext cx="1576387" cy="5302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8">
            <a:extLst>
              <a:ext uri="{FF2B5EF4-FFF2-40B4-BE49-F238E27FC236}">
                <a16:creationId xmlns:a16="http://schemas.microsoft.com/office/drawing/2014/main" id="{5EB653CA-BE0C-4FCA-989D-D3EF0308A4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81388" y="4508500"/>
          <a:ext cx="16414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公式" r:id="rId11" imgW="647640" imgH="241200" progId="Equation.3">
                  <p:embed/>
                </p:oleObj>
              </mc:Choice>
              <mc:Fallback>
                <p:oleObj name="公式" r:id="rId11" imgW="64764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388" y="4508500"/>
                        <a:ext cx="1641475" cy="5302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9">
            <a:extLst>
              <a:ext uri="{FF2B5EF4-FFF2-40B4-BE49-F238E27FC236}">
                <a16:creationId xmlns:a16="http://schemas.microsoft.com/office/drawing/2014/main" id="{8E10B5B7-C5F0-404D-AC90-ACF259CB5F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41975" y="4508500"/>
          <a:ext cx="160813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公式" r:id="rId13" imgW="634680" imgH="253800" progId="Equation.3">
                  <p:embed/>
                </p:oleObj>
              </mc:Choice>
              <mc:Fallback>
                <p:oleObj name="公式" r:id="rId13" imgW="634680" imgH="25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975" y="4508500"/>
                        <a:ext cx="1608138" cy="55721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Rectangle 10">
            <a:extLst>
              <a:ext uri="{FF2B5EF4-FFF2-40B4-BE49-F238E27FC236}">
                <a16:creationId xmlns:a16="http://schemas.microsoft.com/office/drawing/2014/main" id="{3DA5C65D-1578-436E-BDF9-B4A5E1DA8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3663950"/>
            <a:ext cx="8064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Some times two or more linearly independent eigenfunctions share the same eigenvalue:</a:t>
            </a:r>
          </a:p>
        </p:txBody>
      </p:sp>
      <p:sp>
        <p:nvSpPr>
          <p:cNvPr id="11275" name="Rectangle 11">
            <a:extLst>
              <a:ext uri="{FF2B5EF4-FFF2-40B4-BE49-F238E27FC236}">
                <a16:creationId xmlns:a16="http://schemas.microsoft.com/office/drawing/2014/main" id="{43B6B753-FE0B-4172-B74B-11206D439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5373688"/>
            <a:ext cx="5510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In this case the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spectrum</a:t>
            </a:r>
            <a:r>
              <a:rPr lang="en-US" altLang="zh-CN" sz="2000" b="1">
                <a:solidFill>
                  <a:srgbClr val="00FF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</a:rPr>
              <a:t>is said to be</a:t>
            </a:r>
            <a:r>
              <a:rPr lang="en-US" altLang="zh-CN" sz="2000" b="1">
                <a:solidFill>
                  <a:srgbClr val="00FF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degenerate</a:t>
            </a:r>
            <a:r>
              <a:rPr lang="en-US" altLang="zh-CN" sz="2000" b="1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7" name="Rectangle 2">
            <a:extLst>
              <a:ext uri="{FF2B5EF4-FFF2-40B4-BE49-F238E27FC236}">
                <a16:creationId xmlns:a16="http://schemas.microsoft.com/office/drawing/2014/main" id="{981C099B-5A59-4C59-83C3-BC4EEB2FE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61963"/>
            <a:ext cx="4176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FF00"/>
                </a:solidFill>
              </a:rPr>
              <a:t>Example 3.1:</a:t>
            </a:r>
          </a:p>
        </p:txBody>
      </p:sp>
      <p:graphicFrame>
        <p:nvGraphicFramePr>
          <p:cNvPr id="12290" name="Object 3">
            <a:extLst>
              <a:ext uri="{FF2B5EF4-FFF2-40B4-BE49-F238E27FC236}">
                <a16:creationId xmlns:a16="http://schemas.microsoft.com/office/drawing/2014/main" id="{F16A8C10-B7C6-4572-92AF-B3CE863C7B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965200"/>
          <a:ext cx="157638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公式" r:id="rId3" imgW="622080" imgH="419040" progId="Equation.3">
                  <p:embed/>
                </p:oleObj>
              </mc:Choice>
              <mc:Fallback>
                <p:oleObj name="公式" r:id="rId3" imgW="62208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965200"/>
                        <a:ext cx="1576387" cy="9207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Rectangle 4">
            <a:extLst>
              <a:ext uri="{FF2B5EF4-FFF2-40B4-BE49-F238E27FC236}">
                <a16:creationId xmlns:a16="http://schemas.microsoft.com/office/drawing/2014/main" id="{5C0861C2-3EF7-4B1F-BC81-A516D07A2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61963"/>
            <a:ext cx="4176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Consider the operator</a:t>
            </a:r>
          </a:p>
        </p:txBody>
      </p:sp>
      <p:grpSp>
        <p:nvGrpSpPr>
          <p:cNvPr id="12299" name="Group 5">
            <a:extLst>
              <a:ext uri="{FF2B5EF4-FFF2-40B4-BE49-F238E27FC236}">
                <a16:creationId xmlns:a16="http://schemas.microsoft.com/office/drawing/2014/main" id="{2E1AFCEE-A5E4-4DC9-978E-240118DECA97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905000"/>
            <a:ext cx="7345363" cy="446088"/>
            <a:chOff x="672" y="1200"/>
            <a:chExt cx="4627" cy="281"/>
          </a:xfrm>
        </p:grpSpPr>
        <p:sp>
          <p:nvSpPr>
            <p:cNvPr id="12305" name="Rectangle 6">
              <a:extLst>
                <a:ext uri="{FF2B5EF4-FFF2-40B4-BE49-F238E27FC236}">
                  <a16:creationId xmlns:a16="http://schemas.microsoft.com/office/drawing/2014/main" id="{7F3CE142-4F54-4291-AF32-83E7EF8C3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200"/>
              <a:ext cx="46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where      is the usual polar coordinate in two dimensions.</a:t>
              </a:r>
              <a:endParaRPr lang="el-GR" altLang="zh-CN" sz="2000">
                <a:cs typeface="Arial" panose="020B0604020202020204" pitchFamily="34" charset="0"/>
              </a:endParaRPr>
            </a:p>
          </p:txBody>
        </p:sp>
        <p:graphicFrame>
          <p:nvGraphicFramePr>
            <p:cNvPr id="12296" name="Object 7">
              <a:extLst>
                <a:ext uri="{FF2B5EF4-FFF2-40B4-BE49-F238E27FC236}">
                  <a16:creationId xmlns:a16="http://schemas.microsoft.com/office/drawing/2014/main" id="{A6CB0A26-62EA-4EE6-BABC-7DC621EB42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1200"/>
            <a:ext cx="203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9" name="公式" r:id="rId5" imgW="126720" imgH="203040" progId="Equation.3">
                    <p:embed/>
                  </p:oleObj>
                </mc:Choice>
                <mc:Fallback>
                  <p:oleObj name="公式" r:id="rId5" imgW="126720" imgH="2030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200"/>
                          <a:ext cx="203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1" name="Object 8">
            <a:extLst>
              <a:ext uri="{FF2B5EF4-FFF2-40B4-BE49-F238E27FC236}">
                <a16:creationId xmlns:a16="http://schemas.microsoft.com/office/drawing/2014/main" id="{AAB6F2E6-FDDD-4962-A2DE-22230C23E1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6078538"/>
          <a:ext cx="279876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公式" r:id="rId7" imgW="1104840" imgH="203040" progId="Equation.3">
                  <p:embed/>
                </p:oleObj>
              </mc:Choice>
              <mc:Fallback>
                <p:oleObj name="公式" r:id="rId7" imgW="110484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6078538"/>
                        <a:ext cx="2798762" cy="44608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Rectangle 9">
            <a:extLst>
              <a:ext uri="{FF2B5EF4-FFF2-40B4-BE49-F238E27FC236}">
                <a16:creationId xmlns:a16="http://schemas.microsoft.com/office/drawing/2014/main" id="{C113A6E2-5CB9-48A7-AA83-6808A2A97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478088"/>
            <a:ext cx="7991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Question: Is the operator hermitian?  Find the eigenfunctions and eigenvalues.</a:t>
            </a:r>
          </a:p>
        </p:txBody>
      </p:sp>
      <p:sp>
        <p:nvSpPr>
          <p:cNvPr id="12301" name="Rectangle 10">
            <a:extLst>
              <a:ext uri="{FF2B5EF4-FFF2-40B4-BE49-F238E27FC236}">
                <a16:creationId xmlns:a16="http://schemas.microsoft.com/office/drawing/2014/main" id="{3084F0C1-BDFC-4210-93BD-D02BADC28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505200"/>
            <a:ext cx="4176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FF00"/>
                </a:solidFill>
              </a:rPr>
              <a:t>Solution:</a:t>
            </a:r>
          </a:p>
        </p:txBody>
      </p:sp>
      <p:graphicFrame>
        <p:nvGraphicFramePr>
          <p:cNvPr id="12292" name="Object 11">
            <a:extLst>
              <a:ext uri="{FF2B5EF4-FFF2-40B4-BE49-F238E27FC236}">
                <a16:creationId xmlns:a16="http://schemas.microsoft.com/office/drawing/2014/main" id="{3438D9B7-23BF-4043-A5BF-C8F9AD626C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3962400"/>
          <a:ext cx="55530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公式" r:id="rId9" imgW="2412720" imgH="304560" progId="Equation.3">
                  <p:embed/>
                </p:oleObj>
              </mc:Choice>
              <mc:Fallback>
                <p:oleObj name="公式" r:id="rId9" imgW="2412720" imgH="304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962400"/>
                        <a:ext cx="5553075" cy="7016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Rectangle 12">
            <a:extLst>
              <a:ext uri="{FF2B5EF4-FFF2-40B4-BE49-F238E27FC236}">
                <a16:creationId xmlns:a16="http://schemas.microsoft.com/office/drawing/2014/main" id="{E203CD4D-3D39-4C45-A65E-E43F416A7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3" y="4065588"/>
            <a:ext cx="1739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>
                <a:latin typeface="Times New Roman" panose="02020603050405020304" pitchFamily="18" charset="0"/>
              </a:rPr>
              <a:t>(1) hermitian?</a:t>
            </a:r>
          </a:p>
        </p:txBody>
      </p:sp>
      <p:sp>
        <p:nvSpPr>
          <p:cNvPr id="12303" name="Rectangle 13">
            <a:extLst>
              <a:ext uri="{FF2B5EF4-FFF2-40B4-BE49-F238E27FC236}">
                <a16:creationId xmlns:a16="http://schemas.microsoft.com/office/drawing/2014/main" id="{C540BEE2-1664-4405-A88A-6430FEF0E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4854575"/>
            <a:ext cx="160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In this case:</a:t>
            </a:r>
          </a:p>
        </p:txBody>
      </p:sp>
      <p:graphicFrame>
        <p:nvGraphicFramePr>
          <p:cNvPr id="12293" name="Object 14">
            <a:extLst>
              <a:ext uri="{FF2B5EF4-FFF2-40B4-BE49-F238E27FC236}">
                <a16:creationId xmlns:a16="http://schemas.microsoft.com/office/drawing/2014/main" id="{F612F1EE-9BE8-4105-8268-42368F1440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4854575"/>
          <a:ext cx="302418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name="公式" r:id="rId11" imgW="1193760" imgH="203040" progId="Equation.3">
                  <p:embed/>
                </p:oleObj>
              </mc:Choice>
              <mc:Fallback>
                <p:oleObj name="公式" r:id="rId11" imgW="1193760" imgH="203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854575"/>
                        <a:ext cx="3024188" cy="4460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4" name="Rectangle 15">
            <a:extLst>
              <a:ext uri="{FF2B5EF4-FFF2-40B4-BE49-F238E27FC236}">
                <a16:creationId xmlns:a16="http://schemas.microsoft.com/office/drawing/2014/main" id="{BFA2719C-5111-47BE-8CB6-D72D3F5F4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5502275"/>
            <a:ext cx="7345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As      is the usual polar coordinate:</a:t>
            </a:r>
            <a:endParaRPr lang="el-GR" altLang="zh-CN" sz="2000">
              <a:cs typeface="Arial" panose="020B0604020202020204" pitchFamily="34" charset="0"/>
            </a:endParaRPr>
          </a:p>
        </p:txBody>
      </p:sp>
      <p:graphicFrame>
        <p:nvGraphicFramePr>
          <p:cNvPr id="12294" name="Object 16">
            <a:extLst>
              <a:ext uri="{FF2B5EF4-FFF2-40B4-BE49-F238E27FC236}">
                <a16:creationId xmlns:a16="http://schemas.microsoft.com/office/drawing/2014/main" id="{A6933C8B-1F8F-44EA-8DAC-3B5B77CBE5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5502275"/>
          <a:ext cx="3222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公式" r:id="rId13" imgW="126720" imgH="203040" progId="Equation.3">
                  <p:embed/>
                </p:oleObj>
              </mc:Choice>
              <mc:Fallback>
                <p:oleObj name="公式" r:id="rId13" imgW="126720" imgH="203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502275"/>
                        <a:ext cx="32226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17">
            <a:extLst>
              <a:ext uri="{FF2B5EF4-FFF2-40B4-BE49-F238E27FC236}">
                <a16:creationId xmlns:a16="http://schemas.microsoft.com/office/drawing/2014/main" id="{CCA29DF0-5DAC-4723-8892-32F0F4CBFC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5502275"/>
          <a:ext cx="17049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公式" r:id="rId15" imgW="672840" imgH="203040" progId="Equation.3">
                  <p:embed/>
                </p:oleObj>
              </mc:Choice>
              <mc:Fallback>
                <p:oleObj name="公式" r:id="rId15" imgW="672840" imgH="203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502275"/>
                        <a:ext cx="1704975" cy="4460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Rectangle 2">
            <a:extLst>
              <a:ext uri="{FF2B5EF4-FFF2-40B4-BE49-F238E27FC236}">
                <a16:creationId xmlns:a16="http://schemas.microsoft.com/office/drawing/2014/main" id="{8A5906B0-F01A-4A14-9E83-1F3F77D68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" y="549275"/>
            <a:ext cx="1833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On the interval</a:t>
            </a:r>
          </a:p>
        </p:txBody>
      </p:sp>
      <p:graphicFrame>
        <p:nvGraphicFramePr>
          <p:cNvPr id="13314" name="Object 3">
            <a:extLst>
              <a:ext uri="{FF2B5EF4-FFF2-40B4-BE49-F238E27FC236}">
                <a16:creationId xmlns:a16="http://schemas.microsoft.com/office/drawing/2014/main" id="{0C6EE655-BD95-4820-ADD9-905218E3CD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549275"/>
          <a:ext cx="16430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6" name="公式" r:id="rId3" imgW="647640" imgH="203040" progId="Equation.3">
                  <p:embed/>
                </p:oleObj>
              </mc:Choice>
              <mc:Fallback>
                <p:oleObj name="公式" r:id="rId3" imgW="64764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49275"/>
                        <a:ext cx="1643063" cy="4460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4">
            <a:extLst>
              <a:ext uri="{FF2B5EF4-FFF2-40B4-BE49-F238E27FC236}">
                <a16:creationId xmlns:a16="http://schemas.microsoft.com/office/drawing/2014/main" id="{B7A435A2-EA3D-49C2-A2A7-2ADED48B3B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268413"/>
          <a:ext cx="675798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" name="Equation" r:id="rId5" imgW="3187440" imgH="444240" progId="Equation.3">
                  <p:embed/>
                </p:oleObj>
              </mc:Choice>
              <mc:Fallback>
                <p:oleObj name="Equation" r:id="rId5" imgW="318744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268413"/>
                        <a:ext cx="6757988" cy="9429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5">
            <a:extLst>
              <a:ext uri="{FF2B5EF4-FFF2-40B4-BE49-F238E27FC236}">
                <a16:creationId xmlns:a16="http://schemas.microsoft.com/office/drawing/2014/main" id="{7CBBDB97-64EF-4DB9-B3E8-C8246CD63A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40613" y="1371600"/>
          <a:ext cx="141128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8" name="Equation" r:id="rId7" imgW="647640" imgH="304560" progId="Equation.3">
                  <p:embed/>
                </p:oleObj>
              </mc:Choice>
              <mc:Fallback>
                <p:oleObj name="Equation" r:id="rId7" imgW="647640" imgH="304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0613" y="1371600"/>
                        <a:ext cx="1411287" cy="6667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Rectangle 6">
            <a:extLst>
              <a:ext uri="{FF2B5EF4-FFF2-40B4-BE49-F238E27FC236}">
                <a16:creationId xmlns:a16="http://schemas.microsoft.com/office/drawing/2014/main" id="{CDB3F8D6-61CE-41A7-A49B-4918979B2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565400"/>
            <a:ext cx="3243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(2) The eigenvalue equation,</a:t>
            </a:r>
          </a:p>
        </p:txBody>
      </p:sp>
      <p:graphicFrame>
        <p:nvGraphicFramePr>
          <p:cNvPr id="13317" name="Object 7">
            <a:extLst>
              <a:ext uri="{FF2B5EF4-FFF2-40B4-BE49-F238E27FC236}">
                <a16:creationId xmlns:a16="http://schemas.microsoft.com/office/drawing/2014/main" id="{7FF37721-3203-4553-973B-BC0C9F0A90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3141663"/>
          <a:ext cx="28956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" name="公式" r:id="rId9" imgW="1143000" imgH="419040" progId="Equation.3">
                  <p:embed/>
                </p:oleObj>
              </mc:Choice>
              <mc:Fallback>
                <p:oleObj name="公式" r:id="rId9" imgW="114300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141663"/>
                        <a:ext cx="2895600" cy="9207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8">
            <a:extLst>
              <a:ext uri="{FF2B5EF4-FFF2-40B4-BE49-F238E27FC236}">
                <a16:creationId xmlns:a16="http://schemas.microsoft.com/office/drawing/2014/main" id="{101A5273-52D5-44DE-943B-6A632F678F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284538"/>
          <a:ext cx="160813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公式" r:id="rId11" imgW="634680" imgH="241200" progId="Equation.3">
                  <p:embed/>
                </p:oleObj>
              </mc:Choice>
              <mc:Fallback>
                <p:oleObj name="公式" r:id="rId11" imgW="63468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284538"/>
                        <a:ext cx="1608138" cy="5302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AutoShape 9">
            <a:extLst>
              <a:ext uri="{FF2B5EF4-FFF2-40B4-BE49-F238E27FC236}">
                <a16:creationId xmlns:a16="http://schemas.microsoft.com/office/drawing/2014/main" id="{D4960B50-5B2D-445F-A90F-4D1C7CA2B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3500438"/>
            <a:ext cx="504825" cy="215900"/>
          </a:xfrm>
          <a:prstGeom prst="rightArrow">
            <a:avLst>
              <a:gd name="adj1" fmla="val 50000"/>
              <a:gd name="adj2" fmla="val 58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5" name="Rectangle 10">
            <a:extLst>
              <a:ext uri="{FF2B5EF4-FFF2-40B4-BE49-F238E27FC236}">
                <a16:creationId xmlns:a16="http://schemas.microsoft.com/office/drawing/2014/main" id="{347AB6BA-3BFE-40CF-98CC-738ABD32F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292600"/>
            <a:ext cx="274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The general solution is</a:t>
            </a:r>
          </a:p>
        </p:txBody>
      </p:sp>
      <p:graphicFrame>
        <p:nvGraphicFramePr>
          <p:cNvPr id="13319" name="Object 11">
            <a:extLst>
              <a:ext uri="{FF2B5EF4-FFF2-40B4-BE49-F238E27FC236}">
                <a16:creationId xmlns:a16="http://schemas.microsoft.com/office/drawing/2014/main" id="{9F4000CE-CAFE-44F8-BEBA-8FA4FC18D4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4221163"/>
          <a:ext cx="22844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公式" r:id="rId13" imgW="901440" imgH="228600" progId="Equation.3">
                  <p:embed/>
                </p:oleObj>
              </mc:Choice>
              <mc:Fallback>
                <p:oleObj name="公式" r:id="rId13" imgW="90144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221163"/>
                        <a:ext cx="2284413" cy="5016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Rectangle 12">
            <a:extLst>
              <a:ext uri="{FF2B5EF4-FFF2-40B4-BE49-F238E27FC236}">
                <a16:creationId xmlns:a16="http://schemas.microsoft.com/office/drawing/2014/main" id="{C1905226-78A2-4067-94FE-D54B2FADF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5013325"/>
            <a:ext cx="4335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By using periodic boundary condition</a:t>
            </a:r>
          </a:p>
        </p:txBody>
      </p:sp>
      <p:graphicFrame>
        <p:nvGraphicFramePr>
          <p:cNvPr id="13320" name="Object 13">
            <a:extLst>
              <a:ext uri="{FF2B5EF4-FFF2-40B4-BE49-F238E27FC236}">
                <a16:creationId xmlns:a16="http://schemas.microsoft.com/office/drawing/2014/main" id="{6863B36E-7F75-418B-82C5-444DEF8CE6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5013325"/>
          <a:ext cx="2895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name="公式" r:id="rId15" imgW="1143000" imgH="203040" progId="Equation.3">
                  <p:embed/>
                </p:oleObj>
              </mc:Choice>
              <mc:Fallback>
                <p:oleObj name="公式" r:id="rId15" imgW="1143000" imgH="203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013325"/>
                        <a:ext cx="2895600" cy="4460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7" name="Rectangle 14">
            <a:extLst>
              <a:ext uri="{FF2B5EF4-FFF2-40B4-BE49-F238E27FC236}">
                <a16:creationId xmlns:a16="http://schemas.microsoft.com/office/drawing/2014/main" id="{E96164C5-D4F3-44D2-AFF3-457F6F5C6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5013325"/>
            <a:ext cx="1130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we have</a:t>
            </a:r>
          </a:p>
        </p:txBody>
      </p:sp>
      <p:graphicFrame>
        <p:nvGraphicFramePr>
          <p:cNvPr id="13321" name="Object 15">
            <a:extLst>
              <a:ext uri="{FF2B5EF4-FFF2-40B4-BE49-F238E27FC236}">
                <a16:creationId xmlns:a16="http://schemas.microsoft.com/office/drawing/2014/main" id="{4601F141-F665-4072-8D7C-2D4222D54B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5876925"/>
          <a:ext cx="59515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name="公式" r:id="rId17" imgW="2349360" imgH="228600" progId="Equation.3">
                  <p:embed/>
                </p:oleObj>
              </mc:Choice>
              <mc:Fallback>
                <p:oleObj name="公式" r:id="rId17" imgW="234936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876925"/>
                        <a:ext cx="5951538" cy="5016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B5640D65-C784-44CC-81ED-8E5571461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2203450"/>
            <a:ext cx="2420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Two categories: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6B32CAE7-DE3A-42EC-8458-B6742EFC7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844675"/>
            <a:ext cx="2228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Discrete spectrum</a:t>
            </a:r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5B92F0AE-5803-4B40-BF8B-A44AEE1DA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76250"/>
            <a:ext cx="741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3.3  Eigenfunctions of a Hermitian Operator</a:t>
            </a:r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2C11C9AF-BBA2-485C-A845-11730EE56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200" y="2563813"/>
            <a:ext cx="2582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Continuous spectrum</a:t>
            </a:r>
          </a:p>
        </p:txBody>
      </p:sp>
      <p:sp>
        <p:nvSpPr>
          <p:cNvPr id="69638" name="AutoShape 6">
            <a:extLst>
              <a:ext uri="{FF2B5EF4-FFF2-40B4-BE49-F238E27FC236}">
                <a16:creationId xmlns:a16="http://schemas.microsoft.com/office/drawing/2014/main" id="{400A182E-68A1-44B6-BC2D-5F393FFC5478}"/>
              </a:ext>
            </a:extLst>
          </p:cNvPr>
          <p:cNvSpPr>
            <a:spLocks/>
          </p:cNvSpPr>
          <p:nvPr/>
        </p:nvSpPr>
        <p:spPr bwMode="auto">
          <a:xfrm>
            <a:off x="2844800" y="2060575"/>
            <a:ext cx="142875" cy="792163"/>
          </a:xfrm>
          <a:prstGeom prst="leftBrace">
            <a:avLst>
              <a:gd name="adj1" fmla="val 462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9E2F6DAD-95BE-4F4D-A52B-3DF316C87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141663"/>
            <a:ext cx="2678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(1) Discrete spectrum:</a:t>
            </a:r>
          </a:p>
        </p:txBody>
      </p:sp>
      <p:sp>
        <p:nvSpPr>
          <p:cNvPr id="69640" name="Rectangle 8">
            <a:extLst>
              <a:ext uri="{FF2B5EF4-FFF2-40B4-BE49-F238E27FC236}">
                <a16:creationId xmlns:a16="http://schemas.microsoft.com/office/drawing/2014/main" id="{3C90664E-19BC-4BFF-8FFC-6E07A4CA1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148138"/>
            <a:ext cx="5845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/>
              <a:t>The eigenfunctions are physically realizable states</a:t>
            </a:r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FCF81149-C8C4-4405-B4C5-9A5ACFDDF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644900"/>
            <a:ext cx="434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/>
              <a:t>The eigenfunctions are normalizable.</a:t>
            </a:r>
          </a:p>
        </p:txBody>
      </p:sp>
      <p:sp>
        <p:nvSpPr>
          <p:cNvPr id="69642" name="Rectangle 10">
            <a:extLst>
              <a:ext uri="{FF2B5EF4-FFF2-40B4-BE49-F238E27FC236}">
                <a16:creationId xmlns:a16="http://schemas.microsoft.com/office/drawing/2014/main" id="{4928C3B7-D379-44B1-996C-0CF325B8B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724400"/>
            <a:ext cx="2962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(2) Continuous spectrum</a:t>
            </a:r>
          </a:p>
        </p:txBody>
      </p:sp>
      <p:sp>
        <p:nvSpPr>
          <p:cNvPr id="69643" name="Rectangle 11">
            <a:extLst>
              <a:ext uri="{FF2B5EF4-FFF2-40B4-BE49-F238E27FC236}">
                <a16:creationId xmlns:a16="http://schemas.microsoft.com/office/drawing/2014/main" id="{F6519A83-D7F4-44D4-B348-049779D69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5732463"/>
            <a:ext cx="7273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The eigenfunctions do not represent possible wave states, but the linear combination of them may be normalizable.</a:t>
            </a:r>
          </a:p>
        </p:txBody>
      </p:sp>
      <p:sp>
        <p:nvSpPr>
          <p:cNvPr id="69644" name="Rectangle 12">
            <a:extLst>
              <a:ext uri="{FF2B5EF4-FFF2-40B4-BE49-F238E27FC236}">
                <a16:creationId xmlns:a16="http://schemas.microsoft.com/office/drawing/2014/main" id="{5AB30726-2966-4498-B3B4-B06695CF3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88" y="5229225"/>
            <a:ext cx="4770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The eigenfunctions are </a:t>
            </a:r>
            <a:r>
              <a:rPr lang="en-US" altLang="zh-CN" sz="2000">
                <a:solidFill>
                  <a:srgbClr val="00CC00"/>
                </a:solidFill>
              </a:rPr>
              <a:t>not</a:t>
            </a:r>
            <a:r>
              <a:rPr lang="en-US" altLang="zh-CN" sz="2000"/>
              <a:t> normalizable.</a:t>
            </a:r>
          </a:p>
        </p:txBody>
      </p:sp>
      <p:sp>
        <p:nvSpPr>
          <p:cNvPr id="69645" name="Rectangle 13">
            <a:extLst>
              <a:ext uri="{FF2B5EF4-FFF2-40B4-BE49-F238E27FC236}">
                <a16:creationId xmlns:a16="http://schemas.microsoft.com/office/drawing/2014/main" id="{CCB70525-75EE-44F1-B30C-A2A0DD90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246188"/>
            <a:ext cx="742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The eigenfunctions of a</a:t>
            </a:r>
            <a:r>
              <a:rPr lang="en-US" altLang="zh-CN" sz="2000" b="1">
                <a:latin typeface="Times New Roman" panose="02020603050405020304" pitchFamily="18" charset="0"/>
              </a:rPr>
              <a:t> Hermitian Operator fall into two categories.</a:t>
            </a:r>
          </a:p>
        </p:txBody>
      </p:sp>
      <p:sp>
        <p:nvSpPr>
          <p:cNvPr id="69646" name="Rectangle 14">
            <a:extLst>
              <a:ext uri="{FF2B5EF4-FFF2-40B4-BE49-F238E27FC236}">
                <a16:creationId xmlns:a16="http://schemas.microsoft.com/office/drawing/2014/main" id="{CF429C45-CDDC-4006-BA50-42A125419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2133600"/>
            <a:ext cx="1831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/>
              <a:t>of the operator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Rectangle 2">
            <a:extLst>
              <a:ext uri="{FF2B5EF4-FFF2-40B4-BE49-F238E27FC236}">
                <a16:creationId xmlns:a16="http://schemas.microsoft.com/office/drawing/2014/main" id="{F5DFD188-3294-4C26-97B6-019796C44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057400"/>
            <a:ext cx="5113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Char char="u"/>
            </a:pPr>
            <a:r>
              <a:rPr lang="en-US" altLang="zh-CN" sz="2000"/>
              <a:t> </a:t>
            </a:r>
            <a:r>
              <a:rPr lang="en-US" altLang="zh-CN" sz="2000">
                <a:solidFill>
                  <a:srgbClr val="FF0000"/>
                </a:solidFill>
              </a:rPr>
              <a:t>Theorem 1: </a:t>
            </a:r>
            <a:r>
              <a:rPr lang="en-US" altLang="zh-CN" sz="2000"/>
              <a:t>Their eigenvalues are real.</a:t>
            </a:r>
            <a:endParaRPr lang="en-US" altLang="zh-CN" sz="2400">
              <a:solidFill>
                <a:srgbClr val="FF5050"/>
              </a:solidFill>
            </a:endParaRPr>
          </a:p>
        </p:txBody>
      </p:sp>
      <p:graphicFrame>
        <p:nvGraphicFramePr>
          <p:cNvPr id="14338" name="Object 3">
            <a:extLst>
              <a:ext uri="{FF2B5EF4-FFF2-40B4-BE49-F238E27FC236}">
                <a16:creationId xmlns:a16="http://schemas.microsoft.com/office/drawing/2014/main" id="{7D0F6C22-9CE0-4994-BD14-980F652F24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3241675"/>
          <a:ext cx="37465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5" name="Equation" r:id="rId3" imgW="1930320" imgH="241200" progId="Equation.3">
                  <p:embed/>
                </p:oleObj>
              </mc:Choice>
              <mc:Fallback>
                <p:oleObj name="Equation" r:id="rId3" imgW="193032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241675"/>
                        <a:ext cx="3746500" cy="44926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Rectangle 4">
            <a:extLst>
              <a:ext uri="{FF2B5EF4-FFF2-40B4-BE49-F238E27FC236}">
                <a16:creationId xmlns:a16="http://schemas.microsoft.com/office/drawing/2014/main" id="{3F66BEB9-1ADB-433E-B1F1-8CAB28891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4040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and</a:t>
            </a:r>
          </a:p>
        </p:txBody>
      </p:sp>
      <p:sp>
        <p:nvSpPr>
          <p:cNvPr id="14347" name="Rectangle 5">
            <a:extLst>
              <a:ext uri="{FF2B5EF4-FFF2-40B4-BE49-F238E27FC236}">
                <a16:creationId xmlns:a16="http://schemas.microsoft.com/office/drawing/2014/main" id="{969598BE-5453-4EEC-BF08-29035EB8F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636838"/>
            <a:ext cx="424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FF00"/>
                </a:solidFill>
              </a:rPr>
              <a:t>Proof:</a:t>
            </a:r>
            <a:r>
              <a:rPr lang="en-US" altLang="zh-CN" sz="2000"/>
              <a:t>    Suppose</a:t>
            </a:r>
          </a:p>
        </p:txBody>
      </p:sp>
      <p:graphicFrame>
        <p:nvGraphicFramePr>
          <p:cNvPr id="14339" name="Object 6">
            <a:extLst>
              <a:ext uri="{FF2B5EF4-FFF2-40B4-BE49-F238E27FC236}">
                <a16:creationId xmlns:a16="http://schemas.microsoft.com/office/drawing/2014/main" id="{9E7363AB-3A4E-4873-962B-31DCF46EF7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1650" y="3200400"/>
          <a:ext cx="14287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公式" r:id="rId5" imgW="698400" imgH="241200" progId="Equation.3">
                  <p:embed/>
                </p:oleObj>
              </mc:Choice>
              <mc:Fallback>
                <p:oleObj name="公式" r:id="rId5" imgW="69840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3200400"/>
                        <a:ext cx="1428750" cy="4953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Rectangle 7">
            <a:extLst>
              <a:ext uri="{FF2B5EF4-FFF2-40B4-BE49-F238E27FC236}">
                <a16:creationId xmlns:a16="http://schemas.microsoft.com/office/drawing/2014/main" id="{9C06AC89-DF3D-4907-8412-C1C10F8AF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49275"/>
            <a:ext cx="417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3.3.1 Discrete Spectra</a:t>
            </a:r>
          </a:p>
        </p:txBody>
      </p:sp>
      <p:sp>
        <p:nvSpPr>
          <p:cNvPr id="14349" name="Rectangle 8">
            <a:extLst>
              <a:ext uri="{FF2B5EF4-FFF2-40B4-BE49-F238E27FC236}">
                <a16:creationId xmlns:a16="http://schemas.microsoft.com/office/drawing/2014/main" id="{33965FF0-A147-4C27-A108-434FD6854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5538"/>
            <a:ext cx="7848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Mathematically, the normalizable eigenfunctions of a hermitian operator have two important properties:</a:t>
            </a:r>
          </a:p>
        </p:txBody>
      </p:sp>
      <p:graphicFrame>
        <p:nvGraphicFramePr>
          <p:cNvPr id="14340" name="Object 9">
            <a:extLst>
              <a:ext uri="{FF2B5EF4-FFF2-40B4-BE49-F238E27FC236}">
                <a16:creationId xmlns:a16="http://schemas.microsoft.com/office/drawing/2014/main" id="{95BB8490-EDD7-47BF-B636-1188F7EBDF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3933825"/>
          <a:ext cx="2376488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" name="公式" r:id="rId7" imgW="1079280" imgH="304560" progId="Equation.3">
                  <p:embed/>
                </p:oleObj>
              </mc:Choice>
              <mc:Fallback>
                <p:oleObj name="公式" r:id="rId7" imgW="1079280" imgH="3045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933825"/>
                        <a:ext cx="2376488" cy="67151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10">
            <a:extLst>
              <a:ext uri="{FF2B5EF4-FFF2-40B4-BE49-F238E27FC236}">
                <a16:creationId xmlns:a16="http://schemas.microsoft.com/office/drawing/2014/main" id="{725B322D-480C-4710-ACE3-E90D794B08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4005263"/>
          <a:ext cx="22828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公式" r:id="rId9" imgW="1002960" imgH="241200" progId="Equation.3">
                  <p:embed/>
                </p:oleObj>
              </mc:Choice>
              <mc:Fallback>
                <p:oleObj name="公式" r:id="rId9" imgW="100296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005263"/>
                        <a:ext cx="2282825" cy="47783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AutoShape 11">
            <a:extLst>
              <a:ext uri="{FF2B5EF4-FFF2-40B4-BE49-F238E27FC236}">
                <a16:creationId xmlns:a16="http://schemas.microsoft.com/office/drawing/2014/main" id="{9D4A828F-2D93-41A4-B5B9-75C94FB99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508500"/>
            <a:ext cx="287337" cy="358775"/>
          </a:xfrm>
          <a:prstGeom prst="downArrow">
            <a:avLst>
              <a:gd name="adj1" fmla="val 50000"/>
              <a:gd name="adj2" fmla="val 31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342" name="Object 12">
            <a:extLst>
              <a:ext uri="{FF2B5EF4-FFF2-40B4-BE49-F238E27FC236}">
                <a16:creationId xmlns:a16="http://schemas.microsoft.com/office/drawing/2014/main" id="{0793A4E8-3208-4B5E-8691-D0C4CE27D9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4941888"/>
          <a:ext cx="25161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公式" r:id="rId11" imgW="1143000" imgH="253800" progId="Equation.3">
                  <p:embed/>
                </p:oleObj>
              </mc:Choice>
              <mc:Fallback>
                <p:oleObj name="公式" r:id="rId11" imgW="1143000" imgH="253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941888"/>
                        <a:ext cx="2516187" cy="5588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1" name="AutoShape 13">
            <a:extLst>
              <a:ext uri="{FF2B5EF4-FFF2-40B4-BE49-F238E27FC236}">
                <a16:creationId xmlns:a16="http://schemas.microsoft.com/office/drawing/2014/main" id="{415C86E0-9198-47BA-AC91-ABD952B64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5013325"/>
            <a:ext cx="647700" cy="288925"/>
          </a:xfrm>
          <a:prstGeom prst="rightArrow">
            <a:avLst>
              <a:gd name="adj1" fmla="val 50000"/>
              <a:gd name="adj2" fmla="val 560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343" name="Object 14">
            <a:extLst>
              <a:ext uri="{FF2B5EF4-FFF2-40B4-BE49-F238E27FC236}">
                <a16:creationId xmlns:a16="http://schemas.microsoft.com/office/drawing/2014/main" id="{85EE3BE1-DD9D-4329-8ADD-4360474E1B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953000"/>
          <a:ext cx="12414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公式" r:id="rId13" imgW="545760" imgH="203040" progId="Equation.3">
                  <p:embed/>
                </p:oleObj>
              </mc:Choice>
              <mc:Fallback>
                <p:oleObj name="公式" r:id="rId13" imgW="545760" imgH="203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953000"/>
                        <a:ext cx="1241425" cy="40163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15">
            <a:extLst>
              <a:ext uri="{FF2B5EF4-FFF2-40B4-BE49-F238E27FC236}">
                <a16:creationId xmlns:a16="http://schemas.microsoft.com/office/drawing/2014/main" id="{87306D28-CDE2-4554-A5B1-5EF87C85F1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4881563"/>
          <a:ext cx="9239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公式" r:id="rId15" imgW="406080" imgH="228600" progId="Equation.3">
                  <p:embed/>
                </p:oleObj>
              </mc:Choice>
              <mc:Fallback>
                <p:oleObj name="公式" r:id="rId15" imgW="40608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881563"/>
                        <a:ext cx="923925" cy="45243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Rectangle 16">
            <a:extLst>
              <a:ext uri="{FF2B5EF4-FFF2-40B4-BE49-F238E27FC236}">
                <a16:creationId xmlns:a16="http://schemas.microsoft.com/office/drawing/2014/main" id="{8C2F2DAD-62B7-4914-BC04-7659E1F24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661025"/>
            <a:ext cx="77041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Physical sense: </a:t>
            </a:r>
            <a:r>
              <a:rPr lang="en-US" altLang="zh-CN" sz="2000"/>
              <a:t>If you measure an observable on a particle in a determinate state, you will at least get a real number.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" name="Rectangle 2">
            <a:extLst>
              <a:ext uri="{FF2B5EF4-FFF2-40B4-BE49-F238E27FC236}">
                <a16:creationId xmlns:a16="http://schemas.microsoft.com/office/drawing/2014/main" id="{884D1E00-9EBB-47B2-A822-C9E24A5EE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49275"/>
            <a:ext cx="8353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Char char="u"/>
            </a:pPr>
            <a:r>
              <a:rPr lang="en-US" altLang="zh-CN" sz="2000"/>
              <a:t> </a:t>
            </a:r>
            <a:r>
              <a:rPr lang="en-US" altLang="zh-CN" sz="2000">
                <a:solidFill>
                  <a:srgbClr val="FF0000"/>
                </a:solidFill>
              </a:rPr>
              <a:t>Theorem 2:</a:t>
            </a:r>
            <a:r>
              <a:rPr lang="en-US" altLang="zh-CN" sz="2000"/>
              <a:t> Eigenfunctions belonging to </a:t>
            </a:r>
            <a:r>
              <a:rPr lang="en-US" altLang="zh-CN" sz="2000">
                <a:solidFill>
                  <a:srgbClr val="FF0000"/>
                </a:solidFill>
              </a:rPr>
              <a:t>distinct</a:t>
            </a:r>
            <a:r>
              <a:rPr lang="en-US" altLang="zh-CN" sz="2000"/>
              <a:t> eigenvalues are orthogonal.</a:t>
            </a:r>
            <a:endParaRPr lang="en-US" altLang="zh-CN" sz="2400">
              <a:solidFill>
                <a:srgbClr val="FF5050"/>
              </a:solidFill>
            </a:endParaRPr>
          </a:p>
        </p:txBody>
      </p:sp>
      <p:sp>
        <p:nvSpPr>
          <p:cNvPr id="15371" name="Rectangle 3">
            <a:extLst>
              <a:ext uri="{FF2B5EF4-FFF2-40B4-BE49-F238E27FC236}">
                <a16:creationId xmlns:a16="http://schemas.microsoft.com/office/drawing/2014/main" id="{57498E49-29DE-4C24-AE7D-54C2131E1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341438"/>
            <a:ext cx="424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FF00"/>
                </a:solidFill>
              </a:rPr>
              <a:t>Proof:</a:t>
            </a:r>
            <a:r>
              <a:rPr lang="en-US" altLang="zh-CN" sz="2000"/>
              <a:t>    Suppose</a:t>
            </a:r>
          </a:p>
        </p:txBody>
      </p:sp>
      <p:graphicFrame>
        <p:nvGraphicFramePr>
          <p:cNvPr id="15362" name="Object 4">
            <a:extLst>
              <a:ext uri="{FF2B5EF4-FFF2-40B4-BE49-F238E27FC236}">
                <a16:creationId xmlns:a16="http://schemas.microsoft.com/office/drawing/2014/main" id="{F26CA79F-680F-4272-8C83-B2501AF54A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1916113"/>
          <a:ext cx="1671638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公式" r:id="rId3" imgW="698400" imgH="241200" progId="Equation.3">
                  <p:embed/>
                </p:oleObj>
              </mc:Choice>
              <mc:Fallback>
                <p:oleObj name="公式" r:id="rId3" imgW="69840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916113"/>
                        <a:ext cx="1671638" cy="57943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5">
            <a:extLst>
              <a:ext uri="{FF2B5EF4-FFF2-40B4-BE49-F238E27FC236}">
                <a16:creationId xmlns:a16="http://schemas.microsoft.com/office/drawing/2014/main" id="{FBACF93F-62DA-4B21-B372-D2E253B035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1916113"/>
          <a:ext cx="25527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公式" r:id="rId5" imgW="1066680" imgH="241200" progId="Equation.3">
                  <p:embed/>
                </p:oleObj>
              </mc:Choice>
              <mc:Fallback>
                <p:oleObj name="公式" r:id="rId5" imgW="106668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916113"/>
                        <a:ext cx="2552700" cy="57943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6">
            <a:extLst>
              <a:ext uri="{FF2B5EF4-FFF2-40B4-BE49-F238E27FC236}">
                <a16:creationId xmlns:a16="http://schemas.microsoft.com/office/drawing/2014/main" id="{F2D1FDDF-1520-416F-A7AC-E7DD5FAE4F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636838"/>
          <a:ext cx="25146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公式" r:id="rId7" imgW="1104840" imgH="241200" progId="Equation.3">
                  <p:embed/>
                </p:oleObj>
              </mc:Choice>
              <mc:Fallback>
                <p:oleObj name="公式" r:id="rId7" imgW="110484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636838"/>
                        <a:ext cx="25146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7">
            <a:extLst>
              <a:ext uri="{FF2B5EF4-FFF2-40B4-BE49-F238E27FC236}">
                <a16:creationId xmlns:a16="http://schemas.microsoft.com/office/drawing/2014/main" id="{BC105207-04C6-4299-A6F1-2C8C1F6AE0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3284538"/>
          <a:ext cx="5475287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公式" r:id="rId9" imgW="2425680" imgH="304560" progId="Equation.3">
                  <p:embed/>
                </p:oleObj>
              </mc:Choice>
              <mc:Fallback>
                <p:oleObj name="公式" r:id="rId9" imgW="2425680" imgH="304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284538"/>
                        <a:ext cx="5475287" cy="68738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8">
            <a:extLst>
              <a:ext uri="{FF2B5EF4-FFF2-40B4-BE49-F238E27FC236}">
                <a16:creationId xmlns:a16="http://schemas.microsoft.com/office/drawing/2014/main" id="{B32CF5D9-0A84-4987-86B8-A2823A0561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4724400"/>
          <a:ext cx="27527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公式" r:id="rId11" imgW="1218960" imgH="253800" progId="Equation.3">
                  <p:embed/>
                </p:oleObj>
              </mc:Choice>
              <mc:Fallback>
                <p:oleObj name="公式" r:id="rId11" imgW="121896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724400"/>
                        <a:ext cx="2752725" cy="5715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9">
            <a:extLst>
              <a:ext uri="{FF2B5EF4-FFF2-40B4-BE49-F238E27FC236}">
                <a16:creationId xmlns:a16="http://schemas.microsoft.com/office/drawing/2014/main" id="{57A68B8F-AFA8-409A-B323-4A57850A56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4005263"/>
          <a:ext cx="30146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公式" r:id="rId13" imgW="1269720" imgH="253800" progId="Equation.3">
                  <p:embed/>
                </p:oleObj>
              </mc:Choice>
              <mc:Fallback>
                <p:oleObj name="公式" r:id="rId13" imgW="1269720" imgH="25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005263"/>
                        <a:ext cx="3014662" cy="6032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Rectangle 10">
            <a:extLst>
              <a:ext uri="{FF2B5EF4-FFF2-40B4-BE49-F238E27FC236}">
                <a16:creationId xmlns:a16="http://schemas.microsoft.com/office/drawing/2014/main" id="{98533DC8-60CD-4F0F-91E9-951FD9137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5500688"/>
            <a:ext cx="2471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>
                <a:solidFill>
                  <a:srgbClr val="FF0000"/>
                </a:solidFill>
              </a:rPr>
              <a:t>distinct</a:t>
            </a:r>
            <a:r>
              <a:rPr lang="en-US" altLang="zh-CN" sz="2000"/>
              <a:t> eigenvalues:</a:t>
            </a:r>
          </a:p>
        </p:txBody>
      </p:sp>
      <p:graphicFrame>
        <p:nvGraphicFramePr>
          <p:cNvPr id="15368" name="Object 11">
            <a:extLst>
              <a:ext uri="{FF2B5EF4-FFF2-40B4-BE49-F238E27FC236}">
                <a16:creationId xmlns:a16="http://schemas.microsoft.com/office/drawing/2014/main" id="{579410C3-C762-46AF-85FD-A2DF2DE34F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5429250"/>
          <a:ext cx="88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公式" r:id="rId15" imgW="393480" imgH="203040" progId="Equation.3">
                  <p:embed/>
                </p:oleObj>
              </mc:Choice>
              <mc:Fallback>
                <p:oleObj name="公式" r:id="rId15" imgW="39348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429250"/>
                        <a:ext cx="889000" cy="4572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Line 12">
            <a:extLst>
              <a:ext uri="{FF2B5EF4-FFF2-40B4-BE49-F238E27FC236}">
                <a16:creationId xmlns:a16="http://schemas.microsoft.com/office/drawing/2014/main" id="{0BC58503-7885-4224-90BC-996A44C19D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5181600"/>
            <a:ext cx="1295400" cy="347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4" name="AutoShape 13">
            <a:extLst>
              <a:ext uri="{FF2B5EF4-FFF2-40B4-BE49-F238E27FC236}">
                <a16:creationId xmlns:a16="http://schemas.microsoft.com/office/drawing/2014/main" id="{4251EEC1-CA40-41BD-8F40-15D274999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562600"/>
            <a:ext cx="504825" cy="215900"/>
          </a:xfrm>
          <a:prstGeom prst="rightArrow">
            <a:avLst>
              <a:gd name="adj1" fmla="val 50000"/>
              <a:gd name="adj2" fmla="val 58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369" name="Object 14">
            <a:extLst>
              <a:ext uri="{FF2B5EF4-FFF2-40B4-BE49-F238E27FC236}">
                <a16:creationId xmlns:a16="http://schemas.microsoft.com/office/drawing/2014/main" id="{67BB5AAC-6B5B-4174-AEF1-2044EA40A9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5334000"/>
          <a:ext cx="14049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公式" r:id="rId17" imgW="622080" imgH="253800" progId="Equation.3">
                  <p:embed/>
                </p:oleObj>
              </mc:Choice>
              <mc:Fallback>
                <p:oleObj name="公式" r:id="rId17" imgW="622080" imgH="253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334000"/>
                        <a:ext cx="1404938" cy="5715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Rectangle 2">
            <a:extLst>
              <a:ext uri="{FF2B5EF4-FFF2-40B4-BE49-F238E27FC236}">
                <a16:creationId xmlns:a16="http://schemas.microsoft.com/office/drawing/2014/main" id="{099E6984-B571-4A23-9934-517C971DD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49275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Char char="u"/>
            </a:pPr>
            <a:r>
              <a:rPr lang="en-US" altLang="zh-CN" sz="2000"/>
              <a:t> </a:t>
            </a:r>
            <a:r>
              <a:rPr lang="en-US" altLang="zh-CN" sz="2000">
                <a:solidFill>
                  <a:srgbClr val="FF0000"/>
                </a:solidFill>
              </a:rPr>
              <a:t>Axiom: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6393" name="Rectangle 3">
            <a:extLst>
              <a:ext uri="{FF2B5EF4-FFF2-40B4-BE49-F238E27FC236}">
                <a16:creationId xmlns:a16="http://schemas.microsoft.com/office/drawing/2014/main" id="{E69A8E0C-AC4F-4253-8F79-AD4245DB1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25538"/>
            <a:ext cx="6897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</a:rPr>
              <a:t>The eigenfunctions of an observable operator are complete</a:t>
            </a:r>
            <a:r>
              <a:rPr lang="en-US" altLang="zh-CN" sz="2000">
                <a:solidFill>
                  <a:srgbClr val="00FF00"/>
                </a:solidFill>
              </a:rPr>
              <a:t>.</a:t>
            </a:r>
          </a:p>
        </p:txBody>
      </p:sp>
      <p:sp>
        <p:nvSpPr>
          <p:cNvPr id="16394" name="Rectangle 4">
            <a:extLst>
              <a:ext uri="{FF2B5EF4-FFF2-40B4-BE49-F238E27FC236}">
                <a16:creationId xmlns:a16="http://schemas.microsoft.com/office/drawing/2014/main" id="{C29D5499-2A05-4B50-A53C-593AC86D9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773238"/>
            <a:ext cx="74882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Any function (in Hilbert space) can be expressed as a linear combination of them.</a:t>
            </a:r>
          </a:p>
        </p:txBody>
      </p:sp>
      <p:graphicFrame>
        <p:nvGraphicFramePr>
          <p:cNvPr id="16386" name="Object 5">
            <a:extLst>
              <a:ext uri="{FF2B5EF4-FFF2-40B4-BE49-F238E27FC236}">
                <a16:creationId xmlns:a16="http://schemas.microsoft.com/office/drawing/2014/main" id="{CE2BD6CB-D65D-4CEE-BA48-E739727A7B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505200"/>
          <a:ext cx="3149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Equation" r:id="rId3" imgW="1346040" imgH="342720" progId="Equation.3">
                  <p:embed/>
                </p:oleObj>
              </mc:Choice>
              <mc:Fallback>
                <p:oleObj name="Equation" r:id="rId3" imgW="1346040" imgH="342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05200"/>
                        <a:ext cx="3149600" cy="6985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6">
            <a:extLst>
              <a:ext uri="{FF2B5EF4-FFF2-40B4-BE49-F238E27FC236}">
                <a16:creationId xmlns:a16="http://schemas.microsoft.com/office/drawing/2014/main" id="{175A4540-2D58-4038-A5CD-8756EDBDE0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667000"/>
          <a:ext cx="33432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Equation" r:id="rId5" imgW="1612800" imgH="253800" progId="Equation.3">
                  <p:embed/>
                </p:oleObj>
              </mc:Choice>
              <mc:Fallback>
                <p:oleObj name="Equation" r:id="rId5" imgW="161280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667000"/>
                        <a:ext cx="3343275" cy="5270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7">
            <a:extLst>
              <a:ext uri="{FF2B5EF4-FFF2-40B4-BE49-F238E27FC236}">
                <a16:creationId xmlns:a16="http://schemas.microsoft.com/office/drawing/2014/main" id="{6E7A659D-163C-4381-AFD1-4DE497B18D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3505200"/>
          <a:ext cx="17541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name="Equation" r:id="rId7" imgW="749160" imgH="253800" progId="Equation.3">
                  <p:embed/>
                </p:oleObj>
              </mc:Choice>
              <mc:Fallback>
                <p:oleObj name="Equation" r:id="rId7" imgW="749160" imgH="25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505200"/>
                        <a:ext cx="1754188" cy="5175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8">
            <a:extLst>
              <a:ext uri="{FF2B5EF4-FFF2-40B4-BE49-F238E27FC236}">
                <a16:creationId xmlns:a16="http://schemas.microsoft.com/office/drawing/2014/main" id="{22A7E33D-ACFB-4216-9471-7D2448EBE3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2050" y="4419600"/>
          <a:ext cx="20224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name="Equation" r:id="rId9" imgW="863280" imgH="253800" progId="Equation.3">
                  <p:embed/>
                </p:oleObj>
              </mc:Choice>
              <mc:Fallback>
                <p:oleObj name="Equation" r:id="rId9" imgW="86328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4419600"/>
                        <a:ext cx="2022475" cy="5175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9">
            <a:extLst>
              <a:ext uri="{FF2B5EF4-FFF2-40B4-BE49-F238E27FC236}">
                <a16:creationId xmlns:a16="http://schemas.microsoft.com/office/drawing/2014/main" id="{939521BC-1AFD-4153-A5D7-6E567B3EDE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4406900"/>
          <a:ext cx="416083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5" name="Equation" r:id="rId11" imgW="1777680" imgH="342720" progId="Equation.3">
                  <p:embed/>
                </p:oleObj>
              </mc:Choice>
              <mc:Fallback>
                <p:oleObj name="Equation" r:id="rId11" imgW="1777680" imgH="3427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406900"/>
                        <a:ext cx="4160838" cy="6985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10">
            <a:extLst>
              <a:ext uri="{FF2B5EF4-FFF2-40B4-BE49-F238E27FC236}">
                <a16:creationId xmlns:a16="http://schemas.microsoft.com/office/drawing/2014/main" id="{B5DAC0CB-0069-4DAE-B5BF-CC6F3DA9BC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2667000"/>
          <a:ext cx="19605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6" name="Equation" r:id="rId13" imgW="838080" imgH="253800" progId="Equation.3">
                  <p:embed/>
                </p:oleObj>
              </mc:Choice>
              <mc:Fallback>
                <p:oleObj name="Equation" r:id="rId13" imgW="838080" imgH="253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667000"/>
                        <a:ext cx="1960563" cy="5175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A2050AE4-03D8-422B-926E-BE50528CA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76250"/>
            <a:ext cx="3529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3.1  Hilbert Space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C517F730-AB57-4F04-B6D8-810EC30ED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079625"/>
            <a:ext cx="76327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Quantum theory is based on two constructs: wave functions and operators.</a:t>
            </a:r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2DF68DFB-EA6F-4816-9D76-FB8A2F96C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1376363"/>
            <a:ext cx="698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66CC"/>
                </a:solidFill>
              </a:rPr>
              <a:t>More general theoretical theory of quantum mechanics</a:t>
            </a:r>
          </a:p>
        </p:txBody>
      </p:sp>
      <p:sp>
        <p:nvSpPr>
          <p:cNvPr id="68613" name="Rectangle 5">
            <a:extLst>
              <a:ext uri="{FF2B5EF4-FFF2-40B4-BE49-F238E27FC236}">
                <a16:creationId xmlns:a16="http://schemas.microsoft.com/office/drawing/2014/main" id="{8201A897-3561-43C0-AED2-AE288D51C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183063"/>
            <a:ext cx="4008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FF00"/>
                </a:solidFill>
              </a:rPr>
              <a:t>Operators: </a:t>
            </a:r>
            <a:r>
              <a:rPr lang="en-US" altLang="zh-CN" sz="2000"/>
              <a:t>                 observables</a:t>
            </a:r>
          </a:p>
        </p:txBody>
      </p:sp>
      <p:sp>
        <p:nvSpPr>
          <p:cNvPr id="68614" name="Rectangle 6">
            <a:extLst>
              <a:ext uri="{FF2B5EF4-FFF2-40B4-BE49-F238E27FC236}">
                <a16:creationId xmlns:a16="http://schemas.microsoft.com/office/drawing/2014/main" id="{B0AA3BF6-5CC0-47A9-8F63-575162FB6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751263"/>
            <a:ext cx="4954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FF00"/>
                </a:solidFill>
              </a:rPr>
              <a:t>Wave functions:         </a:t>
            </a:r>
            <a:r>
              <a:rPr lang="en-US" altLang="zh-CN" sz="2000"/>
              <a:t>the state of a system</a:t>
            </a:r>
          </a:p>
        </p:txBody>
      </p:sp>
      <p:sp>
        <p:nvSpPr>
          <p:cNvPr id="68615" name="Line 7">
            <a:extLst>
              <a:ext uri="{FF2B5EF4-FFF2-40B4-BE49-F238E27FC236}">
                <a16:creationId xmlns:a16="http://schemas.microsoft.com/office/drawing/2014/main" id="{C6C2933F-B05C-43A0-B6F0-2C7BE80B65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3967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6" name="Line 8">
            <a:extLst>
              <a:ext uri="{FF2B5EF4-FFF2-40B4-BE49-F238E27FC236}">
                <a16:creationId xmlns:a16="http://schemas.microsoft.com/office/drawing/2014/main" id="{642F1B04-10A5-44B7-9DF0-972B19F39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4400550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7" name="Line 9">
            <a:extLst>
              <a:ext uri="{FF2B5EF4-FFF2-40B4-BE49-F238E27FC236}">
                <a16:creationId xmlns:a16="http://schemas.microsoft.com/office/drawing/2014/main" id="{2207711C-DD66-4EF0-890E-618BBE71E5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39671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8" name="Line 10">
            <a:extLst>
              <a:ext uri="{FF2B5EF4-FFF2-40B4-BE49-F238E27FC236}">
                <a16:creationId xmlns:a16="http://schemas.microsoft.com/office/drawing/2014/main" id="{EA368D63-04CA-4C82-BC4C-0798809EB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440055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9" name="Rectangle 11">
            <a:extLst>
              <a:ext uri="{FF2B5EF4-FFF2-40B4-BE49-F238E27FC236}">
                <a16:creationId xmlns:a16="http://schemas.microsoft.com/office/drawing/2014/main" id="{C49CBFF4-9E37-4079-8C38-C3B0CBFED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1131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>
                <a:solidFill>
                  <a:srgbClr val="00FF00"/>
                </a:solidFill>
              </a:rPr>
              <a:t>Physical</a:t>
            </a:r>
          </a:p>
        </p:txBody>
      </p:sp>
      <p:sp>
        <p:nvSpPr>
          <p:cNvPr id="68620" name="Rectangle 12">
            <a:extLst>
              <a:ext uri="{FF2B5EF4-FFF2-40B4-BE49-F238E27FC236}">
                <a16:creationId xmlns:a16="http://schemas.microsoft.com/office/drawing/2014/main" id="{066A0D14-5D43-4B6F-985E-D5B3E8E6C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3175000"/>
            <a:ext cx="1693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>
                <a:solidFill>
                  <a:srgbClr val="00FF00"/>
                </a:solidFill>
              </a:rPr>
              <a:t>Mathematical</a:t>
            </a:r>
          </a:p>
        </p:txBody>
      </p:sp>
      <p:sp>
        <p:nvSpPr>
          <p:cNvPr id="68621" name="Rectangle 13">
            <a:extLst>
              <a:ext uri="{FF2B5EF4-FFF2-40B4-BE49-F238E27FC236}">
                <a16:creationId xmlns:a16="http://schemas.microsoft.com/office/drawing/2014/main" id="{AA79BBFC-A3AA-497A-A84B-2B25F9CD5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75" y="3679825"/>
            <a:ext cx="1044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/>
              <a:t>Vectors</a:t>
            </a:r>
          </a:p>
        </p:txBody>
      </p:sp>
      <p:sp>
        <p:nvSpPr>
          <p:cNvPr id="68622" name="Rectangle 14">
            <a:extLst>
              <a:ext uri="{FF2B5EF4-FFF2-40B4-BE49-F238E27FC236}">
                <a16:creationId xmlns:a16="http://schemas.microsoft.com/office/drawing/2014/main" id="{BB439615-B404-493A-9BD0-5AA58D284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4183063"/>
            <a:ext cx="2708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/>
              <a:t>Linear transformations</a:t>
            </a:r>
          </a:p>
        </p:txBody>
      </p:sp>
      <p:sp>
        <p:nvSpPr>
          <p:cNvPr id="68623" name="AutoShape 15">
            <a:extLst>
              <a:ext uri="{FF2B5EF4-FFF2-40B4-BE49-F238E27FC236}">
                <a16:creationId xmlns:a16="http://schemas.microsoft.com/office/drawing/2014/main" id="{FCC46327-8245-4F3B-AE0E-655DE0878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075" y="4903788"/>
            <a:ext cx="431800" cy="36036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24" name="Rectangle 16">
            <a:extLst>
              <a:ext uri="{FF2B5EF4-FFF2-40B4-BE49-F238E27FC236}">
                <a16:creationId xmlns:a16="http://schemas.microsoft.com/office/drawing/2014/main" id="{52084698-F017-42BF-A297-57E1B956E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38" y="5408613"/>
            <a:ext cx="444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Quantum mechanics is </a:t>
            </a:r>
            <a:r>
              <a:rPr lang="en-US" altLang="zh-CN" sz="2000">
                <a:solidFill>
                  <a:srgbClr val="00FF00"/>
                </a:solidFill>
              </a:rPr>
              <a:t>linear algebra</a:t>
            </a:r>
            <a:r>
              <a:rPr lang="en-US" altLang="zh-CN" sz="200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02A9A9C5-1554-4148-9BE7-69F1F3EF6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997200"/>
            <a:ext cx="252095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</a:rPr>
              <a:t>Specific examples:</a:t>
            </a:r>
            <a:endParaRPr lang="en-US" altLang="zh-CN" sz="2400">
              <a:solidFill>
                <a:srgbClr val="FF0000"/>
              </a:solidFill>
            </a:endParaRPr>
          </a:p>
        </p:txBody>
      </p:sp>
      <p:graphicFrame>
        <p:nvGraphicFramePr>
          <p:cNvPr id="17410" name="Object 3">
            <a:extLst>
              <a:ext uri="{FF2B5EF4-FFF2-40B4-BE49-F238E27FC236}">
                <a16:creationId xmlns:a16="http://schemas.microsoft.com/office/drawing/2014/main" id="{FDD4EA62-5263-407E-B307-23AF55B008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292600"/>
          <a:ext cx="457835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公式" r:id="rId3" imgW="2019240" imgH="393480" progId="Equation.3">
                  <p:embed/>
                </p:oleObj>
              </mc:Choice>
              <mc:Fallback>
                <p:oleObj name="公式" r:id="rId3" imgW="201924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292600"/>
                        <a:ext cx="4578350" cy="89376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Rectangle 4">
            <a:extLst>
              <a:ext uri="{FF2B5EF4-FFF2-40B4-BE49-F238E27FC236}">
                <a16:creationId xmlns:a16="http://schemas.microsoft.com/office/drawing/2014/main" id="{29F04513-6AA2-45CD-88A7-522473E58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49275"/>
            <a:ext cx="417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3.3.2 Continuous Spectra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FE7C7443-7A1D-4E8F-9B8A-4E07A2CF7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25538"/>
            <a:ext cx="842486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If the spectrum of a Hermitian operator is continuous, the eigenfunctions are not normalizable, and the proofs of Theorems 1 and 2 fail, because the inner products may not exist. Nevertheless, there is a sense in which the three essential properties (reality, orthogonality, and completeness) still hold.</a:t>
            </a:r>
            <a:endParaRPr lang="en-US" altLang="zh-CN" sz="2400">
              <a:solidFill>
                <a:srgbClr val="00FF00"/>
              </a:solidFill>
            </a:endParaRP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BCC2BF4F-EA5D-4428-87F3-D9D9B35AD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644900"/>
            <a:ext cx="78851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</a:rPr>
              <a:t>Example 3.2:  </a:t>
            </a:r>
            <a:r>
              <a:rPr lang="en-US" altLang="zh-CN" sz="2000"/>
              <a:t>Find the eigenfunctions and eigenvalues of the momentum operator.</a:t>
            </a:r>
            <a:endParaRPr lang="en-US" altLang="zh-CN" sz="2400">
              <a:solidFill>
                <a:srgbClr val="00FF00"/>
              </a:solidFill>
            </a:endParaRP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5ECD0D20-5C61-44FA-8308-CCF12C9EF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229225"/>
            <a:ext cx="77041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Let f</a:t>
            </a:r>
            <a:r>
              <a:rPr lang="en-US" altLang="zh-CN" sz="2000" baseline="-25000"/>
              <a:t>p</a:t>
            </a:r>
            <a:r>
              <a:rPr lang="en-US" altLang="zh-CN" sz="2000"/>
              <a:t>(x) is the eigenfunction of momentum operator and the eigenvalue is p.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>
            <a:extLst>
              <a:ext uri="{FF2B5EF4-FFF2-40B4-BE49-F238E27FC236}">
                <a16:creationId xmlns:a16="http://schemas.microsoft.com/office/drawing/2014/main" id="{3A7DBAE2-3FAA-43A5-A0C2-C16F5BD31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76250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Then</a:t>
            </a:r>
            <a:endParaRPr lang="en-US" altLang="zh-CN" sz="2400">
              <a:solidFill>
                <a:srgbClr val="00FF00"/>
              </a:solidFill>
            </a:endParaRPr>
          </a:p>
        </p:txBody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C4D0232F-D229-4242-A2D0-236DD5C55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773238"/>
            <a:ext cx="265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the general solution is</a:t>
            </a:r>
          </a:p>
        </p:txBody>
      </p:sp>
      <p:sp>
        <p:nvSpPr>
          <p:cNvPr id="18439" name="Rectangle 4">
            <a:extLst>
              <a:ext uri="{FF2B5EF4-FFF2-40B4-BE49-F238E27FC236}">
                <a16:creationId xmlns:a16="http://schemas.microsoft.com/office/drawing/2014/main" id="{00A05EB4-9D89-47CE-8556-A3CE4E9DE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" y="3213100"/>
            <a:ext cx="7818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Above function is </a:t>
            </a:r>
            <a:r>
              <a:rPr lang="en-US" altLang="zh-CN" sz="2000">
                <a:solidFill>
                  <a:srgbClr val="FF0000"/>
                </a:solidFill>
              </a:rPr>
              <a:t>not square-integrable</a:t>
            </a:r>
            <a:r>
              <a:rPr lang="en-US" altLang="zh-CN" sz="2000"/>
              <a:t>, for any value of </a:t>
            </a:r>
            <a:r>
              <a:rPr lang="en-US" altLang="zh-CN" sz="2000">
                <a:solidFill>
                  <a:srgbClr val="00FF00"/>
                </a:solidFill>
              </a:rPr>
              <a:t>p</a:t>
            </a:r>
            <a:r>
              <a:rPr lang="en-US" altLang="zh-CN" sz="2000"/>
              <a:t>, that is the momentum operator has no eigenfunctions in Hilbert space.</a:t>
            </a:r>
          </a:p>
        </p:txBody>
      </p:sp>
      <p:graphicFrame>
        <p:nvGraphicFramePr>
          <p:cNvPr id="18434" name="Object 5">
            <a:extLst>
              <a:ext uri="{FF2B5EF4-FFF2-40B4-BE49-F238E27FC236}">
                <a16:creationId xmlns:a16="http://schemas.microsoft.com/office/drawing/2014/main" id="{B20C3D37-06C1-4D71-A559-C3A3A96406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2420938"/>
          <a:ext cx="2376488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公式" r:id="rId3" imgW="927000" imgH="253800" progId="Equation.3">
                  <p:embed/>
                </p:oleObj>
              </mc:Choice>
              <mc:Fallback>
                <p:oleObj name="公式" r:id="rId3" imgW="92700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420938"/>
                        <a:ext cx="2376488" cy="64928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6">
            <a:extLst>
              <a:ext uri="{FF2B5EF4-FFF2-40B4-BE49-F238E27FC236}">
                <a16:creationId xmlns:a16="http://schemas.microsoft.com/office/drawing/2014/main" id="{852C8350-4E39-438A-8875-CEB23C239C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765175"/>
          <a:ext cx="5557838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公式" r:id="rId5" imgW="2450880" imgH="393480" progId="Equation.3">
                  <p:embed/>
                </p:oleObj>
              </mc:Choice>
              <mc:Fallback>
                <p:oleObj name="公式" r:id="rId5" imgW="245088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765175"/>
                        <a:ext cx="5557838" cy="89376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7">
            <a:extLst>
              <a:ext uri="{FF2B5EF4-FFF2-40B4-BE49-F238E27FC236}">
                <a16:creationId xmlns:a16="http://schemas.microsoft.com/office/drawing/2014/main" id="{07058C4A-B5FC-4872-9195-7EB8A3661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005263"/>
            <a:ext cx="7818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However if we restrict </a:t>
            </a:r>
            <a:r>
              <a:rPr lang="en-US" altLang="zh-CN" sz="2000">
                <a:solidFill>
                  <a:srgbClr val="00FF00"/>
                </a:solidFill>
              </a:rPr>
              <a:t>p</a:t>
            </a:r>
            <a:r>
              <a:rPr lang="en-US" altLang="zh-CN" sz="2000"/>
              <a:t> to be real eigenvalues, we can get the following orthonormality. </a:t>
            </a:r>
          </a:p>
        </p:txBody>
      </p:sp>
      <p:graphicFrame>
        <p:nvGraphicFramePr>
          <p:cNvPr id="18436" name="Object 8">
            <a:extLst>
              <a:ext uri="{FF2B5EF4-FFF2-40B4-BE49-F238E27FC236}">
                <a16:creationId xmlns:a16="http://schemas.microsoft.com/office/drawing/2014/main" id="{2FA85256-7FD1-48EC-8FB2-12980F43FC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5084763"/>
          <a:ext cx="8548688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公式" r:id="rId7" imgW="3517560" imgH="330120" progId="Equation.3">
                  <p:embed/>
                </p:oleObj>
              </mc:Choice>
              <mc:Fallback>
                <p:oleObj name="公式" r:id="rId7" imgW="3517560" imgH="3301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084763"/>
                        <a:ext cx="8548688" cy="79851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2">
            <a:extLst>
              <a:ext uri="{FF2B5EF4-FFF2-40B4-BE49-F238E27FC236}">
                <a16:creationId xmlns:a16="http://schemas.microsoft.com/office/drawing/2014/main" id="{FAEE3416-6963-48E5-92A5-6A463B2A4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692150"/>
            <a:ext cx="1196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If we set </a:t>
            </a:r>
          </a:p>
        </p:txBody>
      </p:sp>
      <p:graphicFrame>
        <p:nvGraphicFramePr>
          <p:cNvPr id="19458" name="Object 3">
            <a:extLst>
              <a:ext uri="{FF2B5EF4-FFF2-40B4-BE49-F238E27FC236}">
                <a16:creationId xmlns:a16="http://schemas.microsoft.com/office/drawing/2014/main" id="{B20AA29E-109F-4B1E-BCD0-35DE316DBA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620713"/>
          <a:ext cx="194468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" name="公式" r:id="rId3" imgW="787320" imgH="228600" progId="Equation.3">
                  <p:embed/>
                </p:oleObj>
              </mc:Choice>
              <mc:Fallback>
                <p:oleObj name="公式" r:id="rId3" imgW="78732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620713"/>
                        <a:ext cx="1944688" cy="5635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4">
            <a:extLst>
              <a:ext uri="{FF2B5EF4-FFF2-40B4-BE49-F238E27FC236}">
                <a16:creationId xmlns:a16="http://schemas.microsoft.com/office/drawing/2014/main" id="{1335E0DC-CC7D-4BD3-AA05-25EEFE985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692150"/>
            <a:ext cx="1154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, so that </a:t>
            </a:r>
          </a:p>
        </p:txBody>
      </p:sp>
      <p:graphicFrame>
        <p:nvGraphicFramePr>
          <p:cNvPr id="19459" name="Object 5">
            <a:extLst>
              <a:ext uri="{FF2B5EF4-FFF2-40B4-BE49-F238E27FC236}">
                <a16:creationId xmlns:a16="http://schemas.microsoft.com/office/drawing/2014/main" id="{9EBE972E-CA11-40B3-88C6-0F8DC09434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1341438"/>
          <a:ext cx="30924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name="公式" r:id="rId5" imgW="1206360" imgH="419040" progId="Equation.3">
                  <p:embed/>
                </p:oleObj>
              </mc:Choice>
              <mc:Fallback>
                <p:oleObj name="公式" r:id="rId5" imgW="120636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341438"/>
                        <a:ext cx="3092450" cy="10715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6">
            <a:extLst>
              <a:ext uri="{FF2B5EF4-FFF2-40B4-BE49-F238E27FC236}">
                <a16:creationId xmlns:a16="http://schemas.microsoft.com/office/drawing/2014/main" id="{54BE2D78-7682-497B-BA27-0019E989D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205038"/>
            <a:ext cx="677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and </a:t>
            </a:r>
          </a:p>
        </p:txBody>
      </p:sp>
      <p:graphicFrame>
        <p:nvGraphicFramePr>
          <p:cNvPr id="19460" name="Object 7">
            <a:extLst>
              <a:ext uri="{FF2B5EF4-FFF2-40B4-BE49-F238E27FC236}">
                <a16:creationId xmlns:a16="http://schemas.microsoft.com/office/drawing/2014/main" id="{1A73BC02-71D1-4E23-862C-085A87F60F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636838"/>
          <a:ext cx="592455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name="公式" r:id="rId7" imgW="2438280" imgH="330120" progId="Equation.3">
                  <p:embed/>
                </p:oleObj>
              </mc:Choice>
              <mc:Fallback>
                <p:oleObj name="公式" r:id="rId7" imgW="2438280" imgH="330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636838"/>
                        <a:ext cx="5924550" cy="79851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Rectangle 8">
            <a:extLst>
              <a:ext uri="{FF2B5EF4-FFF2-40B4-BE49-F238E27FC236}">
                <a16:creationId xmlns:a16="http://schemas.microsoft.com/office/drawing/2014/main" id="{8475925D-5D4A-4035-842A-7EEA326BE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716338"/>
            <a:ext cx="7848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At last we get a Delta orthonormality equation, which can be called </a:t>
            </a:r>
            <a:r>
              <a:rPr lang="en-US" altLang="zh-CN" sz="2000">
                <a:solidFill>
                  <a:srgbClr val="FF0000"/>
                </a:solidFill>
              </a:rPr>
              <a:t>Dirac orthonormality</a:t>
            </a:r>
            <a:r>
              <a:rPr lang="en-US" altLang="zh-CN" sz="2000">
                <a:solidFill>
                  <a:srgbClr val="00FF00"/>
                </a:solidFill>
              </a:rPr>
              <a:t>.</a:t>
            </a:r>
          </a:p>
        </p:txBody>
      </p:sp>
      <p:sp>
        <p:nvSpPr>
          <p:cNvPr id="19466" name="Rectangle 9">
            <a:extLst>
              <a:ext uri="{FF2B5EF4-FFF2-40B4-BE49-F238E27FC236}">
                <a16:creationId xmlns:a16="http://schemas.microsoft.com/office/drawing/2014/main" id="{02F50235-A71B-4F9C-B2B1-9AC0A6AE6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508500"/>
            <a:ext cx="7705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Further important, the eigenfunctions of momentum operator are complete, in the sense that any function f(x) can be expressed by</a:t>
            </a:r>
          </a:p>
        </p:txBody>
      </p:sp>
      <p:graphicFrame>
        <p:nvGraphicFramePr>
          <p:cNvPr id="19461" name="Object 10">
            <a:extLst>
              <a:ext uri="{FF2B5EF4-FFF2-40B4-BE49-F238E27FC236}">
                <a16:creationId xmlns:a16="http://schemas.microsoft.com/office/drawing/2014/main" id="{33E36823-2C87-4242-8AAE-2130B416CD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1000" y="5373688"/>
          <a:ext cx="317817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公式" r:id="rId9" imgW="1307880" imgH="330120" progId="Equation.3">
                  <p:embed/>
                </p:oleObj>
              </mc:Choice>
              <mc:Fallback>
                <p:oleObj name="公式" r:id="rId9" imgW="1307880" imgH="3301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5373688"/>
                        <a:ext cx="3178175" cy="79851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2">
            <a:extLst>
              <a:ext uri="{FF2B5EF4-FFF2-40B4-BE49-F238E27FC236}">
                <a16:creationId xmlns:a16="http://schemas.microsoft.com/office/drawing/2014/main" id="{D8E0E28B-D835-4CE9-9108-00925DF49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4813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That is </a:t>
            </a:r>
          </a:p>
        </p:txBody>
      </p:sp>
      <p:graphicFrame>
        <p:nvGraphicFramePr>
          <p:cNvPr id="20482" name="Object 3">
            <a:extLst>
              <a:ext uri="{FF2B5EF4-FFF2-40B4-BE49-F238E27FC236}">
                <a16:creationId xmlns:a16="http://schemas.microsoft.com/office/drawing/2014/main" id="{9FD549B7-40BD-4609-B60A-0D37321273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908050"/>
          <a:ext cx="672782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公式" r:id="rId3" imgW="2768400" imgH="419040" progId="Equation.3">
                  <p:embed/>
                </p:oleObj>
              </mc:Choice>
              <mc:Fallback>
                <p:oleObj name="公式" r:id="rId3" imgW="276840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908050"/>
                        <a:ext cx="6727825" cy="101441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Rectangle 4">
            <a:extLst>
              <a:ext uri="{FF2B5EF4-FFF2-40B4-BE49-F238E27FC236}">
                <a16:creationId xmlns:a16="http://schemas.microsoft.com/office/drawing/2014/main" id="{5DCBCFBA-4D05-4A00-872D-87898CD12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2276475"/>
            <a:ext cx="8007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Which is nothing but a Fourier transformation, and </a:t>
            </a:r>
            <a:r>
              <a:rPr lang="en-US" altLang="zh-CN" sz="2000">
                <a:solidFill>
                  <a:srgbClr val="00FF00"/>
                </a:solidFill>
              </a:rPr>
              <a:t>c</a:t>
            </a:r>
            <a:r>
              <a:rPr lang="en-US" altLang="zh-CN" sz="2000" baseline="-25000">
                <a:solidFill>
                  <a:srgbClr val="00FF00"/>
                </a:solidFill>
              </a:rPr>
              <a:t>p </a:t>
            </a:r>
            <a:r>
              <a:rPr lang="en-US" altLang="zh-CN" sz="2000"/>
              <a:t>is determined by</a:t>
            </a:r>
          </a:p>
        </p:txBody>
      </p:sp>
      <p:graphicFrame>
        <p:nvGraphicFramePr>
          <p:cNvPr id="20483" name="Object 5">
            <a:extLst>
              <a:ext uri="{FF2B5EF4-FFF2-40B4-BE49-F238E27FC236}">
                <a16:creationId xmlns:a16="http://schemas.microsoft.com/office/drawing/2014/main" id="{CE9D0126-FAED-4D36-A543-23BDBA5068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3300" y="2924175"/>
          <a:ext cx="688022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name="Equation" r:id="rId5" imgW="2831760" imgH="419040" progId="Equation.3">
                  <p:embed/>
                </p:oleObj>
              </mc:Choice>
              <mc:Fallback>
                <p:oleObj name="Equation" r:id="rId5" imgW="283176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2924175"/>
                        <a:ext cx="6880225" cy="101441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6">
            <a:extLst>
              <a:ext uri="{FF2B5EF4-FFF2-40B4-BE49-F238E27FC236}">
                <a16:creationId xmlns:a16="http://schemas.microsoft.com/office/drawing/2014/main" id="{C1A9E772-1332-4100-B6D5-BEABB9E026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3450" y="4076700"/>
          <a:ext cx="11112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" name="公式" r:id="rId7" imgW="457200" imgH="279360" progId="Equation.3">
                  <p:embed/>
                </p:oleObj>
              </mc:Choice>
              <mc:Fallback>
                <p:oleObj name="公式" r:id="rId7" imgW="457200" imgH="2793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450" y="4076700"/>
                        <a:ext cx="1111250" cy="6762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Line 7">
            <a:extLst>
              <a:ext uri="{FF2B5EF4-FFF2-40B4-BE49-F238E27FC236}">
                <a16:creationId xmlns:a16="http://schemas.microsoft.com/office/drawing/2014/main" id="{E04A033B-C175-41D7-84F3-22A2E8FFD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1150" y="36449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485" name="Object 8">
            <a:extLst>
              <a:ext uri="{FF2B5EF4-FFF2-40B4-BE49-F238E27FC236}">
                <a16:creationId xmlns:a16="http://schemas.microsoft.com/office/drawing/2014/main" id="{C1AAC1DD-FEEA-4058-A9B5-8E9A6E6BA6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8038" y="4675188"/>
          <a:ext cx="469106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" name="Equation" r:id="rId9" imgW="1930320" imgH="380880" progId="Equation.3">
                  <p:embed/>
                </p:oleObj>
              </mc:Choice>
              <mc:Fallback>
                <p:oleObj name="Equation" r:id="rId9" imgW="1930320" imgH="380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4675188"/>
                        <a:ext cx="4691062" cy="92233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Rectangle 9">
            <a:extLst>
              <a:ext uri="{FF2B5EF4-FFF2-40B4-BE49-F238E27FC236}">
                <a16:creationId xmlns:a16="http://schemas.microsoft.com/office/drawing/2014/main" id="{649A3EE3-F93D-4770-B931-B09AC79F9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4221163"/>
            <a:ext cx="70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Use </a:t>
            </a:r>
          </a:p>
        </p:txBody>
      </p:sp>
      <p:sp>
        <p:nvSpPr>
          <p:cNvPr id="20491" name="Rectangle 10">
            <a:extLst>
              <a:ext uri="{FF2B5EF4-FFF2-40B4-BE49-F238E27FC236}">
                <a16:creationId xmlns:a16="http://schemas.microsoft.com/office/drawing/2014/main" id="{D645F1B1-5BFC-4670-BC60-D754D54F7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188" y="4221163"/>
            <a:ext cx="2525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>
                <a:solidFill>
                  <a:srgbClr val="FF0000"/>
                </a:solidFill>
              </a:rPr>
              <a:t>Dirac orthonormality</a:t>
            </a:r>
            <a:r>
              <a:rPr lang="en-US" altLang="zh-CN" sz="2000">
                <a:solidFill>
                  <a:srgbClr val="00FF00"/>
                </a:solidFill>
              </a:rPr>
              <a:t>:</a:t>
            </a:r>
          </a:p>
        </p:txBody>
      </p:sp>
      <p:graphicFrame>
        <p:nvGraphicFramePr>
          <p:cNvPr id="20486" name="Object 11">
            <a:extLst>
              <a:ext uri="{FF2B5EF4-FFF2-40B4-BE49-F238E27FC236}">
                <a16:creationId xmlns:a16="http://schemas.microsoft.com/office/drawing/2014/main" id="{68D3E575-622E-4C8A-935C-C217412FD8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0475" y="5516563"/>
          <a:ext cx="7437438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公式" r:id="rId11" imgW="3060360" imgH="330120" progId="Equation.3">
                  <p:embed/>
                </p:oleObj>
              </mc:Choice>
              <mc:Fallback>
                <p:oleObj name="公式" r:id="rId11" imgW="3060360" imgH="3301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5516563"/>
                        <a:ext cx="7437438" cy="79851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>
            <a:extLst>
              <a:ext uri="{FF2B5EF4-FFF2-40B4-BE49-F238E27FC236}">
                <a16:creationId xmlns:a16="http://schemas.microsoft.com/office/drawing/2014/main" id="{DD54AED3-8C84-402D-92DC-7D477CBABA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981075"/>
          <a:ext cx="309245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公式" r:id="rId3" imgW="1206360" imgH="419040" progId="Equation.3">
                  <p:embed/>
                </p:oleObj>
              </mc:Choice>
              <mc:Fallback>
                <p:oleObj name="公式" r:id="rId3" imgW="120636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981075"/>
                        <a:ext cx="3092450" cy="107156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3">
            <a:extLst>
              <a:ext uri="{FF2B5EF4-FFF2-40B4-BE49-F238E27FC236}">
                <a16:creationId xmlns:a16="http://schemas.microsoft.com/office/drawing/2014/main" id="{0C6EFA5A-0A50-4FA1-B289-D33AE39B1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03238"/>
            <a:ext cx="1735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Discussion :</a:t>
            </a:r>
          </a:p>
        </p:txBody>
      </p:sp>
      <p:sp>
        <p:nvSpPr>
          <p:cNvPr id="21512" name="Rectangle 4">
            <a:extLst>
              <a:ext uri="{FF2B5EF4-FFF2-40B4-BE49-F238E27FC236}">
                <a16:creationId xmlns:a16="http://schemas.microsoft.com/office/drawing/2014/main" id="{071FB3A8-8386-45EB-A1D8-4467B42F2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205038"/>
            <a:ext cx="244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The wave length is  </a:t>
            </a:r>
          </a:p>
        </p:txBody>
      </p:sp>
      <p:graphicFrame>
        <p:nvGraphicFramePr>
          <p:cNvPr id="21507" name="Object 5">
            <a:extLst>
              <a:ext uri="{FF2B5EF4-FFF2-40B4-BE49-F238E27FC236}">
                <a16:creationId xmlns:a16="http://schemas.microsoft.com/office/drawing/2014/main" id="{E00B9A53-DA40-4732-9FF0-39D0EED2C1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3622675"/>
          <a:ext cx="3529013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name="公式" r:id="rId5" imgW="1333440" imgH="393480" progId="Equation.3">
                  <p:embed/>
                </p:oleObj>
              </mc:Choice>
              <mc:Fallback>
                <p:oleObj name="公式" r:id="rId5" imgW="13334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622675"/>
                        <a:ext cx="3529013" cy="10429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6">
            <a:extLst>
              <a:ext uri="{FF2B5EF4-FFF2-40B4-BE49-F238E27FC236}">
                <a16:creationId xmlns:a16="http://schemas.microsoft.com/office/drawing/2014/main" id="{415FA330-DFE4-46BA-BEC2-F0914275CF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2852738"/>
          <a:ext cx="28321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8" name="公式" r:id="rId7" imgW="1104840" imgH="241200" progId="Equation.3">
                  <p:embed/>
                </p:oleObj>
              </mc:Choice>
              <mc:Fallback>
                <p:oleObj name="公式" r:id="rId7" imgW="110484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852738"/>
                        <a:ext cx="2832100" cy="61753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7">
            <a:extLst>
              <a:ext uri="{FF2B5EF4-FFF2-40B4-BE49-F238E27FC236}">
                <a16:creationId xmlns:a16="http://schemas.microsoft.com/office/drawing/2014/main" id="{07B9C342-7B78-4C25-8B8F-FB6DCD4175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3573463"/>
          <a:ext cx="165417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9" name="公式" r:id="rId9" imgW="596880" imgH="393480" progId="Equation.3">
                  <p:embed/>
                </p:oleObj>
              </mc:Choice>
              <mc:Fallback>
                <p:oleObj name="公式" r:id="rId9" imgW="59688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573463"/>
                        <a:ext cx="1654175" cy="10922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AutoShape 8">
            <a:extLst>
              <a:ext uri="{FF2B5EF4-FFF2-40B4-BE49-F238E27FC236}">
                <a16:creationId xmlns:a16="http://schemas.microsoft.com/office/drawing/2014/main" id="{30D1F87B-59E8-43DF-BC08-1A0F44EF1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4005263"/>
            <a:ext cx="647700" cy="360362"/>
          </a:xfrm>
          <a:prstGeom prst="rightArrow">
            <a:avLst>
              <a:gd name="adj1" fmla="val 50000"/>
              <a:gd name="adj2" fmla="val 449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10" name="Object 9">
            <a:extLst>
              <a:ext uri="{FF2B5EF4-FFF2-40B4-BE49-F238E27FC236}">
                <a16:creationId xmlns:a16="http://schemas.microsoft.com/office/drawing/2014/main" id="{D829DD65-5FDC-4DA8-B4DA-063ED2577F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4724400"/>
          <a:ext cx="129698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0" name="公式" r:id="rId11" imgW="545760" imgH="419040" progId="Equation.3">
                  <p:embed/>
                </p:oleObj>
              </mc:Choice>
              <mc:Fallback>
                <p:oleObj name="公式" r:id="rId11" imgW="54576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724400"/>
                        <a:ext cx="1296987" cy="9969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AutoShape 10">
            <a:extLst>
              <a:ext uri="{FF2B5EF4-FFF2-40B4-BE49-F238E27FC236}">
                <a16:creationId xmlns:a16="http://schemas.microsoft.com/office/drawing/2014/main" id="{088C23D1-A994-4217-9A83-0E7CED2DE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013325"/>
            <a:ext cx="647700" cy="360363"/>
          </a:xfrm>
          <a:prstGeom prst="rightArrow">
            <a:avLst>
              <a:gd name="adj1" fmla="val 50000"/>
              <a:gd name="adj2" fmla="val 449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5" name="Rectangle 11">
            <a:extLst>
              <a:ext uri="{FF2B5EF4-FFF2-40B4-BE49-F238E27FC236}">
                <a16:creationId xmlns:a16="http://schemas.microsoft.com/office/drawing/2014/main" id="{F37F6B27-4587-4655-A762-F249778D1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029200"/>
            <a:ext cx="2427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De Broglie formula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>
            <a:extLst>
              <a:ext uri="{FF2B5EF4-FFF2-40B4-BE49-F238E27FC236}">
                <a16:creationId xmlns:a16="http://schemas.microsoft.com/office/drawing/2014/main" id="{761B6F1F-BF20-4213-8097-052D95ABF1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8663" y="1320800"/>
          <a:ext cx="30797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Equation" r:id="rId3" imgW="1358640" imgH="203040" progId="Equation.3">
                  <p:embed/>
                </p:oleObj>
              </mc:Choice>
              <mc:Fallback>
                <p:oleObj name="Equation" r:id="rId3" imgW="135864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1320800"/>
                        <a:ext cx="3079750" cy="46196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3">
            <a:extLst>
              <a:ext uri="{FF2B5EF4-FFF2-40B4-BE49-F238E27FC236}">
                <a16:creationId xmlns:a16="http://schemas.microsoft.com/office/drawing/2014/main" id="{0D30BB87-D4B2-4881-A32C-53AAC229E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78851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</a:rPr>
              <a:t>Example 3.3:  </a:t>
            </a:r>
            <a:r>
              <a:rPr lang="en-US" altLang="zh-CN" sz="2000"/>
              <a:t>Find the eigenfunctions and eigenvalues of the </a:t>
            </a:r>
            <a:r>
              <a:rPr lang="en-US" altLang="zh-CN" sz="2000">
                <a:solidFill>
                  <a:srgbClr val="FF0000"/>
                </a:solidFill>
              </a:rPr>
              <a:t>position</a:t>
            </a:r>
            <a:r>
              <a:rPr lang="en-US" altLang="zh-CN" sz="2000"/>
              <a:t> operator.</a:t>
            </a:r>
            <a:endParaRPr lang="en-US" altLang="zh-CN" sz="2400">
              <a:solidFill>
                <a:srgbClr val="00FF00"/>
              </a:solidFill>
            </a:endParaRPr>
          </a:p>
        </p:txBody>
      </p:sp>
      <p:sp>
        <p:nvSpPr>
          <p:cNvPr id="22535" name="Rectangle 4">
            <a:extLst>
              <a:ext uri="{FF2B5EF4-FFF2-40B4-BE49-F238E27FC236}">
                <a16:creationId xmlns:a16="http://schemas.microsoft.com/office/drawing/2014/main" id="{DC842DC3-4484-4704-B87B-538B31C3A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" y="1905000"/>
            <a:ext cx="8308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Let g</a:t>
            </a:r>
            <a:r>
              <a:rPr lang="en-US" altLang="zh-CN" sz="2000" baseline="-25000"/>
              <a:t>y</a:t>
            </a:r>
            <a:r>
              <a:rPr lang="en-US" altLang="zh-CN" sz="2000"/>
              <a:t>(x) is the eigenfunction of position operator and the eigenvalue is </a:t>
            </a:r>
            <a:r>
              <a:rPr lang="en-US" altLang="zh-CN" sz="2000">
                <a:solidFill>
                  <a:srgbClr val="00FF00"/>
                </a:solidFill>
              </a:rPr>
              <a:t>y</a:t>
            </a:r>
            <a:r>
              <a:rPr lang="en-US" altLang="zh-CN" sz="2000"/>
              <a:t>.</a:t>
            </a:r>
          </a:p>
        </p:txBody>
      </p:sp>
      <p:graphicFrame>
        <p:nvGraphicFramePr>
          <p:cNvPr id="22531" name="Object 5">
            <a:extLst>
              <a:ext uri="{FF2B5EF4-FFF2-40B4-BE49-F238E27FC236}">
                <a16:creationId xmlns:a16="http://schemas.microsoft.com/office/drawing/2014/main" id="{C17AF088-5E19-4481-BDDA-DC85B2F99A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2667000"/>
          <a:ext cx="233203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Equation" r:id="rId5" imgW="1028520" imgH="241200" progId="Equation.3">
                  <p:embed/>
                </p:oleObj>
              </mc:Choice>
              <mc:Fallback>
                <p:oleObj name="Equation" r:id="rId5" imgW="102852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667000"/>
                        <a:ext cx="2332038" cy="5476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6">
            <a:extLst>
              <a:ext uri="{FF2B5EF4-FFF2-40B4-BE49-F238E27FC236}">
                <a16:creationId xmlns:a16="http://schemas.microsoft.com/office/drawing/2014/main" id="{5214B488-C216-417A-B21E-5D1490512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4290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That clearly is</a:t>
            </a:r>
          </a:p>
        </p:txBody>
      </p:sp>
      <p:graphicFrame>
        <p:nvGraphicFramePr>
          <p:cNvPr id="22532" name="Object 7">
            <a:extLst>
              <a:ext uri="{FF2B5EF4-FFF2-40B4-BE49-F238E27FC236}">
                <a16:creationId xmlns:a16="http://schemas.microsoft.com/office/drawing/2014/main" id="{690F53C2-D8E1-412C-9A7A-6436775519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886200"/>
          <a:ext cx="262096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Equation" r:id="rId7" imgW="1155600" imgH="241200" progId="Equation.3">
                  <p:embed/>
                </p:oleObj>
              </mc:Choice>
              <mc:Fallback>
                <p:oleObj name="Equation" r:id="rId7" imgW="115560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886200"/>
                        <a:ext cx="2620963" cy="5476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Rectangle 8">
            <a:extLst>
              <a:ext uri="{FF2B5EF4-FFF2-40B4-BE49-F238E27FC236}">
                <a16:creationId xmlns:a16="http://schemas.microsoft.com/office/drawing/2014/main" id="{3C72661E-3E1F-420C-8707-F7EE56E92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572000"/>
            <a:ext cx="7818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Above eigenfunction is not square-integrable, but again they admit following Dirac orthonormality,</a:t>
            </a:r>
          </a:p>
        </p:txBody>
      </p:sp>
      <p:graphicFrame>
        <p:nvGraphicFramePr>
          <p:cNvPr id="22533" name="Object 9">
            <a:extLst>
              <a:ext uri="{FF2B5EF4-FFF2-40B4-BE49-F238E27FC236}">
                <a16:creationId xmlns:a16="http://schemas.microsoft.com/office/drawing/2014/main" id="{81602FC7-F221-416F-8372-91A3E0F3CF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5562600"/>
          <a:ext cx="80010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Equation" r:id="rId9" imgW="3822480" imgH="330120" progId="Equation.3">
                  <p:embed/>
                </p:oleObj>
              </mc:Choice>
              <mc:Fallback>
                <p:oleObj name="Equation" r:id="rId9" imgW="3822480" imgH="3301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562600"/>
                        <a:ext cx="8001000" cy="6873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>
            <a:extLst>
              <a:ext uri="{FF2B5EF4-FFF2-40B4-BE49-F238E27FC236}">
                <a16:creationId xmlns:a16="http://schemas.microsoft.com/office/drawing/2014/main" id="{E9431B1A-B007-4A56-80DA-542DB3DE4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17525"/>
            <a:ext cx="464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If we pick A=1, so</a:t>
            </a:r>
          </a:p>
        </p:txBody>
      </p:sp>
      <p:graphicFrame>
        <p:nvGraphicFramePr>
          <p:cNvPr id="23554" name="Object 3">
            <a:extLst>
              <a:ext uri="{FF2B5EF4-FFF2-40B4-BE49-F238E27FC236}">
                <a16:creationId xmlns:a16="http://schemas.microsoft.com/office/drawing/2014/main" id="{4C1BF5A5-67A1-444E-8839-E35B73B736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57200"/>
          <a:ext cx="236061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Equation" r:id="rId3" imgW="1041120" imgH="241200" progId="Equation.3">
                  <p:embed/>
                </p:oleObj>
              </mc:Choice>
              <mc:Fallback>
                <p:oleObj name="Equation" r:id="rId3" imgW="104112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200"/>
                        <a:ext cx="2360613" cy="5476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4">
            <a:extLst>
              <a:ext uri="{FF2B5EF4-FFF2-40B4-BE49-F238E27FC236}">
                <a16:creationId xmlns:a16="http://schemas.microsoft.com/office/drawing/2014/main" id="{4D1DD971-8432-4951-A22F-8F6B113B1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954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Then</a:t>
            </a:r>
          </a:p>
        </p:txBody>
      </p:sp>
      <p:sp>
        <p:nvSpPr>
          <p:cNvPr id="23559" name="Rectangle 5">
            <a:extLst>
              <a:ext uri="{FF2B5EF4-FFF2-40B4-BE49-F238E27FC236}">
                <a16:creationId xmlns:a16="http://schemas.microsoft.com/office/drawing/2014/main" id="{C99D1417-96A4-4D6C-8AD1-2648A256A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057400"/>
            <a:ext cx="655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These eigenfunctions are also complete:</a:t>
            </a:r>
          </a:p>
        </p:txBody>
      </p:sp>
      <p:graphicFrame>
        <p:nvGraphicFramePr>
          <p:cNvPr id="23555" name="Object 6">
            <a:extLst>
              <a:ext uri="{FF2B5EF4-FFF2-40B4-BE49-F238E27FC236}">
                <a16:creationId xmlns:a16="http://schemas.microsoft.com/office/drawing/2014/main" id="{669A886F-1A45-4C71-AEBD-D62BE5ADCC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219200"/>
          <a:ext cx="27924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Equation" r:id="rId5" imgW="1231560" imgH="279360" progId="Equation.3">
                  <p:embed/>
                </p:oleObj>
              </mc:Choice>
              <mc:Fallback>
                <p:oleObj name="Equation" r:id="rId5" imgW="1231560" imgH="2793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19200"/>
                        <a:ext cx="2792413" cy="6350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7">
            <a:extLst>
              <a:ext uri="{FF2B5EF4-FFF2-40B4-BE49-F238E27FC236}">
                <a16:creationId xmlns:a16="http://schemas.microsoft.com/office/drawing/2014/main" id="{3B68FF67-8B9A-45AB-A5D7-761A29A318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590800"/>
          <a:ext cx="582136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Equation" r:id="rId7" imgW="2781000" imgH="330120" progId="Equation.3">
                  <p:embed/>
                </p:oleObj>
              </mc:Choice>
              <mc:Fallback>
                <p:oleObj name="Equation" r:id="rId7" imgW="2781000" imgH="330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590800"/>
                        <a:ext cx="5821363" cy="6873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8">
            <a:extLst>
              <a:ext uri="{FF2B5EF4-FFF2-40B4-BE49-F238E27FC236}">
                <a16:creationId xmlns:a16="http://schemas.microsoft.com/office/drawing/2014/main" id="{F1A72ECD-3C5C-4EDC-B999-F32BF0665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4290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Conclusion:</a:t>
            </a:r>
          </a:p>
        </p:txBody>
      </p:sp>
      <p:sp>
        <p:nvSpPr>
          <p:cNvPr id="23561" name="Rectangle 9">
            <a:extLst>
              <a:ext uri="{FF2B5EF4-FFF2-40B4-BE49-F238E27FC236}">
                <a16:creationId xmlns:a16="http://schemas.microsoft.com/office/drawing/2014/main" id="{93E69B42-CCAA-432A-83F7-CC535FFAB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38600"/>
            <a:ext cx="76200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If the spectrum of a hermitian operator is continuous (so the eigenvalues are continuous and labeled by a </a:t>
            </a:r>
            <a:r>
              <a:rPr lang="en-US" altLang="zh-CN" sz="2000">
                <a:solidFill>
                  <a:srgbClr val="FF0000"/>
                </a:solidFill>
              </a:rPr>
              <a:t>continuous variable</a:t>
            </a:r>
            <a:r>
              <a:rPr lang="en-US" altLang="zh-CN" sz="2000"/>
              <a:t>), the eigenfunctions are not normalizable, they are not in the Hilbert space and they do not represent possible physical states; nevertheless, the eigenfunctions with real eigenvalues are Dirac </a:t>
            </a:r>
            <a:r>
              <a:rPr lang="en-US" altLang="zh-CN" sz="2000">
                <a:solidFill>
                  <a:srgbClr val="FF0000"/>
                </a:solidFill>
              </a:rPr>
              <a:t>orthonormalizable</a:t>
            </a:r>
            <a:r>
              <a:rPr lang="en-US" altLang="zh-CN" sz="2000"/>
              <a:t> and complete.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2">
            <a:extLst>
              <a:ext uri="{FF2B5EF4-FFF2-40B4-BE49-F238E27FC236}">
                <a16:creationId xmlns:a16="http://schemas.microsoft.com/office/drawing/2014/main" id="{A93FA9C5-D3D8-4327-BA46-8D99DD195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33375"/>
            <a:ext cx="7605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3.4 Generalized Statistical Interpretation </a:t>
            </a:r>
          </a:p>
        </p:txBody>
      </p:sp>
      <p:sp>
        <p:nvSpPr>
          <p:cNvPr id="24583" name="Rectangle 3">
            <a:extLst>
              <a:ext uri="{FF2B5EF4-FFF2-40B4-BE49-F238E27FC236}">
                <a16:creationId xmlns:a16="http://schemas.microsoft.com/office/drawing/2014/main" id="{DB9B5859-DF01-4D51-A016-C305602EC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" y="1052513"/>
            <a:ext cx="7131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If you measure an observable Q(x,p) on a particle in the state </a:t>
            </a:r>
          </a:p>
        </p:txBody>
      </p:sp>
      <p:graphicFrame>
        <p:nvGraphicFramePr>
          <p:cNvPr id="24578" name="Object 4">
            <a:extLst>
              <a:ext uri="{FF2B5EF4-FFF2-40B4-BE49-F238E27FC236}">
                <a16:creationId xmlns:a16="http://schemas.microsoft.com/office/drawing/2014/main" id="{0D56F46D-3680-43DF-8B76-309161DD84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96188" y="1052513"/>
          <a:ext cx="11588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Equation" r:id="rId3" imgW="495000" imgH="203040" progId="Equation.3">
                  <p:embed/>
                </p:oleObj>
              </mc:Choice>
              <mc:Fallback>
                <p:oleObj name="Equation" r:id="rId3" imgW="49500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1052513"/>
                        <a:ext cx="1158875" cy="41433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Rectangle 5">
            <a:extLst>
              <a:ext uri="{FF2B5EF4-FFF2-40B4-BE49-F238E27FC236}">
                <a16:creationId xmlns:a16="http://schemas.microsoft.com/office/drawing/2014/main" id="{4BE854EC-BCBC-4770-A5C1-2220578C6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1412875"/>
            <a:ext cx="80216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you are certain to get one of the eigenvalues of the hermitian operator</a:t>
            </a:r>
          </a:p>
        </p:txBody>
      </p:sp>
      <p:sp>
        <p:nvSpPr>
          <p:cNvPr id="24585" name="Rectangle 6">
            <a:extLst>
              <a:ext uri="{FF2B5EF4-FFF2-40B4-BE49-F238E27FC236}">
                <a16:creationId xmlns:a16="http://schemas.microsoft.com/office/drawing/2014/main" id="{57211DE7-443D-4614-A4E8-5AFCEAE4A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2349500"/>
            <a:ext cx="8369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If the spectrum of </a:t>
            </a:r>
            <a:r>
              <a:rPr lang="en-US" altLang="zh-CN" sz="2000">
                <a:solidFill>
                  <a:srgbClr val="00FF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000"/>
              <a:t> is discrete, the probability of getting the particular eigenvalue </a:t>
            </a:r>
            <a:r>
              <a:rPr lang="en-US" altLang="zh-CN" sz="2000">
                <a:solidFill>
                  <a:srgbClr val="00FF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000" baseline="-25000">
                <a:solidFill>
                  <a:srgbClr val="00FF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/>
              <a:t> associated with the orthonormalized eigenfunction </a:t>
            </a:r>
            <a:r>
              <a:rPr lang="en-US" altLang="zh-CN" sz="2000">
                <a:solidFill>
                  <a:srgbClr val="00FF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baseline="-25000">
                <a:solidFill>
                  <a:srgbClr val="00FF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>
                <a:solidFill>
                  <a:srgbClr val="00FF00"/>
                </a:solidFill>
                <a:latin typeface="Times New Roman" panose="02020603050405020304" pitchFamily="18" charset="0"/>
              </a:rPr>
              <a:t>(x)</a:t>
            </a:r>
            <a:r>
              <a:rPr lang="en-US" altLang="zh-CN" sz="2000"/>
              <a:t> is</a:t>
            </a:r>
          </a:p>
        </p:txBody>
      </p:sp>
      <p:graphicFrame>
        <p:nvGraphicFramePr>
          <p:cNvPr id="24579" name="Object 7">
            <a:extLst>
              <a:ext uri="{FF2B5EF4-FFF2-40B4-BE49-F238E27FC236}">
                <a16:creationId xmlns:a16="http://schemas.microsoft.com/office/drawing/2014/main" id="{5C94DC57-78E9-44B7-AF62-7ABB7C1460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844675"/>
          <a:ext cx="21986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Equation" r:id="rId5" imgW="939600" imgH="241200" progId="Equation.3">
                  <p:embed/>
                </p:oleObj>
              </mc:Choice>
              <mc:Fallback>
                <p:oleObj name="Equation" r:id="rId5" imgW="93960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844675"/>
                        <a:ext cx="2198688" cy="4921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8">
            <a:extLst>
              <a:ext uri="{FF2B5EF4-FFF2-40B4-BE49-F238E27FC236}">
                <a16:creationId xmlns:a16="http://schemas.microsoft.com/office/drawing/2014/main" id="{2946994D-CCA3-42E7-BD13-8DD9B62C3F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8763" y="3213100"/>
          <a:ext cx="37179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Equation" r:id="rId7" imgW="1587240" imgH="253800" progId="Equation.3">
                  <p:embed/>
                </p:oleObj>
              </mc:Choice>
              <mc:Fallback>
                <p:oleObj name="Equation" r:id="rId7" imgW="158724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763" y="3213100"/>
                        <a:ext cx="3717925" cy="5175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Rectangle 9">
            <a:extLst>
              <a:ext uri="{FF2B5EF4-FFF2-40B4-BE49-F238E27FC236}">
                <a16:creationId xmlns:a16="http://schemas.microsoft.com/office/drawing/2014/main" id="{74DD5BF9-1B9A-48BB-9E13-804D5AE9B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3933825"/>
            <a:ext cx="8305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If the spectrum is continuous, with real eigenvalues </a:t>
            </a:r>
            <a:r>
              <a:rPr lang="en-US" altLang="zh-CN" sz="2000">
                <a:solidFill>
                  <a:srgbClr val="00FF00"/>
                </a:solidFill>
                <a:latin typeface="Times New Roman" panose="02020603050405020304" pitchFamily="18" charset="0"/>
              </a:rPr>
              <a:t>q(z)</a:t>
            </a:r>
            <a:r>
              <a:rPr lang="en-US" altLang="zh-CN" sz="2000"/>
              <a:t> and associated Dirac orthonormalized eigenfunctions </a:t>
            </a:r>
            <a:r>
              <a:rPr lang="en-US" altLang="zh-CN" sz="2000">
                <a:solidFill>
                  <a:srgbClr val="00FF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baseline="-25000">
                <a:solidFill>
                  <a:srgbClr val="00FF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solidFill>
                  <a:srgbClr val="00FF00"/>
                </a:solidFill>
                <a:latin typeface="Times New Roman" panose="02020603050405020304" pitchFamily="18" charset="0"/>
              </a:rPr>
              <a:t>(x)</a:t>
            </a:r>
            <a:r>
              <a:rPr lang="en-US" altLang="zh-CN" sz="2000"/>
              <a:t>, the probability of getting a result in the range </a:t>
            </a:r>
            <a:r>
              <a:rPr lang="en-US" altLang="zh-CN" sz="2000">
                <a:solidFill>
                  <a:srgbClr val="00FF00"/>
                </a:solidFill>
                <a:latin typeface="Times New Roman" panose="02020603050405020304" pitchFamily="18" charset="0"/>
              </a:rPr>
              <a:t>dz</a:t>
            </a:r>
            <a:r>
              <a:rPr lang="en-US" altLang="zh-CN" sz="2000"/>
              <a:t> is</a:t>
            </a:r>
          </a:p>
        </p:txBody>
      </p:sp>
      <p:graphicFrame>
        <p:nvGraphicFramePr>
          <p:cNvPr id="24581" name="Object 10">
            <a:extLst>
              <a:ext uri="{FF2B5EF4-FFF2-40B4-BE49-F238E27FC236}">
                <a16:creationId xmlns:a16="http://schemas.microsoft.com/office/drawing/2014/main" id="{6A38793F-3B1A-48DA-BCC2-608ABD3211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5072063"/>
          <a:ext cx="46704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name="Equation" r:id="rId9" imgW="1993680" imgH="253800" progId="Equation.3">
                  <p:embed/>
                </p:oleObj>
              </mc:Choice>
              <mc:Fallback>
                <p:oleObj name="Equation" r:id="rId9" imgW="1993680" imgH="253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072063"/>
                        <a:ext cx="4670425" cy="5175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Rectangle 11">
            <a:extLst>
              <a:ext uri="{FF2B5EF4-FFF2-40B4-BE49-F238E27FC236}">
                <a16:creationId xmlns:a16="http://schemas.microsoft.com/office/drawing/2014/main" id="{0959E4F4-10BB-4364-AB10-E293DF99F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661025"/>
            <a:ext cx="7199312" cy="831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Upon measurement, the wave function “collapses” to the corresponding eigen-state!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2">
            <a:extLst>
              <a:ext uri="{FF2B5EF4-FFF2-40B4-BE49-F238E27FC236}">
                <a16:creationId xmlns:a16="http://schemas.microsoft.com/office/drawing/2014/main" id="{671CE183-CEE8-498C-9E12-FF086A27C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327650"/>
            <a:ext cx="852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Here </a:t>
            </a:r>
          </a:p>
        </p:txBody>
      </p:sp>
      <p:graphicFrame>
        <p:nvGraphicFramePr>
          <p:cNvPr id="25602" name="Object 3">
            <a:extLst>
              <a:ext uri="{FF2B5EF4-FFF2-40B4-BE49-F238E27FC236}">
                <a16:creationId xmlns:a16="http://schemas.microsoft.com/office/drawing/2014/main" id="{827586E6-DB9B-4774-8183-10B6D19B0B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5300663"/>
          <a:ext cx="8255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5" name="公式" r:id="rId3" imgW="330120" imgH="241200" progId="Equation.3">
                  <p:embed/>
                </p:oleObj>
              </mc:Choice>
              <mc:Fallback>
                <p:oleObj name="公式" r:id="rId3" imgW="33012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300663"/>
                        <a:ext cx="825500" cy="5270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4">
            <a:extLst>
              <a:ext uri="{FF2B5EF4-FFF2-40B4-BE49-F238E27FC236}">
                <a16:creationId xmlns:a16="http://schemas.microsoft.com/office/drawing/2014/main" id="{4D5EA800-7759-418D-BEC7-D13F51EF4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3" y="1125538"/>
            <a:ext cx="74564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1. As the eigenfunctions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>
                <a:solidFill>
                  <a:srgbClr val="00FF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</a:rPr>
              <a:t>of</a:t>
            </a:r>
            <a:r>
              <a:rPr lang="en-US" altLang="zh-CN" sz="2400">
                <a:solidFill>
                  <a:srgbClr val="00FF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</a:rPr>
              <a:t>an observable operator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400">
                <a:latin typeface="Times New Roman" panose="02020603050405020304" pitchFamily="18" charset="0"/>
              </a:rPr>
              <a:t> are complete, the wave function can be written as a linear combination of them:</a:t>
            </a:r>
          </a:p>
        </p:txBody>
      </p:sp>
      <p:graphicFrame>
        <p:nvGraphicFramePr>
          <p:cNvPr id="25603" name="Object 5">
            <a:extLst>
              <a:ext uri="{FF2B5EF4-FFF2-40B4-BE49-F238E27FC236}">
                <a16:creationId xmlns:a16="http://schemas.microsoft.com/office/drawing/2014/main" id="{3AD792D2-130F-4989-8F96-1FC6061B61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3417888"/>
          <a:ext cx="374332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6" name="Equation" r:id="rId5" imgW="1346040" imgH="342720" progId="Equation.3">
                  <p:embed/>
                </p:oleObj>
              </mc:Choice>
              <mc:Fallback>
                <p:oleObj name="Equation" r:id="rId5" imgW="1346040" imgH="342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417888"/>
                        <a:ext cx="3743325" cy="8302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6">
            <a:extLst>
              <a:ext uri="{FF2B5EF4-FFF2-40B4-BE49-F238E27FC236}">
                <a16:creationId xmlns:a16="http://schemas.microsoft.com/office/drawing/2014/main" id="{82289E5D-ABD2-4D82-87FC-4FC1FB73B6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4352925"/>
          <a:ext cx="54006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7" name="公式" r:id="rId7" imgW="1942920" imgH="279360" progId="Equation.3">
                  <p:embed/>
                </p:oleObj>
              </mc:Choice>
              <mc:Fallback>
                <p:oleObj name="公式" r:id="rId7" imgW="1942920" imgH="2793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352925"/>
                        <a:ext cx="5400675" cy="6762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Rectangle 7">
            <a:extLst>
              <a:ext uri="{FF2B5EF4-FFF2-40B4-BE49-F238E27FC236}">
                <a16:creationId xmlns:a16="http://schemas.microsoft.com/office/drawing/2014/main" id="{D86E90FA-E282-493C-97C1-3B06ED332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5327650"/>
            <a:ext cx="615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is the probability that a measurement of Q would</a:t>
            </a:r>
          </a:p>
        </p:txBody>
      </p:sp>
      <p:sp>
        <p:nvSpPr>
          <p:cNvPr id="25609" name="Rectangle 8">
            <a:extLst>
              <a:ext uri="{FF2B5EF4-FFF2-40B4-BE49-F238E27FC236}">
                <a16:creationId xmlns:a16="http://schemas.microsoft.com/office/drawing/2014/main" id="{C474FC69-E784-4E4B-979C-5B8F1EBC8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805488"/>
            <a:ext cx="2457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yield the value q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00FF00"/>
                </a:solidFill>
                <a:latin typeface="Times New Roman" panose="02020603050405020304" pitchFamily="18" charset="0"/>
              </a:rPr>
              <a:t>.</a:t>
            </a:r>
            <a:endParaRPr lang="en-US" altLang="zh-CN" sz="2400" baseline="-25000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5605" name="Object 9">
            <a:extLst>
              <a:ext uri="{FF2B5EF4-FFF2-40B4-BE49-F238E27FC236}">
                <a16:creationId xmlns:a16="http://schemas.microsoft.com/office/drawing/2014/main" id="{8815E3D5-783E-4875-8E20-62F1FD7E66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514600"/>
          <a:ext cx="34925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name="Equation" r:id="rId9" imgW="1612800" imgH="253800" progId="Equation.3">
                  <p:embed/>
                </p:oleObj>
              </mc:Choice>
              <mc:Fallback>
                <p:oleObj name="Equation" r:id="rId9" imgW="1612800" imgH="25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14600"/>
                        <a:ext cx="3492500" cy="55086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Rectangle 10">
            <a:extLst>
              <a:ext uri="{FF2B5EF4-FFF2-40B4-BE49-F238E27FC236}">
                <a16:creationId xmlns:a16="http://schemas.microsoft.com/office/drawing/2014/main" id="{B9871777-A940-4D72-8E95-BB6AB976B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49275"/>
            <a:ext cx="284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u"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Discrete spectrum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2">
            <a:extLst>
              <a:ext uri="{FF2B5EF4-FFF2-40B4-BE49-F238E27FC236}">
                <a16:creationId xmlns:a16="http://schemas.microsoft.com/office/drawing/2014/main" id="{23D0B486-2C0F-430C-8E54-9177F3C14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" y="692150"/>
            <a:ext cx="521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2. The total probability has got to be one:</a:t>
            </a:r>
          </a:p>
        </p:txBody>
      </p:sp>
      <p:graphicFrame>
        <p:nvGraphicFramePr>
          <p:cNvPr id="26626" name="Object 3">
            <a:extLst>
              <a:ext uri="{FF2B5EF4-FFF2-40B4-BE49-F238E27FC236}">
                <a16:creationId xmlns:a16="http://schemas.microsoft.com/office/drawing/2014/main" id="{0D8BB814-06C9-4CE1-8F1A-F8F3A57F68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1628775"/>
          <a:ext cx="18097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公式" r:id="rId3" imgW="723600" imgH="342720" progId="Equation.3">
                  <p:embed/>
                </p:oleObj>
              </mc:Choice>
              <mc:Fallback>
                <p:oleObj name="公式" r:id="rId3" imgW="723600" imgH="342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628775"/>
                        <a:ext cx="1809750" cy="7493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Rectangle 4">
            <a:extLst>
              <a:ext uri="{FF2B5EF4-FFF2-40B4-BE49-F238E27FC236}">
                <a16:creationId xmlns:a16="http://schemas.microsoft.com/office/drawing/2014/main" id="{8CAFD81E-DC77-4F10-88ED-C88D52F11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13" y="2708275"/>
            <a:ext cx="479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This comes from the normalization of</a:t>
            </a:r>
          </a:p>
        </p:txBody>
      </p:sp>
      <p:graphicFrame>
        <p:nvGraphicFramePr>
          <p:cNvPr id="26627" name="Object 5">
            <a:extLst>
              <a:ext uri="{FF2B5EF4-FFF2-40B4-BE49-F238E27FC236}">
                <a16:creationId xmlns:a16="http://schemas.microsoft.com/office/drawing/2014/main" id="{9B0919F0-B179-4E0E-BF44-F75B0D3C29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5325" y="2779713"/>
          <a:ext cx="11588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Equation" r:id="rId5" imgW="495000" imgH="203040" progId="Equation.3">
                  <p:embed/>
                </p:oleObj>
              </mc:Choice>
              <mc:Fallback>
                <p:oleObj name="Equation" r:id="rId5" imgW="49500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5325" y="2779713"/>
                        <a:ext cx="1158875" cy="41433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6">
            <a:extLst>
              <a:ext uri="{FF2B5EF4-FFF2-40B4-BE49-F238E27FC236}">
                <a16:creationId xmlns:a16="http://schemas.microsoft.com/office/drawing/2014/main" id="{61E0519B-D688-4105-B8D1-28ACFCCEA5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5200" y="3500438"/>
          <a:ext cx="787400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公式" r:id="rId7" imgW="3149280" imgH="457200" progId="Equation.3">
                  <p:embed/>
                </p:oleObj>
              </mc:Choice>
              <mc:Fallback>
                <p:oleObj name="公式" r:id="rId7" imgW="314928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3500438"/>
                        <a:ext cx="7874000" cy="99853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7">
            <a:extLst>
              <a:ext uri="{FF2B5EF4-FFF2-40B4-BE49-F238E27FC236}">
                <a16:creationId xmlns:a16="http://schemas.microsoft.com/office/drawing/2014/main" id="{909D05A1-D4E4-4229-9A55-AE6AD59669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4900" y="4941888"/>
          <a:ext cx="55245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公式" r:id="rId9" imgW="2209680" imgH="342720" progId="Equation.3">
                  <p:embed/>
                </p:oleObj>
              </mc:Choice>
              <mc:Fallback>
                <p:oleObj name="公式" r:id="rId9" imgW="2209680" imgH="3427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4941888"/>
                        <a:ext cx="5524500" cy="7493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>
            <a:extLst>
              <a:ext uri="{FF2B5EF4-FFF2-40B4-BE49-F238E27FC236}">
                <a16:creationId xmlns:a16="http://schemas.microsoft.com/office/drawing/2014/main" id="{DCA86590-5286-4681-B0D0-844C30B77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050925"/>
            <a:ext cx="79200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In an N-dimensional space, the vector is represented by a N-number of its components, with respect to a specified orthonormal basis: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CFBB1481-DA00-425A-BAD0-B0CD5B652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38" y="4156075"/>
            <a:ext cx="4392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We can define operations on vectors:</a:t>
            </a:r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1C623BE9-D37A-4E54-A363-FDCBC72B92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1916113"/>
          <a:ext cx="2278062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公式" r:id="rId3" imgW="990360" imgH="939600" progId="Equation.3">
                  <p:embed/>
                </p:oleObj>
              </mc:Choice>
              <mc:Fallback>
                <p:oleObj name="公式" r:id="rId3" imgW="99036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916113"/>
                        <a:ext cx="2278062" cy="2165350"/>
                      </a:xfrm>
                      <a:prstGeom prst="rect">
                        <a:avLst/>
                      </a:prstGeom>
                      <a:solidFill>
                        <a:srgbClr val="3366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5">
            <a:extLst>
              <a:ext uri="{FF2B5EF4-FFF2-40B4-BE49-F238E27FC236}">
                <a16:creationId xmlns:a16="http://schemas.microsoft.com/office/drawing/2014/main" id="{8FC60300-AACF-4632-B25E-AD3CD945D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33400"/>
            <a:ext cx="1339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</a:rPr>
              <a:t>1. Vector:</a:t>
            </a:r>
          </a:p>
        </p:txBody>
      </p:sp>
      <p:sp>
        <p:nvSpPr>
          <p:cNvPr id="1032" name="Rectangle 6">
            <a:extLst>
              <a:ext uri="{FF2B5EF4-FFF2-40B4-BE49-F238E27FC236}">
                <a16:creationId xmlns:a16="http://schemas.microsoft.com/office/drawing/2014/main" id="{AEA0830E-3470-4B95-8A2E-5EDB9A547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8" y="4435475"/>
            <a:ext cx="2087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/>
              <a:t>the inner product</a:t>
            </a:r>
          </a:p>
        </p:txBody>
      </p:sp>
      <p:graphicFrame>
        <p:nvGraphicFramePr>
          <p:cNvPr id="1027" name="Object 7">
            <a:extLst>
              <a:ext uri="{FF2B5EF4-FFF2-40B4-BE49-F238E27FC236}">
                <a16:creationId xmlns:a16="http://schemas.microsoft.com/office/drawing/2014/main" id="{7A58385F-E3FF-4C20-8BE7-36D8E0FF56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5865813"/>
          <a:ext cx="4351338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公式" r:id="rId5" imgW="1892160" imgH="253800" progId="Equation.3">
                  <p:embed/>
                </p:oleObj>
              </mc:Choice>
              <mc:Fallback>
                <p:oleObj name="公式" r:id="rId5" imgW="1892160" imgH="25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865813"/>
                        <a:ext cx="4351338" cy="58578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8">
            <a:extLst>
              <a:ext uri="{FF2B5EF4-FFF2-40B4-BE49-F238E27FC236}">
                <a16:creationId xmlns:a16="http://schemas.microsoft.com/office/drawing/2014/main" id="{8A0EE25A-3F18-4B5E-A7BB-004912548E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0413" y="2709863"/>
          <a:ext cx="32099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公式" r:id="rId7" imgW="1396800" imgH="253800" progId="Equation.3">
                  <p:embed/>
                </p:oleObj>
              </mc:Choice>
              <mc:Fallback>
                <p:oleObj name="公式" r:id="rId7" imgW="139680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413" y="2709863"/>
                        <a:ext cx="3209925" cy="585787"/>
                      </a:xfrm>
                      <a:prstGeom prst="rect">
                        <a:avLst/>
                      </a:prstGeom>
                      <a:solidFill>
                        <a:srgbClr val="3366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Rectangle 9">
            <a:extLst>
              <a:ext uri="{FF2B5EF4-FFF2-40B4-BE49-F238E27FC236}">
                <a16:creationId xmlns:a16="http://schemas.microsoft.com/office/drawing/2014/main" id="{161303F5-405C-4776-8C90-F732C0831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8" y="3810000"/>
            <a:ext cx="206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the addition and </a:t>
            </a:r>
          </a:p>
        </p:txBody>
      </p:sp>
      <p:sp>
        <p:nvSpPr>
          <p:cNvPr id="1034" name="AutoShape 10">
            <a:extLst>
              <a:ext uri="{FF2B5EF4-FFF2-40B4-BE49-F238E27FC236}">
                <a16:creationId xmlns:a16="http://schemas.microsoft.com/office/drawing/2014/main" id="{E237E7B0-53D1-469D-BF50-C8CAC26D46DD}"/>
              </a:ext>
            </a:extLst>
          </p:cNvPr>
          <p:cNvSpPr>
            <a:spLocks/>
          </p:cNvSpPr>
          <p:nvPr/>
        </p:nvSpPr>
        <p:spPr bwMode="auto">
          <a:xfrm>
            <a:off x="5151438" y="3978275"/>
            <a:ext cx="76200" cy="762000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F090DDFB-4419-413D-8F09-E99DB1634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13" y="4953000"/>
            <a:ext cx="78120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The inner product of two vectors, which generalizes the dot product in three dimensions, is defined by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Rectangle 2">
            <a:extLst>
              <a:ext uri="{FF2B5EF4-FFF2-40B4-BE49-F238E27FC236}">
                <a16:creationId xmlns:a16="http://schemas.microsoft.com/office/drawing/2014/main" id="{4A892751-3ED8-4D71-A405-1F033A6D4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692150"/>
            <a:ext cx="82089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3. The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expectation value </a:t>
            </a:r>
            <a:r>
              <a:rPr lang="en-US" altLang="zh-CN" sz="2400">
                <a:latin typeface="Times New Roman" panose="02020603050405020304" pitchFamily="18" charset="0"/>
              </a:rPr>
              <a:t>of Q should be the sum over all possible outcomes of the eigenvalue times the probability of getting that eigenvalue:</a:t>
            </a:r>
          </a:p>
        </p:txBody>
      </p:sp>
      <p:graphicFrame>
        <p:nvGraphicFramePr>
          <p:cNvPr id="27650" name="Object 3">
            <a:extLst>
              <a:ext uri="{FF2B5EF4-FFF2-40B4-BE49-F238E27FC236}">
                <a16:creationId xmlns:a16="http://schemas.microsoft.com/office/drawing/2014/main" id="{B5AAD37F-47A9-486D-8568-E9F48BF856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2276475"/>
          <a:ext cx="26670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name="公式" r:id="rId3" imgW="1066680" imgH="342720" progId="Equation.3">
                  <p:embed/>
                </p:oleObj>
              </mc:Choice>
              <mc:Fallback>
                <p:oleObj name="公式" r:id="rId3" imgW="1066680" imgH="342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276475"/>
                        <a:ext cx="2667000" cy="7493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Rectangle 4">
            <a:extLst>
              <a:ext uri="{FF2B5EF4-FFF2-40B4-BE49-F238E27FC236}">
                <a16:creationId xmlns:a16="http://schemas.microsoft.com/office/drawing/2014/main" id="{1C1ACBD5-23F7-4FB0-8A96-E94E05165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9972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Proof:</a:t>
            </a:r>
          </a:p>
        </p:txBody>
      </p:sp>
      <p:graphicFrame>
        <p:nvGraphicFramePr>
          <p:cNvPr id="27651" name="Object 5">
            <a:extLst>
              <a:ext uri="{FF2B5EF4-FFF2-40B4-BE49-F238E27FC236}">
                <a16:creationId xmlns:a16="http://schemas.microsoft.com/office/drawing/2014/main" id="{47975DDD-E75B-4B5C-BB28-C6108951A0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8563" y="3643313"/>
          <a:ext cx="24130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8" name="公式" r:id="rId5" imgW="965160" imgH="266400" progId="Equation.3">
                  <p:embed/>
                </p:oleObj>
              </mc:Choice>
              <mc:Fallback>
                <p:oleObj name="公式" r:id="rId5" imgW="965160" imgH="26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3643313"/>
                        <a:ext cx="2413000" cy="58261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6">
            <a:extLst>
              <a:ext uri="{FF2B5EF4-FFF2-40B4-BE49-F238E27FC236}">
                <a16:creationId xmlns:a16="http://schemas.microsoft.com/office/drawing/2014/main" id="{B01CAE11-A258-461A-BD45-27821D2BD8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5050" y="3427413"/>
          <a:ext cx="400050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" name="公式" r:id="rId7" imgW="1600200" imgH="457200" progId="Equation.3">
                  <p:embed/>
                </p:oleObj>
              </mc:Choice>
              <mc:Fallback>
                <p:oleObj name="公式" r:id="rId7" imgW="16002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3427413"/>
                        <a:ext cx="4000500" cy="99853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7">
            <a:extLst>
              <a:ext uri="{FF2B5EF4-FFF2-40B4-BE49-F238E27FC236}">
                <a16:creationId xmlns:a16="http://schemas.microsoft.com/office/drawing/2014/main" id="{6960001D-A806-4A2B-9C37-ED510D056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0225" y="5343525"/>
          <a:ext cx="20637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0" name="公式" r:id="rId9" imgW="825480" imgH="342720" progId="Equation.3">
                  <p:embed/>
                </p:oleObj>
              </mc:Choice>
              <mc:Fallback>
                <p:oleObj name="公式" r:id="rId9" imgW="825480" imgH="3427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5343525"/>
                        <a:ext cx="2063750" cy="7493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8">
            <a:extLst>
              <a:ext uri="{FF2B5EF4-FFF2-40B4-BE49-F238E27FC236}">
                <a16:creationId xmlns:a16="http://schemas.microsoft.com/office/drawing/2014/main" id="{5AD5B0B3-9A97-4509-B95E-628289EB1E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6263" y="4478338"/>
          <a:ext cx="62547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1" name="公式" r:id="rId11" imgW="2501640" imgH="342720" progId="Equation.3">
                  <p:embed/>
                </p:oleObj>
              </mc:Choice>
              <mc:Fallback>
                <p:oleObj name="公式" r:id="rId11" imgW="2501640" imgH="3427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4478338"/>
                        <a:ext cx="6254750" cy="7493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Rectangle 2">
            <a:extLst>
              <a:ext uri="{FF2B5EF4-FFF2-40B4-BE49-F238E27FC236}">
                <a16:creationId xmlns:a16="http://schemas.microsoft.com/office/drawing/2014/main" id="{F4ACF6FC-69C8-4BF2-93BD-3D8566833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27038"/>
            <a:ext cx="328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u"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Continuous spectrum</a:t>
            </a:r>
          </a:p>
        </p:txBody>
      </p:sp>
      <p:sp>
        <p:nvSpPr>
          <p:cNvPr id="28680" name="Rectangle 3">
            <a:extLst>
              <a:ext uri="{FF2B5EF4-FFF2-40B4-BE49-F238E27FC236}">
                <a16:creationId xmlns:a16="http://schemas.microsoft.com/office/drawing/2014/main" id="{E5E3BB98-9A7D-4A80-8724-0C6367D34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30275"/>
            <a:ext cx="324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1. Position measurement</a:t>
            </a:r>
          </a:p>
        </p:txBody>
      </p:sp>
      <p:grpSp>
        <p:nvGrpSpPr>
          <p:cNvPr id="28681" name="Group 4">
            <a:extLst>
              <a:ext uri="{FF2B5EF4-FFF2-40B4-BE49-F238E27FC236}">
                <a16:creationId xmlns:a16="http://schemas.microsoft.com/office/drawing/2014/main" id="{ED4448EF-D043-4F4C-A9F0-707AEE390CD3}"/>
              </a:ext>
            </a:extLst>
          </p:cNvPr>
          <p:cNvGrpSpPr>
            <a:grpSpLocks/>
          </p:cNvGrpSpPr>
          <p:nvPr/>
        </p:nvGrpSpPr>
        <p:grpSpPr bwMode="auto">
          <a:xfrm>
            <a:off x="325438" y="1435100"/>
            <a:ext cx="8424862" cy="1552575"/>
            <a:chOff x="205" y="904"/>
            <a:chExt cx="5307" cy="978"/>
          </a:xfrm>
        </p:grpSpPr>
        <p:sp>
          <p:nvSpPr>
            <p:cNvPr id="28684" name="Rectangle 5">
              <a:extLst>
                <a:ext uri="{FF2B5EF4-FFF2-40B4-BE49-F238E27FC236}">
                  <a16:creationId xmlns:a16="http://schemas.microsoft.com/office/drawing/2014/main" id="{348DE279-FA26-4515-81C9-CC4E4D60B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" y="904"/>
              <a:ext cx="5307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A measurement of position </a:t>
              </a:r>
              <a:r>
                <a:rPr lang="en-US" altLang="zh-CN" sz="2400">
                  <a:solidFill>
                    <a:srgbClr val="00FF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400">
                  <a:latin typeface="Times New Roman" panose="02020603050405020304" pitchFamily="18" charset="0"/>
                </a:rPr>
                <a:t> on a particle in state </a:t>
              </a:r>
              <a:r>
                <a:rPr lang="el-GR" altLang="zh-CN" sz="2400">
                  <a:solidFill>
                    <a:srgbClr val="00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Ψ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must return one of the eigenvalues of the position operator      . In Example 3.3 we know that every real number </a:t>
              </a:r>
              <a:r>
                <a:rPr lang="en-US" altLang="zh-CN" sz="2400">
                  <a:solidFill>
                    <a:srgbClr val="00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is an eigenvalue of       , and its corresponding eigenfunction is</a:t>
              </a:r>
              <a:endParaRPr lang="el-GR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8677" name="Object 6">
              <a:extLst>
                <a:ext uri="{FF2B5EF4-FFF2-40B4-BE49-F238E27FC236}">
                  <a16:creationId xmlns:a16="http://schemas.microsoft.com/office/drawing/2014/main" id="{87E7C0D1-4823-4681-8A4C-819FFDCA76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9" y="1176"/>
            <a:ext cx="200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5" name="公式" r:id="rId3" imgW="126720" imgH="177480" progId="Equation.3">
                    <p:embed/>
                  </p:oleObj>
                </mc:Choice>
                <mc:Fallback>
                  <p:oleObj name="公式" r:id="rId3" imgW="126720" imgH="1774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9" y="1176"/>
                          <a:ext cx="200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8" name="Object 7">
              <a:extLst>
                <a:ext uri="{FF2B5EF4-FFF2-40B4-BE49-F238E27FC236}">
                  <a16:creationId xmlns:a16="http://schemas.microsoft.com/office/drawing/2014/main" id="{1B260575-40EB-44F3-AA90-5F996E7F30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8" y="1403"/>
            <a:ext cx="200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6" name="公式" r:id="rId5" imgW="126720" imgH="177480" progId="Equation.3">
                    <p:embed/>
                  </p:oleObj>
                </mc:Choice>
                <mc:Fallback>
                  <p:oleObj name="公式" r:id="rId5" imgW="126720" imgH="1774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1403"/>
                          <a:ext cx="200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674" name="Object 8">
            <a:extLst>
              <a:ext uri="{FF2B5EF4-FFF2-40B4-BE49-F238E27FC236}">
                <a16:creationId xmlns:a16="http://schemas.microsoft.com/office/drawing/2014/main" id="{C4AB6A7C-4901-4D27-96BD-D0544E6DA1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9263" y="3090863"/>
          <a:ext cx="236061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7" name="Equation" r:id="rId7" imgW="1041120" imgH="241200" progId="Equation.3">
                  <p:embed/>
                </p:oleObj>
              </mc:Choice>
              <mc:Fallback>
                <p:oleObj name="Equation" r:id="rId7" imgW="104112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3090863"/>
                        <a:ext cx="2360612" cy="54768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Rectangle 9">
            <a:extLst>
              <a:ext uri="{FF2B5EF4-FFF2-40B4-BE49-F238E27FC236}">
                <a16:creationId xmlns:a16="http://schemas.microsoft.com/office/drawing/2014/main" id="{CD19E27B-494C-4692-9AED-4091E5D3D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667125"/>
            <a:ext cx="8208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Evidently, the measurement probability of getting </a:t>
            </a:r>
            <a:r>
              <a:rPr lang="en-US" altLang="zh-CN" sz="2400">
                <a:solidFill>
                  <a:srgbClr val="00FF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>
                <a:latin typeface="Times New Roman" panose="02020603050405020304" pitchFamily="18" charset="0"/>
              </a:rPr>
              <a:t> is related to </a:t>
            </a:r>
          </a:p>
        </p:txBody>
      </p:sp>
      <p:graphicFrame>
        <p:nvGraphicFramePr>
          <p:cNvPr id="28675" name="Object 10">
            <a:extLst>
              <a:ext uri="{FF2B5EF4-FFF2-40B4-BE49-F238E27FC236}">
                <a16:creationId xmlns:a16="http://schemas.microsoft.com/office/drawing/2014/main" id="{A9636724-0357-4955-AFD6-B7B96A6E09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314825"/>
          <a:ext cx="79057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8" name="公式" r:id="rId9" imgW="2844720" imgH="279360" progId="Equation.3">
                  <p:embed/>
                </p:oleObj>
              </mc:Choice>
              <mc:Fallback>
                <p:oleObj name="公式" r:id="rId9" imgW="2844720" imgH="2793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314825"/>
                        <a:ext cx="7905750" cy="6762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3" name="Rectangle 11">
            <a:extLst>
              <a:ext uri="{FF2B5EF4-FFF2-40B4-BE49-F238E27FC236}">
                <a16:creationId xmlns:a16="http://schemas.microsoft.com/office/drawing/2014/main" id="{5D6D2B3D-BCFE-44EE-9B7C-2DEBC590B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35550"/>
            <a:ext cx="8280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Then, the probability of getting a result around </a:t>
            </a:r>
            <a:r>
              <a:rPr lang="en-US" altLang="zh-CN" sz="2400">
                <a:solidFill>
                  <a:srgbClr val="00FF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>
                <a:latin typeface="Times New Roman" panose="02020603050405020304" pitchFamily="18" charset="0"/>
              </a:rPr>
              <a:t> in the range of </a:t>
            </a:r>
            <a:r>
              <a:rPr lang="en-US" altLang="zh-CN" sz="2400">
                <a:solidFill>
                  <a:srgbClr val="00FF00"/>
                </a:solidFill>
                <a:latin typeface="Times New Roman" panose="02020603050405020304" pitchFamily="18" charset="0"/>
              </a:rPr>
              <a:t>dy</a:t>
            </a:r>
            <a:r>
              <a:rPr lang="en-US" altLang="zh-CN" sz="2400">
                <a:latin typeface="Times New Roman" panose="02020603050405020304" pitchFamily="18" charset="0"/>
              </a:rPr>
              <a:t> is</a:t>
            </a:r>
          </a:p>
        </p:txBody>
      </p:sp>
      <p:graphicFrame>
        <p:nvGraphicFramePr>
          <p:cNvPr id="28676" name="Object 12">
            <a:extLst>
              <a:ext uri="{FF2B5EF4-FFF2-40B4-BE49-F238E27FC236}">
                <a16:creationId xmlns:a16="http://schemas.microsoft.com/office/drawing/2014/main" id="{0C669B32-6C3D-4DB7-AB25-EB687A212E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7100" y="5683250"/>
          <a:ext cx="434181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9" name="公式" r:id="rId11" imgW="1562040" imgH="228600" progId="Equation.3">
                  <p:embed/>
                </p:oleObj>
              </mc:Choice>
              <mc:Fallback>
                <p:oleObj name="公式" r:id="rId11" imgW="156204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5683250"/>
                        <a:ext cx="4341813" cy="55403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2">
            <a:extLst>
              <a:ext uri="{FF2B5EF4-FFF2-40B4-BE49-F238E27FC236}">
                <a16:creationId xmlns:a16="http://schemas.microsoft.com/office/drawing/2014/main" id="{60E66122-438E-43A1-BA2F-EEEEF8008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49275"/>
            <a:ext cx="446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2. Momentum measurement</a:t>
            </a:r>
          </a:p>
        </p:txBody>
      </p:sp>
      <p:sp>
        <p:nvSpPr>
          <p:cNvPr id="29703" name="Rectangle 3">
            <a:extLst>
              <a:ext uri="{FF2B5EF4-FFF2-40B4-BE49-F238E27FC236}">
                <a16:creationId xmlns:a16="http://schemas.microsoft.com/office/drawing/2014/main" id="{0FB1E9D9-B10F-499B-A570-83CD76662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25538"/>
            <a:ext cx="79930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The eigenfunction of the momentum operator </a:t>
            </a:r>
            <a:r>
              <a:rPr lang="en-US" altLang="zh-CN" sz="2400">
                <a:solidFill>
                  <a:srgbClr val="00FF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400">
                <a:latin typeface="Times New Roman" panose="02020603050405020304" pitchFamily="18" charset="0"/>
              </a:rPr>
              <a:t>with eigenvalue  </a:t>
            </a:r>
            <a:r>
              <a:rPr lang="en-US" altLang="zh-CN" sz="2400">
                <a:solidFill>
                  <a:srgbClr val="00FF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>
                <a:latin typeface="Times New Roman" panose="02020603050405020304" pitchFamily="18" charset="0"/>
              </a:rPr>
              <a:t> is</a:t>
            </a:r>
            <a:endParaRPr lang="el-GR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698" name="Object 4">
            <a:extLst>
              <a:ext uri="{FF2B5EF4-FFF2-40B4-BE49-F238E27FC236}">
                <a16:creationId xmlns:a16="http://schemas.microsoft.com/office/drawing/2014/main" id="{ACE07421-4EB8-4D50-9171-5694D4B38E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6325" y="1125538"/>
          <a:ext cx="3810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name="公式" r:id="rId3" imgW="152280" imgH="203040" progId="Equation.3">
                  <p:embed/>
                </p:oleObj>
              </mc:Choice>
              <mc:Fallback>
                <p:oleObj name="公式" r:id="rId3" imgW="1522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125538"/>
                        <a:ext cx="3810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5">
            <a:extLst>
              <a:ext uri="{FF2B5EF4-FFF2-40B4-BE49-F238E27FC236}">
                <a16:creationId xmlns:a16="http://schemas.microsoft.com/office/drawing/2014/main" id="{87071024-38C0-4786-AEBD-71BB6767EB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1773238"/>
          <a:ext cx="30924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name="公式" r:id="rId5" imgW="1206360" imgH="419040" progId="Equation.3">
                  <p:embed/>
                </p:oleObj>
              </mc:Choice>
              <mc:Fallback>
                <p:oleObj name="公式" r:id="rId5" imgW="120636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773238"/>
                        <a:ext cx="3092450" cy="10715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Rectangle 6">
            <a:extLst>
              <a:ext uri="{FF2B5EF4-FFF2-40B4-BE49-F238E27FC236}">
                <a16:creationId xmlns:a16="http://schemas.microsoft.com/office/drawing/2014/main" id="{AC66F157-E65A-48C9-8E53-99E770B63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997200"/>
            <a:ext cx="57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so</a:t>
            </a:r>
          </a:p>
        </p:txBody>
      </p:sp>
      <p:graphicFrame>
        <p:nvGraphicFramePr>
          <p:cNvPr id="29700" name="Object 7">
            <a:extLst>
              <a:ext uri="{FF2B5EF4-FFF2-40B4-BE49-F238E27FC236}">
                <a16:creationId xmlns:a16="http://schemas.microsoft.com/office/drawing/2014/main" id="{F950EA3D-0239-43F0-8869-D322DA2DB3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3213100"/>
          <a:ext cx="617061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2" name="公式" r:id="rId7" imgW="2539800" imgH="419040" progId="Equation.3">
                  <p:embed/>
                </p:oleObj>
              </mc:Choice>
              <mc:Fallback>
                <p:oleObj name="公式" r:id="rId7" imgW="253980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213100"/>
                        <a:ext cx="6170613" cy="101441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Rectangle 8">
            <a:extLst>
              <a:ext uri="{FF2B5EF4-FFF2-40B4-BE49-F238E27FC236}">
                <a16:creationId xmlns:a16="http://schemas.microsoft.com/office/drawing/2014/main" id="{D9591CCE-0C4F-474C-A97B-4C74923E2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437063"/>
            <a:ext cx="76327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Then, the probability of getting a result around </a:t>
            </a:r>
            <a:r>
              <a:rPr lang="en-US" altLang="zh-CN" sz="2400">
                <a:solidFill>
                  <a:srgbClr val="00FF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>
                <a:latin typeface="Times New Roman" panose="02020603050405020304" pitchFamily="18" charset="0"/>
              </a:rPr>
              <a:t> in the range of </a:t>
            </a:r>
            <a:r>
              <a:rPr lang="en-US" altLang="zh-CN" sz="2400">
                <a:solidFill>
                  <a:srgbClr val="00FF00"/>
                </a:solidFill>
                <a:latin typeface="Times New Roman" panose="02020603050405020304" pitchFamily="18" charset="0"/>
              </a:rPr>
              <a:t>dp</a:t>
            </a:r>
            <a:r>
              <a:rPr lang="en-US" altLang="zh-CN" sz="2400">
                <a:latin typeface="Times New Roman" panose="02020603050405020304" pitchFamily="18" charset="0"/>
              </a:rPr>
              <a:t> is</a:t>
            </a:r>
          </a:p>
        </p:txBody>
      </p:sp>
      <p:graphicFrame>
        <p:nvGraphicFramePr>
          <p:cNvPr id="29701" name="Object 9">
            <a:extLst>
              <a:ext uri="{FF2B5EF4-FFF2-40B4-BE49-F238E27FC236}">
                <a16:creationId xmlns:a16="http://schemas.microsoft.com/office/drawing/2014/main" id="{765DA39B-F603-4848-9611-3647757B79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5373688"/>
          <a:ext cx="19050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3" name="公式" r:id="rId9" imgW="685800" imgH="228600" progId="Equation.3">
                  <p:embed/>
                </p:oleObj>
              </mc:Choice>
              <mc:Fallback>
                <p:oleObj name="公式" r:id="rId9" imgW="6858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373688"/>
                        <a:ext cx="1905000" cy="55403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8" name="Rectangle 2">
            <a:extLst>
              <a:ext uri="{FF2B5EF4-FFF2-40B4-BE49-F238E27FC236}">
                <a16:creationId xmlns:a16="http://schemas.microsoft.com/office/drawing/2014/main" id="{280B1E31-DDEC-4C25-BA71-6155AFF88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76250"/>
            <a:ext cx="79930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Because </a:t>
            </a:r>
            <a:r>
              <a:rPr lang="en-US" altLang="zh-CN" sz="2400">
                <a:solidFill>
                  <a:srgbClr val="00FF00"/>
                </a:solidFill>
                <a:latin typeface="Times New Roman" panose="02020603050405020304" pitchFamily="18" charset="0"/>
              </a:rPr>
              <a:t>c(p)</a:t>
            </a:r>
            <a:r>
              <a:rPr lang="en-US" altLang="zh-CN" sz="2400">
                <a:latin typeface="Times New Roman" panose="02020603050405020304" pitchFamily="18" charset="0"/>
              </a:rPr>
              <a:t> is such an important quantity that we give it a </a:t>
            </a:r>
            <a:r>
              <a:rPr lang="en-US" altLang="zh-CN" sz="2400" u="sng">
                <a:latin typeface="Times New Roman" panose="02020603050405020304" pitchFamily="18" charset="0"/>
              </a:rPr>
              <a:t>special name</a:t>
            </a:r>
            <a:r>
              <a:rPr lang="en-US" altLang="zh-CN" sz="2400">
                <a:latin typeface="Times New Roman" panose="02020603050405020304" pitchFamily="18" charset="0"/>
              </a:rPr>
              <a:t> and </a:t>
            </a:r>
            <a:r>
              <a:rPr lang="en-US" altLang="zh-CN" sz="2400" u="sng">
                <a:latin typeface="Times New Roman" panose="02020603050405020304" pitchFamily="18" charset="0"/>
              </a:rPr>
              <a:t>symbol</a:t>
            </a:r>
            <a:r>
              <a:rPr lang="en-US" altLang="zh-CN" sz="2400">
                <a:latin typeface="Times New Roman" panose="02020603050405020304" pitchFamily="18" charset="0"/>
              </a:rPr>
              <a:t>:</a:t>
            </a:r>
            <a:endParaRPr lang="en-US" altLang="zh-CN" sz="2400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9" name="Rectangle 3">
            <a:extLst>
              <a:ext uri="{FF2B5EF4-FFF2-40B4-BE49-F238E27FC236}">
                <a16:creationId xmlns:a16="http://schemas.microsoft.com/office/drawing/2014/main" id="{6AF0F9E8-7EBB-489F-9B59-23A10B8DC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341438"/>
            <a:ext cx="4656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the momentum space wave function</a:t>
            </a:r>
            <a:r>
              <a:rPr lang="en-US" altLang="zh-CN" sz="2400">
                <a:solidFill>
                  <a:srgbClr val="00FF00"/>
                </a:solidFill>
                <a:latin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30722" name="Object 4">
            <a:extLst>
              <a:ext uri="{FF2B5EF4-FFF2-40B4-BE49-F238E27FC236}">
                <a16:creationId xmlns:a16="http://schemas.microsoft.com/office/drawing/2014/main" id="{7B6A63A1-1319-427A-88AD-9FE5B365C3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3913" y="1341438"/>
          <a:ext cx="14112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1" name="公式" r:id="rId3" imgW="507960" imgH="203040" progId="Equation.3">
                  <p:embed/>
                </p:oleObj>
              </mc:Choice>
              <mc:Fallback>
                <p:oleObj name="公式" r:id="rId3" imgW="50796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913" y="1341438"/>
                        <a:ext cx="1411287" cy="4921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30" name="Group 5">
            <a:extLst>
              <a:ext uri="{FF2B5EF4-FFF2-40B4-BE49-F238E27FC236}">
                <a16:creationId xmlns:a16="http://schemas.microsoft.com/office/drawing/2014/main" id="{7CE23AFC-7C3D-492C-9A13-C3D8B755CB36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844675"/>
            <a:ext cx="8577262" cy="996950"/>
            <a:chOff x="431" y="1299"/>
            <a:chExt cx="5403" cy="628"/>
          </a:xfrm>
        </p:grpSpPr>
        <p:sp>
          <p:nvSpPr>
            <p:cNvPr id="30734" name="Rectangle 6">
              <a:extLst>
                <a:ext uri="{FF2B5EF4-FFF2-40B4-BE49-F238E27FC236}">
                  <a16:creationId xmlns:a16="http://schemas.microsoft.com/office/drawing/2014/main" id="{9D0C9FE0-FB7C-465D-B434-D02646592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344"/>
              <a:ext cx="4853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Actually, the momentum space wave function                   is the Fourier transform of the position space wave function </a:t>
              </a:r>
            </a:p>
          </p:txBody>
        </p:sp>
        <p:graphicFrame>
          <p:nvGraphicFramePr>
            <p:cNvPr id="30726" name="Object 7">
              <a:extLst>
                <a:ext uri="{FF2B5EF4-FFF2-40B4-BE49-F238E27FC236}">
                  <a16:creationId xmlns:a16="http://schemas.microsoft.com/office/drawing/2014/main" id="{B71B1AD4-CFE4-4B90-ADFF-2779B09E0A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60" y="1299"/>
            <a:ext cx="823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2" name="公式" r:id="rId5" imgW="469800" imgH="203040" progId="Equation.3">
                    <p:embed/>
                  </p:oleObj>
                </mc:Choice>
                <mc:Fallback>
                  <p:oleObj name="公式" r:id="rId5" imgW="469800" imgH="2030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0" y="1299"/>
                          <a:ext cx="823" cy="31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7" name="Object 8">
              <a:extLst>
                <a:ext uri="{FF2B5EF4-FFF2-40B4-BE49-F238E27FC236}">
                  <a16:creationId xmlns:a16="http://schemas.microsoft.com/office/drawing/2014/main" id="{94399B89-D095-4337-BF95-A5BC3D1E03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67" y="1617"/>
            <a:ext cx="867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3" name="公式" r:id="rId7" imgW="495000" imgH="203040" progId="Equation.3">
                    <p:embed/>
                  </p:oleObj>
                </mc:Choice>
                <mc:Fallback>
                  <p:oleObj name="公式" r:id="rId7" imgW="495000" imgH="2030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7" y="1617"/>
                          <a:ext cx="867" cy="31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23" name="Object 9">
            <a:extLst>
              <a:ext uri="{FF2B5EF4-FFF2-40B4-BE49-F238E27FC236}">
                <a16:creationId xmlns:a16="http://schemas.microsoft.com/office/drawing/2014/main" id="{C80C37F8-24CA-4C71-BC69-6093BE2A37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2565400"/>
          <a:ext cx="512127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4" name="公式" r:id="rId9" imgW="2108160" imgH="419040" progId="Equation.3">
                  <p:embed/>
                </p:oleObj>
              </mc:Choice>
              <mc:Fallback>
                <p:oleObj name="公式" r:id="rId9" imgW="210816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565400"/>
                        <a:ext cx="5121275" cy="101441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10">
            <a:extLst>
              <a:ext uri="{FF2B5EF4-FFF2-40B4-BE49-F238E27FC236}">
                <a16:creationId xmlns:a16="http://schemas.microsoft.com/office/drawing/2014/main" id="{588BAABB-0097-40F5-A28E-2D37706555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3500438"/>
          <a:ext cx="5029200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5" name="公式" r:id="rId11" imgW="2070000" imgH="419040" progId="Equation.3">
                  <p:embed/>
                </p:oleObj>
              </mc:Choice>
              <mc:Fallback>
                <p:oleObj name="公式" r:id="rId11" imgW="2070000" imgH="419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500438"/>
                        <a:ext cx="5029200" cy="101441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Rectangle 11">
            <a:extLst>
              <a:ext uri="{FF2B5EF4-FFF2-40B4-BE49-F238E27FC236}">
                <a16:creationId xmlns:a16="http://schemas.microsoft.com/office/drawing/2014/main" id="{4317A397-BB1B-4940-AF57-E9A343A4D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437063"/>
            <a:ext cx="79216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According to the generalized statistical interpretation, the probability that a measurement of momentum would yield a result in the range </a:t>
            </a:r>
            <a:r>
              <a:rPr lang="en-US" altLang="zh-CN" sz="2400">
                <a:solidFill>
                  <a:srgbClr val="00FF00"/>
                </a:solidFill>
                <a:latin typeface="Times New Roman" panose="02020603050405020304" pitchFamily="18" charset="0"/>
              </a:rPr>
              <a:t>dp</a:t>
            </a:r>
            <a:r>
              <a:rPr lang="en-US" altLang="zh-CN" sz="2400">
                <a:latin typeface="Times New Roman" panose="02020603050405020304" pitchFamily="18" charset="0"/>
              </a:rPr>
              <a:t> is</a:t>
            </a:r>
            <a:endParaRPr lang="en-US" altLang="zh-CN" sz="2400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2" name="Line 12">
            <a:extLst>
              <a:ext uri="{FF2B5EF4-FFF2-40B4-BE49-F238E27FC236}">
                <a16:creationId xmlns:a16="http://schemas.microsoft.com/office/drawing/2014/main" id="{E95BDD5C-5550-4A8D-8247-1A1F5F27B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6488" y="12684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3" name="Line 13">
            <a:extLst>
              <a:ext uri="{FF2B5EF4-FFF2-40B4-BE49-F238E27FC236}">
                <a16:creationId xmlns:a16="http://schemas.microsoft.com/office/drawing/2014/main" id="{F660239F-53A6-4AF1-94EA-1B92BFD174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1066800"/>
            <a:ext cx="2092325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725" name="Object 14">
            <a:extLst>
              <a:ext uri="{FF2B5EF4-FFF2-40B4-BE49-F238E27FC236}">
                <a16:creationId xmlns:a16="http://schemas.microsoft.com/office/drawing/2014/main" id="{364909C4-10EA-4A66-B4F3-2385D3F593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876925"/>
          <a:ext cx="24003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6" name="公式" r:id="rId13" imgW="863280" imgH="228600" progId="Equation.3">
                  <p:embed/>
                </p:oleObj>
              </mc:Choice>
              <mc:Fallback>
                <p:oleObj name="公式" r:id="rId13" imgW="86328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876925"/>
                        <a:ext cx="2400300" cy="55403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>
            <a:extLst>
              <a:ext uri="{FF2B5EF4-FFF2-40B4-BE49-F238E27FC236}">
                <a16:creationId xmlns:a16="http://schemas.microsoft.com/office/drawing/2014/main" id="{5EFFA2F9-D29C-43C5-A8DA-D1FBED321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76250"/>
            <a:ext cx="81359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Example 3.4:  </a:t>
            </a:r>
            <a:r>
              <a:rPr lang="en-US" altLang="zh-CN" sz="2400">
                <a:latin typeface="Times New Roman" panose="02020603050405020304" pitchFamily="18" charset="0"/>
              </a:rPr>
              <a:t>A particle of mass m is bound in the delta function well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V(x)=-</a:t>
            </a:r>
            <a:r>
              <a:rPr lang="el-GR" altLang="zh-CN" sz="240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αδ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(x). </a:t>
            </a:r>
            <a:r>
              <a:rPr lang="en-US" altLang="zh-CN" sz="2400">
                <a:latin typeface="Times New Roman" panose="02020603050405020304" pitchFamily="18" charset="0"/>
              </a:rPr>
              <a:t>What is the probability that a measurement of its momentum would yield a value greater than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=m</a:t>
            </a:r>
            <a:r>
              <a:rPr lang="el-GR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α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/h ? </a:t>
            </a:r>
          </a:p>
        </p:txBody>
      </p:sp>
      <p:sp>
        <p:nvSpPr>
          <p:cNvPr id="31750" name="Rectangle 3">
            <a:extLst>
              <a:ext uri="{FF2B5EF4-FFF2-40B4-BE49-F238E27FC236}">
                <a16:creationId xmlns:a16="http://schemas.microsoft.com/office/drawing/2014/main" id="{1655CC75-8645-43A1-9B76-8D6B63E36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916113"/>
            <a:ext cx="8135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Solution:  </a:t>
            </a:r>
            <a:r>
              <a:rPr lang="en-US" altLang="zh-CN" sz="2400">
                <a:latin typeface="Times New Roman" panose="02020603050405020304" pitchFamily="18" charset="0"/>
              </a:rPr>
              <a:t>The (position space) wave function is therefore</a:t>
            </a:r>
          </a:p>
        </p:txBody>
      </p:sp>
      <p:graphicFrame>
        <p:nvGraphicFramePr>
          <p:cNvPr id="31746" name="Object 4">
            <a:extLst>
              <a:ext uri="{FF2B5EF4-FFF2-40B4-BE49-F238E27FC236}">
                <a16:creationId xmlns:a16="http://schemas.microsoft.com/office/drawing/2014/main" id="{42125FAE-5857-4FF5-91E6-155F95205A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0625" y="2636838"/>
          <a:ext cx="467677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公式" r:id="rId3" imgW="1688760" imgH="431640" progId="Equation.3">
                  <p:embed/>
                </p:oleObj>
              </mc:Choice>
              <mc:Fallback>
                <p:oleObj name="公式" r:id="rId3" imgW="16887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2636838"/>
                        <a:ext cx="4676775" cy="10985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5">
            <a:extLst>
              <a:ext uri="{FF2B5EF4-FFF2-40B4-BE49-F238E27FC236}">
                <a16:creationId xmlns:a16="http://schemas.microsoft.com/office/drawing/2014/main" id="{5AD07E21-2BF3-4651-B1F5-BCC19C2B70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2636838"/>
          <a:ext cx="16065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name="公式" r:id="rId5" imgW="723600" imgH="419040" progId="Equation.3">
                  <p:embed/>
                </p:oleObj>
              </mc:Choice>
              <mc:Fallback>
                <p:oleObj name="公式" r:id="rId5" imgW="72360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636838"/>
                        <a:ext cx="1606550" cy="9302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6">
            <a:extLst>
              <a:ext uri="{FF2B5EF4-FFF2-40B4-BE49-F238E27FC236}">
                <a16:creationId xmlns:a16="http://schemas.microsoft.com/office/drawing/2014/main" id="{EA3CA790-0950-4060-9B06-7E60FA7E6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933825"/>
            <a:ext cx="6735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Then the momentum space wave function is therefore</a:t>
            </a:r>
          </a:p>
        </p:txBody>
      </p:sp>
      <p:graphicFrame>
        <p:nvGraphicFramePr>
          <p:cNvPr id="31748" name="Object 7">
            <a:extLst>
              <a:ext uri="{FF2B5EF4-FFF2-40B4-BE49-F238E27FC236}">
                <a16:creationId xmlns:a16="http://schemas.microsoft.com/office/drawing/2014/main" id="{EC2C75D8-425E-4107-9E79-BEC0C21753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724400"/>
          <a:ext cx="697230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name="公式" r:id="rId7" imgW="2869920" imgH="457200" progId="Equation.3">
                  <p:embed/>
                </p:oleObj>
              </mc:Choice>
              <mc:Fallback>
                <p:oleObj name="公式" r:id="rId7" imgW="286992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724400"/>
                        <a:ext cx="6972300" cy="11064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Line 8">
            <a:extLst>
              <a:ext uri="{FF2B5EF4-FFF2-40B4-BE49-F238E27FC236}">
                <a16:creationId xmlns:a16="http://schemas.microsoft.com/office/drawing/2014/main" id="{9EF610EA-9A7E-408D-896C-17B6061C73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7150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>
            <a:extLst>
              <a:ext uri="{FF2B5EF4-FFF2-40B4-BE49-F238E27FC236}">
                <a16:creationId xmlns:a16="http://schemas.microsoft.com/office/drawing/2014/main" id="{376F4F77-5A91-4B26-853B-26E8C1F4CA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013" y="620713"/>
          <a:ext cx="89169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5" name="公式" r:id="rId3" imgW="3670200" imgH="330120" progId="Equation.3">
                  <p:embed/>
                </p:oleObj>
              </mc:Choice>
              <mc:Fallback>
                <p:oleObj name="公式" r:id="rId3" imgW="3670200" imgH="3301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3" y="620713"/>
                        <a:ext cx="8916987" cy="8001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>
            <a:extLst>
              <a:ext uri="{FF2B5EF4-FFF2-40B4-BE49-F238E27FC236}">
                <a16:creationId xmlns:a16="http://schemas.microsoft.com/office/drawing/2014/main" id="{677E08A9-F230-46EC-BD8D-370CDBEA3B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628775"/>
          <a:ext cx="58007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6" name="公式" r:id="rId5" imgW="2387520" imgH="330120" progId="Equation.3">
                  <p:embed/>
                </p:oleObj>
              </mc:Choice>
              <mc:Fallback>
                <p:oleObj name="公式" r:id="rId5" imgW="2387520" imgH="330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628775"/>
                        <a:ext cx="5800725" cy="8001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>
            <a:extLst>
              <a:ext uri="{FF2B5EF4-FFF2-40B4-BE49-F238E27FC236}">
                <a16:creationId xmlns:a16="http://schemas.microsoft.com/office/drawing/2014/main" id="{78F16A48-8E30-4E99-83AF-9470E8B36B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636838"/>
          <a:ext cx="583088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7" name="公式" r:id="rId7" imgW="2400120" imgH="330120" progId="Equation.3">
                  <p:embed/>
                </p:oleObj>
              </mc:Choice>
              <mc:Fallback>
                <p:oleObj name="公式" r:id="rId7" imgW="240012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636838"/>
                        <a:ext cx="5830888" cy="8001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>
            <a:extLst>
              <a:ext uri="{FF2B5EF4-FFF2-40B4-BE49-F238E27FC236}">
                <a16:creationId xmlns:a16="http://schemas.microsoft.com/office/drawing/2014/main" id="{FA25DFBF-B961-469E-89A5-DD0BDDAA0E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573463"/>
          <a:ext cx="823595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8" name="公式" r:id="rId9" imgW="3390840" imgH="393480" progId="Equation.3">
                  <p:embed/>
                </p:oleObj>
              </mc:Choice>
              <mc:Fallback>
                <p:oleObj name="公式" r:id="rId9" imgW="33908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573463"/>
                        <a:ext cx="8235950" cy="95408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>
            <a:extLst>
              <a:ext uri="{FF2B5EF4-FFF2-40B4-BE49-F238E27FC236}">
                <a16:creationId xmlns:a16="http://schemas.microsoft.com/office/drawing/2014/main" id="{966B76CE-1AFD-4543-8624-FC600192B9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5084763"/>
          <a:ext cx="404018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" name="公式" r:id="rId11" imgW="1663560" imgH="419040" progId="Equation.3">
                  <p:embed/>
                </p:oleObj>
              </mc:Choice>
              <mc:Fallback>
                <p:oleObj name="公式" r:id="rId11" imgW="166356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084763"/>
                        <a:ext cx="4040188" cy="10160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>
            <a:extLst>
              <a:ext uri="{FF2B5EF4-FFF2-40B4-BE49-F238E27FC236}">
                <a16:creationId xmlns:a16="http://schemas.microsoft.com/office/drawing/2014/main" id="{7EB79E7D-1F32-4537-AFB6-5AA3CDDF58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5713" y="692150"/>
          <a:ext cx="663098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7" name="公式" r:id="rId3" imgW="2730240" imgH="419040" progId="Equation.3">
                  <p:embed/>
                </p:oleObj>
              </mc:Choice>
              <mc:Fallback>
                <p:oleObj name="公式" r:id="rId3" imgW="273024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692150"/>
                        <a:ext cx="6630987" cy="10160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>
            <a:extLst>
              <a:ext uri="{FF2B5EF4-FFF2-40B4-BE49-F238E27FC236}">
                <a16:creationId xmlns:a16="http://schemas.microsoft.com/office/drawing/2014/main" id="{D793A3FD-3E92-4ACB-8159-4B1794864C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347913"/>
          <a:ext cx="6972300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8" name="公式" r:id="rId5" imgW="2869920" imgH="457200" progId="Equation.3">
                  <p:embed/>
                </p:oleObj>
              </mc:Choice>
              <mc:Fallback>
                <p:oleObj name="公式" r:id="rId5" imgW="286992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347913"/>
                        <a:ext cx="6972300" cy="110648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Rectangle 4">
            <a:extLst>
              <a:ext uri="{FF2B5EF4-FFF2-40B4-BE49-F238E27FC236}">
                <a16:creationId xmlns:a16="http://schemas.microsoft.com/office/drawing/2014/main" id="{96B3398A-CDFE-424B-9D67-18AC9B276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2347913"/>
            <a:ext cx="2808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02" name="Line 5">
            <a:extLst>
              <a:ext uri="{FF2B5EF4-FFF2-40B4-BE49-F238E27FC236}">
                <a16:creationId xmlns:a16="http://schemas.microsoft.com/office/drawing/2014/main" id="{8BD1F0DE-8AAA-424F-8A38-40B8C84F50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72225" y="1700213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796" name="Object 6">
            <a:extLst>
              <a:ext uri="{FF2B5EF4-FFF2-40B4-BE49-F238E27FC236}">
                <a16:creationId xmlns:a16="http://schemas.microsoft.com/office/drawing/2014/main" id="{E179012D-F63C-4353-9E86-23F687F625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933825"/>
          <a:ext cx="4227513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9" name="公式" r:id="rId7" imgW="1739880" imgH="457200" progId="Equation.3">
                  <p:embed/>
                </p:oleObj>
              </mc:Choice>
              <mc:Fallback>
                <p:oleObj name="公式" r:id="rId7" imgW="173988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933825"/>
                        <a:ext cx="4227513" cy="11064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7">
            <a:extLst>
              <a:ext uri="{FF2B5EF4-FFF2-40B4-BE49-F238E27FC236}">
                <a16:creationId xmlns:a16="http://schemas.microsoft.com/office/drawing/2014/main" id="{7C9AD2EC-779A-4A79-8FC8-6664D1EE91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4005263"/>
          <a:ext cx="274478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0" name="公式" r:id="rId9" imgW="1130040" imgH="419040" progId="Equation.3">
                  <p:embed/>
                </p:oleObj>
              </mc:Choice>
              <mc:Fallback>
                <p:oleObj name="公式" r:id="rId9" imgW="113004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005263"/>
                        <a:ext cx="2744787" cy="10160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8">
            <a:extLst>
              <a:ext uri="{FF2B5EF4-FFF2-40B4-BE49-F238E27FC236}">
                <a16:creationId xmlns:a16="http://schemas.microsoft.com/office/drawing/2014/main" id="{43ACB8D9-0030-4B28-8275-CEB46E8DD4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5445125"/>
          <a:ext cx="9255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1" name="公式" r:id="rId11" imgW="380880" imgH="203040" progId="Equation.3">
                  <p:embed/>
                </p:oleObj>
              </mc:Choice>
              <mc:Fallback>
                <p:oleObj name="公式" r:id="rId11" imgW="38088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445125"/>
                        <a:ext cx="925513" cy="4921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9">
            <a:extLst>
              <a:ext uri="{FF2B5EF4-FFF2-40B4-BE49-F238E27FC236}">
                <a16:creationId xmlns:a16="http://schemas.microsoft.com/office/drawing/2014/main" id="{11B32018-EF09-4727-9E48-4B88D458E1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5157788"/>
          <a:ext cx="2220913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2" name="公式" r:id="rId13" imgW="914400" imgH="469800" progId="Equation.3">
                  <p:embed/>
                </p:oleObj>
              </mc:Choice>
              <mc:Fallback>
                <p:oleObj name="公式" r:id="rId13" imgW="914400" imgH="46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157788"/>
                        <a:ext cx="2220913" cy="113823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Line 10">
            <a:extLst>
              <a:ext uri="{FF2B5EF4-FFF2-40B4-BE49-F238E27FC236}">
                <a16:creationId xmlns:a16="http://schemas.microsoft.com/office/drawing/2014/main" id="{76287E7F-569E-4A23-A42E-446910306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4581525"/>
            <a:ext cx="360363" cy="358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4" name="Line 11">
            <a:extLst>
              <a:ext uri="{FF2B5EF4-FFF2-40B4-BE49-F238E27FC236}">
                <a16:creationId xmlns:a16="http://schemas.microsoft.com/office/drawing/2014/main" id="{9414DFB5-9EE0-423C-B72A-E285EF67A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6825" y="4294188"/>
            <a:ext cx="360363" cy="358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800" name="Object 12">
            <a:extLst>
              <a:ext uri="{FF2B5EF4-FFF2-40B4-BE49-F238E27FC236}">
                <a16:creationId xmlns:a16="http://schemas.microsoft.com/office/drawing/2014/main" id="{D1F8F56F-BC63-4E4F-A611-61F3272570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6600" y="5445125"/>
          <a:ext cx="206851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3" name="公式" r:id="rId15" imgW="850680" imgH="228600" progId="Equation.3">
                  <p:embed/>
                </p:oleObj>
              </mc:Choice>
              <mc:Fallback>
                <p:oleObj name="公式" r:id="rId15" imgW="85068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5445125"/>
                        <a:ext cx="2068513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2">
            <a:extLst>
              <a:ext uri="{FF2B5EF4-FFF2-40B4-BE49-F238E27FC236}">
                <a16:creationId xmlns:a16="http://schemas.microsoft.com/office/drawing/2014/main" id="{6A4B3F1E-902E-414D-A10B-D5D94152E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20713"/>
            <a:ext cx="4198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The probability greater than </a:t>
            </a:r>
            <a:r>
              <a:rPr lang="en-US" altLang="zh-CN" sz="2400">
                <a:solidFill>
                  <a:srgbClr val="00FF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aseline="-25000">
                <a:solidFill>
                  <a:srgbClr val="00FF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400">
                <a:latin typeface="Times New Roman" panose="02020603050405020304" pitchFamily="18" charset="0"/>
              </a:rPr>
              <a:t> is</a:t>
            </a:r>
          </a:p>
        </p:txBody>
      </p:sp>
      <p:graphicFrame>
        <p:nvGraphicFramePr>
          <p:cNvPr id="34818" name="Object 3">
            <a:extLst>
              <a:ext uri="{FF2B5EF4-FFF2-40B4-BE49-F238E27FC236}">
                <a16:creationId xmlns:a16="http://schemas.microsoft.com/office/drawing/2014/main" id="{8650FE36-EB21-423A-985A-F4A4FE8F45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1341438"/>
          <a:ext cx="6015037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7" name="公式" r:id="rId3" imgW="2476440" imgH="431640" progId="Equation.3">
                  <p:embed/>
                </p:oleObj>
              </mc:Choice>
              <mc:Fallback>
                <p:oleObj name="公式" r:id="rId3" imgW="247644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341438"/>
                        <a:ext cx="6015037" cy="10445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4">
            <a:extLst>
              <a:ext uri="{FF2B5EF4-FFF2-40B4-BE49-F238E27FC236}">
                <a16:creationId xmlns:a16="http://schemas.microsoft.com/office/drawing/2014/main" id="{163C5C1E-2FE6-456A-8AE6-36A250C076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2636838"/>
          <a:ext cx="80200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8" name="公式" r:id="rId5" imgW="3301920" imgH="558720" progId="Equation.3">
                  <p:embed/>
                </p:oleObj>
              </mc:Choice>
              <mc:Fallback>
                <p:oleObj name="公式" r:id="rId5" imgW="3301920" imgH="558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636838"/>
                        <a:ext cx="8020050" cy="13525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5">
            <a:extLst>
              <a:ext uri="{FF2B5EF4-FFF2-40B4-BE49-F238E27FC236}">
                <a16:creationId xmlns:a16="http://schemas.microsoft.com/office/drawing/2014/main" id="{B0016EEC-BB53-47C9-935B-F2C522E11B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4149725"/>
          <a:ext cx="45339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9" name="公式" r:id="rId7" imgW="1866600" imgH="558720" progId="Equation.3">
                  <p:embed/>
                </p:oleObj>
              </mc:Choice>
              <mc:Fallback>
                <p:oleObj name="公式" r:id="rId7" imgW="1866600" imgH="558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149725"/>
                        <a:ext cx="4533900" cy="13525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6">
            <a:extLst>
              <a:ext uri="{FF2B5EF4-FFF2-40B4-BE49-F238E27FC236}">
                <a16:creationId xmlns:a16="http://schemas.microsoft.com/office/drawing/2014/main" id="{CF903981-8F8C-43D2-804B-243A4464DF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5516563"/>
          <a:ext cx="2836863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0" name="公式" r:id="rId9" imgW="1168200" imgH="393480" progId="Equation.3">
                  <p:embed/>
                </p:oleObj>
              </mc:Choice>
              <mc:Fallback>
                <p:oleObj name="公式" r:id="rId9" imgW="116820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516563"/>
                        <a:ext cx="2836863" cy="95408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0437710-E70D-4AA1-9DB2-9D763488C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475" y="149225"/>
            <a:ext cx="61166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</a:rPr>
              <a:t>3.5 The Uncertainty Principle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D088671-86A6-42F4-B0AC-A2A62E934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95250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3.5.1 lead-in of uncertainty principle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647F986-C762-4B2D-AD78-74ECBEEE4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509713"/>
            <a:ext cx="16256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文本框 1">
            <a:extLst>
              <a:ext uri="{FF2B5EF4-FFF2-40B4-BE49-F238E27FC236}">
                <a16:creationId xmlns:a16="http://schemas.microsoft.com/office/drawing/2014/main" id="{6B01B1E3-9CBB-4A2F-B889-13D148AB4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1881188"/>
            <a:ext cx="41338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Werner Karl Heisenberg 1927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 Kennard 1927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2" name="图片 3">
            <a:extLst>
              <a:ext uri="{FF2B5EF4-FFF2-40B4-BE49-F238E27FC236}">
                <a16:creationId xmlns:a16="http://schemas.microsoft.com/office/drawing/2014/main" id="{547A3C09-AC52-406D-945B-E596F12A6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633538"/>
            <a:ext cx="2714625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5">
            <a:extLst>
              <a:ext uri="{FF2B5EF4-FFF2-40B4-BE49-F238E27FC236}">
                <a16:creationId xmlns:a16="http://schemas.microsoft.com/office/drawing/2014/main" id="{279FE734-12D6-4F50-90FF-B15BD89B4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363" y="4114800"/>
            <a:ext cx="1808162" cy="262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文本框 4">
            <a:extLst>
              <a:ext uri="{FF2B5EF4-FFF2-40B4-BE49-F238E27FC236}">
                <a16:creationId xmlns:a16="http://schemas.microsoft.com/office/drawing/2014/main" id="{2B62668A-BC9C-44C3-92F7-D3EA93D64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" y="3195638"/>
            <a:ext cx="3579813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of measurement?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intrinsic property?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5" name="Picture 6">
            <a:extLst>
              <a:ext uri="{FF2B5EF4-FFF2-40B4-BE49-F238E27FC236}">
                <a16:creationId xmlns:a16="http://schemas.microsoft.com/office/drawing/2014/main" id="{5D25C89D-9F85-448C-A82B-18E13ADC4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8" y="4395788"/>
            <a:ext cx="1679575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5106746-8685-41DF-B3BA-300096C669B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71601" y="836712"/>
            <a:ext cx="3305716" cy="7012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FF000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5123" name="图片 2">
            <a:extLst>
              <a:ext uri="{FF2B5EF4-FFF2-40B4-BE49-F238E27FC236}">
                <a16:creationId xmlns:a16="http://schemas.microsoft.com/office/drawing/2014/main" id="{540455A1-67B6-43BE-BF03-A46DA8D41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542925"/>
            <a:ext cx="3157538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E94EC76-800D-44F4-8052-B03317BF55A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78556" y="2132856"/>
            <a:ext cx="2692981" cy="96872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solidFill>
              <a:srgbClr val="FF000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7DB3B2-CBCA-4A8E-9E8D-24A344C7C762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48592" y="2466588"/>
            <a:ext cx="1080121" cy="369332"/>
          </a:xfrm>
          <a:prstGeom prst="rect">
            <a:avLst/>
          </a:prstGeom>
          <a:blipFill>
            <a:blip r:embed="rId5"/>
            <a:stretch>
              <a:fillRect l="-2222" r="-1111" b="-27419"/>
            </a:stretch>
          </a:blipFill>
          <a:ln>
            <a:solidFill>
              <a:srgbClr val="FF000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A253F4-1D59-42E7-9340-754153FA416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71800" y="4077072"/>
            <a:ext cx="1364825" cy="369332"/>
          </a:xfrm>
          <a:prstGeom prst="rect">
            <a:avLst/>
          </a:prstGeom>
          <a:blipFill>
            <a:blip r:embed="rId6"/>
            <a:stretch>
              <a:fillRect l="-4425" r="-4425" b="-27419"/>
            </a:stretch>
          </a:blipFill>
          <a:ln>
            <a:solidFill>
              <a:srgbClr val="FF000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6EE48B09-67AB-4CEC-9254-3EA0627ED166}"/>
              </a:ext>
            </a:extLst>
          </p:cNvPr>
          <p:cNvSpPr/>
          <p:nvPr/>
        </p:nvSpPr>
        <p:spPr>
          <a:xfrm rot="5400000">
            <a:off x="3297238" y="2692400"/>
            <a:ext cx="227012" cy="1500188"/>
          </a:xfrm>
          <a:prstGeom prst="rightBrac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下箭头 3">
            <a:extLst>
              <a:ext uri="{FF2B5EF4-FFF2-40B4-BE49-F238E27FC236}">
                <a16:creationId xmlns:a16="http://schemas.microsoft.com/office/drawing/2014/main" id="{592B1A35-A88F-4D00-B96E-1A3369F8BDB9}"/>
              </a:ext>
            </a:extLst>
          </p:cNvPr>
          <p:cNvSpPr/>
          <p:nvPr/>
        </p:nvSpPr>
        <p:spPr>
          <a:xfrm>
            <a:off x="3303588" y="3644900"/>
            <a:ext cx="207962" cy="334963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AA019C5-545B-4330-BE58-46D4CD576FC2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96433" y="5148188"/>
            <a:ext cx="1364825" cy="698846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solidFill>
              <a:srgbClr val="FF000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5130" name="文本框 12">
            <a:extLst>
              <a:ext uri="{FF2B5EF4-FFF2-40B4-BE49-F238E27FC236}">
                <a16:creationId xmlns:a16="http://schemas.microsoft.com/office/drawing/2014/main" id="{073BA79C-388B-4496-A621-2B720689C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3388" y="5267325"/>
            <a:ext cx="730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????</a:t>
            </a: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31" name="Picture 5">
            <a:extLst>
              <a:ext uri="{FF2B5EF4-FFF2-40B4-BE49-F238E27FC236}">
                <a16:creationId xmlns:a16="http://schemas.microsoft.com/office/drawing/2014/main" id="{94954D84-3434-4E2F-82EA-167F445DB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3838575"/>
            <a:ext cx="1808162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55CADE32-607A-4C91-B62F-02E5B2F8FC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9813" y="2060575"/>
          <a:ext cx="6251575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公式" r:id="rId3" imgW="2387520" imgH="939600" progId="Equation.3">
                  <p:embed/>
                </p:oleObj>
              </mc:Choice>
              <mc:Fallback>
                <p:oleObj name="公式" r:id="rId3" imgW="2387520" imgH="93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2060575"/>
                        <a:ext cx="6251575" cy="246380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3">
            <a:extLst>
              <a:ext uri="{FF2B5EF4-FFF2-40B4-BE49-F238E27FC236}">
                <a16:creationId xmlns:a16="http://schemas.microsoft.com/office/drawing/2014/main" id="{86A9FB89-090D-4282-8A93-52758F792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941888"/>
            <a:ext cx="7781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But the wave function we encounter in QM are functions not vectors</a:t>
            </a:r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BCE882E2-E3F7-475F-AA64-200CD8450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620713"/>
            <a:ext cx="3228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>
                <a:solidFill>
                  <a:srgbClr val="FF0000"/>
                </a:solidFill>
              </a:rPr>
              <a:t>2. Linear transformations</a:t>
            </a:r>
          </a:p>
        </p:txBody>
      </p:sp>
      <p:sp>
        <p:nvSpPr>
          <p:cNvPr id="2054" name="Rectangle 5">
            <a:extLst>
              <a:ext uri="{FF2B5EF4-FFF2-40B4-BE49-F238E27FC236}">
                <a16:creationId xmlns:a16="http://schemas.microsoft.com/office/drawing/2014/main" id="{8DE9FAD3-F743-497A-B5C7-30E1B42A2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268413"/>
            <a:ext cx="73453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Linear transformations, T, are presented by matrices, which can act on vectors as</a:t>
            </a:r>
          </a:p>
        </p:txBody>
      </p:sp>
      <p:graphicFrame>
        <p:nvGraphicFramePr>
          <p:cNvPr id="2051" name="Object 6">
            <a:extLst>
              <a:ext uri="{FF2B5EF4-FFF2-40B4-BE49-F238E27FC236}">
                <a16:creationId xmlns:a16="http://schemas.microsoft.com/office/drawing/2014/main" id="{17456B21-1099-4E44-A3FD-5AB10BCF83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4888" y="2133600"/>
          <a:ext cx="817562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公式" r:id="rId5" imgW="355320" imgH="939600" progId="Equation.3">
                  <p:embed/>
                </p:oleObj>
              </mc:Choice>
              <mc:Fallback>
                <p:oleObj name="公式" r:id="rId5" imgW="355320" imgH="939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4888" y="2133600"/>
                        <a:ext cx="817562" cy="23082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7">
            <a:extLst>
              <a:ext uri="{FF2B5EF4-FFF2-40B4-BE49-F238E27FC236}">
                <a16:creationId xmlns:a16="http://schemas.microsoft.com/office/drawing/2014/main" id="{EA66074F-06D1-425A-B9D3-95349BB14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805488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>
                <a:solidFill>
                  <a:srgbClr val="00FF00"/>
                </a:solidFill>
              </a:rPr>
              <a:t>functions</a:t>
            </a:r>
          </a:p>
        </p:txBody>
      </p:sp>
      <p:sp>
        <p:nvSpPr>
          <p:cNvPr id="2056" name="AutoShape 8">
            <a:extLst>
              <a:ext uri="{FF2B5EF4-FFF2-40B4-BE49-F238E27FC236}">
                <a16:creationId xmlns:a16="http://schemas.microsoft.com/office/drawing/2014/main" id="{AB94776A-37FB-40CF-A3CD-1D7DB40D6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5876925"/>
            <a:ext cx="1008062" cy="215900"/>
          </a:xfrm>
          <a:prstGeom prst="leftRightArrow">
            <a:avLst>
              <a:gd name="adj1" fmla="val 50000"/>
              <a:gd name="adj2" fmla="val 933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FD85069C-1EDD-4812-8883-B2701F01C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5734050"/>
            <a:ext cx="1001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>
                <a:solidFill>
                  <a:srgbClr val="00FF00"/>
                </a:solidFill>
              </a:rPr>
              <a:t>vectors</a:t>
            </a:r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6072C1EC-6771-4F4B-81CF-F8633E7B8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54451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/>
              <a:t>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B8DF11F-BD5D-4390-95E4-4A696B4DE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851900" cy="762000"/>
          </a:xfrm>
        </p:spPr>
        <p:txBody>
          <a:bodyPr/>
          <a:lstStyle/>
          <a:p>
            <a:r>
              <a:rPr lang="en-US" altLang="zh-CN" sz="2800" b="1">
                <a:solidFill>
                  <a:srgbClr val="0000FF"/>
                </a:solidFill>
              </a:rPr>
              <a:t>Making a particle out of waves</a:t>
            </a:r>
          </a:p>
        </p:txBody>
      </p:sp>
      <p:pic>
        <p:nvPicPr>
          <p:cNvPr id="6147" name="Picture 4">
            <a:extLst>
              <a:ext uri="{FF2B5EF4-FFF2-40B4-BE49-F238E27FC236}">
                <a16:creationId xmlns:a16="http://schemas.microsoft.com/office/drawing/2014/main" id="{5FCBE1AE-201B-41F8-8AD0-5591B0F2D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6" b="4938"/>
          <a:stretch>
            <a:fillRect/>
          </a:stretch>
        </p:blipFill>
        <p:spPr bwMode="auto">
          <a:xfrm>
            <a:off x="422275" y="1327150"/>
            <a:ext cx="67183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5">
            <a:extLst>
              <a:ext uri="{FF2B5EF4-FFF2-40B4-BE49-F238E27FC236}">
                <a16:creationId xmlns:a16="http://schemas.microsoft.com/office/drawing/2014/main" id="{01F6C796-F258-4C6E-9AC8-A0E5987E0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2597150"/>
            <a:ext cx="67183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8">
            <a:extLst>
              <a:ext uri="{FF2B5EF4-FFF2-40B4-BE49-F238E27FC236}">
                <a16:creationId xmlns:a16="http://schemas.microsoft.com/office/drawing/2014/main" id="{DD0B50FB-FAB2-40A0-9EB1-8B27A01DC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4273550"/>
            <a:ext cx="67183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 Box 30">
            <a:extLst>
              <a:ext uri="{FF2B5EF4-FFF2-40B4-BE49-F238E27FC236}">
                <a16:creationId xmlns:a16="http://schemas.microsoft.com/office/drawing/2014/main" id="{BAC5A7F3-0286-4C4B-97B3-B312798BD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425" y="1576388"/>
            <a:ext cx="12811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440 Hz + 439 Hz</a:t>
            </a:r>
          </a:p>
        </p:txBody>
      </p:sp>
      <p:sp>
        <p:nvSpPr>
          <p:cNvPr id="6151" name="Text Box 31">
            <a:extLst>
              <a:ext uri="{FF2B5EF4-FFF2-40B4-BE49-F238E27FC236}">
                <a16:creationId xmlns:a16="http://schemas.microsoft.com/office/drawing/2014/main" id="{4F68998B-8988-4C5E-ABD8-EDB69BAC1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425" y="3340100"/>
            <a:ext cx="12811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440 Hz + 439 Hz + 438 Hz</a:t>
            </a:r>
          </a:p>
        </p:txBody>
      </p:sp>
      <p:sp>
        <p:nvSpPr>
          <p:cNvPr id="6152" name="Text Box 32">
            <a:extLst>
              <a:ext uri="{FF2B5EF4-FFF2-40B4-BE49-F238E27FC236}">
                <a16:creationId xmlns:a16="http://schemas.microsoft.com/office/drawing/2014/main" id="{2C0D5E52-443F-4CA5-B556-0066F07C4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714875"/>
            <a:ext cx="128111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440 Hz + 439 Hz + 438 Hz + 437 Hz + 436 Hz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90A23A1-A418-46C2-B05A-E6F9F2589C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8938"/>
            <a:ext cx="8972550" cy="762000"/>
          </a:xfrm>
        </p:spPr>
        <p:txBody>
          <a:bodyPr/>
          <a:lstStyle/>
          <a:p>
            <a:r>
              <a:rPr lang="en-US" altLang="zh-CN" sz="2800" b="1">
                <a:solidFill>
                  <a:srgbClr val="0000FF"/>
                </a:solidFill>
              </a:rPr>
              <a:t>Spatial extent of localized wave</a:t>
            </a:r>
          </a:p>
        </p:txBody>
      </p:sp>
      <p:pic>
        <p:nvPicPr>
          <p:cNvPr id="7171" name="Picture 4">
            <a:extLst>
              <a:ext uri="{FF2B5EF4-FFF2-40B4-BE49-F238E27FC236}">
                <a16:creationId xmlns:a16="http://schemas.microsoft.com/office/drawing/2014/main" id="{1F3906D3-441B-4FEA-A3D8-141906F2E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5" b="3857"/>
          <a:stretch>
            <a:fillRect/>
          </a:stretch>
        </p:blipFill>
        <p:spPr bwMode="auto">
          <a:xfrm>
            <a:off x="781050" y="1524000"/>
            <a:ext cx="71247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6E9B55C0-2B02-4847-80F2-D442A31F8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00" y="5054600"/>
            <a:ext cx="71247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sym typeface="Symbol" pitchFamily="18" charset="2"/>
              </a:rPr>
              <a:t>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sym typeface="Symbol" pitchFamily="18" charset="2"/>
              </a:rPr>
              <a:t>x =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sym typeface="Symbol" pitchFamily="18" charset="2"/>
              </a:rPr>
              <a:t>spatial spread of ‘wave packet’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sym typeface="Symbol" pitchFamily="18" charset="2"/>
              </a:rPr>
              <a:t>Spatial extent decreases as the spread in included wavelengths increases.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188525EE-894F-4648-A291-671EE8427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631825"/>
            <a:ext cx="7415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3.5.2 Proof of the general uncertainty principle</a:t>
            </a:r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97E2FC23-2393-4B83-B71B-A30A0AD3A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3" y="1446213"/>
            <a:ext cx="4527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For any two observables F and G</a:t>
            </a:r>
          </a:p>
        </p:txBody>
      </p:sp>
      <p:sp>
        <p:nvSpPr>
          <p:cNvPr id="8196" name="Rectangle 10">
            <a:extLst>
              <a:ext uri="{FF2B5EF4-FFF2-40B4-BE49-F238E27FC236}">
                <a16:creationId xmlns:a16="http://schemas.microsoft.com/office/drawing/2014/main" id="{52DBFC2B-B10D-4386-A685-9811E0A15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3" y="3087688"/>
            <a:ext cx="1141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Define: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7" name="Object 13">
                <a:extLst>
                  <a:ext uri="{FF2B5EF4-FFF2-40B4-BE49-F238E27FC236}">
                    <a16:creationId xmlns:a16="http://schemas.microsoft.com/office/drawing/2014/main" id="{C5E61D47-29B9-415E-B5F1-89DAC44043DC}"/>
                  </a:ext>
                </a:extLst>
              </p:cNvPr>
              <p:cNvSpPr txBox="1"/>
              <p:nvPr/>
            </p:nvSpPr>
            <p:spPr bwMode="auto">
              <a:xfrm>
                <a:off x="2505075" y="2063750"/>
                <a:ext cx="1850902" cy="58974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̂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acc>
                        <m:accPr>
                          <m:chr m:val="̂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197" name="Object 13">
                <a:extLst>
                  <a:ext uri="{FF2B5EF4-FFF2-40B4-BE49-F238E27FC236}">
                    <a16:creationId xmlns:a16="http://schemas.microsoft.com/office/drawing/2014/main" id="{C5E61D47-29B9-415E-B5F1-89DAC4404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5075" y="2063750"/>
                <a:ext cx="1850902" cy="589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198" name="Object 2">
            <a:extLst>
              <a:ext uri="{FF2B5EF4-FFF2-40B4-BE49-F238E27FC236}">
                <a16:creationId xmlns:a16="http://schemas.microsoft.com/office/drawing/2014/main" id="{14CBD806-9E6A-44CB-A493-D4729375D1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4863" y="3035300"/>
          <a:ext cx="4800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4" name="公式" r:id="rId4" imgW="1854200" imgH="241300" progId="Equation.3">
                  <p:embed/>
                </p:oleObj>
              </mc:Choice>
              <mc:Fallback>
                <p:oleObj name="公式" r:id="rId4" imgW="1854200" imgH="241300" progId="Equation.3">
                  <p:embed/>
                  <p:pic>
                    <p:nvPicPr>
                      <p:cNvPr id="8198" name="Object 2">
                        <a:extLst>
                          <a:ext uri="{FF2B5EF4-FFF2-40B4-BE49-F238E27FC236}">
                            <a16:creationId xmlns:a16="http://schemas.microsoft.com/office/drawing/2014/main" id="{14CBD806-9E6A-44CB-A493-D4729375D1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3035300"/>
                        <a:ext cx="4800600" cy="609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下箭头 3">
            <a:extLst>
              <a:ext uri="{FF2B5EF4-FFF2-40B4-BE49-F238E27FC236}">
                <a16:creationId xmlns:a16="http://schemas.microsoft.com/office/drawing/2014/main" id="{4D37DC43-F167-4729-8154-B2AF31C024F1}"/>
              </a:ext>
            </a:extLst>
          </p:cNvPr>
          <p:cNvSpPr/>
          <p:nvPr/>
        </p:nvSpPr>
        <p:spPr>
          <a:xfrm>
            <a:off x="4000500" y="3741738"/>
            <a:ext cx="207963" cy="334962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200" name="组合 2">
            <a:extLst>
              <a:ext uri="{FF2B5EF4-FFF2-40B4-BE49-F238E27FC236}">
                <a16:creationId xmlns:a16="http://schemas.microsoft.com/office/drawing/2014/main" id="{F552DC39-1402-4E4A-AB50-6172ABFA3E8E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4149725"/>
            <a:ext cx="8928100" cy="2206625"/>
            <a:chOff x="107504" y="4018166"/>
            <a:chExt cx="8928992" cy="2207561"/>
          </a:xfrm>
        </p:grpSpPr>
        <p:graphicFrame>
          <p:nvGraphicFramePr>
            <p:cNvPr id="8202" name="Object 3">
              <a:extLst>
                <a:ext uri="{FF2B5EF4-FFF2-40B4-BE49-F238E27FC236}">
                  <a16:creationId xmlns:a16="http://schemas.microsoft.com/office/drawing/2014/main" id="{D58EAADF-7010-4C69-95ED-CD5D595DA0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7504" y="4116090"/>
            <a:ext cx="7467600" cy="612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15" name="公式" r:id="rId6" imgW="3238500" imgH="241300" progId="Equation.3">
                    <p:embed/>
                  </p:oleObj>
                </mc:Choice>
                <mc:Fallback>
                  <p:oleObj name="公式" r:id="rId6" imgW="3238500" imgH="241300" progId="Equation.3">
                    <p:embed/>
                    <p:pic>
                      <p:nvPicPr>
                        <p:cNvPr id="8202" name="Object 3">
                          <a:extLst>
                            <a:ext uri="{FF2B5EF4-FFF2-40B4-BE49-F238E27FC236}">
                              <a16:creationId xmlns:a16="http://schemas.microsoft.com/office/drawing/2014/main" id="{D58EAADF-7010-4C69-95ED-CD5D595DA0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504" y="4116090"/>
                          <a:ext cx="7467600" cy="612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3" name="Object 4">
              <a:extLst>
                <a:ext uri="{FF2B5EF4-FFF2-40B4-BE49-F238E27FC236}">
                  <a16:creationId xmlns:a16="http://schemas.microsoft.com/office/drawing/2014/main" id="{4FA85EA4-28FE-4888-BEEC-878BCDAA32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43596" y="4869160"/>
            <a:ext cx="6692900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16" name="Equation" r:id="rId8" imgW="3022600" imgH="241300" progId="Equation.DSMT4">
                    <p:embed/>
                  </p:oleObj>
                </mc:Choice>
                <mc:Fallback>
                  <p:oleObj name="Equation" r:id="rId8" imgW="3022600" imgH="241300" progId="Equation.DSMT4">
                    <p:embed/>
                    <p:pic>
                      <p:nvPicPr>
                        <p:cNvPr id="8203" name="Object 4">
                          <a:extLst>
                            <a:ext uri="{FF2B5EF4-FFF2-40B4-BE49-F238E27FC236}">
                              <a16:creationId xmlns:a16="http://schemas.microsoft.com/office/drawing/2014/main" id="{4FA85EA4-28FE-4888-BEEC-878BCDAA32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3596" y="4869160"/>
                          <a:ext cx="6692900" cy="60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4" name="Object 5">
              <a:extLst>
                <a:ext uri="{FF2B5EF4-FFF2-40B4-BE49-F238E27FC236}">
                  <a16:creationId xmlns:a16="http://schemas.microsoft.com/office/drawing/2014/main" id="{E9FCA3CF-5D24-4A26-AE4D-05C22EB698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9056" y="5593234"/>
            <a:ext cx="2667000" cy="500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17" name="公式" r:id="rId10" imgW="1028254" imgH="215806" progId="Equation.3">
                    <p:embed/>
                  </p:oleObj>
                </mc:Choice>
                <mc:Fallback>
                  <p:oleObj name="公式" r:id="rId10" imgW="1028254" imgH="215806" progId="Equation.3">
                    <p:embed/>
                    <p:pic>
                      <p:nvPicPr>
                        <p:cNvPr id="8204" name="Object 5">
                          <a:extLst>
                            <a:ext uri="{FF2B5EF4-FFF2-40B4-BE49-F238E27FC236}">
                              <a16:creationId xmlns:a16="http://schemas.microsoft.com/office/drawing/2014/main" id="{E9FCA3CF-5D24-4A26-AE4D-05C22EB698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9056" y="5593234"/>
                          <a:ext cx="2667000" cy="500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34A613D-6C5F-4F83-AD0A-7D8B80351F0A}"/>
                </a:ext>
              </a:extLst>
            </p:cNvPr>
            <p:cNvSpPr/>
            <p:nvPr/>
          </p:nvSpPr>
          <p:spPr>
            <a:xfrm>
              <a:off x="107504" y="4018166"/>
              <a:ext cx="8928992" cy="2207561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22" name="下箭头 3">
            <a:extLst>
              <a:ext uri="{FF2B5EF4-FFF2-40B4-BE49-F238E27FC236}">
                <a16:creationId xmlns:a16="http://schemas.microsoft.com/office/drawing/2014/main" id="{B843B4DC-6AA0-4A29-9818-8652A22E7ACA}"/>
              </a:ext>
            </a:extLst>
          </p:cNvPr>
          <p:cNvSpPr/>
          <p:nvPr/>
        </p:nvSpPr>
        <p:spPr>
          <a:xfrm>
            <a:off x="6372225" y="6429375"/>
            <a:ext cx="207963" cy="334963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框 1">
            <a:extLst>
              <a:ext uri="{FF2B5EF4-FFF2-40B4-BE49-F238E27FC236}">
                <a16:creationId xmlns:a16="http://schemas.microsoft.com/office/drawing/2014/main" id="{989EFD28-E1D3-48C5-9A89-6BCF3FB9C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4341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integral with a parameter </a:t>
            </a:r>
            <a:r>
              <a:rPr lang="el-GR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219" name="组合 8">
            <a:extLst>
              <a:ext uri="{FF2B5EF4-FFF2-40B4-BE49-F238E27FC236}">
                <a16:creationId xmlns:a16="http://schemas.microsoft.com/office/drawing/2014/main" id="{6363AA6C-142D-428D-ABB1-36139DA9E19E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740570"/>
            <a:ext cx="8497887" cy="3195637"/>
            <a:chOff x="395536" y="1529143"/>
            <a:chExt cx="8496944" cy="3196001"/>
          </a:xfrm>
        </p:grpSpPr>
        <p:graphicFrame>
          <p:nvGraphicFramePr>
            <p:cNvPr id="9223" name="Object 9">
              <a:extLst>
                <a:ext uri="{FF2B5EF4-FFF2-40B4-BE49-F238E27FC236}">
                  <a16:creationId xmlns:a16="http://schemas.microsoft.com/office/drawing/2014/main" id="{A9D1949D-6E75-4C86-A7E1-2A537C0002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5536" y="1529143"/>
            <a:ext cx="3396353" cy="680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48" name="Equation" r:id="rId3" imgW="1714500" imgH="342900" progId="Equation.DSMT4">
                    <p:embed/>
                  </p:oleObj>
                </mc:Choice>
                <mc:Fallback>
                  <p:oleObj name="Equation" r:id="rId3" imgW="1714500" imgH="342900" progId="Equation.DSMT4">
                    <p:embed/>
                    <p:pic>
                      <p:nvPicPr>
                        <p:cNvPr id="9223" name="Object 9">
                          <a:extLst>
                            <a:ext uri="{FF2B5EF4-FFF2-40B4-BE49-F238E27FC236}">
                              <a16:creationId xmlns:a16="http://schemas.microsoft.com/office/drawing/2014/main" id="{A9D1949D-6E75-4C86-A7E1-2A537C0002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36" y="1529143"/>
                          <a:ext cx="3396353" cy="680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4" name="Object 6">
              <a:extLst>
                <a:ext uri="{FF2B5EF4-FFF2-40B4-BE49-F238E27FC236}">
                  <a16:creationId xmlns:a16="http://schemas.microsoft.com/office/drawing/2014/main" id="{D445AC3B-58ED-4C36-82E8-0000C046E9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9516" y="2432953"/>
            <a:ext cx="5618708" cy="5639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49" name="公式" r:id="rId5" imgW="2755900" imgH="279400" progId="Equation.3">
                    <p:embed/>
                  </p:oleObj>
                </mc:Choice>
                <mc:Fallback>
                  <p:oleObj name="公式" r:id="rId5" imgW="2755900" imgH="279400" progId="Equation.3">
                    <p:embed/>
                    <p:pic>
                      <p:nvPicPr>
                        <p:cNvPr id="9224" name="Object 6">
                          <a:extLst>
                            <a:ext uri="{FF2B5EF4-FFF2-40B4-BE49-F238E27FC236}">
                              <a16:creationId xmlns:a16="http://schemas.microsoft.com/office/drawing/2014/main" id="{D445AC3B-58ED-4C36-82E8-0000C046E9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9516" y="2432953"/>
                          <a:ext cx="5618708" cy="5639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5" name="Object 8">
              <a:extLst>
                <a:ext uri="{FF2B5EF4-FFF2-40B4-BE49-F238E27FC236}">
                  <a16:creationId xmlns:a16="http://schemas.microsoft.com/office/drawing/2014/main" id="{C2C76DB9-13C7-46F3-A02B-A6509AF8B0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62319" y="2394758"/>
            <a:ext cx="2258153" cy="530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50" name="Equation" r:id="rId7" imgW="1371600" imgH="317500" progId="Equation.DSMT4">
                    <p:embed/>
                  </p:oleObj>
                </mc:Choice>
                <mc:Fallback>
                  <p:oleObj name="Equation" r:id="rId7" imgW="1371600" imgH="317500" progId="Equation.DSMT4">
                    <p:embed/>
                    <p:pic>
                      <p:nvPicPr>
                        <p:cNvPr id="9225" name="Object 8">
                          <a:extLst>
                            <a:ext uri="{FF2B5EF4-FFF2-40B4-BE49-F238E27FC236}">
                              <a16:creationId xmlns:a16="http://schemas.microsoft.com/office/drawing/2014/main" id="{C2C76DB9-13C7-46F3-A02B-A6509AF8B0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62319" y="2394758"/>
                          <a:ext cx="2258153" cy="530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6" name="Object 4">
              <a:extLst>
                <a:ext uri="{FF2B5EF4-FFF2-40B4-BE49-F238E27FC236}">
                  <a16:creationId xmlns:a16="http://schemas.microsoft.com/office/drawing/2014/main" id="{A52513BF-388E-4A02-B211-8CAF51012A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9517" y="3227605"/>
            <a:ext cx="7346900" cy="679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51" name="Equation" r:id="rId9" imgW="4064000" imgH="317500" progId="Equation.DSMT4">
                    <p:embed/>
                  </p:oleObj>
                </mc:Choice>
                <mc:Fallback>
                  <p:oleObj name="Equation" r:id="rId9" imgW="4064000" imgH="317500" progId="Equation.DSMT4">
                    <p:embed/>
                    <p:pic>
                      <p:nvPicPr>
                        <p:cNvPr id="9226" name="Object 4">
                          <a:extLst>
                            <a:ext uri="{FF2B5EF4-FFF2-40B4-BE49-F238E27FC236}">
                              <a16:creationId xmlns:a16="http://schemas.microsoft.com/office/drawing/2014/main" id="{A52513BF-388E-4A02-B211-8CAF51012A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9517" y="3227605"/>
                          <a:ext cx="7346900" cy="6797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7" name="Object 2">
              <a:extLst>
                <a:ext uri="{FF2B5EF4-FFF2-40B4-BE49-F238E27FC236}">
                  <a16:creationId xmlns:a16="http://schemas.microsoft.com/office/drawing/2014/main" id="{2333A92C-3EA5-4CF1-8DF0-B873E0BAFB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9516" y="4122654"/>
            <a:ext cx="3890516" cy="602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52" name="公式" r:id="rId11" imgW="1790700" imgH="279400" progId="Equation.3">
                    <p:embed/>
                  </p:oleObj>
                </mc:Choice>
                <mc:Fallback>
                  <p:oleObj name="公式" r:id="rId11" imgW="1790700" imgH="279400" progId="Equation.3">
                    <p:embed/>
                    <p:pic>
                      <p:nvPicPr>
                        <p:cNvPr id="9227" name="Object 2">
                          <a:extLst>
                            <a:ext uri="{FF2B5EF4-FFF2-40B4-BE49-F238E27FC236}">
                              <a16:creationId xmlns:a16="http://schemas.microsoft.com/office/drawing/2014/main" id="{2333A92C-3EA5-4CF1-8DF0-B873E0BAFB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9516" y="4122654"/>
                          <a:ext cx="3890516" cy="6024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10F72D2-61FA-4201-BE9B-ADA1FC9BA66E}"/>
                </a:ext>
              </a:extLst>
            </p:cNvPr>
            <p:cNvSpPr/>
            <p:nvPr/>
          </p:nvSpPr>
          <p:spPr>
            <a:xfrm>
              <a:off x="395536" y="1529143"/>
              <a:ext cx="8496944" cy="3196001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10" name="下箭头 3">
            <a:extLst>
              <a:ext uri="{FF2B5EF4-FFF2-40B4-BE49-F238E27FC236}">
                <a16:creationId xmlns:a16="http://schemas.microsoft.com/office/drawing/2014/main" id="{38E867C0-DE4C-4507-B948-78BA608984C5}"/>
              </a:ext>
            </a:extLst>
          </p:cNvPr>
          <p:cNvSpPr/>
          <p:nvPr/>
        </p:nvSpPr>
        <p:spPr>
          <a:xfrm>
            <a:off x="7019923" y="1293838"/>
            <a:ext cx="207963" cy="334962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9221" name="Object 3">
            <a:extLst>
              <a:ext uri="{FF2B5EF4-FFF2-40B4-BE49-F238E27FC236}">
                <a16:creationId xmlns:a16="http://schemas.microsoft.com/office/drawing/2014/main" id="{44E87265-6052-4B0F-8239-3E14D4FFF1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5629275"/>
          <a:ext cx="32004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3" name="Equation" r:id="rId13" imgW="1257300" imgH="419100" progId="Equation.3">
                  <p:embed/>
                </p:oleObj>
              </mc:Choice>
              <mc:Fallback>
                <p:oleObj name="Equation" r:id="rId13" imgW="1257300" imgH="419100" progId="Equation.3">
                  <p:embed/>
                  <p:pic>
                    <p:nvPicPr>
                      <p:cNvPr id="9221" name="Object 3">
                        <a:extLst>
                          <a:ext uri="{FF2B5EF4-FFF2-40B4-BE49-F238E27FC236}">
                            <a16:creationId xmlns:a16="http://schemas.microsoft.com/office/drawing/2014/main" id="{44E87265-6052-4B0F-8239-3E14D4FFF1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629275"/>
                        <a:ext cx="3200400" cy="9810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下箭头 3">
            <a:extLst>
              <a:ext uri="{FF2B5EF4-FFF2-40B4-BE49-F238E27FC236}">
                <a16:creationId xmlns:a16="http://schemas.microsoft.com/office/drawing/2014/main" id="{DBB7542A-6E47-401A-915B-C46FFB03883F}"/>
              </a:ext>
            </a:extLst>
          </p:cNvPr>
          <p:cNvSpPr/>
          <p:nvPr/>
        </p:nvSpPr>
        <p:spPr>
          <a:xfrm>
            <a:off x="3716338" y="5182270"/>
            <a:ext cx="207962" cy="334962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9AF337F-0486-419C-BBAB-4F280BCFC52D}"/>
              </a:ext>
            </a:extLst>
          </p:cNvPr>
          <p:cNvSpPr/>
          <p:nvPr/>
        </p:nvSpPr>
        <p:spPr>
          <a:xfrm>
            <a:off x="6588664" y="2644277"/>
            <a:ext cx="2232495" cy="4919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5C9316-9BF7-46D7-9AEC-DF25002089CC}"/>
              </a:ext>
            </a:extLst>
          </p:cNvPr>
          <p:cNvSpPr/>
          <p:nvPr/>
        </p:nvSpPr>
        <p:spPr>
          <a:xfrm>
            <a:off x="6588664" y="2644277"/>
            <a:ext cx="2232495" cy="564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13">
                <a:extLst>
                  <a:ext uri="{FF2B5EF4-FFF2-40B4-BE49-F238E27FC236}">
                    <a16:creationId xmlns:a16="http://schemas.microsoft.com/office/drawing/2014/main" id="{F30D2630-E496-46F5-83D7-93209CD9A3EA}"/>
                  </a:ext>
                </a:extLst>
              </p:cNvPr>
              <p:cNvSpPr txBox="1"/>
              <p:nvPr/>
            </p:nvSpPr>
            <p:spPr bwMode="auto">
              <a:xfrm>
                <a:off x="5971778" y="641491"/>
                <a:ext cx="2304255" cy="58974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[∆</m:t>
                      </m:r>
                      <m:acc>
                        <m:accPr>
                          <m:chr m:val="̂"/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̂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acc>
                        <m:accPr>
                          <m:chr m:val="̂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Object 13">
                <a:extLst>
                  <a:ext uri="{FF2B5EF4-FFF2-40B4-BE49-F238E27FC236}">
                    <a16:creationId xmlns:a16="http://schemas.microsoft.com/office/drawing/2014/main" id="{F30D2630-E496-46F5-83D7-93209CD9A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71778" y="641491"/>
                <a:ext cx="2304255" cy="58974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下箭头 3">
            <a:extLst>
              <a:ext uri="{FF2B5EF4-FFF2-40B4-BE49-F238E27FC236}">
                <a16:creationId xmlns:a16="http://schemas.microsoft.com/office/drawing/2014/main" id="{3B64CE28-6B1E-48D1-9C47-9BC5F74DCDB9}"/>
              </a:ext>
            </a:extLst>
          </p:cNvPr>
          <p:cNvSpPr/>
          <p:nvPr/>
        </p:nvSpPr>
        <p:spPr>
          <a:xfrm>
            <a:off x="6812309" y="213717"/>
            <a:ext cx="207963" cy="334963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832A9073-9E31-45E0-8C5B-CA1E563AE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49275"/>
            <a:ext cx="174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Conclusion:</a:t>
            </a:r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id="{6054983C-E84B-4D06-AE3B-53BF20116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2233613"/>
            <a:ext cx="6045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This is the generalized uncertainty principle.</a:t>
            </a:r>
          </a:p>
        </p:txBody>
      </p:sp>
      <p:sp>
        <p:nvSpPr>
          <p:cNvPr id="10244" name="Rectangle 7">
            <a:extLst>
              <a:ext uri="{FF2B5EF4-FFF2-40B4-BE49-F238E27FC236}">
                <a16:creationId xmlns:a16="http://schemas.microsoft.com/office/drawing/2014/main" id="{CDB99F26-DB9A-4B5D-989E-389D4ED87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005263"/>
            <a:ext cx="2176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As an example</a:t>
            </a:r>
            <a:r>
              <a:rPr lang="en-US" altLang="zh-CN" sz="2400"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id="{8A9ABC5C-DEAF-4D17-8E1A-9C2583DF0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3" y="1165225"/>
            <a:ext cx="622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The standard deviation of any observable A is: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65A9411-4835-408F-97FC-AF75EBF4CBC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32422" y="1629550"/>
            <a:ext cx="1877309" cy="5636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FF505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E62329-07BE-4C3B-B9D0-DE9C33F2B352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72940" y="3016085"/>
            <a:ext cx="2022056" cy="64068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5400">
            <a:solidFill>
              <a:srgbClr val="FF505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E4CAF7-4DF3-44D2-8215-9AEAB0AE184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19936" y="4466927"/>
            <a:ext cx="1589795" cy="369332"/>
          </a:xfrm>
          <a:prstGeom prst="rect">
            <a:avLst/>
          </a:prstGeom>
          <a:blipFill>
            <a:blip r:embed="rId5"/>
            <a:stretch>
              <a:fillRect t="-12903" b="-27419"/>
            </a:stretch>
          </a:blipFill>
          <a:ln>
            <a:solidFill>
              <a:srgbClr val="FF505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8" name="下箭头 3">
            <a:extLst>
              <a:ext uri="{FF2B5EF4-FFF2-40B4-BE49-F238E27FC236}">
                <a16:creationId xmlns:a16="http://schemas.microsoft.com/office/drawing/2014/main" id="{436B25A8-E141-4E29-B44C-54E751C59F3C}"/>
              </a:ext>
            </a:extLst>
          </p:cNvPr>
          <p:cNvSpPr/>
          <p:nvPr/>
        </p:nvSpPr>
        <p:spPr>
          <a:xfrm>
            <a:off x="4006850" y="4894263"/>
            <a:ext cx="207963" cy="334962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67E140C-DD6D-4C1D-9D2A-E882C144E54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32420" y="5445224"/>
            <a:ext cx="1364825" cy="698846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25400">
            <a:solidFill>
              <a:srgbClr val="FF000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6ABC6AD7-1B7D-4DB8-AF20-A1D011DBA4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0457" y="3025584"/>
          <a:ext cx="2090008" cy="64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7" name="Equation" r:id="rId7" imgW="1257300" imgH="419100" progId="Equation.3">
                  <p:embed/>
                </p:oleObj>
              </mc:Choice>
              <mc:Fallback>
                <p:oleObj name="Equation" r:id="rId7" imgW="1257300" imgH="419100" progId="Equation.3">
                  <p:embed/>
                  <p:pic>
                    <p:nvPicPr>
                      <p:cNvPr id="11" name="Object 3">
                        <a:extLst>
                          <a:ext uri="{FF2B5EF4-FFF2-40B4-BE49-F238E27FC236}">
                            <a16:creationId xmlns:a16="http://schemas.microsoft.com/office/drawing/2014/main" id="{6ABC6AD7-1B7D-4DB8-AF20-A1D011DBA4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457" y="3025584"/>
                        <a:ext cx="2090008" cy="6406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右箭头 2">
            <a:extLst>
              <a:ext uri="{FF2B5EF4-FFF2-40B4-BE49-F238E27FC236}">
                <a16:creationId xmlns:a16="http://schemas.microsoft.com/office/drawing/2014/main" id="{54165C18-FB84-423C-AE43-101304AFD3AE}"/>
              </a:ext>
            </a:extLst>
          </p:cNvPr>
          <p:cNvSpPr/>
          <p:nvPr/>
        </p:nvSpPr>
        <p:spPr>
          <a:xfrm>
            <a:off x="2757002" y="3144143"/>
            <a:ext cx="547688" cy="358775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EA50330-B402-4A89-9C9E-6EE0F43DC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49275"/>
            <a:ext cx="85185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There is, in fact, an “uncertainty principle” for every pair of observables whose operators do not commute.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C78336A-B12A-447F-A1A1-77FF5F939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1628775"/>
            <a:ext cx="525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We call them incompatible observables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2EBBEDE6-3762-492B-9869-79B0B7930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8" y="2276475"/>
            <a:ext cx="3303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Incompatible observables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9975BF4E-3B93-4EE1-A705-6A8FEAE26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924175"/>
            <a:ext cx="81946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Do not have shared eigenfunctions. At least they can not have a complete set of common eigenfunctions.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CEA08B48-9FA3-4AE8-9183-7CA1CF6EB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3933825"/>
            <a:ext cx="3117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Compatible observables</a:t>
            </a:r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080DB3D0-4451-4A44-8CF7-131AF949F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581525"/>
            <a:ext cx="81946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Have shared eigenfunctions. They do admit complete sets of simultaneous eigenfunctions.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9" name="Rectangle 4">
            <a:extLst>
              <a:ext uri="{FF2B5EF4-FFF2-40B4-BE49-F238E27FC236}">
                <a16:creationId xmlns:a16="http://schemas.microsoft.com/office/drawing/2014/main" id="{1DB0DCDE-4E05-4009-B84B-2AFC5D6ED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81" y="787401"/>
            <a:ext cx="58246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</a:rPr>
              <a:t>Another proof, for any observable A, we have</a:t>
            </a:r>
          </a:p>
        </p:txBody>
      </p:sp>
      <p:graphicFrame>
        <p:nvGraphicFramePr>
          <p:cNvPr id="35842" name="Object 5">
            <a:extLst>
              <a:ext uri="{FF2B5EF4-FFF2-40B4-BE49-F238E27FC236}">
                <a16:creationId xmlns:a16="http://schemas.microsoft.com/office/drawing/2014/main" id="{34C26AAB-97C5-4AFF-A091-FD2D51399C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444610"/>
              </p:ext>
            </p:extLst>
          </p:nvPr>
        </p:nvGraphicFramePr>
        <p:xfrm>
          <a:off x="958056" y="1686398"/>
          <a:ext cx="470058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1" name="公式" r:id="rId3" imgW="1854000" imgH="304560" progId="Equation.3">
                  <p:embed/>
                </p:oleObj>
              </mc:Choice>
              <mc:Fallback>
                <p:oleObj name="公式" r:id="rId3" imgW="1854000" imgH="304560" progId="Equation.3">
                  <p:embed/>
                  <p:pic>
                    <p:nvPicPr>
                      <p:cNvPr id="35842" name="Object 5">
                        <a:extLst>
                          <a:ext uri="{FF2B5EF4-FFF2-40B4-BE49-F238E27FC236}">
                            <a16:creationId xmlns:a16="http://schemas.microsoft.com/office/drawing/2014/main" id="{34C26AAB-97C5-4AFF-A091-FD2D51399C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056" y="1686398"/>
                        <a:ext cx="4700587" cy="6699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6">
            <a:extLst>
              <a:ext uri="{FF2B5EF4-FFF2-40B4-BE49-F238E27FC236}">
                <a16:creationId xmlns:a16="http://schemas.microsoft.com/office/drawing/2014/main" id="{6E3DB271-7AF7-40D2-BC05-6916481AED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710040"/>
              </p:ext>
            </p:extLst>
          </p:nvPr>
        </p:nvGraphicFramePr>
        <p:xfrm>
          <a:off x="1455737" y="2615406"/>
          <a:ext cx="482917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2" name="公式" r:id="rId5" imgW="1904760" imgH="304560" progId="Equation.3">
                  <p:embed/>
                </p:oleObj>
              </mc:Choice>
              <mc:Fallback>
                <p:oleObj name="公式" r:id="rId5" imgW="1904760" imgH="304560" progId="Equation.3">
                  <p:embed/>
                  <p:pic>
                    <p:nvPicPr>
                      <p:cNvPr id="35843" name="Object 6">
                        <a:extLst>
                          <a:ext uri="{FF2B5EF4-FFF2-40B4-BE49-F238E27FC236}">
                            <a16:creationId xmlns:a16="http://schemas.microsoft.com/office/drawing/2014/main" id="{6E3DB271-7AF7-40D2-BC05-6916481AED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7" y="2615406"/>
                        <a:ext cx="4829175" cy="66833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8">
            <a:extLst>
              <a:ext uri="{FF2B5EF4-FFF2-40B4-BE49-F238E27FC236}">
                <a16:creationId xmlns:a16="http://schemas.microsoft.com/office/drawing/2014/main" id="{3CF1DD3B-FAA6-4A40-BDFC-CC7BE95CAE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033970"/>
              </p:ext>
            </p:extLst>
          </p:nvPr>
        </p:nvGraphicFramePr>
        <p:xfrm>
          <a:off x="1455737" y="3777535"/>
          <a:ext cx="486092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3" name="公式" r:id="rId7" imgW="1917360" imgH="304560" progId="Equation.3">
                  <p:embed/>
                </p:oleObj>
              </mc:Choice>
              <mc:Fallback>
                <p:oleObj name="公式" r:id="rId7" imgW="1917360" imgH="304560" progId="Equation.3">
                  <p:embed/>
                  <p:pic>
                    <p:nvPicPr>
                      <p:cNvPr id="35844" name="Object 8">
                        <a:extLst>
                          <a:ext uri="{FF2B5EF4-FFF2-40B4-BE49-F238E27FC236}">
                            <a16:creationId xmlns:a16="http://schemas.microsoft.com/office/drawing/2014/main" id="{3CF1DD3B-FAA6-4A40-BDFC-CC7BE95CAE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7" y="3777535"/>
                        <a:ext cx="4860925" cy="66833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Rectangle 9">
            <a:extLst>
              <a:ext uri="{FF2B5EF4-FFF2-40B4-BE49-F238E27FC236}">
                <a16:creationId xmlns:a16="http://schemas.microsoft.com/office/drawing/2014/main" id="{BAE59ED8-1BF8-4899-AAD3-42775AFF5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232" y="3813500"/>
            <a:ext cx="1417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</a:rPr>
              <a:t>Hermitian</a:t>
            </a:r>
          </a:p>
        </p:txBody>
      </p:sp>
      <p:sp>
        <p:nvSpPr>
          <p:cNvPr id="35852" name="Rectangle 10">
            <a:extLst>
              <a:ext uri="{FF2B5EF4-FFF2-40B4-BE49-F238E27FC236}">
                <a16:creationId xmlns:a16="http://schemas.microsoft.com/office/drawing/2014/main" id="{DDE464DC-EA6F-4908-BEE6-63F07EA9E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724400"/>
            <a:ext cx="101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Define</a:t>
            </a:r>
          </a:p>
        </p:txBody>
      </p:sp>
      <p:graphicFrame>
        <p:nvGraphicFramePr>
          <p:cNvPr id="35845" name="Object 11">
            <a:extLst>
              <a:ext uri="{FF2B5EF4-FFF2-40B4-BE49-F238E27FC236}">
                <a16:creationId xmlns:a16="http://schemas.microsoft.com/office/drawing/2014/main" id="{2C6D81BC-375E-4178-9958-A9E2F71140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4724400"/>
          <a:ext cx="28003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4" name="公式" r:id="rId9" imgW="1104840" imgH="241200" progId="Equation.3">
                  <p:embed/>
                </p:oleObj>
              </mc:Choice>
              <mc:Fallback>
                <p:oleObj name="公式" r:id="rId9" imgW="1104840" imgH="241200" progId="Equation.3">
                  <p:embed/>
                  <p:pic>
                    <p:nvPicPr>
                      <p:cNvPr id="35845" name="Object 11">
                        <a:extLst>
                          <a:ext uri="{FF2B5EF4-FFF2-40B4-BE49-F238E27FC236}">
                            <a16:creationId xmlns:a16="http://schemas.microsoft.com/office/drawing/2014/main" id="{2C6D81BC-375E-4178-9958-A9E2F71140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724400"/>
                        <a:ext cx="2800350" cy="5302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12">
            <a:extLst>
              <a:ext uri="{FF2B5EF4-FFF2-40B4-BE49-F238E27FC236}">
                <a16:creationId xmlns:a16="http://schemas.microsoft.com/office/drawing/2014/main" id="{FCF5AED0-EB39-493F-8E4E-FE1001B955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5661025"/>
          <a:ext cx="18684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5" name="公式" r:id="rId11" imgW="736560" imgH="253800" progId="Equation.3">
                  <p:embed/>
                </p:oleObj>
              </mc:Choice>
              <mc:Fallback>
                <p:oleObj name="公式" r:id="rId11" imgW="736560" imgH="253800" progId="Equation.3">
                  <p:embed/>
                  <p:pic>
                    <p:nvPicPr>
                      <p:cNvPr id="35846" name="Object 12">
                        <a:extLst>
                          <a:ext uri="{FF2B5EF4-FFF2-40B4-BE49-F238E27FC236}">
                            <a16:creationId xmlns:a16="http://schemas.microsoft.com/office/drawing/2014/main" id="{FCF5AED0-EB39-493F-8E4E-FE1001B955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661025"/>
                        <a:ext cx="1868487" cy="5588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>
            <a:extLst>
              <a:ext uri="{FF2B5EF4-FFF2-40B4-BE49-F238E27FC236}">
                <a16:creationId xmlns:a16="http://schemas.microsoft.com/office/drawing/2014/main" id="{7D2D02C4-B7CC-463C-9E48-3A8AC99E8D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981075"/>
          <a:ext cx="470058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6" name="公式" r:id="rId3" imgW="1854000" imgH="304560" progId="Equation.3">
                  <p:embed/>
                </p:oleObj>
              </mc:Choice>
              <mc:Fallback>
                <p:oleObj name="公式" r:id="rId3" imgW="1854000" imgH="304560" progId="Equation.3">
                  <p:embed/>
                  <p:pic>
                    <p:nvPicPr>
                      <p:cNvPr id="36866" name="Object 2">
                        <a:extLst>
                          <a:ext uri="{FF2B5EF4-FFF2-40B4-BE49-F238E27FC236}">
                            <a16:creationId xmlns:a16="http://schemas.microsoft.com/office/drawing/2014/main" id="{7D2D02C4-B7CC-463C-9E48-3A8AC99E8D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981075"/>
                        <a:ext cx="4700588" cy="6699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Rectangle 4">
            <a:extLst>
              <a:ext uri="{FF2B5EF4-FFF2-40B4-BE49-F238E27FC236}">
                <a16:creationId xmlns:a16="http://schemas.microsoft.com/office/drawing/2014/main" id="{8FB8AACA-FCEE-4E42-B367-2A6CB665F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1773238"/>
            <a:ext cx="1417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Hermitian</a:t>
            </a:r>
          </a:p>
        </p:txBody>
      </p:sp>
      <p:sp>
        <p:nvSpPr>
          <p:cNvPr id="36874" name="Rectangle 5">
            <a:extLst>
              <a:ext uri="{FF2B5EF4-FFF2-40B4-BE49-F238E27FC236}">
                <a16:creationId xmlns:a16="http://schemas.microsoft.com/office/drawing/2014/main" id="{ECBC93AF-0B78-4030-B28C-4A0B78069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2562225"/>
            <a:ext cx="101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Define</a:t>
            </a:r>
          </a:p>
        </p:txBody>
      </p:sp>
      <p:graphicFrame>
        <p:nvGraphicFramePr>
          <p:cNvPr id="36867" name="Object 6">
            <a:extLst>
              <a:ext uri="{FF2B5EF4-FFF2-40B4-BE49-F238E27FC236}">
                <a16:creationId xmlns:a16="http://schemas.microsoft.com/office/drawing/2014/main" id="{24971424-5C2E-4184-8405-033C72A5CC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492375"/>
          <a:ext cx="27670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7" name="公式" r:id="rId5" imgW="1091880" imgH="241200" progId="Equation.3">
                  <p:embed/>
                </p:oleObj>
              </mc:Choice>
              <mc:Fallback>
                <p:oleObj name="公式" r:id="rId5" imgW="1091880" imgH="241200" progId="Equation.3">
                  <p:embed/>
                  <p:pic>
                    <p:nvPicPr>
                      <p:cNvPr id="36867" name="Object 6">
                        <a:extLst>
                          <a:ext uri="{FF2B5EF4-FFF2-40B4-BE49-F238E27FC236}">
                            <a16:creationId xmlns:a16="http://schemas.microsoft.com/office/drawing/2014/main" id="{24971424-5C2E-4184-8405-033C72A5CC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492375"/>
                        <a:ext cx="2767013" cy="5302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5" name="Rectangle 7">
            <a:extLst>
              <a:ext uri="{FF2B5EF4-FFF2-40B4-BE49-F238E27FC236}">
                <a16:creationId xmlns:a16="http://schemas.microsoft.com/office/drawing/2014/main" id="{AB64AEF1-17EB-4159-BDEF-65683FC68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04813"/>
            <a:ext cx="4227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Likewise, for any observable, B, </a:t>
            </a:r>
          </a:p>
        </p:txBody>
      </p:sp>
      <p:graphicFrame>
        <p:nvGraphicFramePr>
          <p:cNvPr id="36868" name="Object 8">
            <a:extLst>
              <a:ext uri="{FF2B5EF4-FFF2-40B4-BE49-F238E27FC236}">
                <a16:creationId xmlns:a16="http://schemas.microsoft.com/office/drawing/2014/main" id="{47E75AD8-B858-4899-AE05-6CCDE999AB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773238"/>
          <a:ext cx="486092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8" name="公式" r:id="rId7" imgW="1917360" imgH="304560" progId="Equation.3">
                  <p:embed/>
                </p:oleObj>
              </mc:Choice>
              <mc:Fallback>
                <p:oleObj name="公式" r:id="rId7" imgW="1917360" imgH="304560" progId="Equation.3">
                  <p:embed/>
                  <p:pic>
                    <p:nvPicPr>
                      <p:cNvPr id="36868" name="Object 8">
                        <a:extLst>
                          <a:ext uri="{FF2B5EF4-FFF2-40B4-BE49-F238E27FC236}">
                            <a16:creationId xmlns:a16="http://schemas.microsoft.com/office/drawing/2014/main" id="{47E75AD8-B858-4899-AE05-6CCDE999AB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773238"/>
                        <a:ext cx="4860925" cy="66833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9">
            <a:extLst>
              <a:ext uri="{FF2B5EF4-FFF2-40B4-BE49-F238E27FC236}">
                <a16:creationId xmlns:a16="http://schemas.microsoft.com/office/drawing/2014/main" id="{CDBA5EDC-A74B-4D6C-B2DB-A369750048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3213100"/>
          <a:ext cx="18049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9" name="公式" r:id="rId9" imgW="711000" imgH="253800" progId="Equation.3">
                  <p:embed/>
                </p:oleObj>
              </mc:Choice>
              <mc:Fallback>
                <p:oleObj name="公式" r:id="rId9" imgW="711000" imgH="253800" progId="Equation.3">
                  <p:embed/>
                  <p:pic>
                    <p:nvPicPr>
                      <p:cNvPr id="36869" name="Object 9">
                        <a:extLst>
                          <a:ext uri="{FF2B5EF4-FFF2-40B4-BE49-F238E27FC236}">
                            <a16:creationId xmlns:a16="http://schemas.microsoft.com/office/drawing/2014/main" id="{CDBA5EDC-A74B-4D6C-B2DB-A369750048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213100"/>
                        <a:ext cx="1804988" cy="5588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Rectangle 10">
            <a:extLst>
              <a:ext uri="{FF2B5EF4-FFF2-40B4-BE49-F238E27FC236}">
                <a16:creationId xmlns:a16="http://schemas.microsoft.com/office/drawing/2014/main" id="{1B98E987-2F6A-4570-AA5F-C26817483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908425"/>
            <a:ext cx="5595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</a:rPr>
              <a:t>Therefore, by using the </a:t>
            </a:r>
            <a:r>
              <a:rPr lang="en-US" altLang="zh-CN" sz="2400" dirty="0">
                <a:latin typeface="Times New Roman" panose="02020603050405020304" pitchFamily="18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Schwarz inequality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</a:p>
        </p:txBody>
      </p:sp>
      <p:graphicFrame>
        <p:nvGraphicFramePr>
          <p:cNvPr id="36870" name="Object 11">
            <a:extLst>
              <a:ext uri="{FF2B5EF4-FFF2-40B4-BE49-F238E27FC236}">
                <a16:creationId xmlns:a16="http://schemas.microsoft.com/office/drawing/2014/main" id="{383270B9-BEB7-4D34-9BC9-51939D70F7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4652963"/>
          <a:ext cx="34813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0" name="公式" r:id="rId12" imgW="1371600" imgH="253800" progId="Equation.3">
                  <p:embed/>
                </p:oleObj>
              </mc:Choice>
              <mc:Fallback>
                <p:oleObj name="公式" r:id="rId12" imgW="1371600" imgH="253800" progId="Equation.3">
                  <p:embed/>
                  <p:pic>
                    <p:nvPicPr>
                      <p:cNvPr id="36870" name="Object 11">
                        <a:extLst>
                          <a:ext uri="{FF2B5EF4-FFF2-40B4-BE49-F238E27FC236}">
                            <a16:creationId xmlns:a16="http://schemas.microsoft.com/office/drawing/2014/main" id="{383270B9-BEB7-4D34-9BC9-51939D70F7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652963"/>
                        <a:ext cx="3481387" cy="5588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AutoShape 12">
            <a:extLst>
              <a:ext uri="{FF2B5EF4-FFF2-40B4-BE49-F238E27FC236}">
                <a16:creationId xmlns:a16="http://schemas.microsoft.com/office/drawing/2014/main" id="{67360E2E-D55C-4B3F-B83D-BBCDF3107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5734050"/>
            <a:ext cx="574675" cy="360363"/>
          </a:xfrm>
          <a:prstGeom prst="rightArrow">
            <a:avLst>
              <a:gd name="adj1" fmla="val 50000"/>
              <a:gd name="adj2" fmla="val 398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6871" name="Object 13">
            <a:extLst>
              <a:ext uri="{FF2B5EF4-FFF2-40B4-BE49-F238E27FC236}">
                <a16:creationId xmlns:a16="http://schemas.microsoft.com/office/drawing/2014/main" id="{28CBE95A-3175-40DA-97D4-29843BC84A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5661025"/>
          <a:ext cx="25479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1" name="公式" r:id="rId14" imgW="1002960" imgH="253800" progId="Equation.3">
                  <p:embed/>
                </p:oleObj>
              </mc:Choice>
              <mc:Fallback>
                <p:oleObj name="公式" r:id="rId14" imgW="1002960" imgH="253800" progId="Equation.3">
                  <p:embed/>
                  <p:pic>
                    <p:nvPicPr>
                      <p:cNvPr id="36871" name="Object 13">
                        <a:extLst>
                          <a:ext uri="{FF2B5EF4-FFF2-40B4-BE49-F238E27FC236}">
                            <a16:creationId xmlns:a16="http://schemas.microsoft.com/office/drawing/2014/main" id="{28CBE95A-3175-40DA-97D4-29843BC84A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661025"/>
                        <a:ext cx="2547938" cy="5588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7" name="Rectangle 2">
            <a:extLst>
              <a:ext uri="{FF2B5EF4-FFF2-40B4-BE49-F238E27FC236}">
                <a16:creationId xmlns:a16="http://schemas.microsoft.com/office/drawing/2014/main" id="{0DA02B4A-DD3B-4CE3-AB3B-29FF9333D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76250"/>
            <a:ext cx="3541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For any complex number z,</a:t>
            </a:r>
          </a:p>
        </p:txBody>
      </p:sp>
      <p:graphicFrame>
        <p:nvGraphicFramePr>
          <p:cNvPr id="37890" name="Object 3">
            <a:extLst>
              <a:ext uri="{FF2B5EF4-FFF2-40B4-BE49-F238E27FC236}">
                <a16:creationId xmlns:a16="http://schemas.microsoft.com/office/drawing/2014/main" id="{4BAAB136-9351-42AE-B366-236D4C8D38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3933825"/>
          <a:ext cx="15795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1" name="公式" r:id="rId3" imgW="622080" imgH="253800" progId="Equation.3">
                  <p:embed/>
                </p:oleObj>
              </mc:Choice>
              <mc:Fallback>
                <p:oleObj name="公式" r:id="rId3" imgW="622080" imgH="253800" progId="Equation.3">
                  <p:embed/>
                  <p:pic>
                    <p:nvPicPr>
                      <p:cNvPr id="37890" name="Object 3">
                        <a:extLst>
                          <a:ext uri="{FF2B5EF4-FFF2-40B4-BE49-F238E27FC236}">
                            <a16:creationId xmlns:a16="http://schemas.microsoft.com/office/drawing/2014/main" id="{4BAAB136-9351-42AE-B366-236D4C8D38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933825"/>
                        <a:ext cx="1579562" cy="5588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4">
            <a:extLst>
              <a:ext uri="{FF2B5EF4-FFF2-40B4-BE49-F238E27FC236}">
                <a16:creationId xmlns:a16="http://schemas.microsoft.com/office/drawing/2014/main" id="{F78CC28B-585D-4FE3-8B09-EDDBB4C004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1052513"/>
          <a:ext cx="538480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2" name="公式" r:id="rId5" imgW="2120760" imgH="279360" progId="Equation.3">
                  <p:embed/>
                </p:oleObj>
              </mc:Choice>
              <mc:Fallback>
                <p:oleObj name="公式" r:id="rId5" imgW="2120760" imgH="279360" progId="Equation.3">
                  <p:embed/>
                  <p:pic>
                    <p:nvPicPr>
                      <p:cNvPr id="37891" name="Object 4">
                        <a:extLst>
                          <a:ext uri="{FF2B5EF4-FFF2-40B4-BE49-F238E27FC236}">
                            <a16:creationId xmlns:a16="http://schemas.microsoft.com/office/drawing/2014/main" id="{F78CC28B-585D-4FE3-8B09-EDDBB4C004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052513"/>
                        <a:ext cx="5384800" cy="6143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5">
            <a:extLst>
              <a:ext uri="{FF2B5EF4-FFF2-40B4-BE49-F238E27FC236}">
                <a16:creationId xmlns:a16="http://schemas.microsoft.com/office/drawing/2014/main" id="{BDC65673-0384-498E-8F57-0AAF18A2C9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1773238"/>
          <a:ext cx="296545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3" name="公式" r:id="rId7" imgW="1168200" imgH="393480" progId="Equation.3">
                  <p:embed/>
                </p:oleObj>
              </mc:Choice>
              <mc:Fallback>
                <p:oleObj name="公式" r:id="rId7" imgW="1168200" imgH="393480" progId="Equation.3">
                  <p:embed/>
                  <p:pic>
                    <p:nvPicPr>
                      <p:cNvPr id="37892" name="Object 5">
                        <a:extLst>
                          <a:ext uri="{FF2B5EF4-FFF2-40B4-BE49-F238E27FC236}">
                            <a16:creationId xmlns:a16="http://schemas.microsoft.com/office/drawing/2014/main" id="{BDC65673-0384-498E-8F57-0AAF18A2C9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73238"/>
                        <a:ext cx="2965450" cy="86518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6">
            <a:extLst>
              <a:ext uri="{FF2B5EF4-FFF2-40B4-BE49-F238E27FC236}">
                <a16:creationId xmlns:a16="http://schemas.microsoft.com/office/drawing/2014/main" id="{05D4A73E-EF46-497B-B451-D74FFA5964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2565400"/>
          <a:ext cx="299878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4" name="公式" r:id="rId9" imgW="1180800" imgH="469800" progId="Equation.3">
                  <p:embed/>
                </p:oleObj>
              </mc:Choice>
              <mc:Fallback>
                <p:oleObj name="公式" r:id="rId9" imgW="1180800" imgH="469800" progId="Equation.3">
                  <p:embed/>
                  <p:pic>
                    <p:nvPicPr>
                      <p:cNvPr id="37893" name="Object 6">
                        <a:extLst>
                          <a:ext uri="{FF2B5EF4-FFF2-40B4-BE49-F238E27FC236}">
                            <a16:creationId xmlns:a16="http://schemas.microsoft.com/office/drawing/2014/main" id="{05D4A73E-EF46-497B-B451-D74FFA5964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565400"/>
                        <a:ext cx="2998788" cy="10318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Rectangle 7">
            <a:extLst>
              <a:ext uri="{FF2B5EF4-FFF2-40B4-BE49-F238E27FC236}">
                <a16:creationId xmlns:a16="http://schemas.microsoft.com/office/drawing/2014/main" id="{095AF6A4-4D36-49A5-AF7B-46A98A8CA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933825"/>
            <a:ext cx="1138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Letting </a:t>
            </a:r>
          </a:p>
        </p:txBody>
      </p:sp>
      <p:graphicFrame>
        <p:nvGraphicFramePr>
          <p:cNvPr id="37894" name="Object 8">
            <a:extLst>
              <a:ext uri="{FF2B5EF4-FFF2-40B4-BE49-F238E27FC236}">
                <a16:creationId xmlns:a16="http://schemas.microsoft.com/office/drawing/2014/main" id="{330F3584-550B-49F8-AAF2-7E5E230D02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3933825"/>
          <a:ext cx="25781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5" name="公式" r:id="rId11" imgW="1015920" imgH="228600" progId="Equation.3">
                  <p:embed/>
                </p:oleObj>
              </mc:Choice>
              <mc:Fallback>
                <p:oleObj name="公式" r:id="rId11" imgW="1015920" imgH="228600" progId="Equation.3">
                  <p:embed/>
                  <p:pic>
                    <p:nvPicPr>
                      <p:cNvPr id="37894" name="Object 8">
                        <a:extLst>
                          <a:ext uri="{FF2B5EF4-FFF2-40B4-BE49-F238E27FC236}">
                            <a16:creationId xmlns:a16="http://schemas.microsoft.com/office/drawing/2014/main" id="{330F3584-550B-49F8-AAF2-7E5E230D02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933825"/>
                        <a:ext cx="2578100" cy="50323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9">
            <a:extLst>
              <a:ext uri="{FF2B5EF4-FFF2-40B4-BE49-F238E27FC236}">
                <a16:creationId xmlns:a16="http://schemas.microsoft.com/office/drawing/2014/main" id="{4DE1E2A3-B1F8-4F8E-8A00-6CD53F6448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3644900"/>
          <a:ext cx="2160587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6" name="公式" r:id="rId13" imgW="850680" imgH="469800" progId="Equation.3">
                  <p:embed/>
                </p:oleObj>
              </mc:Choice>
              <mc:Fallback>
                <p:oleObj name="公式" r:id="rId13" imgW="850680" imgH="469800" progId="Equation.3">
                  <p:embed/>
                  <p:pic>
                    <p:nvPicPr>
                      <p:cNvPr id="37895" name="Object 9">
                        <a:extLst>
                          <a:ext uri="{FF2B5EF4-FFF2-40B4-BE49-F238E27FC236}">
                            <a16:creationId xmlns:a16="http://schemas.microsoft.com/office/drawing/2014/main" id="{4DE1E2A3-B1F8-4F8E-8A00-6CD53F6448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3644900"/>
                        <a:ext cx="2160587" cy="10318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AutoShape 10">
            <a:extLst>
              <a:ext uri="{FF2B5EF4-FFF2-40B4-BE49-F238E27FC236}">
                <a16:creationId xmlns:a16="http://schemas.microsoft.com/office/drawing/2014/main" id="{407C33C1-1D55-4834-9D0F-19714A2F9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5373688"/>
            <a:ext cx="503238" cy="50323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7896" name="Object 11">
            <a:extLst>
              <a:ext uri="{FF2B5EF4-FFF2-40B4-BE49-F238E27FC236}">
                <a16:creationId xmlns:a16="http://schemas.microsoft.com/office/drawing/2014/main" id="{29EFDB79-CADD-4D56-ACEE-0EB2670FBA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5084763"/>
          <a:ext cx="4545013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7" name="公式" r:id="rId15" imgW="1790640" imgH="469800" progId="Equation.3">
                  <p:embed/>
                </p:oleObj>
              </mc:Choice>
              <mc:Fallback>
                <p:oleObj name="公式" r:id="rId15" imgW="1790640" imgH="469800" progId="Equation.3">
                  <p:embed/>
                  <p:pic>
                    <p:nvPicPr>
                      <p:cNvPr id="37896" name="Object 11">
                        <a:extLst>
                          <a:ext uri="{FF2B5EF4-FFF2-40B4-BE49-F238E27FC236}">
                            <a16:creationId xmlns:a16="http://schemas.microsoft.com/office/drawing/2014/main" id="{29EFDB79-CADD-4D56-ACEE-0EB2670FBA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084763"/>
                        <a:ext cx="4545013" cy="10350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0" name="Rectangle 2">
            <a:extLst>
              <a:ext uri="{FF2B5EF4-FFF2-40B4-BE49-F238E27FC236}">
                <a16:creationId xmlns:a16="http://schemas.microsoft.com/office/drawing/2014/main" id="{2CC81480-8FC2-4A19-BF28-999C3A8EB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71500"/>
            <a:ext cx="1792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And we have</a:t>
            </a:r>
          </a:p>
        </p:txBody>
      </p:sp>
      <p:graphicFrame>
        <p:nvGraphicFramePr>
          <p:cNvPr id="38914" name="Object 3">
            <a:extLst>
              <a:ext uri="{FF2B5EF4-FFF2-40B4-BE49-F238E27FC236}">
                <a16:creationId xmlns:a16="http://schemas.microsoft.com/office/drawing/2014/main" id="{D4063C50-D54C-4E7A-ACB7-48E205852D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125538"/>
          <a:ext cx="58086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4" name="公式" r:id="rId3" imgW="2286000" imgH="253800" progId="Equation.3">
                  <p:embed/>
                </p:oleObj>
              </mc:Choice>
              <mc:Fallback>
                <p:oleObj name="公式" r:id="rId3" imgW="2286000" imgH="253800" progId="Equation.3">
                  <p:embed/>
                  <p:pic>
                    <p:nvPicPr>
                      <p:cNvPr id="38914" name="Object 3">
                        <a:extLst>
                          <a:ext uri="{FF2B5EF4-FFF2-40B4-BE49-F238E27FC236}">
                            <a16:creationId xmlns:a16="http://schemas.microsoft.com/office/drawing/2014/main" id="{D4063C50-D54C-4E7A-ACB7-48E205852D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125538"/>
                        <a:ext cx="5808663" cy="5588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4">
            <a:extLst>
              <a:ext uri="{FF2B5EF4-FFF2-40B4-BE49-F238E27FC236}">
                <a16:creationId xmlns:a16="http://schemas.microsoft.com/office/drawing/2014/main" id="{E3A427CD-1599-4731-9FF6-BC5BB785C5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8550" y="1844675"/>
          <a:ext cx="48402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5" name="公式" r:id="rId5" imgW="1904760" imgH="253800" progId="Equation.3">
                  <p:embed/>
                </p:oleObj>
              </mc:Choice>
              <mc:Fallback>
                <p:oleObj name="公式" r:id="rId5" imgW="1904760" imgH="253800" progId="Equation.3">
                  <p:embed/>
                  <p:pic>
                    <p:nvPicPr>
                      <p:cNvPr id="38915" name="Object 4">
                        <a:extLst>
                          <a:ext uri="{FF2B5EF4-FFF2-40B4-BE49-F238E27FC236}">
                            <a16:creationId xmlns:a16="http://schemas.microsoft.com/office/drawing/2014/main" id="{E3A427CD-1599-4731-9FF6-BC5BB785C5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1844675"/>
                        <a:ext cx="4840288" cy="5588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6">
            <a:extLst>
              <a:ext uri="{FF2B5EF4-FFF2-40B4-BE49-F238E27FC236}">
                <a16:creationId xmlns:a16="http://schemas.microsoft.com/office/drawing/2014/main" id="{87A68F8F-7A95-4A11-9143-78DAA8BE57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0775" y="2632075"/>
          <a:ext cx="73898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6" name="公式" r:id="rId7" imgW="2908080" imgH="253800" progId="Equation.3">
                  <p:embed/>
                </p:oleObj>
              </mc:Choice>
              <mc:Fallback>
                <p:oleObj name="公式" r:id="rId7" imgW="2908080" imgH="253800" progId="Equation.3">
                  <p:embed/>
                  <p:pic>
                    <p:nvPicPr>
                      <p:cNvPr id="38916" name="Object 6">
                        <a:extLst>
                          <a:ext uri="{FF2B5EF4-FFF2-40B4-BE49-F238E27FC236}">
                            <a16:creationId xmlns:a16="http://schemas.microsoft.com/office/drawing/2014/main" id="{87A68F8F-7A95-4A11-9143-78DAA8BE57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2632075"/>
                        <a:ext cx="7389813" cy="5588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7">
            <a:extLst>
              <a:ext uri="{FF2B5EF4-FFF2-40B4-BE49-F238E27FC236}">
                <a16:creationId xmlns:a16="http://schemas.microsoft.com/office/drawing/2014/main" id="{EF64DE05-0C2F-431F-AB06-1E2422F628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3408363"/>
          <a:ext cx="86804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7" name="公式" r:id="rId9" imgW="3416040" imgH="253800" progId="Equation.3">
                  <p:embed/>
                </p:oleObj>
              </mc:Choice>
              <mc:Fallback>
                <p:oleObj name="公式" r:id="rId9" imgW="3416040" imgH="253800" progId="Equation.3">
                  <p:embed/>
                  <p:pic>
                    <p:nvPicPr>
                      <p:cNvPr id="38917" name="Object 7">
                        <a:extLst>
                          <a:ext uri="{FF2B5EF4-FFF2-40B4-BE49-F238E27FC236}">
                            <a16:creationId xmlns:a16="http://schemas.microsoft.com/office/drawing/2014/main" id="{EF64DE05-0C2F-431F-AB06-1E2422F628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408363"/>
                        <a:ext cx="8680450" cy="5588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8">
            <a:extLst>
              <a:ext uri="{FF2B5EF4-FFF2-40B4-BE49-F238E27FC236}">
                <a16:creationId xmlns:a16="http://schemas.microsoft.com/office/drawing/2014/main" id="{C7525209-4BDF-479C-A18B-B7404EBB46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6075" y="4200525"/>
          <a:ext cx="542131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8" name="公式" r:id="rId11" imgW="2133360" imgH="304560" progId="Equation.3">
                  <p:embed/>
                </p:oleObj>
              </mc:Choice>
              <mc:Fallback>
                <p:oleObj name="公式" r:id="rId11" imgW="2133360" imgH="304560" progId="Equation.3">
                  <p:embed/>
                  <p:pic>
                    <p:nvPicPr>
                      <p:cNvPr id="38918" name="Object 8">
                        <a:extLst>
                          <a:ext uri="{FF2B5EF4-FFF2-40B4-BE49-F238E27FC236}">
                            <a16:creationId xmlns:a16="http://schemas.microsoft.com/office/drawing/2014/main" id="{C7525209-4BDF-479C-A18B-B7404EBB46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4200525"/>
                        <a:ext cx="5421313" cy="6699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9">
            <a:extLst>
              <a:ext uri="{FF2B5EF4-FFF2-40B4-BE49-F238E27FC236}">
                <a16:creationId xmlns:a16="http://schemas.microsoft.com/office/drawing/2014/main" id="{26D952E3-37E6-4EBC-9A17-BF66201426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5280025"/>
          <a:ext cx="261302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9" name="公式" r:id="rId13" imgW="1028520" imgH="304560" progId="Equation.3">
                  <p:embed/>
                </p:oleObj>
              </mc:Choice>
              <mc:Fallback>
                <p:oleObj name="公式" r:id="rId13" imgW="1028520" imgH="304560" progId="Equation.3">
                  <p:embed/>
                  <p:pic>
                    <p:nvPicPr>
                      <p:cNvPr id="38919" name="Object 9">
                        <a:extLst>
                          <a:ext uri="{FF2B5EF4-FFF2-40B4-BE49-F238E27FC236}">
                            <a16:creationId xmlns:a16="http://schemas.microsoft.com/office/drawing/2014/main" id="{26D952E3-37E6-4EBC-9A17-BF66201426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280025"/>
                        <a:ext cx="2613025" cy="6699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>
            <a:extLst>
              <a:ext uri="{FF2B5EF4-FFF2-40B4-BE49-F238E27FC236}">
                <a16:creationId xmlns:a16="http://schemas.microsoft.com/office/drawing/2014/main" id="{278C81F5-6A59-4AAF-A39F-A94152AD4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3" y="1127125"/>
            <a:ext cx="78867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The collection of all </a:t>
            </a:r>
            <a:r>
              <a:rPr lang="en-US" altLang="zh-CN" sz="2000">
                <a:solidFill>
                  <a:srgbClr val="00FF00"/>
                </a:solidFill>
              </a:rPr>
              <a:t>functions of x</a:t>
            </a:r>
            <a:r>
              <a:rPr lang="en-US" altLang="zh-CN" sz="2000"/>
              <a:t> constitutes a vectors space.  But to present a </a:t>
            </a:r>
            <a:r>
              <a:rPr lang="en-US" altLang="zh-CN" sz="2000">
                <a:solidFill>
                  <a:srgbClr val="00FF00"/>
                </a:solidFill>
              </a:rPr>
              <a:t>possible physical</a:t>
            </a:r>
            <a:r>
              <a:rPr lang="en-US" altLang="zh-CN" sz="2000"/>
              <a:t> state, the wave functions must be normalized:</a:t>
            </a:r>
          </a:p>
        </p:txBody>
      </p:sp>
      <p:graphicFrame>
        <p:nvGraphicFramePr>
          <p:cNvPr id="3074" name="Object 3">
            <a:extLst>
              <a:ext uri="{FF2B5EF4-FFF2-40B4-BE49-F238E27FC236}">
                <a16:creationId xmlns:a16="http://schemas.microsoft.com/office/drawing/2014/main" id="{34AADB5E-775C-46A3-B49C-51BDC9A231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7638" y="2181225"/>
          <a:ext cx="238283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公式" r:id="rId3" imgW="990360" imgH="330120" progId="Equation.3">
                  <p:embed/>
                </p:oleObj>
              </mc:Choice>
              <mc:Fallback>
                <p:oleObj name="公式" r:id="rId3" imgW="990360" imgH="330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2181225"/>
                        <a:ext cx="2382837" cy="7429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4">
            <a:extLst>
              <a:ext uri="{FF2B5EF4-FFF2-40B4-BE49-F238E27FC236}">
                <a16:creationId xmlns:a16="http://schemas.microsoft.com/office/drawing/2014/main" id="{765D3BCA-B386-4CEF-B4A9-36A162F5A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" y="476250"/>
            <a:ext cx="2058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>
                <a:solidFill>
                  <a:srgbClr val="FF0000"/>
                </a:solidFill>
              </a:rPr>
              <a:t>3. Hilbert space</a:t>
            </a:r>
          </a:p>
        </p:txBody>
      </p:sp>
      <p:sp>
        <p:nvSpPr>
          <p:cNvPr id="3078" name="Rectangle 5">
            <a:extLst>
              <a:ext uri="{FF2B5EF4-FFF2-40B4-BE49-F238E27FC236}">
                <a16:creationId xmlns:a16="http://schemas.microsoft.com/office/drawing/2014/main" id="{81FED9F0-7758-433C-9741-135B32D4F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159125"/>
            <a:ext cx="7699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Therefore, the set of all square-integrable functions, on a specified </a:t>
            </a:r>
          </a:p>
          <a:p>
            <a:pPr eaLnBrk="1" hangingPunct="1"/>
            <a:r>
              <a:rPr lang="en-US" altLang="zh-CN" sz="2000"/>
              <a:t>interval,</a:t>
            </a:r>
          </a:p>
        </p:txBody>
      </p:sp>
      <p:graphicFrame>
        <p:nvGraphicFramePr>
          <p:cNvPr id="3075" name="Object 6">
            <a:extLst>
              <a:ext uri="{FF2B5EF4-FFF2-40B4-BE49-F238E27FC236}">
                <a16:creationId xmlns:a16="http://schemas.microsoft.com/office/drawing/2014/main" id="{A89C273F-E02A-46D7-B3D7-4ECA78EF9E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886200"/>
          <a:ext cx="522446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公式" r:id="rId5" imgW="2171520" imgH="355320" progId="Equation.3">
                  <p:embed/>
                </p:oleObj>
              </mc:Choice>
              <mc:Fallback>
                <p:oleObj name="公式" r:id="rId5" imgW="2171520" imgH="355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86200"/>
                        <a:ext cx="5224463" cy="8001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7">
            <a:extLst>
              <a:ext uri="{FF2B5EF4-FFF2-40B4-BE49-F238E27FC236}">
                <a16:creationId xmlns:a16="http://schemas.microsoft.com/office/drawing/2014/main" id="{ECF25612-30A8-4598-87DA-F200B9A80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046663"/>
            <a:ext cx="4933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constitutes a (much smaller) </a:t>
            </a:r>
            <a:r>
              <a:rPr lang="en-US" altLang="zh-CN" sz="2000">
                <a:solidFill>
                  <a:srgbClr val="FF0000"/>
                </a:solidFill>
              </a:rPr>
              <a:t>vector space</a:t>
            </a:r>
            <a:r>
              <a:rPr lang="en-US" altLang="zh-CN" sz="2000"/>
              <a:t>.</a:t>
            </a: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607FD5DE-07F2-4E3D-BBF1-69622B52D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553075"/>
            <a:ext cx="7637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Mathematicians call it </a:t>
            </a:r>
            <a:r>
              <a:rPr lang="en-US" altLang="zh-CN" sz="2000" b="1" i="1">
                <a:solidFill>
                  <a:srgbClr val="00FF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000" b="1" i="1" baseline="-25000">
                <a:solidFill>
                  <a:srgbClr val="00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1" i="1">
                <a:solidFill>
                  <a:srgbClr val="00FF00"/>
                </a:solidFill>
                <a:latin typeface="Times New Roman" panose="02020603050405020304" pitchFamily="18" charset="0"/>
              </a:rPr>
              <a:t>(a,b),</a:t>
            </a:r>
            <a:r>
              <a:rPr lang="en-US" altLang="zh-CN" sz="2000"/>
              <a:t> while physicists call it </a:t>
            </a:r>
            <a:r>
              <a:rPr lang="en-US" altLang="zh-CN" sz="2000">
                <a:solidFill>
                  <a:srgbClr val="FF0000"/>
                </a:solidFill>
              </a:rPr>
              <a:t>Hilbert space</a:t>
            </a:r>
            <a:r>
              <a:rPr lang="en-US" altLang="zh-CN" sz="2000"/>
              <a:t>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4" name="Rectangle 2">
            <a:extLst>
              <a:ext uri="{FF2B5EF4-FFF2-40B4-BE49-F238E27FC236}">
                <a16:creationId xmlns:a16="http://schemas.microsoft.com/office/drawing/2014/main" id="{41120CD0-78A1-4F08-9381-EB4A97C06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71500"/>
            <a:ext cx="1316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Similarly</a:t>
            </a:r>
          </a:p>
        </p:txBody>
      </p:sp>
      <p:graphicFrame>
        <p:nvGraphicFramePr>
          <p:cNvPr id="39938" name="Object 3">
            <a:extLst>
              <a:ext uri="{FF2B5EF4-FFF2-40B4-BE49-F238E27FC236}">
                <a16:creationId xmlns:a16="http://schemas.microsoft.com/office/drawing/2014/main" id="{4810F2B4-4D4A-4895-94F3-FCCB6D2113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3975" y="1357313"/>
          <a:ext cx="584041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8" name="Equation" r:id="rId3" imgW="2298600" imgH="304560" progId="Equation.3">
                  <p:embed/>
                </p:oleObj>
              </mc:Choice>
              <mc:Fallback>
                <p:oleObj name="Equation" r:id="rId3" imgW="2298600" imgH="304560" progId="Equation.3">
                  <p:embed/>
                  <p:pic>
                    <p:nvPicPr>
                      <p:cNvPr id="39938" name="Object 3">
                        <a:extLst>
                          <a:ext uri="{FF2B5EF4-FFF2-40B4-BE49-F238E27FC236}">
                            <a16:creationId xmlns:a16="http://schemas.microsoft.com/office/drawing/2014/main" id="{4810F2B4-4D4A-4895-94F3-FCCB6D2113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1357313"/>
                        <a:ext cx="5840413" cy="6699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4">
            <a:extLst>
              <a:ext uri="{FF2B5EF4-FFF2-40B4-BE49-F238E27FC236}">
                <a16:creationId xmlns:a16="http://schemas.microsoft.com/office/drawing/2014/main" id="{294DD50C-0ECE-4EC5-BC92-513A7620A7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3275" y="620713"/>
          <a:ext cx="26479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9" name="公式" r:id="rId5" imgW="1041120" imgH="203040" progId="Equation.3">
                  <p:embed/>
                </p:oleObj>
              </mc:Choice>
              <mc:Fallback>
                <p:oleObj name="公式" r:id="rId5" imgW="1041120" imgH="203040" progId="Equation.3">
                  <p:embed/>
                  <p:pic>
                    <p:nvPicPr>
                      <p:cNvPr id="39939" name="Object 4">
                        <a:extLst>
                          <a:ext uri="{FF2B5EF4-FFF2-40B4-BE49-F238E27FC236}">
                            <a16:creationId xmlns:a16="http://schemas.microsoft.com/office/drawing/2014/main" id="{294DD50C-0ECE-4EC5-BC92-513A7620A7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3275" y="620713"/>
                        <a:ext cx="26479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Rectangle 5">
            <a:extLst>
              <a:ext uri="{FF2B5EF4-FFF2-40B4-BE49-F238E27FC236}">
                <a16:creationId xmlns:a16="http://schemas.microsoft.com/office/drawing/2014/main" id="{B265CAC5-75F0-4712-BE3E-B079FC809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141663"/>
            <a:ext cx="1824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We also have</a:t>
            </a:r>
          </a:p>
        </p:txBody>
      </p:sp>
      <p:graphicFrame>
        <p:nvGraphicFramePr>
          <p:cNvPr id="39940" name="Object 6">
            <a:extLst>
              <a:ext uri="{FF2B5EF4-FFF2-40B4-BE49-F238E27FC236}">
                <a16:creationId xmlns:a16="http://schemas.microsoft.com/office/drawing/2014/main" id="{319EA6AA-B440-45C3-8DE5-3A6010D45D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2133600"/>
          <a:ext cx="25812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0" name="公式" r:id="rId7" imgW="1015920" imgH="304560" progId="Equation.3">
                  <p:embed/>
                </p:oleObj>
              </mc:Choice>
              <mc:Fallback>
                <p:oleObj name="公式" r:id="rId7" imgW="1015920" imgH="304560" progId="Equation.3">
                  <p:embed/>
                  <p:pic>
                    <p:nvPicPr>
                      <p:cNvPr id="39940" name="Object 6">
                        <a:extLst>
                          <a:ext uri="{FF2B5EF4-FFF2-40B4-BE49-F238E27FC236}">
                            <a16:creationId xmlns:a16="http://schemas.microsoft.com/office/drawing/2014/main" id="{319EA6AA-B440-45C3-8DE5-3A6010D45D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133600"/>
                        <a:ext cx="2581275" cy="6699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7">
            <a:extLst>
              <a:ext uri="{FF2B5EF4-FFF2-40B4-BE49-F238E27FC236}">
                <a16:creationId xmlns:a16="http://schemas.microsoft.com/office/drawing/2014/main" id="{C5E06D45-54C9-4DBF-8B03-8E6B216209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7838" y="3789363"/>
          <a:ext cx="25146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1" name="公式" r:id="rId9" imgW="990360" imgH="253800" progId="Equation.3">
                  <p:embed/>
                </p:oleObj>
              </mc:Choice>
              <mc:Fallback>
                <p:oleObj name="公式" r:id="rId9" imgW="990360" imgH="253800" progId="Equation.3">
                  <p:embed/>
                  <p:pic>
                    <p:nvPicPr>
                      <p:cNvPr id="39941" name="Object 7">
                        <a:extLst>
                          <a:ext uri="{FF2B5EF4-FFF2-40B4-BE49-F238E27FC236}">
                            <a16:creationId xmlns:a16="http://schemas.microsoft.com/office/drawing/2014/main" id="{C5E06D45-54C9-4DBF-8B03-8E6B216209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8" y="3789363"/>
                        <a:ext cx="2514600" cy="56038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8">
            <a:extLst>
              <a:ext uri="{FF2B5EF4-FFF2-40B4-BE49-F238E27FC236}">
                <a16:creationId xmlns:a16="http://schemas.microsoft.com/office/drawing/2014/main" id="{CB07133B-2554-492B-AF1E-F7AC8DEDB4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7350" y="3752850"/>
          <a:ext cx="361473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2" name="公式" r:id="rId11" imgW="1422360" imgH="304560" progId="Equation.3">
                  <p:embed/>
                </p:oleObj>
              </mc:Choice>
              <mc:Fallback>
                <p:oleObj name="公式" r:id="rId11" imgW="1422360" imgH="304560" progId="Equation.3">
                  <p:embed/>
                  <p:pic>
                    <p:nvPicPr>
                      <p:cNvPr id="39942" name="Object 8">
                        <a:extLst>
                          <a:ext uri="{FF2B5EF4-FFF2-40B4-BE49-F238E27FC236}">
                            <a16:creationId xmlns:a16="http://schemas.microsoft.com/office/drawing/2014/main" id="{CB07133B-2554-492B-AF1E-F7AC8DEDB4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3752850"/>
                        <a:ext cx="3614738" cy="6699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6" name="Rectangle 9">
            <a:extLst>
              <a:ext uri="{FF2B5EF4-FFF2-40B4-BE49-F238E27FC236}">
                <a16:creationId xmlns:a16="http://schemas.microsoft.com/office/drawing/2014/main" id="{B54045D1-10EC-4FBE-9A0C-3CD2A2212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724400"/>
            <a:ext cx="1071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Where </a:t>
            </a:r>
          </a:p>
        </p:txBody>
      </p:sp>
      <p:graphicFrame>
        <p:nvGraphicFramePr>
          <p:cNvPr id="39943" name="Object 10">
            <a:extLst>
              <a:ext uri="{FF2B5EF4-FFF2-40B4-BE49-F238E27FC236}">
                <a16:creationId xmlns:a16="http://schemas.microsoft.com/office/drawing/2014/main" id="{D8330F90-C875-48B9-84AB-72C3ECF8F9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5084763"/>
          <a:ext cx="270986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3" name="公式" r:id="rId13" imgW="1066680" imgH="241200" progId="Equation.3">
                  <p:embed/>
                </p:oleObj>
              </mc:Choice>
              <mc:Fallback>
                <p:oleObj name="公式" r:id="rId13" imgW="1066680" imgH="241200" progId="Equation.3">
                  <p:embed/>
                  <p:pic>
                    <p:nvPicPr>
                      <p:cNvPr id="39943" name="Object 10">
                        <a:extLst>
                          <a:ext uri="{FF2B5EF4-FFF2-40B4-BE49-F238E27FC236}">
                            <a16:creationId xmlns:a16="http://schemas.microsoft.com/office/drawing/2014/main" id="{D8330F90-C875-48B9-84AB-72C3ECF8F9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084763"/>
                        <a:ext cx="2709862" cy="53181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7" name="Rectangle 11">
            <a:extLst>
              <a:ext uri="{FF2B5EF4-FFF2-40B4-BE49-F238E27FC236}">
                <a16:creationId xmlns:a16="http://schemas.microsoft.com/office/drawing/2014/main" id="{87494552-78C0-4F47-A1A8-C41374E4C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876925"/>
            <a:ext cx="8208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is the commutator of the two operators.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>
            <a:extLst>
              <a:ext uri="{FF2B5EF4-FFF2-40B4-BE49-F238E27FC236}">
                <a16:creationId xmlns:a16="http://schemas.microsoft.com/office/drawing/2014/main" id="{BC0A5801-66DE-4A22-BB08-195C5AE782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981075"/>
          <a:ext cx="34798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2" name="公式" r:id="rId3" imgW="1371600" imgH="469800" progId="Equation.3">
                  <p:embed/>
                </p:oleObj>
              </mc:Choice>
              <mc:Fallback>
                <p:oleObj name="公式" r:id="rId3" imgW="1371600" imgH="469800" progId="Equation.3">
                  <p:embed/>
                  <p:pic>
                    <p:nvPicPr>
                      <p:cNvPr id="40962" name="Object 2">
                        <a:extLst>
                          <a:ext uri="{FF2B5EF4-FFF2-40B4-BE49-F238E27FC236}">
                            <a16:creationId xmlns:a16="http://schemas.microsoft.com/office/drawing/2014/main" id="{BC0A5801-66DE-4A22-BB08-195C5AE782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981075"/>
                        <a:ext cx="3479800" cy="10350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rgbClr val="FF505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Rectangle 3">
            <a:extLst>
              <a:ext uri="{FF2B5EF4-FFF2-40B4-BE49-F238E27FC236}">
                <a16:creationId xmlns:a16="http://schemas.microsoft.com/office/drawing/2014/main" id="{7A24D3DC-7097-48C2-9873-A0728DF34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49275"/>
            <a:ext cx="174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Conclusion:</a:t>
            </a:r>
          </a:p>
        </p:txBody>
      </p:sp>
      <p:sp>
        <p:nvSpPr>
          <p:cNvPr id="40969" name="Rectangle 4">
            <a:extLst>
              <a:ext uri="{FF2B5EF4-FFF2-40B4-BE49-F238E27FC236}">
                <a16:creationId xmlns:a16="http://schemas.microsoft.com/office/drawing/2014/main" id="{C85FB7E5-AA9F-4045-88AF-765EB8123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133600"/>
            <a:ext cx="5608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This is the generalized uncertainty principle.</a:t>
            </a:r>
          </a:p>
        </p:txBody>
      </p:sp>
      <p:graphicFrame>
        <p:nvGraphicFramePr>
          <p:cNvPr id="40963" name="Object 5">
            <a:extLst>
              <a:ext uri="{FF2B5EF4-FFF2-40B4-BE49-F238E27FC236}">
                <a16:creationId xmlns:a16="http://schemas.microsoft.com/office/drawing/2014/main" id="{7F2C5AAF-77D3-4FBB-8B0F-151B5835DE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852738"/>
          <a:ext cx="5767388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3" name="公式" r:id="rId5" imgW="2273040" imgH="469800" progId="Equation.3">
                  <p:embed/>
                </p:oleObj>
              </mc:Choice>
              <mc:Fallback>
                <p:oleObj name="公式" r:id="rId5" imgW="2273040" imgH="469800" progId="Equation.3">
                  <p:embed/>
                  <p:pic>
                    <p:nvPicPr>
                      <p:cNvPr id="40963" name="Object 5">
                        <a:extLst>
                          <a:ext uri="{FF2B5EF4-FFF2-40B4-BE49-F238E27FC236}">
                            <a16:creationId xmlns:a16="http://schemas.microsoft.com/office/drawing/2014/main" id="{7F2C5AAF-77D3-4FBB-8B0F-151B5835DE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852738"/>
                        <a:ext cx="5767388" cy="10350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6">
            <a:extLst>
              <a:ext uri="{FF2B5EF4-FFF2-40B4-BE49-F238E27FC236}">
                <a16:creationId xmlns:a16="http://schemas.microsoft.com/office/drawing/2014/main" id="{8F9004EF-0EFF-48A8-BE5B-22A9126C10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1725" y="2997200"/>
          <a:ext cx="525463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4" name="公式" r:id="rId7" imgW="114120" imgH="177480" progId="Equation.3">
                  <p:embed/>
                </p:oleObj>
              </mc:Choice>
              <mc:Fallback>
                <p:oleObj name="公式" r:id="rId7" imgW="114120" imgH="177480" progId="Equation.3">
                  <p:embed/>
                  <p:pic>
                    <p:nvPicPr>
                      <p:cNvPr id="40964" name="Object 6">
                        <a:extLst>
                          <a:ext uri="{FF2B5EF4-FFF2-40B4-BE49-F238E27FC236}">
                            <a16:creationId xmlns:a16="http://schemas.microsoft.com/office/drawing/2014/main" id="{8F9004EF-0EFF-48A8-BE5B-22A9126C10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2997200"/>
                        <a:ext cx="525463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0" name="Rectangle 7">
            <a:extLst>
              <a:ext uri="{FF2B5EF4-FFF2-40B4-BE49-F238E27FC236}">
                <a16:creationId xmlns:a16="http://schemas.microsoft.com/office/drawing/2014/main" id="{D540EA07-3071-4D40-9692-2B3B432E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005263"/>
            <a:ext cx="207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As an example,</a:t>
            </a:r>
          </a:p>
        </p:txBody>
      </p:sp>
      <p:graphicFrame>
        <p:nvGraphicFramePr>
          <p:cNvPr id="40965" name="Object 8">
            <a:extLst>
              <a:ext uri="{FF2B5EF4-FFF2-40B4-BE49-F238E27FC236}">
                <a16:creationId xmlns:a16="http://schemas.microsoft.com/office/drawing/2014/main" id="{5F2D2471-38EB-48AC-918B-3A47B5D389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4405313"/>
          <a:ext cx="388937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5" name="公式" r:id="rId9" imgW="1244520" imgH="203040" progId="Equation.3">
                  <p:embed/>
                </p:oleObj>
              </mc:Choice>
              <mc:Fallback>
                <p:oleObj name="公式" r:id="rId9" imgW="1244520" imgH="203040" progId="Equation.3">
                  <p:embed/>
                  <p:pic>
                    <p:nvPicPr>
                      <p:cNvPr id="40965" name="Object 8">
                        <a:extLst>
                          <a:ext uri="{FF2B5EF4-FFF2-40B4-BE49-F238E27FC236}">
                            <a16:creationId xmlns:a16="http://schemas.microsoft.com/office/drawing/2014/main" id="{5F2D2471-38EB-48AC-918B-3A47B5D389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405313"/>
                        <a:ext cx="3889375" cy="5508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9">
            <a:extLst>
              <a:ext uri="{FF2B5EF4-FFF2-40B4-BE49-F238E27FC236}">
                <a16:creationId xmlns:a16="http://schemas.microsoft.com/office/drawing/2014/main" id="{6A7BC4E7-8CEF-44F3-A9F0-4788329E30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5229225"/>
          <a:ext cx="3770313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6" name="Equation" r:id="rId11" imgW="1485720" imgH="469800" progId="Equation.3">
                  <p:embed/>
                </p:oleObj>
              </mc:Choice>
              <mc:Fallback>
                <p:oleObj name="Equation" r:id="rId11" imgW="1485720" imgH="469800" progId="Equation.3">
                  <p:embed/>
                  <p:pic>
                    <p:nvPicPr>
                      <p:cNvPr id="40966" name="Object 9">
                        <a:extLst>
                          <a:ext uri="{FF2B5EF4-FFF2-40B4-BE49-F238E27FC236}">
                            <a16:creationId xmlns:a16="http://schemas.microsoft.com/office/drawing/2014/main" id="{6A7BC4E7-8CEF-44F3-A9F0-4788329E30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229225"/>
                        <a:ext cx="3770313" cy="10350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505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1" name="AutoShape 10">
            <a:extLst>
              <a:ext uri="{FF2B5EF4-FFF2-40B4-BE49-F238E27FC236}">
                <a16:creationId xmlns:a16="http://schemas.microsoft.com/office/drawing/2014/main" id="{8B2B4193-34D6-4BE3-B90D-C0EE57AC7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661025"/>
            <a:ext cx="360363" cy="288925"/>
          </a:xfrm>
          <a:prstGeom prst="rightArrow">
            <a:avLst>
              <a:gd name="adj1" fmla="val 50000"/>
              <a:gd name="adj2" fmla="val 311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72" name="AutoShape 11">
            <a:extLst>
              <a:ext uri="{FF2B5EF4-FFF2-40B4-BE49-F238E27FC236}">
                <a16:creationId xmlns:a16="http://schemas.microsoft.com/office/drawing/2014/main" id="{EBF06A45-6398-4CC3-A249-D8506E217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5589588"/>
            <a:ext cx="431800" cy="360362"/>
          </a:xfrm>
          <a:prstGeom prst="rightArrow">
            <a:avLst>
              <a:gd name="adj1" fmla="val 50000"/>
              <a:gd name="adj2" fmla="val 29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67" name="Object 12">
            <a:extLst>
              <a:ext uri="{FF2B5EF4-FFF2-40B4-BE49-F238E27FC236}">
                <a16:creationId xmlns:a16="http://schemas.microsoft.com/office/drawing/2014/main" id="{E266A389-2A4F-4378-8D30-E744F3C584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6638" y="5300663"/>
          <a:ext cx="15779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7" name="Equation" r:id="rId13" imgW="622080" imgH="393480" progId="Equation.3">
                  <p:embed/>
                </p:oleObj>
              </mc:Choice>
              <mc:Fallback>
                <p:oleObj name="Equation" r:id="rId13" imgW="622080" imgH="393480" progId="Equation.3">
                  <p:embed/>
                  <p:pic>
                    <p:nvPicPr>
                      <p:cNvPr id="40967" name="Object 12">
                        <a:extLst>
                          <a:ext uri="{FF2B5EF4-FFF2-40B4-BE49-F238E27FC236}">
                            <a16:creationId xmlns:a16="http://schemas.microsoft.com/office/drawing/2014/main" id="{E266A389-2A4F-4378-8D30-E744F3C584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6638" y="5300663"/>
                        <a:ext cx="1577975" cy="8683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505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6" name="Rectangle 2">
            <a:extLst>
              <a:ext uri="{FF2B5EF4-FFF2-40B4-BE49-F238E27FC236}">
                <a16:creationId xmlns:a16="http://schemas.microsoft.com/office/drawing/2014/main" id="{6CFF9B07-F470-430F-AF1A-63686A4C2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7200"/>
            <a:ext cx="684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3.5.2 The Minimum-Uncertainty Wave Packet</a:t>
            </a:r>
          </a:p>
        </p:txBody>
      </p:sp>
      <p:sp>
        <p:nvSpPr>
          <p:cNvPr id="41997" name="Rectangle 3">
            <a:extLst>
              <a:ext uri="{FF2B5EF4-FFF2-40B4-BE49-F238E27FC236}">
                <a16:creationId xmlns:a16="http://schemas.microsoft.com/office/drawing/2014/main" id="{D70F9583-6765-4A7E-BA6B-2A3E79154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660525"/>
            <a:ext cx="7997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FF00"/>
                </a:solidFill>
                <a:latin typeface="Times New Roman" panose="02020603050405020304" pitchFamily="18" charset="0"/>
              </a:rPr>
              <a:t>Problem:</a:t>
            </a:r>
            <a:r>
              <a:rPr lang="en-US" altLang="zh-CN" sz="2000" b="1">
                <a:latin typeface="Times New Roman" panose="02020603050405020304" pitchFamily="18" charset="0"/>
              </a:rPr>
              <a:t> What is the most general </a:t>
            </a:r>
            <a:r>
              <a:rPr lang="en-US" altLang="zh-CN" sz="2000" b="1">
                <a:solidFill>
                  <a:srgbClr val="FF66CC"/>
                </a:solidFill>
                <a:latin typeface="Times New Roman" panose="02020603050405020304" pitchFamily="18" charset="0"/>
              </a:rPr>
              <a:t>minimum-uncertainty wave packet? </a:t>
            </a:r>
          </a:p>
        </p:txBody>
      </p:sp>
      <p:sp>
        <p:nvSpPr>
          <p:cNvPr id="41998" name="Rectangle 4">
            <a:extLst>
              <a:ext uri="{FF2B5EF4-FFF2-40B4-BE49-F238E27FC236}">
                <a16:creationId xmlns:a16="http://schemas.microsoft.com/office/drawing/2014/main" id="{884DE583-04BD-461A-89E3-E146E3F36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143000"/>
            <a:ext cx="3827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For harmonic oscillator, we have:</a:t>
            </a:r>
          </a:p>
        </p:txBody>
      </p:sp>
      <p:graphicFrame>
        <p:nvGraphicFramePr>
          <p:cNvPr id="41986" name="Object 5">
            <a:extLst>
              <a:ext uri="{FF2B5EF4-FFF2-40B4-BE49-F238E27FC236}">
                <a16:creationId xmlns:a16="http://schemas.microsoft.com/office/drawing/2014/main" id="{CA9B0B86-C930-49A4-B822-C084E220F9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914400"/>
          <a:ext cx="161131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5" name="Equation" r:id="rId3" imgW="634680" imgH="393480" progId="Equation.3">
                  <p:embed/>
                </p:oleObj>
              </mc:Choice>
              <mc:Fallback>
                <p:oleObj name="Equation" r:id="rId3" imgW="6346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914400"/>
                        <a:ext cx="1611313" cy="8667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505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6">
            <a:extLst>
              <a:ext uri="{FF2B5EF4-FFF2-40B4-BE49-F238E27FC236}">
                <a16:creationId xmlns:a16="http://schemas.microsoft.com/office/drawing/2014/main" id="{A3C2EBD7-2AA6-4E4D-8AE1-49D5099A10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209800"/>
          <a:ext cx="42227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6" name="Equation" r:id="rId5" imgW="1663560" imgH="253800" progId="Equation.3">
                  <p:embed/>
                </p:oleObj>
              </mc:Choice>
              <mc:Fallback>
                <p:oleObj name="Equation" r:id="rId5" imgW="166356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4222750" cy="5588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7">
            <a:extLst>
              <a:ext uri="{FF2B5EF4-FFF2-40B4-BE49-F238E27FC236}">
                <a16:creationId xmlns:a16="http://schemas.microsoft.com/office/drawing/2014/main" id="{6F3B4C0C-22FD-4CC2-8D2C-6C8FBA6EB5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971800"/>
          <a:ext cx="32559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7" name="Equation" r:id="rId7" imgW="1282680" imgH="203040" progId="Equation.3">
                  <p:embed/>
                </p:oleObj>
              </mc:Choice>
              <mc:Fallback>
                <p:oleObj name="Equation" r:id="rId7" imgW="128268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71800"/>
                        <a:ext cx="3255963" cy="4460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8">
            <a:extLst>
              <a:ext uri="{FF2B5EF4-FFF2-40B4-BE49-F238E27FC236}">
                <a16:creationId xmlns:a16="http://schemas.microsoft.com/office/drawing/2014/main" id="{56154597-A8D1-4AAD-946B-53DBA214DF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6050" y="3505200"/>
          <a:ext cx="55768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8" name="Equation" r:id="rId9" imgW="2197080" imgH="279360" progId="Equation.3">
                  <p:embed/>
                </p:oleObj>
              </mc:Choice>
              <mc:Fallback>
                <p:oleObj name="Equation" r:id="rId9" imgW="2197080" imgH="2793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3505200"/>
                        <a:ext cx="5576888" cy="6159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9">
            <a:extLst>
              <a:ext uri="{FF2B5EF4-FFF2-40B4-BE49-F238E27FC236}">
                <a16:creationId xmlns:a16="http://schemas.microsoft.com/office/drawing/2014/main" id="{2B1EE249-C2BA-4583-8196-A1C215CC26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114800"/>
          <a:ext cx="383698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9" name="Equation" r:id="rId11" imgW="1511280" imgH="469800" progId="Equation.3">
                  <p:embed/>
                </p:oleObj>
              </mc:Choice>
              <mc:Fallback>
                <p:oleObj name="Equation" r:id="rId11" imgW="1511280" imgH="46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14800"/>
                        <a:ext cx="3836988" cy="10318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10">
            <a:extLst>
              <a:ext uri="{FF2B5EF4-FFF2-40B4-BE49-F238E27FC236}">
                <a16:creationId xmlns:a16="http://schemas.microsoft.com/office/drawing/2014/main" id="{0803ED1D-CB28-412F-B962-2A635E4830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4470400"/>
          <a:ext cx="154781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0" name="Equation" r:id="rId13" imgW="609480" imgH="177480" progId="Equation.3">
                  <p:embed/>
                </p:oleObj>
              </mc:Choice>
              <mc:Fallback>
                <p:oleObj name="Equation" r:id="rId13" imgW="609480" imgH="177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470400"/>
                        <a:ext cx="1547813" cy="38893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11">
            <a:extLst>
              <a:ext uri="{FF2B5EF4-FFF2-40B4-BE49-F238E27FC236}">
                <a16:creationId xmlns:a16="http://schemas.microsoft.com/office/drawing/2014/main" id="{34137D32-ABF5-45DA-95D2-A0B94188DF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5105400"/>
          <a:ext cx="299878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1" name="Equation" r:id="rId15" imgW="1180800" imgH="469800" progId="Equation.3">
                  <p:embed/>
                </p:oleObj>
              </mc:Choice>
              <mc:Fallback>
                <p:oleObj name="Equation" r:id="rId15" imgW="1180800" imgH="469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05400"/>
                        <a:ext cx="2998788" cy="10318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9" name="AutoShape 12">
            <a:extLst>
              <a:ext uri="{FF2B5EF4-FFF2-40B4-BE49-F238E27FC236}">
                <a16:creationId xmlns:a16="http://schemas.microsoft.com/office/drawing/2014/main" id="{98702A23-319F-4ABD-AAD3-ED26BF4F1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5626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1993" name="Object 13">
            <a:extLst>
              <a:ext uri="{FF2B5EF4-FFF2-40B4-BE49-F238E27FC236}">
                <a16:creationId xmlns:a16="http://schemas.microsoft.com/office/drawing/2014/main" id="{9BB6417B-EA92-4B79-A73B-1321C22B73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5410200"/>
          <a:ext cx="19018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2" name="Equation" r:id="rId17" imgW="749160" imgH="203040" progId="Equation.3">
                  <p:embed/>
                </p:oleObj>
              </mc:Choice>
              <mc:Fallback>
                <p:oleObj name="Equation" r:id="rId17" imgW="749160" imgH="203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410200"/>
                        <a:ext cx="1901825" cy="4445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0" name="AutoShape 14">
            <a:extLst>
              <a:ext uri="{FF2B5EF4-FFF2-40B4-BE49-F238E27FC236}">
                <a16:creationId xmlns:a16="http://schemas.microsoft.com/office/drawing/2014/main" id="{D1BB9765-9954-408A-BFC1-DEE89373B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4864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1994" name="Object 15">
            <a:extLst>
              <a:ext uri="{FF2B5EF4-FFF2-40B4-BE49-F238E27FC236}">
                <a16:creationId xmlns:a16="http://schemas.microsoft.com/office/drawing/2014/main" id="{26AE3421-A4EF-4B38-ADA5-165A0793FD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5410200"/>
          <a:ext cx="9017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3" name="Equation" r:id="rId19" imgW="355320" imgH="177480" progId="Equation.3">
                  <p:embed/>
                </p:oleObj>
              </mc:Choice>
              <mc:Fallback>
                <p:oleObj name="Equation" r:id="rId19" imgW="355320" imgH="177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410200"/>
                        <a:ext cx="901700" cy="38893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16">
            <a:extLst>
              <a:ext uri="{FF2B5EF4-FFF2-40B4-BE49-F238E27FC236}">
                <a16:creationId xmlns:a16="http://schemas.microsoft.com/office/drawing/2014/main" id="{461D258E-8CDE-49EA-9ECF-46433CA31F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4394200"/>
          <a:ext cx="12890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4" name="Equation" r:id="rId21" imgW="507960" imgH="253800" progId="Equation.3">
                  <p:embed/>
                </p:oleObj>
              </mc:Choice>
              <mc:Fallback>
                <p:oleObj name="Equation" r:id="rId21" imgW="507960" imgH="253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394200"/>
                        <a:ext cx="1289050" cy="5588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4">
            <a:extLst>
              <a:ext uri="{FF2B5EF4-FFF2-40B4-BE49-F238E27FC236}">
                <a16:creationId xmlns:a16="http://schemas.microsoft.com/office/drawing/2014/main" id="{E8B9A20C-A958-492A-B2DF-B301CBEC1E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280336"/>
              </p:ext>
            </p:extLst>
          </p:nvPr>
        </p:nvGraphicFramePr>
        <p:xfrm>
          <a:off x="5626893" y="2097087"/>
          <a:ext cx="27670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5" name="公式" r:id="rId23" imgW="1091880" imgH="241200" progId="Equation.3">
                  <p:embed/>
                </p:oleObj>
              </mc:Choice>
              <mc:Fallback>
                <p:oleObj name="公式" r:id="rId23" imgW="1091880" imgH="241200" progId="Equation.3">
                  <p:embed/>
                  <p:pic>
                    <p:nvPicPr>
                      <p:cNvPr id="43016" name="Object 14">
                        <a:extLst>
                          <a:ext uri="{FF2B5EF4-FFF2-40B4-BE49-F238E27FC236}">
                            <a16:creationId xmlns:a16="http://schemas.microsoft.com/office/drawing/2014/main" id="{B755406D-22D6-4ED2-9D34-2A8F854698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893" y="2097087"/>
                        <a:ext cx="2767013" cy="5302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5">
            <a:extLst>
              <a:ext uri="{FF2B5EF4-FFF2-40B4-BE49-F238E27FC236}">
                <a16:creationId xmlns:a16="http://schemas.microsoft.com/office/drawing/2014/main" id="{09A13869-82BD-4EA0-B2F2-2DB6749A6C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677241"/>
              </p:ext>
            </p:extLst>
          </p:nvPr>
        </p:nvGraphicFramePr>
        <p:xfrm>
          <a:off x="5619559" y="2689225"/>
          <a:ext cx="28003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6" name="公式" r:id="rId25" imgW="1104840" imgH="241200" progId="Equation.3">
                  <p:embed/>
                </p:oleObj>
              </mc:Choice>
              <mc:Fallback>
                <p:oleObj name="公式" r:id="rId25" imgW="1104840" imgH="241200" progId="Equation.3">
                  <p:embed/>
                  <p:pic>
                    <p:nvPicPr>
                      <p:cNvPr id="43017" name="Object 15">
                        <a:extLst>
                          <a:ext uri="{FF2B5EF4-FFF2-40B4-BE49-F238E27FC236}">
                            <a16:creationId xmlns:a16="http://schemas.microsoft.com/office/drawing/2014/main" id="{550A5681-1CA4-4ED9-B43C-095E352C61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559" y="2689225"/>
                        <a:ext cx="2800350" cy="5302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1" name="Rectangle 2">
            <a:extLst>
              <a:ext uri="{FF2B5EF4-FFF2-40B4-BE49-F238E27FC236}">
                <a16:creationId xmlns:a16="http://schemas.microsoft.com/office/drawing/2014/main" id="{A6EBD01D-A099-41EB-9BC8-934C1B1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533400"/>
            <a:ext cx="1333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Therefore,</a:t>
            </a:r>
          </a:p>
        </p:txBody>
      </p:sp>
      <p:sp>
        <p:nvSpPr>
          <p:cNvPr id="43022" name="Rectangle 3">
            <a:extLst>
              <a:ext uri="{FF2B5EF4-FFF2-40B4-BE49-F238E27FC236}">
                <a16:creationId xmlns:a16="http://schemas.microsoft.com/office/drawing/2014/main" id="{F5E92DD7-5B56-4759-97F4-6D45C6480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803400"/>
            <a:ext cx="3221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FF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000" b="1">
                <a:latin typeface="Times New Roman" panose="02020603050405020304" pitchFamily="18" charset="0"/>
              </a:rPr>
              <a:t> must be purely imaginary.</a:t>
            </a:r>
          </a:p>
        </p:txBody>
      </p:sp>
      <p:graphicFrame>
        <p:nvGraphicFramePr>
          <p:cNvPr id="43010" name="Object 4">
            <a:extLst>
              <a:ext uri="{FF2B5EF4-FFF2-40B4-BE49-F238E27FC236}">
                <a16:creationId xmlns:a16="http://schemas.microsoft.com/office/drawing/2014/main" id="{DAA33D7A-50DB-46A5-B287-3F252C9072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870200"/>
          <a:ext cx="23891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6" name="Equation" r:id="rId3" imgW="863280" imgH="203040" progId="Equation.3">
                  <p:embed/>
                </p:oleObj>
              </mc:Choice>
              <mc:Fallback>
                <p:oleObj name="Equation" r:id="rId3" imgW="8632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70200"/>
                        <a:ext cx="2389188" cy="5175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5">
            <a:extLst>
              <a:ext uri="{FF2B5EF4-FFF2-40B4-BE49-F238E27FC236}">
                <a16:creationId xmlns:a16="http://schemas.microsoft.com/office/drawing/2014/main" id="{985D5543-27F7-4574-96A7-D8C2A19445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2870200"/>
          <a:ext cx="16192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7" name="Equation" r:id="rId5" imgW="647640" imgH="177480" progId="Equation.3">
                  <p:embed/>
                </p:oleObj>
              </mc:Choice>
              <mc:Fallback>
                <p:oleObj name="Equation" r:id="rId5" imgW="64764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870200"/>
                        <a:ext cx="1619250" cy="38576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3" name="Rectangle 6">
            <a:extLst>
              <a:ext uri="{FF2B5EF4-FFF2-40B4-BE49-F238E27FC236}">
                <a16:creationId xmlns:a16="http://schemas.microsoft.com/office/drawing/2014/main" id="{52783DFE-EFAA-468B-B25C-EE653B4F9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397125"/>
            <a:ext cx="807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Then the necessary and sufficient condition for minimum uncertainty is</a:t>
            </a:r>
          </a:p>
        </p:txBody>
      </p:sp>
      <p:graphicFrame>
        <p:nvGraphicFramePr>
          <p:cNvPr id="43012" name="Object 7">
            <a:extLst>
              <a:ext uri="{FF2B5EF4-FFF2-40B4-BE49-F238E27FC236}">
                <a16:creationId xmlns:a16="http://schemas.microsoft.com/office/drawing/2014/main" id="{650AF597-4E0B-474E-8FB9-BFBEBEC359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1803400"/>
          <a:ext cx="101123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8" name="Equation" r:id="rId7" imgW="393480" imgH="164880" progId="Equation.3">
                  <p:embed/>
                </p:oleObj>
              </mc:Choice>
              <mc:Fallback>
                <p:oleObj name="Equation" r:id="rId7" imgW="393480" imgH="164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803400"/>
                        <a:ext cx="1011238" cy="39211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8">
            <a:extLst>
              <a:ext uri="{FF2B5EF4-FFF2-40B4-BE49-F238E27FC236}">
                <a16:creationId xmlns:a16="http://schemas.microsoft.com/office/drawing/2014/main" id="{F905D40E-A0D1-401D-B6FC-22DCC668D5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041400"/>
          <a:ext cx="22875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9" name="Equation" r:id="rId9" imgW="901440" imgH="253800" progId="Equation.3">
                  <p:embed/>
                </p:oleObj>
              </mc:Choice>
              <mc:Fallback>
                <p:oleObj name="Equation" r:id="rId9" imgW="90144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41400"/>
                        <a:ext cx="2287588" cy="5588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4" name="AutoShape 9">
            <a:extLst>
              <a:ext uri="{FF2B5EF4-FFF2-40B4-BE49-F238E27FC236}">
                <a16:creationId xmlns:a16="http://schemas.microsoft.com/office/drawing/2014/main" id="{4D2B81F1-15B5-442E-93EC-70E2ED9AA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1176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3014" name="Object 10">
            <a:extLst>
              <a:ext uri="{FF2B5EF4-FFF2-40B4-BE49-F238E27FC236}">
                <a16:creationId xmlns:a16="http://schemas.microsoft.com/office/drawing/2014/main" id="{EEE738DD-FE6A-4271-913F-C794AA23F6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1041400"/>
          <a:ext cx="43481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0" name="Equation" r:id="rId11" imgW="1714320" imgH="253800" progId="Equation.3">
                  <p:embed/>
                </p:oleObj>
              </mc:Choice>
              <mc:Fallback>
                <p:oleObj name="Equation" r:id="rId11" imgW="1714320" imgH="253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041400"/>
                        <a:ext cx="4348163" cy="5588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5" name="AutoShape 11">
            <a:extLst>
              <a:ext uri="{FF2B5EF4-FFF2-40B4-BE49-F238E27FC236}">
                <a16:creationId xmlns:a16="http://schemas.microsoft.com/office/drawing/2014/main" id="{813DDFB9-3277-4A45-8031-C5E665798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796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3015" name="Object 12">
            <a:extLst>
              <a:ext uri="{FF2B5EF4-FFF2-40B4-BE49-F238E27FC236}">
                <a16:creationId xmlns:a16="http://schemas.microsoft.com/office/drawing/2014/main" id="{3FD9860A-FD55-4D95-BDD4-6A9AB808E5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803400"/>
          <a:ext cx="15462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1" name="Equation" r:id="rId13" imgW="609480" imgH="215640" progId="Equation.3">
                  <p:embed/>
                </p:oleObj>
              </mc:Choice>
              <mc:Fallback>
                <p:oleObj name="Equation" r:id="rId13" imgW="60948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03400"/>
                        <a:ext cx="1546225" cy="47466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6" name="AutoShape 13">
            <a:extLst>
              <a:ext uri="{FF2B5EF4-FFF2-40B4-BE49-F238E27FC236}">
                <a16:creationId xmlns:a16="http://schemas.microsoft.com/office/drawing/2014/main" id="{3AC0B747-9C0C-4A8D-BF41-9E0DF8003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8796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3016" name="Object 14">
            <a:extLst>
              <a:ext uri="{FF2B5EF4-FFF2-40B4-BE49-F238E27FC236}">
                <a16:creationId xmlns:a16="http://schemas.microsoft.com/office/drawing/2014/main" id="{B755406D-22D6-4ED2-9D34-2A8F854698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3050" y="3482975"/>
          <a:ext cx="27670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2" name="公式" r:id="rId15" imgW="1091880" imgH="241200" progId="Equation.3">
                  <p:embed/>
                </p:oleObj>
              </mc:Choice>
              <mc:Fallback>
                <p:oleObj name="公式" r:id="rId15" imgW="1091880" imgH="241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3482975"/>
                        <a:ext cx="2767013" cy="5302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15">
            <a:extLst>
              <a:ext uri="{FF2B5EF4-FFF2-40B4-BE49-F238E27FC236}">
                <a16:creationId xmlns:a16="http://schemas.microsoft.com/office/drawing/2014/main" id="{550A5681-1CA4-4ED9-B43C-095E352C61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8250" y="3482975"/>
          <a:ext cx="28003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3" name="公式" r:id="rId17" imgW="1104840" imgH="241200" progId="Equation.3">
                  <p:embed/>
                </p:oleObj>
              </mc:Choice>
              <mc:Fallback>
                <p:oleObj name="公式" r:id="rId17" imgW="1104840" imgH="241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3482975"/>
                        <a:ext cx="2800350" cy="5302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7" name="Rectangle 16">
            <a:extLst>
              <a:ext uri="{FF2B5EF4-FFF2-40B4-BE49-F238E27FC236}">
                <a16:creationId xmlns:a16="http://schemas.microsoft.com/office/drawing/2014/main" id="{8610E505-E02D-4741-8A84-1CC303920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92588"/>
            <a:ext cx="861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If we set                                          and                           then, for the position-</a:t>
            </a:r>
          </a:p>
        </p:txBody>
      </p:sp>
      <p:graphicFrame>
        <p:nvGraphicFramePr>
          <p:cNvPr id="43018" name="Object 17">
            <a:extLst>
              <a:ext uri="{FF2B5EF4-FFF2-40B4-BE49-F238E27FC236}">
                <a16:creationId xmlns:a16="http://schemas.microsoft.com/office/drawing/2014/main" id="{623413D1-DA1B-4141-95A9-26AE5C66E8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8775" y="4013200"/>
          <a:ext cx="2478088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4" name="Equation" r:id="rId19" imgW="952200" imgH="393480" progId="Equation.3">
                  <p:embed/>
                </p:oleObj>
              </mc:Choice>
              <mc:Fallback>
                <p:oleObj name="Equation" r:id="rId19" imgW="952200" imgH="393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4013200"/>
                        <a:ext cx="2478088" cy="8651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Object 18">
            <a:extLst>
              <a:ext uri="{FF2B5EF4-FFF2-40B4-BE49-F238E27FC236}">
                <a16:creationId xmlns:a16="http://schemas.microsoft.com/office/drawing/2014/main" id="{4771E42F-5856-4F1D-A924-4C1B485AE4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4149725"/>
          <a:ext cx="15906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5" name="Equation" r:id="rId21" imgW="609480" imgH="215640" progId="Equation.3">
                  <p:embed/>
                </p:oleObj>
              </mc:Choice>
              <mc:Fallback>
                <p:oleObj name="Equation" r:id="rId21" imgW="609480" imgH="215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149725"/>
                        <a:ext cx="1590675" cy="4730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8" name="Rectangle 19">
            <a:extLst>
              <a:ext uri="{FF2B5EF4-FFF2-40B4-BE49-F238E27FC236}">
                <a16:creationId xmlns:a16="http://schemas.microsoft.com/office/drawing/2014/main" id="{A8F47AF0-A55F-4482-8ED0-31F84DC97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76800"/>
            <a:ext cx="807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momentum uncertainty principle this criterion becomes:</a:t>
            </a:r>
          </a:p>
        </p:txBody>
      </p:sp>
      <p:sp>
        <p:nvSpPr>
          <p:cNvPr id="43029" name="Rectangle 20">
            <a:extLst>
              <a:ext uri="{FF2B5EF4-FFF2-40B4-BE49-F238E27FC236}">
                <a16:creationId xmlns:a16="http://schemas.microsoft.com/office/drawing/2014/main" id="{ED3AD766-5A83-4F0C-9A1E-B68D60189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1632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Recall</a:t>
            </a:r>
          </a:p>
        </p:txBody>
      </p:sp>
      <p:graphicFrame>
        <p:nvGraphicFramePr>
          <p:cNvPr id="43020" name="Object 21">
            <a:extLst>
              <a:ext uri="{FF2B5EF4-FFF2-40B4-BE49-F238E27FC236}">
                <a16:creationId xmlns:a16="http://schemas.microsoft.com/office/drawing/2014/main" id="{65C1F4F6-08FE-45EC-8BD8-E7E83C7A9A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5410200"/>
          <a:ext cx="54197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6" name="Equation" r:id="rId23" imgW="2082600" imgH="431640" progId="Equation.3">
                  <p:embed/>
                </p:oleObj>
              </mc:Choice>
              <mc:Fallback>
                <p:oleObj name="Equation" r:id="rId23" imgW="2082600" imgH="4316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410200"/>
                        <a:ext cx="5419725" cy="9493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>
            <a:extLst>
              <a:ext uri="{FF2B5EF4-FFF2-40B4-BE49-F238E27FC236}">
                <a16:creationId xmlns:a16="http://schemas.microsoft.com/office/drawing/2014/main" id="{F91E6279-453B-4ADB-9CAC-FF5F425DC5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04800"/>
          <a:ext cx="48577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2" name="Equation" r:id="rId3" imgW="1866600" imgH="393480" progId="Equation.3">
                  <p:embed/>
                </p:oleObj>
              </mc:Choice>
              <mc:Fallback>
                <p:oleObj name="Equation" r:id="rId3" imgW="186660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04800"/>
                        <a:ext cx="4857750" cy="8651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>
            <a:extLst>
              <a:ext uri="{FF2B5EF4-FFF2-40B4-BE49-F238E27FC236}">
                <a16:creationId xmlns:a16="http://schemas.microsoft.com/office/drawing/2014/main" id="{693850AF-EEA5-4D6E-A948-904E1590D2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295400"/>
          <a:ext cx="46926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3" name="Equation" r:id="rId5" imgW="1803240" imgH="431640" progId="Equation.3">
                  <p:embed/>
                </p:oleObj>
              </mc:Choice>
              <mc:Fallback>
                <p:oleObj name="Equation" r:id="rId5" imgW="180324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95400"/>
                        <a:ext cx="4692650" cy="9493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>
            <a:extLst>
              <a:ext uri="{FF2B5EF4-FFF2-40B4-BE49-F238E27FC236}">
                <a16:creationId xmlns:a16="http://schemas.microsoft.com/office/drawing/2014/main" id="{EC0561B0-C6D8-4646-9C2F-AE0F8997A1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438400"/>
          <a:ext cx="472598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4" name="Equation" r:id="rId7" imgW="1815840" imgH="431640" progId="Equation.3">
                  <p:embed/>
                </p:oleObj>
              </mc:Choice>
              <mc:Fallback>
                <p:oleObj name="Equation" r:id="rId7" imgW="181584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38400"/>
                        <a:ext cx="4725988" cy="9493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AutoShape 5">
            <a:extLst>
              <a:ext uri="{FF2B5EF4-FFF2-40B4-BE49-F238E27FC236}">
                <a16:creationId xmlns:a16="http://schemas.microsoft.com/office/drawing/2014/main" id="{D402B4B5-C7FD-4D2C-8CDD-4DD65BC7B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862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4037" name="Object 6">
            <a:extLst>
              <a:ext uri="{FF2B5EF4-FFF2-40B4-BE49-F238E27FC236}">
                <a16:creationId xmlns:a16="http://schemas.microsoft.com/office/drawing/2014/main" id="{FCFF3ABD-5D01-4F87-8BE0-E05D058062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429000"/>
          <a:ext cx="637857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5" name="Equation" r:id="rId9" imgW="2450880" imgH="482400" progId="Equation.3">
                  <p:embed/>
                </p:oleObj>
              </mc:Choice>
              <mc:Fallback>
                <p:oleObj name="Equation" r:id="rId9" imgW="245088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429000"/>
                        <a:ext cx="6378575" cy="106203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7">
            <a:extLst>
              <a:ext uri="{FF2B5EF4-FFF2-40B4-BE49-F238E27FC236}">
                <a16:creationId xmlns:a16="http://schemas.microsoft.com/office/drawing/2014/main" id="{D64D5192-C1A8-4921-9A50-F45A805D59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648200"/>
          <a:ext cx="37020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6" name="Equation" r:id="rId11" imgW="1422360" imgH="304560" progId="Equation.3">
                  <p:embed/>
                </p:oleObj>
              </mc:Choice>
              <mc:Fallback>
                <p:oleObj name="Equation" r:id="rId11" imgW="1422360" imgH="304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648200"/>
                        <a:ext cx="3702050" cy="6699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AutoShape 8">
            <a:extLst>
              <a:ext uri="{FF2B5EF4-FFF2-40B4-BE49-F238E27FC236}">
                <a16:creationId xmlns:a16="http://schemas.microsoft.com/office/drawing/2014/main" id="{9B77D1FE-D140-4241-B6EB-6369C1B91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8768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1" name="Rectangle 9">
            <a:extLst>
              <a:ext uri="{FF2B5EF4-FFF2-40B4-BE49-F238E27FC236}">
                <a16:creationId xmlns:a16="http://schemas.microsoft.com/office/drawing/2014/main" id="{87060A46-072E-421B-B958-31E882E63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638800"/>
            <a:ext cx="807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Evidently the minimum-uncertainty wave packet is gaussian.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282581F-5936-4BE9-841F-765A4E6A4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976313"/>
            <a:ext cx="7315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The position-momentum uncertainty principle is often written in the form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：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9B66972-40FD-4587-9E40-FCACA663A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25" y="2706688"/>
            <a:ext cx="7696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Similarly, the energy-time uncertainty principle can be written by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865EFEE0-F819-4D83-8434-F0BAE5A24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4813300"/>
            <a:ext cx="83502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In non-relativistic QM, we must derive the energy-time uncertainty principle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。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3" name="Rectangle 6">
            <a:extLst>
              <a:ext uri="{FF2B5EF4-FFF2-40B4-BE49-F238E27FC236}">
                <a16:creationId xmlns:a16="http://schemas.microsoft.com/office/drawing/2014/main" id="{4A39DE21-6B2B-4C5C-BB33-34CD831CD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" y="265113"/>
            <a:ext cx="75136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3.5.3 The Energy-Time Uncertainty Principle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5F06F4-F6D0-4370-BC8B-B381F6708CC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29175" y="1894529"/>
            <a:ext cx="1364825" cy="6988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FF000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30C8A9E-35F9-4841-B167-10D044C84DF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98171" y="3826247"/>
            <a:ext cx="1364825" cy="69884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FF000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1AA465B-001B-4D1E-BD63-D1DB4848E37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79712" y="1249671"/>
            <a:ext cx="1383327" cy="52668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FF000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" name="右箭头 2">
            <a:extLst>
              <a:ext uri="{FF2B5EF4-FFF2-40B4-BE49-F238E27FC236}">
                <a16:creationId xmlns:a16="http://schemas.microsoft.com/office/drawing/2014/main" id="{110B8F58-DDF1-484A-80D4-1560533CB94C}"/>
              </a:ext>
            </a:extLst>
          </p:cNvPr>
          <p:cNvSpPr/>
          <p:nvPr/>
        </p:nvSpPr>
        <p:spPr>
          <a:xfrm>
            <a:off x="3708400" y="1333500"/>
            <a:ext cx="547688" cy="358775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C0ED03-D2B3-49C8-A20F-902AF8F8F6B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00416" y="1227044"/>
            <a:ext cx="1271438" cy="52668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FF000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7A6B12-658F-4045-91A9-9966817CC67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61075" y="2329791"/>
            <a:ext cx="1952201" cy="61638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solidFill>
              <a:srgbClr val="FF000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7" name="下箭头 3">
            <a:extLst>
              <a:ext uri="{FF2B5EF4-FFF2-40B4-BE49-F238E27FC236}">
                <a16:creationId xmlns:a16="http://schemas.microsoft.com/office/drawing/2014/main" id="{0166821A-6614-4C70-9B8D-9A0630797387}"/>
              </a:ext>
            </a:extLst>
          </p:cNvPr>
          <p:cNvSpPr/>
          <p:nvPr/>
        </p:nvSpPr>
        <p:spPr>
          <a:xfrm>
            <a:off x="5132388" y="1909763"/>
            <a:ext cx="207962" cy="334962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下箭头 3">
            <a:extLst>
              <a:ext uri="{FF2B5EF4-FFF2-40B4-BE49-F238E27FC236}">
                <a16:creationId xmlns:a16="http://schemas.microsoft.com/office/drawing/2014/main" id="{C8AC1D05-4457-47A4-9AA7-00A2153482FE}"/>
              </a:ext>
            </a:extLst>
          </p:cNvPr>
          <p:cNvSpPr/>
          <p:nvPr/>
        </p:nvSpPr>
        <p:spPr>
          <a:xfrm>
            <a:off x="5132388" y="3043238"/>
            <a:ext cx="207962" cy="334962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9056B7-EC56-4455-932D-B6C90D4F4EC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21004" y="3522242"/>
            <a:ext cx="1364825" cy="69884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solidFill>
              <a:srgbClr val="FF000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3321" name="文本框 9">
            <a:extLst>
              <a:ext uri="{FF2B5EF4-FFF2-40B4-BE49-F238E27FC236}">
                <a16:creationId xmlns:a16="http://schemas.microsoft.com/office/drawing/2014/main" id="{F21C1B56-3FBC-4D78-93F0-96F3D452B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7413" y="5022850"/>
            <a:ext cx="2346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or wrong?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613C7D29-627A-4CD2-AE16-A10CDCD7B252}"/>
              </a:ext>
            </a:extLst>
          </p:cNvPr>
          <p:cNvSpPr txBox="1">
            <a:spLocks/>
          </p:cNvSpPr>
          <p:nvPr/>
        </p:nvSpPr>
        <p:spPr>
          <a:xfrm>
            <a:off x="3678238" y="1841500"/>
            <a:ext cx="4968875" cy="2447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it-IT" altLang="zh-CN" sz="24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quid est ergo tempus? </a:t>
            </a: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it-IT" altLang="zh-CN" sz="24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si nemo ex me quaerat, scio; </a:t>
            </a: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it-IT" altLang="zh-CN" sz="24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si quaerenti explicare velim, nescio. </a:t>
            </a:r>
            <a:endParaRPr lang="en-US" altLang="zh-CN" sz="2400" b="1" kern="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algn="r">
              <a:lnSpc>
                <a:spcPct val="150000"/>
              </a:lnSpc>
              <a:buFontTx/>
              <a:buNone/>
              <a:defRPr/>
            </a:pPr>
            <a:r>
              <a:rPr lang="en-US" altLang="zh-CN" sz="18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------</a:t>
            </a:r>
            <a:r>
              <a:rPr lang="en-US" altLang="zh-CN" sz="1800" b="1" kern="0" dirty="0">
                <a:solidFill>
                  <a:srgbClr val="0000FF"/>
                </a:solidFill>
              </a:rPr>
              <a:t>The Confessions of Saint Augustine </a:t>
            </a:r>
          </a:p>
        </p:txBody>
      </p:sp>
      <p:pic>
        <p:nvPicPr>
          <p:cNvPr id="14339" name="Picture 2" descr="https://gss3.bdstatic.com/7Po3dSag_xI4khGkpoWK1HF6hhy/baike/c0%3Dbaike272%2C5%2C5%2C272%2C90/sign=e29863fb79f08202399f996d2a929088/3812b31bb051f819c9cb8492d0b44aed2f73e778.jpg">
            <a:extLst>
              <a:ext uri="{FF2B5EF4-FFF2-40B4-BE49-F238E27FC236}">
                <a16:creationId xmlns:a16="http://schemas.microsoft.com/office/drawing/2014/main" id="{66AE026B-3EC2-4B57-B681-62481A704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1382713"/>
            <a:ext cx="2830512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文本框 3">
            <a:extLst>
              <a:ext uri="{FF2B5EF4-FFF2-40B4-BE49-F238E27FC236}">
                <a16:creationId xmlns:a16="http://schemas.microsoft.com/office/drawing/2014/main" id="{50929DE1-5912-4400-85BD-E02783FE1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476250"/>
            <a:ext cx="2012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time?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1" name="文本框 4">
            <a:extLst>
              <a:ext uri="{FF2B5EF4-FFF2-40B4-BE49-F238E27FC236}">
                <a16:creationId xmlns:a16="http://schemas.microsoft.com/office/drawing/2014/main" id="{CAE35609-ED1A-4EDE-B363-F90AB7A1A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5919788"/>
            <a:ext cx="8747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is not an observable, but standard of change of observable! 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8B4452-60BF-488E-A265-22E2D586A40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79013" y="5011744"/>
            <a:ext cx="1383327" cy="52668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FF000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">
            <a:extLst>
              <a:ext uri="{FF2B5EF4-FFF2-40B4-BE49-F238E27FC236}">
                <a16:creationId xmlns:a16="http://schemas.microsoft.com/office/drawing/2014/main" id="{D88B374D-651E-4D9F-8E92-BF8CBEF74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04813"/>
            <a:ext cx="80645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Derivation of the energy-time uncertainty relation:</a:t>
            </a:r>
          </a:p>
        </p:txBody>
      </p:sp>
      <p:sp>
        <p:nvSpPr>
          <p:cNvPr id="15363" name="矩形 2">
            <a:extLst>
              <a:ext uri="{FF2B5EF4-FFF2-40B4-BE49-F238E27FC236}">
                <a16:creationId xmlns:a16="http://schemas.microsoft.com/office/drawing/2014/main" id="{C4D0B7BA-D51F-48FC-81D9-B4ED94636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7632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let us compute the time derivative of the expectation value of some observable,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Q(x,p)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C70E9B-36F0-455B-A21D-A7F45D37C4F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52954" y="2703125"/>
            <a:ext cx="5438092" cy="70429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FF000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7D30BA-EDF0-4267-8BE7-5AA03567AD2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9627" y="3910429"/>
            <a:ext cx="1383327" cy="52668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FF000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7" name="下箭头 3">
            <a:extLst>
              <a:ext uri="{FF2B5EF4-FFF2-40B4-BE49-F238E27FC236}">
                <a16:creationId xmlns:a16="http://schemas.microsoft.com/office/drawing/2014/main" id="{6917AA84-9184-4B3E-B4BE-F9D80C98CFF8}"/>
              </a:ext>
            </a:extLst>
          </p:cNvPr>
          <p:cNvSpPr/>
          <p:nvPr/>
        </p:nvSpPr>
        <p:spPr>
          <a:xfrm>
            <a:off x="4572000" y="3446463"/>
            <a:ext cx="207963" cy="334962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右箭头 2">
            <a:extLst>
              <a:ext uri="{FF2B5EF4-FFF2-40B4-BE49-F238E27FC236}">
                <a16:creationId xmlns:a16="http://schemas.microsoft.com/office/drawing/2014/main" id="{8409CF28-AE70-4B6E-B4B1-0D9301888BEE}"/>
              </a:ext>
            </a:extLst>
          </p:cNvPr>
          <p:cNvSpPr/>
          <p:nvPr/>
        </p:nvSpPr>
        <p:spPr>
          <a:xfrm>
            <a:off x="1881188" y="4029075"/>
            <a:ext cx="431800" cy="288925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9C96B4-C114-4190-893D-2E488F29471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75614" y="3830390"/>
            <a:ext cx="4381841" cy="70429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solidFill>
              <a:srgbClr val="FF000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2" name="下箭头 3">
            <a:extLst>
              <a:ext uri="{FF2B5EF4-FFF2-40B4-BE49-F238E27FC236}">
                <a16:creationId xmlns:a16="http://schemas.microsoft.com/office/drawing/2014/main" id="{048EFB12-DB4B-4529-A5CB-10AACE3B3634}"/>
              </a:ext>
            </a:extLst>
          </p:cNvPr>
          <p:cNvSpPr/>
          <p:nvPr/>
        </p:nvSpPr>
        <p:spPr>
          <a:xfrm>
            <a:off x="4419600" y="4749800"/>
            <a:ext cx="207963" cy="334963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4C44C52-1DDD-4070-A3AD-70C27051658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84899" y="5244985"/>
            <a:ext cx="4381841" cy="70429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solidFill>
              <a:srgbClr val="FF000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4" name="下箭头 3">
            <a:extLst>
              <a:ext uri="{FF2B5EF4-FFF2-40B4-BE49-F238E27FC236}">
                <a16:creationId xmlns:a16="http://schemas.microsoft.com/office/drawing/2014/main" id="{859B13E4-EDD3-4F44-81CD-E0952D7DDFB4}"/>
              </a:ext>
            </a:extLst>
          </p:cNvPr>
          <p:cNvSpPr/>
          <p:nvPr/>
        </p:nvSpPr>
        <p:spPr>
          <a:xfrm>
            <a:off x="4427538" y="6067425"/>
            <a:ext cx="207962" cy="334963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D830C9E-8555-4AD1-A61A-9BE6BFFFD9F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01647" y="404664"/>
            <a:ext cx="4648580" cy="93910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FF000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D69772F3-632E-4A9C-B283-71F3A8662B5B}"/>
              </a:ext>
            </a:extLst>
          </p:cNvPr>
          <p:cNvSpPr/>
          <p:nvPr/>
        </p:nvSpPr>
        <p:spPr>
          <a:xfrm>
            <a:off x="3730625" y="44450"/>
            <a:ext cx="207963" cy="334963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下箭头 3">
            <a:extLst>
              <a:ext uri="{FF2B5EF4-FFF2-40B4-BE49-F238E27FC236}">
                <a16:creationId xmlns:a16="http://schemas.microsoft.com/office/drawing/2014/main" id="{358AD5A6-358E-4E85-B814-532B08091F32}"/>
              </a:ext>
            </a:extLst>
          </p:cNvPr>
          <p:cNvSpPr/>
          <p:nvPr/>
        </p:nvSpPr>
        <p:spPr>
          <a:xfrm>
            <a:off x="3644900" y="1341438"/>
            <a:ext cx="206375" cy="334962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AB4263-1E16-4426-963B-A3DCBF84EC2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47206" y="1700808"/>
            <a:ext cx="3348930" cy="93910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FF000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A8375C-917E-4007-888C-24E69932BB9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7504" y="2924944"/>
            <a:ext cx="2558069" cy="85427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solidFill>
              <a:srgbClr val="FF505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0" name="右箭头 2">
            <a:extLst>
              <a:ext uri="{FF2B5EF4-FFF2-40B4-BE49-F238E27FC236}">
                <a16:creationId xmlns:a16="http://schemas.microsoft.com/office/drawing/2014/main" id="{D71D9FA3-FBDA-4F6E-8B98-5D97231732A4}"/>
              </a:ext>
            </a:extLst>
          </p:cNvPr>
          <p:cNvSpPr/>
          <p:nvPr/>
        </p:nvSpPr>
        <p:spPr>
          <a:xfrm>
            <a:off x="2700338" y="3141663"/>
            <a:ext cx="431800" cy="287337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14AB1D5-3A6A-41A9-8513-46D0ECE421D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03848" y="2852936"/>
            <a:ext cx="2558069" cy="85427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solidFill>
              <a:srgbClr val="FF505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pSp>
        <p:nvGrpSpPr>
          <p:cNvPr id="16393" name="组合 12">
            <a:extLst>
              <a:ext uri="{FF2B5EF4-FFF2-40B4-BE49-F238E27FC236}">
                <a16:creationId xmlns:a16="http://schemas.microsoft.com/office/drawing/2014/main" id="{DD6EFBA0-89CB-4AE1-BC4A-9D630375D7E3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492375"/>
            <a:ext cx="615950" cy="576263"/>
            <a:chOff x="4499992" y="4221088"/>
            <a:chExt cx="720080" cy="576064"/>
          </a:xfrm>
        </p:grpSpPr>
        <p:sp>
          <p:nvSpPr>
            <p:cNvPr id="14" name="右箭头 10">
              <a:extLst>
                <a:ext uri="{FF2B5EF4-FFF2-40B4-BE49-F238E27FC236}">
                  <a16:creationId xmlns:a16="http://schemas.microsoft.com/office/drawing/2014/main" id="{DE698B85-879F-4161-AC70-DFB89088BDE7}"/>
                </a:ext>
              </a:extLst>
            </p:cNvPr>
            <p:cNvSpPr/>
            <p:nvPr/>
          </p:nvSpPr>
          <p:spPr>
            <a:xfrm>
              <a:off x="4644750" y="4365501"/>
              <a:ext cx="575322" cy="287238"/>
            </a:xfrm>
            <a:prstGeom prst="rightArrow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" name="右大括号 14">
              <a:extLst>
                <a:ext uri="{FF2B5EF4-FFF2-40B4-BE49-F238E27FC236}">
                  <a16:creationId xmlns:a16="http://schemas.microsoft.com/office/drawing/2014/main" id="{28A48819-719F-497E-B285-336075C7FAD6}"/>
                </a:ext>
              </a:extLst>
            </p:cNvPr>
            <p:cNvSpPr/>
            <p:nvPr/>
          </p:nvSpPr>
          <p:spPr>
            <a:xfrm>
              <a:off x="4499992" y="4221088"/>
              <a:ext cx="72380" cy="576064"/>
            </a:xfrm>
            <a:prstGeom prst="rightBrac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6" name="右箭头 2">
            <a:extLst>
              <a:ext uri="{FF2B5EF4-FFF2-40B4-BE49-F238E27FC236}">
                <a16:creationId xmlns:a16="http://schemas.microsoft.com/office/drawing/2014/main" id="{B09883D7-E4F5-4FB0-9897-A94B61C328A0}"/>
              </a:ext>
            </a:extLst>
          </p:cNvPr>
          <p:cNvSpPr/>
          <p:nvPr/>
        </p:nvSpPr>
        <p:spPr>
          <a:xfrm>
            <a:off x="1881188" y="4321175"/>
            <a:ext cx="431800" cy="287338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2DE4E6-4276-4596-B86A-01DC7F5BFAE2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13484" y="4022083"/>
            <a:ext cx="3475720" cy="95455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solidFill>
              <a:srgbClr val="FF505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6396" name="矩形 17">
            <a:extLst>
              <a:ext uri="{FF2B5EF4-FFF2-40B4-BE49-F238E27FC236}">
                <a16:creationId xmlns:a16="http://schemas.microsoft.com/office/drawing/2014/main" id="{82F14014-4C85-4A57-9945-FF38019F3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3" y="4908550"/>
            <a:ext cx="65262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assume that Q does not depend explicitly on t, and then: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D4CBC34-C880-44FE-A2CC-805177B6CF8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59649" y="5781651"/>
            <a:ext cx="1983389" cy="548933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solidFill>
              <a:srgbClr val="FF505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>
            <a:extLst>
              <a:ext uri="{FF2B5EF4-FFF2-40B4-BE49-F238E27FC236}">
                <a16:creationId xmlns:a16="http://schemas.microsoft.com/office/drawing/2014/main" id="{77981986-84B6-40ED-A968-4FD8AD78A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609600"/>
            <a:ext cx="6911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The inner product of two functions is defined as follows:</a:t>
            </a:r>
          </a:p>
        </p:txBody>
      </p:sp>
      <p:sp>
        <p:nvSpPr>
          <p:cNvPr id="4104" name="Rectangle 3">
            <a:extLst>
              <a:ext uri="{FF2B5EF4-FFF2-40B4-BE49-F238E27FC236}">
                <a16:creationId xmlns:a16="http://schemas.microsoft.com/office/drawing/2014/main" id="{B22ED838-F529-4AA1-9813-795CBB6D6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210050"/>
            <a:ext cx="3313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In particular</a:t>
            </a:r>
            <a:endParaRPr lang="el-GR" altLang="zh-CN" sz="2000">
              <a:solidFill>
                <a:srgbClr val="00FF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4098" name="Object 4">
            <a:extLst>
              <a:ext uri="{FF2B5EF4-FFF2-40B4-BE49-F238E27FC236}">
                <a16:creationId xmlns:a16="http://schemas.microsoft.com/office/drawing/2014/main" id="{9DBBEDC2-0FC2-4E4B-82FE-6FF5A5FB25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1185863"/>
          <a:ext cx="335915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公式" r:id="rId3" imgW="1460160" imgH="330120" progId="Equation.3">
                  <p:embed/>
                </p:oleObj>
              </mc:Choice>
              <mc:Fallback>
                <p:oleObj name="公式" r:id="rId3" imgW="146016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185863"/>
                        <a:ext cx="3359150" cy="76041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Rectangle 5">
            <a:hlinkClick r:id="rId5" action="ppaction://hlinksldjump"/>
            <a:extLst>
              <a:ext uri="{FF2B5EF4-FFF2-40B4-BE49-F238E27FC236}">
                <a16:creationId xmlns:a16="http://schemas.microsoft.com/office/drawing/2014/main" id="{8FF7716C-E84E-4284-9363-FC34232AE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193925"/>
            <a:ext cx="2373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Schwarz inequality:</a:t>
            </a:r>
          </a:p>
        </p:txBody>
      </p:sp>
      <p:graphicFrame>
        <p:nvGraphicFramePr>
          <p:cNvPr id="4099" name="Object 6">
            <a:extLst>
              <a:ext uri="{FF2B5EF4-FFF2-40B4-BE49-F238E27FC236}">
                <a16:creationId xmlns:a16="http://schemas.microsoft.com/office/drawing/2014/main" id="{90927742-443C-45E1-9DDE-CC1D7B6FFF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986088"/>
          <a:ext cx="733107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公式" r:id="rId6" imgW="3187440" imgH="393480" progId="Equation.3">
                  <p:embed/>
                </p:oleObj>
              </mc:Choice>
              <mc:Fallback>
                <p:oleObj name="公式" r:id="rId6" imgW="318744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986088"/>
                        <a:ext cx="7331075" cy="9064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7">
            <a:extLst>
              <a:ext uri="{FF2B5EF4-FFF2-40B4-BE49-F238E27FC236}">
                <a16:creationId xmlns:a16="http://schemas.microsoft.com/office/drawing/2014/main" id="{582D9FE8-B59D-4EB7-9B15-F4F6B32029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4067175"/>
          <a:ext cx="21621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公式" r:id="rId8" imgW="939600" imgH="279360" progId="Equation.3">
                  <p:embed/>
                </p:oleObj>
              </mc:Choice>
              <mc:Fallback>
                <p:oleObj name="公式" r:id="rId8" imgW="939600" imgH="2793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067175"/>
                        <a:ext cx="2162175" cy="64293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8">
            <a:extLst>
              <a:ext uri="{FF2B5EF4-FFF2-40B4-BE49-F238E27FC236}">
                <a16:creationId xmlns:a16="http://schemas.microsoft.com/office/drawing/2014/main" id="{3F096B18-23DA-40E8-BDA9-49EF81B258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4930775"/>
          <a:ext cx="35941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公式" r:id="rId10" imgW="1562040" imgH="330120" progId="Equation.3">
                  <p:embed/>
                </p:oleObj>
              </mc:Choice>
              <mc:Fallback>
                <p:oleObj name="公式" r:id="rId10" imgW="1562040" imgH="3301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930775"/>
                        <a:ext cx="3594100" cy="76041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9">
            <a:extLst>
              <a:ext uri="{FF2B5EF4-FFF2-40B4-BE49-F238E27FC236}">
                <a16:creationId xmlns:a16="http://schemas.microsoft.com/office/drawing/2014/main" id="{D26A9B6C-7EF9-4CE2-B254-7AF753D70B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5867400"/>
          <a:ext cx="406082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公式" r:id="rId12" imgW="1765080" imgH="253800" progId="Equation.3">
                  <p:embed/>
                </p:oleObj>
              </mc:Choice>
              <mc:Fallback>
                <p:oleObj name="公式" r:id="rId12" imgW="1765080" imgH="25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867400"/>
                        <a:ext cx="4060825" cy="5857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2">
            <a:extLst>
              <a:ext uri="{FF2B5EF4-FFF2-40B4-BE49-F238E27FC236}">
                <a16:creationId xmlns:a16="http://schemas.microsoft.com/office/drawing/2014/main" id="{8F95BFF3-A38C-4DFB-BABC-A44F3C327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76250"/>
            <a:ext cx="6403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is standard of change of observable,then: 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A115BD-1C35-4D5A-A31D-E2A1324FF0B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75856" y="1196752"/>
            <a:ext cx="1512168" cy="100521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FF505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DE4EB7-12EC-499D-AF94-1E9D2F5ADC5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99592" y="2913603"/>
            <a:ext cx="1983389" cy="54893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FF505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" name="下箭头 3">
            <a:extLst>
              <a:ext uri="{FF2B5EF4-FFF2-40B4-BE49-F238E27FC236}">
                <a16:creationId xmlns:a16="http://schemas.microsoft.com/office/drawing/2014/main" id="{E9BE4B2F-DFC5-4249-81D3-60D79FC5BC50}"/>
              </a:ext>
            </a:extLst>
          </p:cNvPr>
          <p:cNvSpPr/>
          <p:nvPr/>
        </p:nvSpPr>
        <p:spPr>
          <a:xfrm>
            <a:off x="3927475" y="2292350"/>
            <a:ext cx="207963" cy="334963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右箭头 2">
            <a:extLst>
              <a:ext uri="{FF2B5EF4-FFF2-40B4-BE49-F238E27FC236}">
                <a16:creationId xmlns:a16="http://schemas.microsoft.com/office/drawing/2014/main" id="{A89A556A-D240-49B5-92B6-7EDD9AC66E0B}"/>
              </a:ext>
            </a:extLst>
          </p:cNvPr>
          <p:cNvSpPr/>
          <p:nvPr/>
        </p:nvSpPr>
        <p:spPr>
          <a:xfrm>
            <a:off x="3036888" y="3044825"/>
            <a:ext cx="431800" cy="287338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1E18FF-7D50-42D2-A5FF-9A0B17D2375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49007" y="2838646"/>
            <a:ext cx="1364825" cy="69884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5400">
            <a:solidFill>
              <a:srgbClr val="FF000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2A8142-A4CD-42D5-817E-1CE17AD19FB0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07118" y="4379581"/>
            <a:ext cx="8413353" cy="1938992"/>
          </a:xfrm>
          <a:prstGeom prst="rect">
            <a:avLst/>
          </a:prstGeom>
          <a:blipFill>
            <a:blip r:embed="rId5"/>
            <a:stretch>
              <a:fillRect l="-1159" t="-2508" r="-1087" b="-5956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55CBA05-BC89-4611-8256-75A5074A73B2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31218" y="1945662"/>
            <a:ext cx="2057423" cy="4249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FF000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5" name="下箭头 3">
            <a:extLst>
              <a:ext uri="{FF2B5EF4-FFF2-40B4-BE49-F238E27FC236}">
                <a16:creationId xmlns:a16="http://schemas.microsoft.com/office/drawing/2014/main" id="{E0B95D26-AE70-4331-B27B-7491EF5373F5}"/>
              </a:ext>
            </a:extLst>
          </p:cNvPr>
          <p:cNvSpPr/>
          <p:nvPr/>
        </p:nvSpPr>
        <p:spPr>
          <a:xfrm>
            <a:off x="4135438" y="2636838"/>
            <a:ext cx="206375" cy="334962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BEDF7A-30B4-4ABC-9D2D-9AF3CF23BD9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06190" y="3079577"/>
            <a:ext cx="2245423" cy="69884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FF000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8437" name="矩形 7">
            <a:extLst>
              <a:ext uri="{FF2B5EF4-FFF2-40B4-BE49-F238E27FC236}">
                <a16:creationId xmlns:a16="http://schemas.microsoft.com/office/drawing/2014/main" id="{1219F3F5-62BE-46C1-9B10-9606A37F5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981075"/>
            <a:ext cx="1449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Example: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5" name="Rectangle 2">
            <a:extLst>
              <a:ext uri="{FF2B5EF4-FFF2-40B4-BE49-F238E27FC236}">
                <a16:creationId xmlns:a16="http://schemas.microsoft.com/office/drawing/2014/main" id="{B60720FB-27B9-47E4-9EB6-E82F0CE91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76250"/>
            <a:ext cx="8135937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FF0000"/>
                </a:solidFill>
                <a:latin typeface="Times New Roman" panose="02020603050405020304" pitchFamily="18" charset="0"/>
              </a:rPr>
              <a:t>Example 3.5:  </a:t>
            </a:r>
            <a:r>
              <a:rPr lang="en-US" altLang="zh-CN" sz="2200">
                <a:latin typeface="Times New Roman" panose="02020603050405020304" pitchFamily="18" charset="0"/>
              </a:rPr>
              <a:t>In the extreme case of a </a:t>
            </a:r>
            <a:r>
              <a:rPr lang="en-US" altLang="zh-CN" sz="2200">
                <a:solidFill>
                  <a:srgbClr val="00FF00"/>
                </a:solidFill>
                <a:latin typeface="Times New Roman" panose="02020603050405020304" pitchFamily="18" charset="0"/>
              </a:rPr>
              <a:t>stationary state</a:t>
            </a:r>
            <a:r>
              <a:rPr lang="en-US" altLang="zh-CN" sz="2200">
                <a:latin typeface="Times New Roman" panose="02020603050405020304" pitchFamily="18" charset="0"/>
              </a:rPr>
              <a:t>, for which the energy is uniquely determined, all expectation values are constant in time (                                 )——as in fact we noticed some time ago. To make something happen you must take a linear combination of at least two stationary states——say:</a:t>
            </a:r>
          </a:p>
        </p:txBody>
      </p:sp>
      <p:graphicFrame>
        <p:nvGraphicFramePr>
          <p:cNvPr id="50178" name="Object 3">
            <a:extLst>
              <a:ext uri="{FF2B5EF4-FFF2-40B4-BE49-F238E27FC236}">
                <a16:creationId xmlns:a16="http://schemas.microsoft.com/office/drawing/2014/main" id="{9E4011F3-9D85-459D-B4FC-B07D07F484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219200"/>
          <a:ext cx="22098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0" name="Equation" r:id="rId3" imgW="1091880" imgH="177480" progId="Equation.3">
                  <p:embed/>
                </p:oleObj>
              </mc:Choice>
              <mc:Fallback>
                <p:oleObj name="Equation" r:id="rId3" imgW="109188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19200"/>
                        <a:ext cx="2209800" cy="34766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4">
            <a:extLst>
              <a:ext uri="{FF2B5EF4-FFF2-40B4-BE49-F238E27FC236}">
                <a16:creationId xmlns:a16="http://schemas.microsoft.com/office/drawing/2014/main" id="{7C1ED753-3615-4AE6-A18D-791F33942C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590800"/>
          <a:ext cx="53895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1" name="公式" r:id="rId5" imgW="2400120" imgH="228600" progId="Equation.3">
                  <p:embed/>
                </p:oleObj>
              </mc:Choice>
              <mc:Fallback>
                <p:oleObj name="公式" r:id="rId5" imgW="240012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90800"/>
                        <a:ext cx="5389563" cy="5143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5">
            <a:extLst>
              <a:ext uri="{FF2B5EF4-FFF2-40B4-BE49-F238E27FC236}">
                <a16:creationId xmlns:a16="http://schemas.microsoft.com/office/drawing/2014/main" id="{ABB5A75D-DB48-4417-9FFE-877F3610D6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613" y="3435350"/>
          <a:ext cx="84597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2" name="公式" r:id="rId7" imgW="4495680" imgH="279360" progId="Equation.3">
                  <p:embed/>
                </p:oleObj>
              </mc:Choice>
              <mc:Fallback>
                <p:oleObj name="公式" r:id="rId7" imgW="4495680" imgH="279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3435350"/>
                        <a:ext cx="8459787" cy="5270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6">
            <a:extLst>
              <a:ext uri="{FF2B5EF4-FFF2-40B4-BE49-F238E27FC236}">
                <a16:creationId xmlns:a16="http://schemas.microsoft.com/office/drawing/2014/main" id="{D65FDA49-1B8B-4DCB-93A2-B9738BABE3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114800"/>
          <a:ext cx="59118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3" name="公式" r:id="rId9" imgW="2692080" imgH="228600" progId="Equation.3">
                  <p:embed/>
                </p:oleObj>
              </mc:Choice>
              <mc:Fallback>
                <p:oleObj name="公式" r:id="rId9" imgW="26920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114800"/>
                        <a:ext cx="5911850" cy="50006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6" name="Rectangle 7">
            <a:extLst>
              <a:ext uri="{FF2B5EF4-FFF2-40B4-BE49-F238E27FC236}">
                <a16:creationId xmlns:a16="http://schemas.microsoft.com/office/drawing/2014/main" id="{1D34BFBE-3FF4-420F-910B-B73D9A477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876800"/>
            <a:ext cx="499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In this state, the period of oscillation is </a:t>
            </a:r>
          </a:p>
        </p:txBody>
      </p:sp>
      <p:graphicFrame>
        <p:nvGraphicFramePr>
          <p:cNvPr id="50182" name="Object 8">
            <a:extLst>
              <a:ext uri="{FF2B5EF4-FFF2-40B4-BE49-F238E27FC236}">
                <a16:creationId xmlns:a16="http://schemas.microsoft.com/office/drawing/2014/main" id="{FFE9934D-0488-4DC0-B15E-23540F72B2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1800" y="4670425"/>
          <a:ext cx="24130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4" name="Equation" r:id="rId11" imgW="1041120" imgH="431640" progId="Equation.3">
                  <p:embed/>
                </p:oleObj>
              </mc:Choice>
              <mc:Fallback>
                <p:oleObj name="Equation" r:id="rId11" imgW="104112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4670425"/>
                        <a:ext cx="2413000" cy="9683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9">
            <a:extLst>
              <a:ext uri="{FF2B5EF4-FFF2-40B4-BE49-F238E27FC236}">
                <a16:creationId xmlns:a16="http://schemas.microsoft.com/office/drawing/2014/main" id="{36F961DC-CC63-4CBB-9475-B342BA7F04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5791200"/>
          <a:ext cx="19129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5" name="Equation" r:id="rId13" imgW="825480" imgH="215640" progId="Equation.3">
                  <p:embed/>
                </p:oleObj>
              </mc:Choice>
              <mc:Fallback>
                <p:oleObj name="Equation" r:id="rId13" imgW="82548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791200"/>
                        <a:ext cx="1912938" cy="4841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10">
            <a:extLst>
              <a:ext uri="{FF2B5EF4-FFF2-40B4-BE49-F238E27FC236}">
                <a16:creationId xmlns:a16="http://schemas.microsoft.com/office/drawing/2014/main" id="{0A6424BF-0DBE-429F-803C-816A1546D1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5592763"/>
          <a:ext cx="235426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6" name="Equation" r:id="rId15" imgW="1015920" imgH="393480" progId="Equation.3">
                  <p:embed/>
                </p:oleObj>
              </mc:Choice>
              <mc:Fallback>
                <p:oleObj name="Equation" r:id="rId15" imgW="101592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592763"/>
                        <a:ext cx="2354263" cy="8858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7" name="AutoShape 11">
            <a:extLst>
              <a:ext uri="{FF2B5EF4-FFF2-40B4-BE49-F238E27FC236}">
                <a16:creationId xmlns:a16="http://schemas.microsoft.com/office/drawing/2014/main" id="{08543755-9AAB-483B-A410-CC634C084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943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>
            <a:extLst>
              <a:ext uri="{FF2B5EF4-FFF2-40B4-BE49-F238E27FC236}">
                <a16:creationId xmlns:a16="http://schemas.microsoft.com/office/drawing/2014/main" id="{B7F01CC1-0A0A-4963-B7FC-DB3CB3F5E2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971800"/>
          <a:ext cx="20034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5" name="Equation" r:id="rId3" imgW="901440" imgH="266400" progId="Equation.3">
                  <p:embed/>
                </p:oleObj>
              </mc:Choice>
              <mc:Fallback>
                <p:oleObj name="Equation" r:id="rId3" imgW="901440" imgH="26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971800"/>
                        <a:ext cx="2003425" cy="56673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4" name="Rectangle 3">
            <a:extLst>
              <a:ext uri="{FF2B5EF4-FFF2-40B4-BE49-F238E27FC236}">
                <a16:creationId xmlns:a16="http://schemas.microsoft.com/office/drawing/2014/main" id="{D5F3A167-D9E4-43B5-94A4-4824C355B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00200"/>
            <a:ext cx="5972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(1) Imagine an ordinary vector </a:t>
            </a:r>
            <a:r>
              <a:rPr lang="en-US" altLang="zh-CN" sz="2000" b="1">
                <a:solidFill>
                  <a:srgbClr val="00FF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000">
                <a:latin typeface="Times New Roman" panose="02020603050405020304" pitchFamily="18" charset="0"/>
              </a:rPr>
              <a:t>in </a:t>
            </a:r>
            <a:r>
              <a:rPr lang="en-US" altLang="zh-CN" sz="2000">
                <a:solidFill>
                  <a:srgbClr val="00FF00"/>
                </a:solidFill>
                <a:latin typeface="Times New Roman" panose="02020603050405020304" pitchFamily="18" charset="0"/>
              </a:rPr>
              <a:t>two</a:t>
            </a:r>
            <a:r>
              <a:rPr lang="en-US" altLang="zh-CN" sz="2000">
                <a:latin typeface="Times New Roman" panose="02020603050405020304" pitchFamily="18" charset="0"/>
              </a:rPr>
              <a:t> real dimensions.</a:t>
            </a:r>
          </a:p>
        </p:txBody>
      </p:sp>
      <p:sp>
        <p:nvSpPr>
          <p:cNvPr id="51215" name="Rectangle 4">
            <a:extLst>
              <a:ext uri="{FF2B5EF4-FFF2-40B4-BE49-F238E27FC236}">
                <a16:creationId xmlns:a16="http://schemas.microsoft.com/office/drawing/2014/main" id="{AEFA2717-FA1C-487A-B6E4-98760712E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76250"/>
            <a:ext cx="5329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3.6 Dirac Notation </a:t>
            </a:r>
          </a:p>
        </p:txBody>
      </p:sp>
      <p:sp>
        <p:nvSpPr>
          <p:cNvPr id="51216" name="Rectangle 5">
            <a:extLst>
              <a:ext uri="{FF2B5EF4-FFF2-40B4-BE49-F238E27FC236}">
                <a16:creationId xmlns:a16="http://schemas.microsoft.com/office/drawing/2014/main" id="{61F84620-0B76-472C-845D-74B8B78E4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66800"/>
            <a:ext cx="7315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1. Expansion of vector in Hilbert space by different basis</a:t>
            </a:r>
          </a:p>
        </p:txBody>
      </p:sp>
      <p:grpSp>
        <p:nvGrpSpPr>
          <p:cNvPr id="51217" name="Group 6">
            <a:extLst>
              <a:ext uri="{FF2B5EF4-FFF2-40B4-BE49-F238E27FC236}">
                <a16:creationId xmlns:a16="http://schemas.microsoft.com/office/drawing/2014/main" id="{7CAF5170-DC50-49FF-AA24-BE764A64F144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871788"/>
            <a:ext cx="1219200" cy="1066800"/>
            <a:chOff x="576" y="1392"/>
            <a:chExt cx="768" cy="672"/>
          </a:xfrm>
        </p:grpSpPr>
        <p:sp>
          <p:nvSpPr>
            <p:cNvPr id="51231" name="Line 7">
              <a:extLst>
                <a:ext uri="{FF2B5EF4-FFF2-40B4-BE49-F238E27FC236}">
                  <a16:creationId xmlns:a16="http://schemas.microsoft.com/office/drawing/2014/main" id="{2CB2CD8B-7777-4C56-B567-BA8102D11A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0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2" name="Line 8">
              <a:extLst>
                <a:ext uri="{FF2B5EF4-FFF2-40B4-BE49-F238E27FC236}">
                  <a16:creationId xmlns:a16="http://schemas.microsoft.com/office/drawing/2014/main" id="{96380C33-F90C-44C5-9D7B-5E47D8B6F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139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18" name="Line 9">
            <a:extLst>
              <a:ext uri="{FF2B5EF4-FFF2-40B4-BE49-F238E27FC236}">
                <a16:creationId xmlns:a16="http://schemas.microsoft.com/office/drawing/2014/main" id="{9D5E03A9-963D-453F-BAA9-505F953506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3252788"/>
            <a:ext cx="762000" cy="6858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203" name="Object 10">
            <a:extLst>
              <a:ext uri="{FF2B5EF4-FFF2-40B4-BE49-F238E27FC236}">
                <a16:creationId xmlns:a16="http://schemas.microsoft.com/office/drawing/2014/main" id="{BFC75678-EB2F-4AEC-803F-19BB1770E9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5334000"/>
          <a:ext cx="214471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6" name="Equation" r:id="rId5" imgW="965160" imgH="266400" progId="Equation.3">
                  <p:embed/>
                </p:oleObj>
              </mc:Choice>
              <mc:Fallback>
                <p:oleObj name="Equation" r:id="rId5" imgW="96516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334000"/>
                        <a:ext cx="2144713" cy="56673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11">
            <a:extLst>
              <a:ext uri="{FF2B5EF4-FFF2-40B4-BE49-F238E27FC236}">
                <a16:creationId xmlns:a16="http://schemas.microsoft.com/office/drawing/2014/main" id="{2C1E9CEF-EA6E-4C3D-9AD3-E4BD0DDEEE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862388"/>
          <a:ext cx="4238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7" name="Equation" r:id="rId7" imgW="190440" imgH="228600" progId="Equation.3">
                  <p:embed/>
                </p:oleObj>
              </mc:Choice>
              <mc:Fallback>
                <p:oleObj name="Equation" r:id="rId7" imgW="19044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62388"/>
                        <a:ext cx="42386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9" name="Line 12">
            <a:extLst>
              <a:ext uri="{FF2B5EF4-FFF2-40B4-BE49-F238E27FC236}">
                <a16:creationId xmlns:a16="http://schemas.microsoft.com/office/drawing/2014/main" id="{E8366B86-2B1A-4C2A-A75B-B472B79B72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2527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20" name="Line 13">
            <a:extLst>
              <a:ext uri="{FF2B5EF4-FFF2-40B4-BE49-F238E27FC236}">
                <a16:creationId xmlns:a16="http://schemas.microsoft.com/office/drawing/2014/main" id="{BAC5AE44-954A-4F1E-B0C6-E448E66DF1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32527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221" name="Group 14">
            <a:extLst>
              <a:ext uri="{FF2B5EF4-FFF2-40B4-BE49-F238E27FC236}">
                <a16:creationId xmlns:a16="http://schemas.microsoft.com/office/drawing/2014/main" id="{3D2E99CF-D427-489F-BE67-42D7B7BE92A2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929188"/>
            <a:ext cx="1447800" cy="1219200"/>
            <a:chOff x="1152" y="2832"/>
            <a:chExt cx="912" cy="768"/>
          </a:xfrm>
        </p:grpSpPr>
        <p:grpSp>
          <p:nvGrpSpPr>
            <p:cNvPr id="51225" name="Group 15">
              <a:extLst>
                <a:ext uri="{FF2B5EF4-FFF2-40B4-BE49-F238E27FC236}">
                  <a16:creationId xmlns:a16="http://schemas.microsoft.com/office/drawing/2014/main" id="{C533126E-832D-4B50-85F3-55B4C83757B0}"/>
                </a:ext>
              </a:extLst>
            </p:cNvPr>
            <p:cNvGrpSpPr>
              <a:grpSpLocks/>
            </p:cNvGrpSpPr>
            <p:nvPr/>
          </p:nvGrpSpPr>
          <p:grpSpPr bwMode="auto">
            <a:xfrm rot="1440000">
              <a:off x="1296" y="2832"/>
              <a:ext cx="768" cy="768"/>
              <a:chOff x="576" y="1392"/>
              <a:chExt cx="768" cy="672"/>
            </a:xfrm>
          </p:grpSpPr>
          <p:sp>
            <p:nvSpPr>
              <p:cNvPr id="51229" name="Line 16">
                <a:extLst>
                  <a:ext uri="{FF2B5EF4-FFF2-40B4-BE49-F238E27FC236}">
                    <a16:creationId xmlns:a16="http://schemas.microsoft.com/office/drawing/2014/main" id="{A35B4CD6-9E76-401A-B661-BF8548BDF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064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0" name="Line 17">
                <a:extLst>
                  <a:ext uri="{FF2B5EF4-FFF2-40B4-BE49-F238E27FC236}">
                    <a16:creationId xmlns:a16="http://schemas.microsoft.com/office/drawing/2014/main" id="{863E9C9D-EB5E-4D66-A328-5D43E769E7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" y="1392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226" name="Line 18">
              <a:extLst>
                <a:ext uri="{FF2B5EF4-FFF2-40B4-BE49-F238E27FC236}">
                  <a16:creationId xmlns:a16="http://schemas.microsoft.com/office/drawing/2014/main" id="{3C2A95AA-8517-4563-B452-040D75FEA31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440000">
              <a:off x="1520" y="287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7" name="Line 19">
              <a:extLst>
                <a:ext uri="{FF2B5EF4-FFF2-40B4-BE49-F238E27FC236}">
                  <a16:creationId xmlns:a16="http://schemas.microsoft.com/office/drawing/2014/main" id="{3F20A341-C88F-4F20-855D-CF1665045D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440000">
              <a:off x="1392" y="29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8" name="Line 20">
              <a:extLst>
                <a:ext uri="{FF2B5EF4-FFF2-40B4-BE49-F238E27FC236}">
                  <a16:creationId xmlns:a16="http://schemas.microsoft.com/office/drawing/2014/main" id="{5237722B-1AF9-4AE0-BBFE-270325B8DC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2976"/>
              <a:ext cx="480" cy="432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1205" name="Object 21">
            <a:extLst>
              <a:ext uri="{FF2B5EF4-FFF2-40B4-BE49-F238E27FC236}">
                <a16:creationId xmlns:a16="http://schemas.microsoft.com/office/drawing/2014/main" id="{778A9EFE-90D6-41FA-98EC-8EF6543BC8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316288"/>
          <a:ext cx="42386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8" name="Equation" r:id="rId9" imgW="190440" imgH="241200" progId="Equation.3">
                  <p:embed/>
                </p:oleObj>
              </mc:Choice>
              <mc:Fallback>
                <p:oleObj name="Equation" r:id="rId9" imgW="190440" imgH="241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16288"/>
                        <a:ext cx="423863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22">
            <a:extLst>
              <a:ext uri="{FF2B5EF4-FFF2-40B4-BE49-F238E27FC236}">
                <a16:creationId xmlns:a16="http://schemas.microsoft.com/office/drawing/2014/main" id="{E7C24B0E-4459-4006-B6E6-504682D084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786188"/>
          <a:ext cx="2540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9" name="Equation" r:id="rId11" imgW="114120" imgH="190440" progId="Equation.3">
                  <p:embed/>
                </p:oleObj>
              </mc:Choice>
              <mc:Fallback>
                <p:oleObj name="Equation" r:id="rId11" imgW="114120" imgH="1904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786188"/>
                        <a:ext cx="2540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23">
            <a:extLst>
              <a:ext uri="{FF2B5EF4-FFF2-40B4-BE49-F238E27FC236}">
                <a16:creationId xmlns:a16="http://schemas.microsoft.com/office/drawing/2014/main" id="{5050393F-41B5-451B-966C-10A1EF6548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643188"/>
          <a:ext cx="30956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0" name="Equation" r:id="rId13" imgW="139680" imgH="215640" progId="Equation.3">
                  <p:embed/>
                </p:oleObj>
              </mc:Choice>
              <mc:Fallback>
                <p:oleObj name="Equation" r:id="rId13" imgW="139680" imgH="2156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43188"/>
                        <a:ext cx="309563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24">
            <a:extLst>
              <a:ext uri="{FF2B5EF4-FFF2-40B4-BE49-F238E27FC236}">
                <a16:creationId xmlns:a16="http://schemas.microsoft.com/office/drawing/2014/main" id="{6D1F4D28-C039-4269-86DA-BDDCE07B11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943600"/>
          <a:ext cx="3397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1" name="Equation" r:id="rId15" imgW="152280" imgH="190440" progId="Equation.3">
                  <p:embed/>
                </p:oleObj>
              </mc:Choice>
              <mc:Fallback>
                <p:oleObj name="Equation" r:id="rId15" imgW="152280" imgH="1904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943600"/>
                        <a:ext cx="33972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25">
            <a:extLst>
              <a:ext uri="{FF2B5EF4-FFF2-40B4-BE49-F238E27FC236}">
                <a16:creationId xmlns:a16="http://schemas.microsoft.com/office/drawing/2014/main" id="{13D10161-C47C-4032-B103-CA629C6D0A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648200"/>
          <a:ext cx="36671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2" name="Equation" r:id="rId17" imgW="164880" imgH="215640" progId="Equation.3">
                  <p:embed/>
                </p:oleObj>
              </mc:Choice>
              <mc:Fallback>
                <p:oleObj name="Equation" r:id="rId17" imgW="164880" imgH="2156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648200"/>
                        <a:ext cx="366713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26">
            <a:extLst>
              <a:ext uri="{FF2B5EF4-FFF2-40B4-BE49-F238E27FC236}">
                <a16:creationId xmlns:a16="http://schemas.microsoft.com/office/drawing/2014/main" id="{2FF5EFC6-567E-4F8D-8C64-609A2DF623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2100263"/>
          <a:ext cx="13541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3" name="Equation" r:id="rId19" imgW="609480" imgH="253800" progId="Equation.3">
                  <p:embed/>
                </p:oleObj>
              </mc:Choice>
              <mc:Fallback>
                <p:oleObj name="Equation" r:id="rId19" imgW="609480" imgH="253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100263"/>
                        <a:ext cx="1354138" cy="5397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1" name="Object 27">
            <a:extLst>
              <a:ext uri="{FF2B5EF4-FFF2-40B4-BE49-F238E27FC236}">
                <a16:creationId xmlns:a16="http://schemas.microsoft.com/office/drawing/2014/main" id="{4E43DEFD-6F94-42A8-B456-4679389370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2100263"/>
          <a:ext cx="138271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4" name="Equation" r:id="rId21" imgW="622080" imgH="266400" progId="Equation.3">
                  <p:embed/>
                </p:oleObj>
              </mc:Choice>
              <mc:Fallback>
                <p:oleObj name="Equation" r:id="rId21" imgW="622080" imgH="2664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100263"/>
                        <a:ext cx="1382713" cy="56673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2" name="Object 28">
            <a:extLst>
              <a:ext uri="{FF2B5EF4-FFF2-40B4-BE49-F238E27FC236}">
                <a16:creationId xmlns:a16="http://schemas.microsoft.com/office/drawing/2014/main" id="{3DF76208-B972-4642-BEA3-13CC667F9F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4114800"/>
          <a:ext cx="14112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5" name="Equation" r:id="rId23" imgW="634680" imgH="253800" progId="Equation.3">
                  <p:embed/>
                </p:oleObj>
              </mc:Choice>
              <mc:Fallback>
                <p:oleObj name="Equation" r:id="rId23" imgW="634680" imgH="2538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114800"/>
                        <a:ext cx="1411288" cy="5397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3" name="Object 29">
            <a:extLst>
              <a:ext uri="{FF2B5EF4-FFF2-40B4-BE49-F238E27FC236}">
                <a16:creationId xmlns:a16="http://schemas.microsoft.com/office/drawing/2014/main" id="{C1B80B8C-758B-4B2C-B833-9AE4B12517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4700" y="4081463"/>
          <a:ext cx="146685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6" name="Equation" r:id="rId25" imgW="660240" imgH="266400" progId="Equation.3">
                  <p:embed/>
                </p:oleObj>
              </mc:Choice>
              <mc:Fallback>
                <p:oleObj name="Equation" r:id="rId25" imgW="660240" imgH="2664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4081463"/>
                        <a:ext cx="1466850" cy="56673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2" name="Rectangle 30">
            <a:extLst>
              <a:ext uri="{FF2B5EF4-FFF2-40B4-BE49-F238E27FC236}">
                <a16:creationId xmlns:a16="http://schemas.microsoft.com/office/drawing/2014/main" id="{55AA6ACE-621C-45AD-8139-A4AE42BF2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09800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FF00"/>
                </a:solidFill>
                <a:latin typeface="Times New Roman" panose="02020603050405020304" pitchFamily="18" charset="0"/>
              </a:rPr>
              <a:t>In the system S :  coefficients</a:t>
            </a:r>
          </a:p>
        </p:txBody>
      </p:sp>
      <p:sp>
        <p:nvSpPr>
          <p:cNvPr id="51223" name="Rectangle 31">
            <a:extLst>
              <a:ext uri="{FF2B5EF4-FFF2-40B4-BE49-F238E27FC236}">
                <a16:creationId xmlns:a16="http://schemas.microsoft.com/office/drawing/2014/main" id="{8CB0706C-DAC4-4F44-A36A-B4AF2400C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191000"/>
            <a:ext cx="365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FF00"/>
                </a:solidFill>
                <a:latin typeface="Times New Roman" panose="02020603050405020304" pitchFamily="18" charset="0"/>
              </a:rPr>
              <a:t>In the basis S</a:t>
            </a:r>
            <a:r>
              <a:rPr lang="en-US" altLang="zh-CN" sz="2000" baseline="30000">
                <a:solidFill>
                  <a:srgbClr val="00FF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2000">
                <a:solidFill>
                  <a:srgbClr val="00FF00"/>
                </a:solidFill>
                <a:latin typeface="Times New Roman" panose="02020603050405020304" pitchFamily="18" charset="0"/>
              </a:rPr>
              <a:t> :  coefficients</a:t>
            </a:r>
          </a:p>
        </p:txBody>
      </p:sp>
      <p:sp>
        <p:nvSpPr>
          <p:cNvPr id="51224" name="Rectangle 32">
            <a:extLst>
              <a:ext uri="{FF2B5EF4-FFF2-40B4-BE49-F238E27FC236}">
                <a16:creationId xmlns:a16="http://schemas.microsoft.com/office/drawing/2014/main" id="{3E55C849-0493-44A7-BDC7-0AB00FC89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963" y="3657600"/>
            <a:ext cx="4491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FF00"/>
                </a:solidFill>
                <a:latin typeface="Times New Roman" panose="02020603050405020304" pitchFamily="18" charset="0"/>
              </a:rPr>
              <a:t>Two independent  bases, two components.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6" name="Rectangle 2">
            <a:extLst>
              <a:ext uri="{FF2B5EF4-FFF2-40B4-BE49-F238E27FC236}">
                <a16:creationId xmlns:a16="http://schemas.microsoft.com/office/drawing/2014/main" id="{E6366D60-7763-4F7E-9511-705BD0B1F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7200"/>
            <a:ext cx="807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(2) Imagine an state vector               in Hilbert space. We can also express it with respect to any number of different bases. The dimension of the Hilbert space is determined by the </a:t>
            </a:r>
            <a:r>
              <a:rPr lang="en-US" altLang="zh-CN" sz="2000" b="1">
                <a:solidFill>
                  <a:srgbClr val="00FF00"/>
                </a:solidFill>
                <a:latin typeface="Times New Roman" panose="02020603050405020304" pitchFamily="18" charset="0"/>
              </a:rPr>
              <a:t>number</a:t>
            </a:r>
            <a:r>
              <a:rPr lang="en-US" altLang="zh-CN" sz="2000">
                <a:latin typeface="Times New Roman" panose="02020603050405020304" pitchFamily="18" charset="0"/>
              </a:rPr>
              <a:t> of the independent bases.</a:t>
            </a:r>
          </a:p>
        </p:txBody>
      </p:sp>
      <p:graphicFrame>
        <p:nvGraphicFramePr>
          <p:cNvPr id="52226" name="Object 3">
            <a:extLst>
              <a:ext uri="{FF2B5EF4-FFF2-40B4-BE49-F238E27FC236}">
                <a16:creationId xmlns:a16="http://schemas.microsoft.com/office/drawing/2014/main" id="{808C56A3-6ED4-4A5E-A21B-8F2342425B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4375" y="381000"/>
          <a:ext cx="8461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6" name="Equation" r:id="rId3" imgW="380880" imgH="253800" progId="Equation.3">
                  <p:embed/>
                </p:oleObj>
              </mc:Choice>
              <mc:Fallback>
                <p:oleObj name="Equation" r:id="rId3" imgW="38088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75" y="381000"/>
                        <a:ext cx="84613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4">
            <a:extLst>
              <a:ext uri="{FF2B5EF4-FFF2-40B4-BE49-F238E27FC236}">
                <a16:creationId xmlns:a16="http://schemas.microsoft.com/office/drawing/2014/main" id="{939EE0C7-67FC-428D-9CC8-B3EB538737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9263" y="1981200"/>
          <a:ext cx="51054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7" name="Equation" r:id="rId5" imgW="2298600" imgH="253800" progId="Equation.3">
                  <p:embed/>
                </p:oleObj>
              </mc:Choice>
              <mc:Fallback>
                <p:oleObj name="Equation" r:id="rId5" imgW="229860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1981200"/>
                        <a:ext cx="5105400" cy="5397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7" name="Rectangle 5">
            <a:extLst>
              <a:ext uri="{FF2B5EF4-FFF2-40B4-BE49-F238E27FC236}">
                <a16:creationId xmlns:a16="http://schemas.microsoft.com/office/drawing/2014/main" id="{9A08B9CF-16A8-4AF3-88CE-4711230F1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288" y="1517650"/>
            <a:ext cx="542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In the basis of position eigenfunctions:  coefficients</a:t>
            </a:r>
          </a:p>
        </p:txBody>
      </p:sp>
      <p:sp>
        <p:nvSpPr>
          <p:cNvPr id="52238" name="Rectangle 6">
            <a:extLst>
              <a:ext uri="{FF2B5EF4-FFF2-40B4-BE49-F238E27FC236}">
                <a16:creationId xmlns:a16="http://schemas.microsoft.com/office/drawing/2014/main" id="{D47294E6-68B4-4439-AF28-EC1FFB693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75" y="3194050"/>
            <a:ext cx="5700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In the basis of momentum eigenfunctions: coefficients</a:t>
            </a:r>
          </a:p>
        </p:txBody>
      </p:sp>
      <p:graphicFrame>
        <p:nvGraphicFramePr>
          <p:cNvPr id="52228" name="Object 7">
            <a:extLst>
              <a:ext uri="{FF2B5EF4-FFF2-40B4-BE49-F238E27FC236}">
                <a16:creationId xmlns:a16="http://schemas.microsoft.com/office/drawing/2014/main" id="{1F803187-50C7-45D1-90B7-C0DFF82A37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2125" y="3657600"/>
          <a:ext cx="52197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8" name="Equation" r:id="rId7" imgW="2349360" imgH="253800" progId="Equation.3">
                  <p:embed/>
                </p:oleObj>
              </mc:Choice>
              <mc:Fallback>
                <p:oleObj name="Equation" r:id="rId7" imgW="2349360" imgH="25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3657600"/>
                        <a:ext cx="5219700" cy="5397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8">
            <a:extLst>
              <a:ext uri="{FF2B5EF4-FFF2-40B4-BE49-F238E27FC236}">
                <a16:creationId xmlns:a16="http://schemas.microsoft.com/office/drawing/2014/main" id="{3C7F313F-A651-47A4-BB4D-C195C6B5C2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4863" y="5327650"/>
          <a:ext cx="44577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9" name="Equation" r:id="rId9" imgW="2006280" imgH="253800" progId="Equation.3">
                  <p:embed/>
                </p:oleObj>
              </mc:Choice>
              <mc:Fallback>
                <p:oleObj name="Equation" r:id="rId9" imgW="200628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5327650"/>
                        <a:ext cx="4457700" cy="5397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9" name="Rectangle 9">
            <a:extLst>
              <a:ext uri="{FF2B5EF4-FFF2-40B4-BE49-F238E27FC236}">
                <a16:creationId xmlns:a16="http://schemas.microsoft.com/office/drawing/2014/main" id="{373E7195-30C3-4980-90F3-C670D8D43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2660650"/>
            <a:ext cx="868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where </a:t>
            </a:r>
          </a:p>
        </p:txBody>
      </p:sp>
      <p:graphicFrame>
        <p:nvGraphicFramePr>
          <p:cNvPr id="52230" name="Object 10">
            <a:extLst>
              <a:ext uri="{FF2B5EF4-FFF2-40B4-BE49-F238E27FC236}">
                <a16:creationId xmlns:a16="http://schemas.microsoft.com/office/drawing/2014/main" id="{B4283CC9-AFF6-4BDA-86BB-4922934B43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7688" y="2584450"/>
          <a:ext cx="4810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0" name="Equation" r:id="rId11" imgW="215640" imgH="253800" progId="Equation.3">
                  <p:embed/>
                </p:oleObj>
              </mc:Choice>
              <mc:Fallback>
                <p:oleObj name="Equation" r:id="rId11" imgW="215640" imgH="253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2584450"/>
                        <a:ext cx="481012" cy="5397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0" name="Rectangle 11">
            <a:extLst>
              <a:ext uri="{FF2B5EF4-FFF2-40B4-BE49-F238E27FC236}">
                <a16:creationId xmlns:a16="http://schemas.microsoft.com/office/drawing/2014/main" id="{165180A5-24DB-43FF-A462-44D154AD9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4888" y="2660650"/>
            <a:ext cx="5268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is the eigenfunction of the         with eigenvalue </a:t>
            </a:r>
            <a:r>
              <a:rPr lang="en-US" altLang="zh-CN" sz="2000">
                <a:solidFill>
                  <a:srgbClr val="00FF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52231" name="Object 12">
            <a:extLst>
              <a:ext uri="{FF2B5EF4-FFF2-40B4-BE49-F238E27FC236}">
                <a16:creationId xmlns:a16="http://schemas.microsoft.com/office/drawing/2014/main" id="{A55E0EE9-BD1F-4633-A317-2F8C448F42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70488" y="2660650"/>
          <a:ext cx="2825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1" name="Equation" r:id="rId13" imgW="126720" imgH="177480" progId="Equation.3">
                  <p:embed/>
                </p:oleObj>
              </mc:Choice>
              <mc:Fallback>
                <p:oleObj name="Equation" r:id="rId13" imgW="126720" imgH="177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2660650"/>
                        <a:ext cx="282575" cy="3778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1" name="Rectangle 13">
            <a:extLst>
              <a:ext uri="{FF2B5EF4-FFF2-40B4-BE49-F238E27FC236}">
                <a16:creationId xmlns:a16="http://schemas.microsoft.com/office/drawing/2014/main" id="{5381F84A-0BE8-4616-A782-1A530F43E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4413250"/>
            <a:ext cx="868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where </a:t>
            </a:r>
          </a:p>
        </p:txBody>
      </p:sp>
      <p:graphicFrame>
        <p:nvGraphicFramePr>
          <p:cNvPr id="52232" name="Object 14">
            <a:extLst>
              <a:ext uri="{FF2B5EF4-FFF2-40B4-BE49-F238E27FC236}">
                <a16:creationId xmlns:a16="http://schemas.microsoft.com/office/drawing/2014/main" id="{609BFDD2-D14E-4471-90F2-5857F909E0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9113" y="4337050"/>
          <a:ext cx="5381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2" name="Equation" r:id="rId15" imgW="241200" imgH="253800" progId="Equation.3">
                  <p:embed/>
                </p:oleObj>
              </mc:Choice>
              <mc:Fallback>
                <p:oleObj name="Equation" r:id="rId15" imgW="241200" imgH="253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4337050"/>
                        <a:ext cx="538162" cy="5397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2" name="Rectangle 15">
            <a:extLst>
              <a:ext uri="{FF2B5EF4-FFF2-40B4-BE49-F238E27FC236}">
                <a16:creationId xmlns:a16="http://schemas.microsoft.com/office/drawing/2014/main" id="{7A5BC6D0-92F4-4986-94E0-9D4100793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4888" y="4413250"/>
            <a:ext cx="5268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is the eigenfunction of the         with eigenvalue </a:t>
            </a:r>
            <a:r>
              <a:rPr lang="en-US" altLang="zh-CN" sz="2000">
                <a:solidFill>
                  <a:srgbClr val="00FF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52233" name="Object 16">
            <a:extLst>
              <a:ext uri="{FF2B5EF4-FFF2-40B4-BE49-F238E27FC236}">
                <a16:creationId xmlns:a16="http://schemas.microsoft.com/office/drawing/2014/main" id="{97657A63-5B80-4B91-862E-8F9F3E3193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3500" y="4386263"/>
          <a:ext cx="3381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3" name="Equation" r:id="rId17" imgW="152280" imgH="203040" progId="Equation.3">
                  <p:embed/>
                </p:oleObj>
              </mc:Choice>
              <mc:Fallback>
                <p:oleObj name="Equation" r:id="rId17" imgW="152280" imgH="203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386263"/>
                        <a:ext cx="338138" cy="4318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3" name="Rectangle 17">
            <a:extLst>
              <a:ext uri="{FF2B5EF4-FFF2-40B4-BE49-F238E27FC236}">
                <a16:creationId xmlns:a16="http://schemas.microsoft.com/office/drawing/2014/main" id="{33CEE30D-BF89-4663-AF47-5CF00F22B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5937250"/>
            <a:ext cx="868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where </a:t>
            </a:r>
          </a:p>
        </p:txBody>
      </p:sp>
      <p:graphicFrame>
        <p:nvGraphicFramePr>
          <p:cNvPr id="52234" name="Object 18">
            <a:extLst>
              <a:ext uri="{FF2B5EF4-FFF2-40B4-BE49-F238E27FC236}">
                <a16:creationId xmlns:a16="http://schemas.microsoft.com/office/drawing/2014/main" id="{5E7E8D4B-5B36-48C2-80BC-E52FAD5D29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7688" y="5861050"/>
          <a:ext cx="4810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4" name="Equation" r:id="rId19" imgW="215640" imgH="253800" progId="Equation.3">
                  <p:embed/>
                </p:oleObj>
              </mc:Choice>
              <mc:Fallback>
                <p:oleObj name="Equation" r:id="rId19" imgW="215640" imgH="253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5861050"/>
                        <a:ext cx="481012" cy="5397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4" name="Rectangle 19">
            <a:extLst>
              <a:ext uri="{FF2B5EF4-FFF2-40B4-BE49-F238E27FC236}">
                <a16:creationId xmlns:a16="http://schemas.microsoft.com/office/drawing/2014/main" id="{EC9FC20F-1DB2-4293-B8DC-74D8ACA7A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4888" y="5937250"/>
            <a:ext cx="5380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is the eigenfunction of the         with eigenvalue </a:t>
            </a:r>
            <a:r>
              <a:rPr lang="en-US" altLang="zh-CN" sz="2000">
                <a:solidFill>
                  <a:srgbClr val="00FF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000" baseline="-25000">
                <a:solidFill>
                  <a:srgbClr val="00FF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52235" name="Object 20">
            <a:extLst>
              <a:ext uri="{FF2B5EF4-FFF2-40B4-BE49-F238E27FC236}">
                <a16:creationId xmlns:a16="http://schemas.microsoft.com/office/drawing/2014/main" id="{D21BE2D5-0AF3-4A22-842A-68AFBA9E28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1113" y="5910263"/>
          <a:ext cx="3952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5" name="Equation" r:id="rId21" imgW="177480" imgH="203040" progId="Equation.3">
                  <p:embed/>
                </p:oleObj>
              </mc:Choice>
              <mc:Fallback>
                <p:oleObj name="Equation" r:id="rId21" imgW="177480" imgH="2030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5910263"/>
                        <a:ext cx="395287" cy="4318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5" name="Rectangle 21">
            <a:extLst>
              <a:ext uri="{FF2B5EF4-FFF2-40B4-BE49-F238E27FC236}">
                <a16:creationId xmlns:a16="http://schemas.microsoft.com/office/drawing/2014/main" id="{69DD5BCD-0BF6-40D2-8EAA-D8625691F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8" y="4876800"/>
            <a:ext cx="5237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In the basis of energy eigenfunctions: coefficients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6" name="Rectangle 2">
            <a:extLst>
              <a:ext uri="{FF2B5EF4-FFF2-40B4-BE49-F238E27FC236}">
                <a16:creationId xmlns:a16="http://schemas.microsoft.com/office/drawing/2014/main" id="{0350F1F5-F652-4635-BFA4-0179868AE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264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(3) Equivalence of them</a:t>
            </a:r>
          </a:p>
        </p:txBody>
      </p:sp>
      <p:graphicFrame>
        <p:nvGraphicFramePr>
          <p:cNvPr id="53250" name="Object 3">
            <a:extLst>
              <a:ext uri="{FF2B5EF4-FFF2-40B4-BE49-F238E27FC236}">
                <a16:creationId xmlns:a16="http://schemas.microsoft.com/office/drawing/2014/main" id="{6066DCD5-9331-4F1D-872B-44AA624830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5275" y="1066800"/>
          <a:ext cx="51069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3" name="Equation" r:id="rId3" imgW="2298600" imgH="253800" progId="Equation.3">
                  <p:embed/>
                </p:oleObj>
              </mc:Choice>
              <mc:Fallback>
                <p:oleObj name="Equation" r:id="rId3" imgW="229860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066800"/>
                        <a:ext cx="5106988" cy="5397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4">
            <a:extLst>
              <a:ext uri="{FF2B5EF4-FFF2-40B4-BE49-F238E27FC236}">
                <a16:creationId xmlns:a16="http://schemas.microsoft.com/office/drawing/2014/main" id="{9A442E49-1766-4BF4-94DB-DD45A58BB9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8213" y="1828800"/>
          <a:ext cx="63722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4" name="Equation" r:id="rId5" imgW="2869920" imgH="279360" progId="Equation.3">
                  <p:embed/>
                </p:oleObj>
              </mc:Choice>
              <mc:Fallback>
                <p:oleObj name="Equation" r:id="rId5" imgW="286992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1828800"/>
                        <a:ext cx="6372225" cy="5937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5">
            <a:extLst>
              <a:ext uri="{FF2B5EF4-FFF2-40B4-BE49-F238E27FC236}">
                <a16:creationId xmlns:a16="http://schemas.microsoft.com/office/drawing/2014/main" id="{2EBB05A9-9654-425B-86E8-E6631AC3D8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7188" y="2819400"/>
          <a:ext cx="52197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5" name="Equation" r:id="rId7" imgW="2349360" imgH="253800" progId="Equation.3">
                  <p:embed/>
                </p:oleObj>
              </mc:Choice>
              <mc:Fallback>
                <p:oleObj name="Equation" r:id="rId7" imgW="234936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2819400"/>
                        <a:ext cx="5219700" cy="5397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6">
            <a:extLst>
              <a:ext uri="{FF2B5EF4-FFF2-40B4-BE49-F238E27FC236}">
                <a16:creationId xmlns:a16="http://schemas.microsoft.com/office/drawing/2014/main" id="{1A4B8E13-AE90-40F9-ADF3-B0B8513016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3450" y="3429000"/>
          <a:ext cx="688657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6" name="Equation" r:id="rId9" imgW="3098520" imgH="419040" progId="Equation.3">
                  <p:embed/>
                </p:oleObj>
              </mc:Choice>
              <mc:Fallback>
                <p:oleObj name="Equation" r:id="rId9" imgW="309852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3429000"/>
                        <a:ext cx="6886575" cy="8905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7">
            <a:extLst>
              <a:ext uri="{FF2B5EF4-FFF2-40B4-BE49-F238E27FC236}">
                <a16:creationId xmlns:a16="http://schemas.microsoft.com/office/drawing/2014/main" id="{413A81F3-3648-4115-94DE-0B2FB2C9DA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3575" y="4572000"/>
          <a:ext cx="44577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7" name="Equation" r:id="rId11" imgW="2006280" imgH="253800" progId="Equation.3">
                  <p:embed/>
                </p:oleObj>
              </mc:Choice>
              <mc:Fallback>
                <p:oleObj name="Equation" r:id="rId11" imgW="2006280" imgH="25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4572000"/>
                        <a:ext cx="4457700" cy="5397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8">
            <a:extLst>
              <a:ext uri="{FF2B5EF4-FFF2-40B4-BE49-F238E27FC236}">
                <a16:creationId xmlns:a16="http://schemas.microsoft.com/office/drawing/2014/main" id="{25C3A0A2-0ECF-4CC2-A415-CA8EECC327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2725" y="5410200"/>
          <a:ext cx="5926138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8" name="Equation" r:id="rId13" imgW="2666880" imgH="342720" progId="Equation.3">
                  <p:embed/>
                </p:oleObj>
              </mc:Choice>
              <mc:Fallback>
                <p:oleObj name="Equation" r:id="rId13" imgW="2666880" imgH="3427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5410200"/>
                        <a:ext cx="5926138" cy="72866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7" name="AutoShape 2">
            <a:extLst>
              <a:ext uri="{FF2B5EF4-FFF2-40B4-BE49-F238E27FC236}">
                <a16:creationId xmlns:a16="http://schemas.microsoft.com/office/drawing/2014/main" id="{25298BF5-63B5-4891-8E9D-6606EF86D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3400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4274" name="Object 3">
            <a:extLst>
              <a:ext uri="{FF2B5EF4-FFF2-40B4-BE49-F238E27FC236}">
                <a16:creationId xmlns:a16="http://schemas.microsoft.com/office/drawing/2014/main" id="{23923A26-46DA-4477-B10C-85166BD4BF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33400"/>
          <a:ext cx="12985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3" name="Equation" r:id="rId3" imgW="583920" imgH="203040" progId="Equation.3">
                  <p:embed/>
                </p:oleObj>
              </mc:Choice>
              <mc:Fallback>
                <p:oleObj name="Equation" r:id="rId3" imgW="58392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3400"/>
                        <a:ext cx="1298575" cy="4318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4">
            <a:extLst>
              <a:ext uri="{FF2B5EF4-FFF2-40B4-BE49-F238E27FC236}">
                <a16:creationId xmlns:a16="http://schemas.microsoft.com/office/drawing/2014/main" id="{B7983F69-E19B-4EF3-8717-DD6B195EE8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57200"/>
          <a:ext cx="27098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4" name="Equation" r:id="rId5" imgW="1218960" imgH="279360" progId="Equation.3">
                  <p:embed/>
                </p:oleObj>
              </mc:Choice>
              <mc:Fallback>
                <p:oleObj name="Equation" r:id="rId5" imgW="121896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7200"/>
                        <a:ext cx="2709863" cy="5937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5">
            <a:extLst>
              <a:ext uri="{FF2B5EF4-FFF2-40B4-BE49-F238E27FC236}">
                <a16:creationId xmlns:a16="http://schemas.microsoft.com/office/drawing/2014/main" id="{5F42DBDE-F380-40CC-A136-F718EC1636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0713" y="1143000"/>
          <a:ext cx="3414712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5" name="Equation" r:id="rId7" imgW="1536480" imgH="419040" progId="Equation.3">
                  <p:embed/>
                </p:oleObj>
              </mc:Choice>
              <mc:Fallback>
                <p:oleObj name="Equation" r:id="rId7" imgW="153648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1143000"/>
                        <a:ext cx="3414712" cy="8905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6">
            <a:extLst>
              <a:ext uri="{FF2B5EF4-FFF2-40B4-BE49-F238E27FC236}">
                <a16:creationId xmlns:a16="http://schemas.microsoft.com/office/drawing/2014/main" id="{C6A6DB2E-ABFB-46B9-A95C-9A327BE0F4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090738"/>
          <a:ext cx="2767013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6" name="Equation" r:id="rId9" imgW="1244520" imgH="342720" progId="Equation.3">
                  <p:embed/>
                </p:oleObj>
              </mc:Choice>
              <mc:Fallback>
                <p:oleObj name="Equation" r:id="rId9" imgW="1244520" imgH="3427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90738"/>
                        <a:ext cx="2767013" cy="7286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8" name="Rectangle 7">
            <a:extLst>
              <a:ext uri="{FF2B5EF4-FFF2-40B4-BE49-F238E27FC236}">
                <a16:creationId xmlns:a16="http://schemas.microsoft.com/office/drawing/2014/main" id="{BF706E32-4C66-4E0C-B3D8-1293B273A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71800"/>
            <a:ext cx="2119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(4) Transformation</a:t>
            </a:r>
          </a:p>
        </p:txBody>
      </p:sp>
      <p:grpSp>
        <p:nvGrpSpPr>
          <p:cNvPr id="54289" name="Group 8">
            <a:extLst>
              <a:ext uri="{FF2B5EF4-FFF2-40B4-BE49-F238E27FC236}">
                <a16:creationId xmlns:a16="http://schemas.microsoft.com/office/drawing/2014/main" id="{C717BC06-D72B-44B3-87FA-8B3D1A5AE0C5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709988"/>
            <a:ext cx="1219200" cy="1066800"/>
            <a:chOff x="576" y="1392"/>
            <a:chExt cx="768" cy="672"/>
          </a:xfrm>
        </p:grpSpPr>
        <p:sp>
          <p:nvSpPr>
            <p:cNvPr id="54303" name="Line 9">
              <a:extLst>
                <a:ext uri="{FF2B5EF4-FFF2-40B4-BE49-F238E27FC236}">
                  <a16:creationId xmlns:a16="http://schemas.microsoft.com/office/drawing/2014/main" id="{776F819B-030D-45E5-93BB-42A82FF06F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0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4" name="Line 10">
              <a:extLst>
                <a:ext uri="{FF2B5EF4-FFF2-40B4-BE49-F238E27FC236}">
                  <a16:creationId xmlns:a16="http://schemas.microsoft.com/office/drawing/2014/main" id="{2518BA03-C523-40D1-B502-FCCACF4817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139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290" name="Line 11">
            <a:extLst>
              <a:ext uri="{FF2B5EF4-FFF2-40B4-BE49-F238E27FC236}">
                <a16:creationId xmlns:a16="http://schemas.microsoft.com/office/drawing/2014/main" id="{9870F5C7-63EC-4433-ACDF-02534B7CFD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4090988"/>
            <a:ext cx="762000" cy="6858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1" name="Line 12">
            <a:extLst>
              <a:ext uri="{FF2B5EF4-FFF2-40B4-BE49-F238E27FC236}">
                <a16:creationId xmlns:a16="http://schemas.microsoft.com/office/drawing/2014/main" id="{AC9D9531-A6D0-4851-851F-12F0A1146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0909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2" name="Line 13">
            <a:extLst>
              <a:ext uri="{FF2B5EF4-FFF2-40B4-BE49-F238E27FC236}">
                <a16:creationId xmlns:a16="http://schemas.microsoft.com/office/drawing/2014/main" id="{DEBBF671-69E1-4D65-86AF-96BDE47965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40909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278" name="Object 14">
            <a:extLst>
              <a:ext uri="{FF2B5EF4-FFF2-40B4-BE49-F238E27FC236}">
                <a16:creationId xmlns:a16="http://schemas.microsoft.com/office/drawing/2014/main" id="{FC4E4985-DE1B-463C-A23A-44AC976424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167188"/>
          <a:ext cx="42386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7" name="Equation" r:id="rId11" imgW="190440" imgH="241200" progId="Equation.3">
                  <p:embed/>
                </p:oleObj>
              </mc:Choice>
              <mc:Fallback>
                <p:oleObj name="Equation" r:id="rId11" imgW="190440" imgH="241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67188"/>
                        <a:ext cx="423863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15">
            <a:extLst>
              <a:ext uri="{FF2B5EF4-FFF2-40B4-BE49-F238E27FC236}">
                <a16:creationId xmlns:a16="http://schemas.microsoft.com/office/drawing/2014/main" id="{957786DD-8CF8-4A18-A1A3-E1DABBAACC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624388"/>
          <a:ext cx="2540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8" name="Equation" r:id="rId13" imgW="114120" imgH="190440" progId="Equation.3">
                  <p:embed/>
                </p:oleObj>
              </mc:Choice>
              <mc:Fallback>
                <p:oleObj name="Equation" r:id="rId13" imgW="114120" imgH="1904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624388"/>
                        <a:ext cx="2540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16">
            <a:extLst>
              <a:ext uri="{FF2B5EF4-FFF2-40B4-BE49-F238E27FC236}">
                <a16:creationId xmlns:a16="http://schemas.microsoft.com/office/drawing/2014/main" id="{C4DA7451-C2B4-4457-91E8-3F52F61929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481388"/>
          <a:ext cx="30956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9" name="Equation" r:id="rId15" imgW="139680" imgH="215640" progId="Equation.3">
                  <p:embed/>
                </p:oleObj>
              </mc:Choice>
              <mc:Fallback>
                <p:oleObj name="Equation" r:id="rId15" imgW="139680" imgH="215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481388"/>
                        <a:ext cx="309563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93" name="Group 17">
            <a:extLst>
              <a:ext uri="{FF2B5EF4-FFF2-40B4-BE49-F238E27FC236}">
                <a16:creationId xmlns:a16="http://schemas.microsoft.com/office/drawing/2014/main" id="{7DEE1E74-49E1-43F4-B9EA-349911E58FB0}"/>
              </a:ext>
            </a:extLst>
          </p:cNvPr>
          <p:cNvGrpSpPr>
            <a:grpSpLocks/>
          </p:cNvGrpSpPr>
          <p:nvPr/>
        </p:nvGrpSpPr>
        <p:grpSpPr bwMode="auto">
          <a:xfrm rot="-1800000">
            <a:off x="7200900" y="4876800"/>
            <a:ext cx="1219200" cy="1066800"/>
            <a:chOff x="576" y="1392"/>
            <a:chExt cx="768" cy="672"/>
          </a:xfrm>
        </p:grpSpPr>
        <p:sp>
          <p:nvSpPr>
            <p:cNvPr id="54301" name="Line 18">
              <a:extLst>
                <a:ext uri="{FF2B5EF4-FFF2-40B4-BE49-F238E27FC236}">
                  <a16:creationId xmlns:a16="http://schemas.microsoft.com/office/drawing/2014/main" id="{AFFDB2AF-B4D1-4C73-9C70-0FDF06FCE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064"/>
              <a:ext cx="76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2" name="Line 19">
              <a:extLst>
                <a:ext uri="{FF2B5EF4-FFF2-40B4-BE49-F238E27FC236}">
                  <a16:creationId xmlns:a16="http://schemas.microsoft.com/office/drawing/2014/main" id="{50C6B6BE-0FC3-4C9B-93B3-85DDCD393E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1392"/>
              <a:ext cx="0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4281" name="Object 20">
            <a:extLst>
              <a:ext uri="{FF2B5EF4-FFF2-40B4-BE49-F238E27FC236}">
                <a16:creationId xmlns:a16="http://schemas.microsoft.com/office/drawing/2014/main" id="{B2324BCD-8133-41D4-AC0A-11E4B0CF17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5105400"/>
          <a:ext cx="36671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0" name="Equation" r:id="rId17" imgW="164880" imgH="215640" progId="Equation.3">
                  <p:embed/>
                </p:oleObj>
              </mc:Choice>
              <mc:Fallback>
                <p:oleObj name="Equation" r:id="rId17" imgW="164880" imgH="215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105400"/>
                        <a:ext cx="366713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21">
            <a:extLst>
              <a:ext uri="{FF2B5EF4-FFF2-40B4-BE49-F238E27FC236}">
                <a16:creationId xmlns:a16="http://schemas.microsoft.com/office/drawing/2014/main" id="{6141C5A9-831E-40B6-B4C3-7390B1E508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10600" y="5334000"/>
          <a:ext cx="3397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1" name="Equation" r:id="rId19" imgW="152280" imgH="190440" progId="Equation.3">
                  <p:embed/>
                </p:oleObj>
              </mc:Choice>
              <mc:Fallback>
                <p:oleObj name="Equation" r:id="rId19" imgW="152280" imgH="1904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5334000"/>
                        <a:ext cx="33972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4" name="AutoShape 22">
            <a:extLst>
              <a:ext uri="{FF2B5EF4-FFF2-40B4-BE49-F238E27FC236}">
                <a16:creationId xmlns:a16="http://schemas.microsoft.com/office/drawing/2014/main" id="{66BC87A8-3C3A-41C6-A725-132E99D85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6388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4283" name="Object 23">
            <a:extLst>
              <a:ext uri="{FF2B5EF4-FFF2-40B4-BE49-F238E27FC236}">
                <a16:creationId xmlns:a16="http://schemas.microsoft.com/office/drawing/2014/main" id="{33B34BD2-2A5C-4707-922F-89B84FA440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3581400"/>
          <a:ext cx="400843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2" name="Equation" r:id="rId21" imgW="1803240" imgH="482400" progId="Equation.3">
                  <p:embed/>
                </p:oleObj>
              </mc:Choice>
              <mc:Fallback>
                <p:oleObj name="Equation" r:id="rId21" imgW="1803240" imgH="4824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581400"/>
                        <a:ext cx="4008438" cy="10255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Object 24">
            <a:extLst>
              <a:ext uri="{FF2B5EF4-FFF2-40B4-BE49-F238E27FC236}">
                <a16:creationId xmlns:a16="http://schemas.microsoft.com/office/drawing/2014/main" id="{83AD6332-FE03-47AB-ADE5-DAE693B120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5486400"/>
          <a:ext cx="16383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3" name="Equation" r:id="rId23" imgW="736560" imgH="241200" progId="Equation.3">
                  <p:embed/>
                </p:oleObj>
              </mc:Choice>
              <mc:Fallback>
                <p:oleObj name="Equation" r:id="rId23" imgW="736560" imgH="241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86400"/>
                        <a:ext cx="1638300" cy="51276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5" name="AutoShape 25">
            <a:extLst>
              <a:ext uri="{FF2B5EF4-FFF2-40B4-BE49-F238E27FC236}">
                <a16:creationId xmlns:a16="http://schemas.microsoft.com/office/drawing/2014/main" id="{D860812E-29DE-4625-BE52-8673DD26D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6388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4285" name="Object 26">
            <a:extLst>
              <a:ext uri="{FF2B5EF4-FFF2-40B4-BE49-F238E27FC236}">
                <a16:creationId xmlns:a16="http://schemas.microsoft.com/office/drawing/2014/main" id="{8CAB7AC6-9C79-4281-8953-50E84A98C5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3013" y="5181600"/>
          <a:ext cx="285273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4" name="Equation" r:id="rId25" imgW="1282680" imgH="215640" progId="Equation.3">
                  <p:embed/>
                </p:oleObj>
              </mc:Choice>
              <mc:Fallback>
                <p:oleObj name="Equation" r:id="rId25" imgW="1282680" imgH="2156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013" y="5181600"/>
                        <a:ext cx="2852737" cy="4587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6" name="Object 27">
            <a:extLst>
              <a:ext uri="{FF2B5EF4-FFF2-40B4-BE49-F238E27FC236}">
                <a16:creationId xmlns:a16="http://schemas.microsoft.com/office/drawing/2014/main" id="{E74C6A74-5D1A-4AC8-BE37-6BC1520B02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8875" y="5791200"/>
          <a:ext cx="31083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5" name="Equation" r:id="rId27" imgW="1396800" imgH="215640" progId="Equation.3">
                  <p:embed/>
                </p:oleObj>
              </mc:Choice>
              <mc:Fallback>
                <p:oleObj name="Equation" r:id="rId27" imgW="1396800" imgH="2156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75" y="5791200"/>
                        <a:ext cx="3108325" cy="4587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96" name="Group 28">
            <a:extLst>
              <a:ext uri="{FF2B5EF4-FFF2-40B4-BE49-F238E27FC236}">
                <a16:creationId xmlns:a16="http://schemas.microsoft.com/office/drawing/2014/main" id="{E5A54922-9C24-414B-B507-61AC3F609E04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5105400"/>
            <a:ext cx="1219200" cy="1066800"/>
            <a:chOff x="576" y="1392"/>
            <a:chExt cx="768" cy="672"/>
          </a:xfrm>
        </p:grpSpPr>
        <p:sp>
          <p:nvSpPr>
            <p:cNvPr id="54299" name="Line 29">
              <a:extLst>
                <a:ext uri="{FF2B5EF4-FFF2-40B4-BE49-F238E27FC236}">
                  <a16:creationId xmlns:a16="http://schemas.microsoft.com/office/drawing/2014/main" id="{A5586656-43F9-433B-9CA0-785A0AB4B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0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0" name="Line 30">
              <a:extLst>
                <a:ext uri="{FF2B5EF4-FFF2-40B4-BE49-F238E27FC236}">
                  <a16:creationId xmlns:a16="http://schemas.microsoft.com/office/drawing/2014/main" id="{B125555E-0520-4ED0-B0A9-50D8F449D9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139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297" name="Line 31">
            <a:extLst>
              <a:ext uri="{FF2B5EF4-FFF2-40B4-BE49-F238E27FC236}">
                <a16:creationId xmlns:a16="http://schemas.microsoft.com/office/drawing/2014/main" id="{B77399E5-FB01-4045-952D-B02F4087D2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5486400"/>
            <a:ext cx="762000" cy="6858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8" name="Line 32">
            <a:extLst>
              <a:ext uri="{FF2B5EF4-FFF2-40B4-BE49-F238E27FC236}">
                <a16:creationId xmlns:a16="http://schemas.microsoft.com/office/drawing/2014/main" id="{E006192E-AB01-439C-A458-9746877CC9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4572000"/>
            <a:ext cx="990600" cy="204788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9" name="Rectangle 2">
            <a:extLst>
              <a:ext uri="{FF2B5EF4-FFF2-40B4-BE49-F238E27FC236}">
                <a16:creationId xmlns:a16="http://schemas.microsoft.com/office/drawing/2014/main" id="{512E0F1E-AB8F-464A-86A3-B710652D7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7200"/>
            <a:ext cx="7772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In Hilbert space, operator are linear transformation acting on a vector  to get another vector, that is,</a:t>
            </a:r>
          </a:p>
        </p:txBody>
      </p:sp>
      <p:graphicFrame>
        <p:nvGraphicFramePr>
          <p:cNvPr id="55298" name="Object 3">
            <a:extLst>
              <a:ext uri="{FF2B5EF4-FFF2-40B4-BE49-F238E27FC236}">
                <a16:creationId xmlns:a16="http://schemas.microsoft.com/office/drawing/2014/main" id="{A5BF6A7C-CCAD-46F6-A050-E8E99162C8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295400"/>
          <a:ext cx="203358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9" name="Equation" r:id="rId3" imgW="914400" imgH="241200" progId="Equation.3">
                  <p:embed/>
                </p:oleObj>
              </mc:Choice>
              <mc:Fallback>
                <p:oleObj name="Equation" r:id="rId3" imgW="91440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295400"/>
                        <a:ext cx="2033588" cy="51276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4">
            <a:extLst>
              <a:ext uri="{FF2B5EF4-FFF2-40B4-BE49-F238E27FC236}">
                <a16:creationId xmlns:a16="http://schemas.microsoft.com/office/drawing/2014/main" id="{B7376A45-F631-49AC-92F9-67AAD73C0C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1295400"/>
          <a:ext cx="155416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0" name="Equation" r:id="rId5" imgW="698400" imgH="266400" progId="Equation.3">
                  <p:embed/>
                </p:oleObj>
              </mc:Choice>
              <mc:Fallback>
                <p:oleObj name="Equation" r:id="rId5" imgW="698400" imgH="26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95400"/>
                        <a:ext cx="1554163" cy="56673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0" name="Rectangle 5">
            <a:extLst>
              <a:ext uri="{FF2B5EF4-FFF2-40B4-BE49-F238E27FC236}">
                <a16:creationId xmlns:a16="http://schemas.microsoft.com/office/drawing/2014/main" id="{903E39E5-3203-49BA-AC76-D37710807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74850"/>
            <a:ext cx="7772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With respect to a particular basis               , they can be expanded by</a:t>
            </a:r>
          </a:p>
        </p:txBody>
      </p:sp>
      <p:graphicFrame>
        <p:nvGraphicFramePr>
          <p:cNvPr id="55300" name="Object 6">
            <a:extLst>
              <a:ext uri="{FF2B5EF4-FFF2-40B4-BE49-F238E27FC236}">
                <a16:creationId xmlns:a16="http://schemas.microsoft.com/office/drawing/2014/main" id="{C3C57ECD-43E7-4934-A169-E193BF6ADC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1898650"/>
          <a:ext cx="7635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1" name="Equation" r:id="rId7" imgW="342720" imgH="253800" progId="Equation.3">
                  <p:embed/>
                </p:oleObj>
              </mc:Choice>
              <mc:Fallback>
                <p:oleObj name="Equation" r:id="rId7" imgW="34272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898650"/>
                        <a:ext cx="763588" cy="5397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7">
            <a:extLst>
              <a:ext uri="{FF2B5EF4-FFF2-40B4-BE49-F238E27FC236}">
                <a16:creationId xmlns:a16="http://schemas.microsoft.com/office/drawing/2014/main" id="{C72540D4-CEA2-4440-9144-A44D885B2B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471738"/>
          <a:ext cx="4606925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2" name="Equation" r:id="rId9" imgW="2070000" imgH="342720" progId="Equation.3">
                  <p:embed/>
                </p:oleObj>
              </mc:Choice>
              <mc:Fallback>
                <p:oleObj name="Equation" r:id="rId9" imgW="2070000" imgH="3427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71738"/>
                        <a:ext cx="4606925" cy="7286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8">
            <a:extLst>
              <a:ext uri="{FF2B5EF4-FFF2-40B4-BE49-F238E27FC236}">
                <a16:creationId xmlns:a16="http://schemas.microsoft.com/office/drawing/2014/main" id="{4E6295D5-4AEA-444E-A7DF-A64700F4BB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4488" y="3233738"/>
          <a:ext cx="457835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3" name="Equation" r:id="rId11" imgW="2057400" imgH="342720" progId="Equation.3">
                  <p:embed/>
                </p:oleObj>
              </mc:Choice>
              <mc:Fallback>
                <p:oleObj name="Equation" r:id="rId11" imgW="2057400" imgH="3427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3233738"/>
                        <a:ext cx="4578350" cy="7286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9">
            <a:extLst>
              <a:ext uri="{FF2B5EF4-FFF2-40B4-BE49-F238E27FC236}">
                <a16:creationId xmlns:a16="http://schemas.microsoft.com/office/drawing/2014/main" id="{0D9EF41D-BECC-4DCD-B172-9F8D94554D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108450"/>
          <a:ext cx="155416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4" name="Equation" r:id="rId13" imgW="698400" imgH="266400" progId="Equation.3">
                  <p:embed/>
                </p:oleObj>
              </mc:Choice>
              <mc:Fallback>
                <p:oleObj name="Equation" r:id="rId13" imgW="698400" imgH="266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08450"/>
                        <a:ext cx="1554163" cy="56673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1" name="AutoShape 10">
            <a:extLst>
              <a:ext uri="{FF2B5EF4-FFF2-40B4-BE49-F238E27FC236}">
                <a16:creationId xmlns:a16="http://schemas.microsoft.com/office/drawing/2014/main" id="{8D870409-7123-4AB5-AD04-2512184DF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26085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5304" name="Object 11">
            <a:extLst>
              <a:ext uri="{FF2B5EF4-FFF2-40B4-BE49-F238E27FC236}">
                <a16:creationId xmlns:a16="http://schemas.microsoft.com/office/drawing/2014/main" id="{C506E5AD-7076-424E-829A-9F3214689D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4108450"/>
          <a:ext cx="231775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5" name="Equation" r:id="rId15" imgW="1041120" imgH="342720" progId="Equation.3">
                  <p:embed/>
                </p:oleObj>
              </mc:Choice>
              <mc:Fallback>
                <p:oleObj name="Equation" r:id="rId15" imgW="1041120" imgH="3427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108450"/>
                        <a:ext cx="2317750" cy="72866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12">
            <a:extLst>
              <a:ext uri="{FF2B5EF4-FFF2-40B4-BE49-F238E27FC236}">
                <a16:creationId xmlns:a16="http://schemas.microsoft.com/office/drawing/2014/main" id="{2520064E-860E-453A-BB5D-772CC05B6B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4038600"/>
          <a:ext cx="15271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6" name="Equation" r:id="rId17" imgW="685800" imgH="355320" progId="Equation.3">
                  <p:embed/>
                </p:oleObj>
              </mc:Choice>
              <mc:Fallback>
                <p:oleObj name="Equation" r:id="rId17" imgW="685800" imgH="3553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038600"/>
                        <a:ext cx="1527175" cy="7556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2" name="Rectangle 13">
            <a:extLst>
              <a:ext uri="{FF2B5EF4-FFF2-40B4-BE49-F238E27FC236}">
                <a16:creationId xmlns:a16="http://schemas.microsoft.com/office/drawing/2014/main" id="{6011840F-0AC4-49AD-A0B6-FD4BC539A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876800"/>
            <a:ext cx="3962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Taking the inner product with              </a:t>
            </a:r>
          </a:p>
        </p:txBody>
      </p:sp>
      <p:graphicFrame>
        <p:nvGraphicFramePr>
          <p:cNvPr id="55306" name="Object 14">
            <a:extLst>
              <a:ext uri="{FF2B5EF4-FFF2-40B4-BE49-F238E27FC236}">
                <a16:creationId xmlns:a16="http://schemas.microsoft.com/office/drawing/2014/main" id="{88413348-187E-4597-B27E-C5E7AD244E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4800600"/>
          <a:ext cx="6207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7" name="Equation" r:id="rId19" imgW="279360" imgH="253800" progId="Equation.3">
                  <p:embed/>
                </p:oleObj>
              </mc:Choice>
              <mc:Fallback>
                <p:oleObj name="Equation" r:id="rId19" imgW="279360" imgH="253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800600"/>
                        <a:ext cx="620713" cy="5397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7" name="Object 15">
            <a:extLst>
              <a:ext uri="{FF2B5EF4-FFF2-40B4-BE49-F238E27FC236}">
                <a16:creationId xmlns:a16="http://schemas.microsoft.com/office/drawing/2014/main" id="{35543401-6DCF-4EC3-BAEA-62FA37418B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1075" y="5519738"/>
          <a:ext cx="200660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8" name="Equation" r:id="rId21" imgW="901440" imgH="342720" progId="Equation.3">
                  <p:embed/>
                </p:oleObj>
              </mc:Choice>
              <mc:Fallback>
                <p:oleObj name="Equation" r:id="rId21" imgW="901440" imgH="3427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5519738"/>
                        <a:ext cx="2006600" cy="7286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8" name="Object 16">
            <a:extLst>
              <a:ext uri="{FF2B5EF4-FFF2-40B4-BE49-F238E27FC236}">
                <a16:creationId xmlns:a16="http://schemas.microsoft.com/office/drawing/2014/main" id="{6F023AB7-A6B3-4CE4-9589-FC143CE83A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6075" y="5449888"/>
          <a:ext cx="20923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9" name="Equation" r:id="rId23" imgW="939600" imgH="355320" progId="Equation.3">
                  <p:embed/>
                </p:oleObj>
              </mc:Choice>
              <mc:Fallback>
                <p:oleObj name="Equation" r:id="rId23" imgW="939600" imgH="3553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075" y="5449888"/>
                        <a:ext cx="2092325" cy="7556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>
            <a:extLst>
              <a:ext uri="{FF2B5EF4-FFF2-40B4-BE49-F238E27FC236}">
                <a16:creationId xmlns:a16="http://schemas.microsoft.com/office/drawing/2014/main" id="{079981CF-DE81-42AF-8511-E9F1FE27FB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33400"/>
          <a:ext cx="364648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5" name="Equation" r:id="rId3" imgW="1638000" imgH="266400" progId="Equation.3">
                  <p:embed/>
                </p:oleObj>
              </mc:Choice>
              <mc:Fallback>
                <p:oleObj name="Equation" r:id="rId3" imgW="1638000" imgH="26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33400"/>
                        <a:ext cx="3646488" cy="56673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3">
            <a:extLst>
              <a:ext uri="{FF2B5EF4-FFF2-40B4-BE49-F238E27FC236}">
                <a16:creationId xmlns:a16="http://schemas.microsoft.com/office/drawing/2014/main" id="{83FCF826-C0DA-45B0-8B9F-382ADBEE13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2657475"/>
          <a:ext cx="133032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6" name="Equation" r:id="rId5" imgW="596880" imgH="342720" progId="Equation.3">
                  <p:embed/>
                </p:oleObj>
              </mc:Choice>
              <mc:Fallback>
                <p:oleObj name="Equation" r:id="rId5" imgW="596880" imgH="342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657475"/>
                        <a:ext cx="1330325" cy="72866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Rectangle 4">
            <a:extLst>
              <a:ext uri="{FF2B5EF4-FFF2-40B4-BE49-F238E27FC236}">
                <a16:creationId xmlns:a16="http://schemas.microsoft.com/office/drawing/2014/main" id="{27742C5C-957E-4348-BC25-B7644C39C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66938"/>
            <a:ext cx="3962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Then we have</a:t>
            </a:r>
          </a:p>
        </p:txBody>
      </p:sp>
      <p:graphicFrame>
        <p:nvGraphicFramePr>
          <p:cNvPr id="56324" name="Object 5">
            <a:extLst>
              <a:ext uri="{FF2B5EF4-FFF2-40B4-BE49-F238E27FC236}">
                <a16:creationId xmlns:a16="http://schemas.microsoft.com/office/drawing/2014/main" id="{01B75EBC-DFFA-4B93-A4C1-8698A6E638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700338"/>
          <a:ext cx="4125913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7" name="Equation" r:id="rId7" imgW="1854000" imgH="342720" progId="Equation.3">
                  <p:embed/>
                </p:oleObj>
              </mc:Choice>
              <mc:Fallback>
                <p:oleObj name="Equation" r:id="rId7" imgW="1854000" imgH="342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00338"/>
                        <a:ext cx="4125913" cy="7286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Rectangle 6">
            <a:extLst>
              <a:ext uri="{FF2B5EF4-FFF2-40B4-BE49-F238E27FC236}">
                <a16:creationId xmlns:a16="http://schemas.microsoft.com/office/drawing/2014/main" id="{97D773B3-EED7-46BB-AB85-225ABE50F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95400"/>
            <a:ext cx="7543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Here the operators are represented (with respect to a particular basis) by their matrix elements Q</a:t>
            </a:r>
            <a:r>
              <a:rPr lang="en-US" altLang="zh-CN" sz="2000" baseline="-25000">
                <a:latin typeface="Times New Roman" panose="02020603050405020304" pitchFamily="18" charset="0"/>
              </a:rPr>
              <a:t>mn</a:t>
            </a:r>
            <a:r>
              <a:rPr lang="en-US" altLang="zh-CN" sz="20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6328" name="Rectangle 7">
            <a:extLst>
              <a:ext uri="{FF2B5EF4-FFF2-40B4-BE49-F238E27FC236}">
                <a16:creationId xmlns:a16="http://schemas.microsoft.com/office/drawing/2014/main" id="{738C125F-955D-4DE5-B8B7-148EF5BF8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657600"/>
            <a:ext cx="807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That means the matrix elements tell you how the components transform.</a:t>
            </a:r>
          </a:p>
        </p:txBody>
      </p:sp>
      <p:sp>
        <p:nvSpPr>
          <p:cNvPr id="56329" name="Rectangle 8">
            <a:extLst>
              <a:ext uri="{FF2B5EF4-FFF2-40B4-BE49-F238E27FC236}">
                <a16:creationId xmlns:a16="http://schemas.microsoft.com/office/drawing/2014/main" id="{939AC351-A6C6-41C2-9084-AF26ED71F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32325"/>
            <a:ext cx="8001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In Hilbert space, if we choose a certain basis which admits only a finite number N of linearly independent bases, then any vector            will live in an N-dimensional vector space, which can be represented as a column of N components with respect to this basis:</a:t>
            </a:r>
          </a:p>
        </p:txBody>
      </p:sp>
      <p:graphicFrame>
        <p:nvGraphicFramePr>
          <p:cNvPr id="56325" name="Object 9">
            <a:extLst>
              <a:ext uri="{FF2B5EF4-FFF2-40B4-BE49-F238E27FC236}">
                <a16:creationId xmlns:a16="http://schemas.microsoft.com/office/drawing/2014/main" id="{479C8C86-DDC4-4C8E-BBFB-1CE137CF98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4313" y="4937125"/>
          <a:ext cx="6635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8" name="Equation" r:id="rId9" imgW="380880" imgH="253800" progId="Equation.3">
                  <p:embed/>
                </p:oleObj>
              </mc:Choice>
              <mc:Fallback>
                <p:oleObj name="Equation" r:id="rId9" imgW="380880" imgH="25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313" y="4937125"/>
                        <a:ext cx="663575" cy="42386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Line 10">
            <a:extLst>
              <a:ext uri="{FF2B5EF4-FFF2-40B4-BE49-F238E27FC236}">
                <a16:creationId xmlns:a16="http://schemas.microsoft.com/office/drawing/2014/main" id="{205551F5-78C9-4ED7-9B6C-1CFF3D4B99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44196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>
            <a:extLst>
              <a:ext uri="{FF2B5EF4-FFF2-40B4-BE49-F238E27FC236}">
                <a16:creationId xmlns:a16="http://schemas.microsoft.com/office/drawing/2014/main" id="{E61F90AD-EC41-4915-A29E-1341636FA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143000"/>
            <a:ext cx="3962400" cy="3968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FF00"/>
                </a:solidFill>
                <a:latin typeface="Times New Roman" panose="02020603050405020304" pitchFamily="18" charset="0"/>
              </a:rPr>
              <a:t>Vector (state/wave function)</a:t>
            </a:r>
          </a:p>
        </p:txBody>
      </p:sp>
      <p:sp>
        <p:nvSpPr>
          <p:cNvPr id="57349" name="Line 3">
            <a:extLst>
              <a:ext uri="{FF2B5EF4-FFF2-40B4-BE49-F238E27FC236}">
                <a16:creationId xmlns:a16="http://schemas.microsoft.com/office/drawing/2014/main" id="{BF49FCCE-48D3-4F91-BE87-D9D1CA7CF2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371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0" name="Rectangle 4">
            <a:extLst>
              <a:ext uri="{FF2B5EF4-FFF2-40B4-BE49-F238E27FC236}">
                <a16:creationId xmlns:a16="http://schemas.microsoft.com/office/drawing/2014/main" id="{AFAAF4A8-0C44-4ADE-A6C4-5CE7C4DBB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81000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FF00"/>
                </a:solidFill>
                <a:latin typeface="Times New Roman" panose="02020603050405020304" pitchFamily="18" charset="0"/>
              </a:rPr>
              <a:t>Operators</a:t>
            </a:r>
          </a:p>
        </p:txBody>
      </p:sp>
      <p:sp>
        <p:nvSpPr>
          <p:cNvPr id="57351" name="Line 5">
            <a:extLst>
              <a:ext uri="{FF2B5EF4-FFF2-40B4-BE49-F238E27FC236}">
                <a16:creationId xmlns:a16="http://schemas.microsoft.com/office/drawing/2014/main" id="{DCA0C387-087A-405B-AE45-154F02C7E8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038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346" name="Object 6">
            <a:extLst>
              <a:ext uri="{FF2B5EF4-FFF2-40B4-BE49-F238E27FC236}">
                <a16:creationId xmlns:a16="http://schemas.microsoft.com/office/drawing/2014/main" id="{77D74E65-8764-466D-91F0-E8F0971E17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19825" y="533400"/>
          <a:ext cx="79057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6" name="Equation" r:id="rId3" imgW="355320" imgH="711000" progId="Equation.3">
                  <p:embed/>
                </p:oleObj>
              </mc:Choice>
              <mc:Fallback>
                <p:oleObj name="Equation" r:id="rId3" imgW="355320" imgH="71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825" y="533400"/>
                        <a:ext cx="790575" cy="15113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7">
            <a:extLst>
              <a:ext uri="{FF2B5EF4-FFF2-40B4-BE49-F238E27FC236}">
                <a16:creationId xmlns:a16="http://schemas.microsoft.com/office/drawing/2014/main" id="{B24A4013-F549-4843-A0E4-1A91BA7DEE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3276600"/>
          <a:ext cx="2398713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7" name="Equation" r:id="rId5" imgW="1079280" imgH="711000" progId="Equation.3">
                  <p:embed/>
                </p:oleObj>
              </mc:Choice>
              <mc:Fallback>
                <p:oleObj name="Equation" r:id="rId5" imgW="1079280" imgH="71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276600"/>
                        <a:ext cx="2398713" cy="1511300"/>
                      </a:xfrm>
                      <a:prstGeom prst="rect">
                        <a:avLst/>
                      </a:prstGeom>
                      <a:solidFill>
                        <a:srgbClr val="0066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2" name="Rectangle 8">
            <a:extLst>
              <a:ext uri="{FF2B5EF4-FFF2-40B4-BE49-F238E27FC236}">
                <a16:creationId xmlns:a16="http://schemas.microsoft.com/office/drawing/2014/main" id="{EA53E15A-E810-48C5-B251-B4FC82A57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14600"/>
            <a:ext cx="7540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>
                <a:latin typeface="Times New Roman" panose="02020603050405020304" pitchFamily="18" charset="0"/>
              </a:rPr>
              <a:t>The operators will take the form of ordinary matrices with N-dimension.</a:t>
            </a:r>
          </a:p>
        </p:txBody>
      </p:sp>
      <p:sp>
        <p:nvSpPr>
          <p:cNvPr id="57353" name="Rectangle 9">
            <a:extLst>
              <a:ext uri="{FF2B5EF4-FFF2-40B4-BE49-F238E27FC236}">
                <a16:creationId xmlns:a16="http://schemas.microsoft.com/office/drawing/2014/main" id="{7827BBF8-9B32-43AA-863E-EC53EBA54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181600"/>
            <a:ext cx="811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But for many systems, there are often exist infinite dimensional vector spaces.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2">
            <a:extLst>
              <a:ext uri="{FF2B5EF4-FFF2-40B4-BE49-F238E27FC236}">
                <a16:creationId xmlns:a16="http://schemas.microsoft.com/office/drawing/2014/main" id="{C16E65C8-A68D-4F2A-8BC7-BE9503B7E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365625"/>
            <a:ext cx="79200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Finally, a set of functions is complete if any other function can be expressed as a linear combination of them:</a:t>
            </a:r>
          </a:p>
        </p:txBody>
      </p:sp>
      <p:sp>
        <p:nvSpPr>
          <p:cNvPr id="5128" name="Rectangle 3">
            <a:extLst>
              <a:ext uri="{FF2B5EF4-FFF2-40B4-BE49-F238E27FC236}">
                <a16:creationId xmlns:a16="http://schemas.microsoft.com/office/drawing/2014/main" id="{9BD28C02-A314-4392-9A8B-48516E991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708275"/>
            <a:ext cx="7705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If a set of functions, {f</a:t>
            </a:r>
            <a:r>
              <a:rPr lang="en-US" altLang="zh-CN" sz="2000" baseline="-25000"/>
              <a:t>n</a:t>
            </a:r>
            <a:r>
              <a:rPr lang="en-US" altLang="zh-CN" sz="2000"/>
              <a:t>}, is orthonormal if they are normalized and mutually orthogonal:</a:t>
            </a:r>
          </a:p>
        </p:txBody>
      </p:sp>
      <p:sp>
        <p:nvSpPr>
          <p:cNvPr id="5129" name="Rectangle 4">
            <a:extLst>
              <a:ext uri="{FF2B5EF4-FFF2-40B4-BE49-F238E27FC236}">
                <a16:creationId xmlns:a16="http://schemas.microsoft.com/office/drawing/2014/main" id="{2A191220-FA7A-4E8A-B927-EBCCD02C2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549275"/>
            <a:ext cx="5316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>
                <a:solidFill>
                  <a:srgbClr val="FF0000"/>
                </a:solidFill>
              </a:rPr>
              <a:t>4. Normalization, orthogonal and complete</a:t>
            </a:r>
          </a:p>
        </p:txBody>
      </p:sp>
      <p:graphicFrame>
        <p:nvGraphicFramePr>
          <p:cNvPr id="5122" name="Object 5">
            <a:extLst>
              <a:ext uri="{FF2B5EF4-FFF2-40B4-BE49-F238E27FC236}">
                <a16:creationId xmlns:a16="http://schemas.microsoft.com/office/drawing/2014/main" id="{E790142C-A045-4C6F-84EC-46AC47F605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196975"/>
          <a:ext cx="549116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公式" r:id="rId3" imgW="2387520" imgH="253800" progId="Equation.3">
                  <p:embed/>
                </p:oleObj>
              </mc:Choice>
              <mc:Fallback>
                <p:oleObj name="公式" r:id="rId3" imgW="238752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196975"/>
                        <a:ext cx="5491162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6">
            <a:extLst>
              <a:ext uri="{FF2B5EF4-FFF2-40B4-BE49-F238E27FC236}">
                <a16:creationId xmlns:a16="http://schemas.microsoft.com/office/drawing/2014/main" id="{8DFD26A9-A87D-4D7F-BBD3-5900447234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916113"/>
          <a:ext cx="6951662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公式" r:id="rId5" imgW="3022560" imgH="253800" progId="Equation.3">
                  <p:embed/>
                </p:oleObj>
              </mc:Choice>
              <mc:Fallback>
                <p:oleObj name="公式" r:id="rId5" imgW="302256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916113"/>
                        <a:ext cx="6951662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7">
            <a:extLst>
              <a:ext uri="{FF2B5EF4-FFF2-40B4-BE49-F238E27FC236}">
                <a16:creationId xmlns:a16="http://schemas.microsoft.com/office/drawing/2014/main" id="{59B14289-9CFE-43DA-A1B6-41FC560C33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3500438"/>
          <a:ext cx="19288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公式" r:id="rId7" imgW="838080" imgH="253800" progId="Equation.3">
                  <p:embed/>
                </p:oleObj>
              </mc:Choice>
              <mc:Fallback>
                <p:oleObj name="公式" r:id="rId7" imgW="838080" imgH="25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500438"/>
                        <a:ext cx="1928812" cy="5842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8">
            <a:extLst>
              <a:ext uri="{FF2B5EF4-FFF2-40B4-BE49-F238E27FC236}">
                <a16:creationId xmlns:a16="http://schemas.microsoft.com/office/drawing/2014/main" id="{6B09585F-1A3A-4B64-B766-C6BC7540BF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5229225"/>
          <a:ext cx="260032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公式" r:id="rId9" imgW="1130040" imgH="431640" progId="Equation.3">
                  <p:embed/>
                </p:oleObj>
              </mc:Choice>
              <mc:Fallback>
                <p:oleObj name="公式" r:id="rId9" imgW="113004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229225"/>
                        <a:ext cx="2600325" cy="9921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9">
            <a:extLst>
              <a:ext uri="{FF2B5EF4-FFF2-40B4-BE49-F238E27FC236}">
                <a16:creationId xmlns:a16="http://schemas.microsoft.com/office/drawing/2014/main" id="{1F59749E-6EAB-4154-8E7D-987E23552B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62550" y="5445125"/>
          <a:ext cx="26892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公式" r:id="rId11" imgW="1168200" imgH="253800" progId="Equation.3">
                  <p:embed/>
                </p:oleObj>
              </mc:Choice>
              <mc:Fallback>
                <p:oleObj name="公式" r:id="rId11" imgW="1168200" imgH="25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50" y="5445125"/>
                        <a:ext cx="2689225" cy="58261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2">
            <a:extLst>
              <a:ext uri="{FF2B5EF4-FFF2-40B4-BE49-F238E27FC236}">
                <a16:creationId xmlns:a16="http://schemas.microsoft.com/office/drawing/2014/main" id="{DEC8F4BC-E466-488C-B961-FDE40BFBA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7200"/>
            <a:ext cx="81359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FF00"/>
                </a:solidFill>
                <a:latin typeface="Times New Roman" panose="02020603050405020304" pitchFamily="18" charset="0"/>
              </a:rPr>
              <a:t>Example 3.5:  </a:t>
            </a:r>
            <a:r>
              <a:rPr lang="en-US" altLang="zh-CN" sz="2000">
                <a:latin typeface="Times New Roman" panose="02020603050405020304" pitchFamily="18" charset="0"/>
              </a:rPr>
              <a:t>Imagine a system in which there are two linearly independent states:</a:t>
            </a:r>
          </a:p>
        </p:txBody>
      </p:sp>
      <p:graphicFrame>
        <p:nvGraphicFramePr>
          <p:cNvPr id="58370" name="Object 3">
            <a:extLst>
              <a:ext uri="{FF2B5EF4-FFF2-40B4-BE49-F238E27FC236}">
                <a16:creationId xmlns:a16="http://schemas.microsoft.com/office/drawing/2014/main" id="{7F74E023-FEC3-4452-9D77-7FE79E2B68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8763" y="1143000"/>
          <a:ext cx="10668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2" name="Equation" r:id="rId3" imgW="558720" imgH="457200" progId="Equation.3">
                  <p:embed/>
                </p:oleObj>
              </mc:Choice>
              <mc:Fallback>
                <p:oleObj name="Equation" r:id="rId3" imgW="55872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763" y="1143000"/>
                        <a:ext cx="1066800" cy="83343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4">
            <a:extLst>
              <a:ext uri="{FF2B5EF4-FFF2-40B4-BE49-F238E27FC236}">
                <a16:creationId xmlns:a16="http://schemas.microsoft.com/office/drawing/2014/main" id="{BACF32BE-2D02-488D-9D31-47C90ADA22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8963" y="1143000"/>
          <a:ext cx="1163637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3" name="Equation" r:id="rId5" imgW="609480" imgH="457200" progId="Equation.3">
                  <p:embed/>
                </p:oleObj>
              </mc:Choice>
              <mc:Fallback>
                <p:oleObj name="Equation" r:id="rId5" imgW="6094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963" y="1143000"/>
                        <a:ext cx="1163637" cy="83343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Rectangle 5">
            <a:extLst>
              <a:ext uri="{FF2B5EF4-FFF2-40B4-BE49-F238E27FC236}">
                <a16:creationId xmlns:a16="http://schemas.microsoft.com/office/drawing/2014/main" id="{A8B07B2A-88BD-41A2-8135-110452D88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86000"/>
            <a:ext cx="81359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The most general state in this space is a normalized linear combination of them:</a:t>
            </a:r>
          </a:p>
        </p:txBody>
      </p:sp>
      <p:graphicFrame>
        <p:nvGraphicFramePr>
          <p:cNvPr id="58372" name="Object 6">
            <a:extLst>
              <a:ext uri="{FF2B5EF4-FFF2-40B4-BE49-F238E27FC236}">
                <a16:creationId xmlns:a16="http://schemas.microsoft.com/office/drawing/2014/main" id="{2E83FB15-3461-40AA-A56B-D5E23CF811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819400"/>
          <a:ext cx="516255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4" name="Equation" r:id="rId7" imgW="2705040" imgH="457200" progId="Equation.3">
                  <p:embed/>
                </p:oleObj>
              </mc:Choice>
              <mc:Fallback>
                <p:oleObj name="Equation" r:id="rId7" imgW="270504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19400"/>
                        <a:ext cx="5162550" cy="83343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Rectangle 7">
            <a:extLst>
              <a:ext uri="{FF2B5EF4-FFF2-40B4-BE49-F238E27FC236}">
                <a16:creationId xmlns:a16="http://schemas.microsoft.com/office/drawing/2014/main" id="{5A5DF740-D22B-4999-B330-EB1C1A8B6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641725"/>
            <a:ext cx="81359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The Hamiltonian can be expressed as a Hermitian matrix; suppose it has the specific form</a:t>
            </a:r>
          </a:p>
        </p:txBody>
      </p:sp>
      <p:graphicFrame>
        <p:nvGraphicFramePr>
          <p:cNvPr id="58373" name="Object 8">
            <a:extLst>
              <a:ext uri="{FF2B5EF4-FFF2-40B4-BE49-F238E27FC236}">
                <a16:creationId xmlns:a16="http://schemas.microsoft.com/office/drawing/2014/main" id="{56E8733E-21ED-4981-85E9-A6F7C4A26F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6288" y="4191000"/>
          <a:ext cx="16256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5" name="Equation" r:id="rId9" imgW="850680" imgH="457200" progId="Equation.3">
                  <p:embed/>
                </p:oleObj>
              </mc:Choice>
              <mc:Fallback>
                <p:oleObj name="Equation" r:id="rId9" imgW="85068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8" y="4191000"/>
                        <a:ext cx="1625600" cy="83343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Rectangle 9">
            <a:extLst>
              <a:ext uri="{FF2B5EF4-FFF2-40B4-BE49-F238E27FC236}">
                <a16:creationId xmlns:a16="http://schemas.microsoft.com/office/drawing/2014/main" id="{D5DFD20E-22BB-4D27-BC73-F8ACF3EA3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89525"/>
            <a:ext cx="81359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where g and h are real constants. If the system starts out (at t=0) in state |1&gt;, </a:t>
            </a:r>
            <a:r>
              <a:rPr lang="en-US" altLang="zh-CN" sz="2000">
                <a:solidFill>
                  <a:srgbClr val="00FF00"/>
                </a:solidFill>
                <a:latin typeface="Times New Roman" panose="02020603050405020304" pitchFamily="18" charset="0"/>
              </a:rPr>
              <a:t>what is its state at time t ?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8" name="Rectangle 2">
            <a:extLst>
              <a:ext uri="{FF2B5EF4-FFF2-40B4-BE49-F238E27FC236}">
                <a16:creationId xmlns:a16="http://schemas.microsoft.com/office/drawing/2014/main" id="{102ACA50-DB17-497F-9BD5-7E77DDE30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752600"/>
            <a:ext cx="739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FF00"/>
                </a:solidFill>
                <a:latin typeface="Times New Roman" panose="02020603050405020304" pitchFamily="18" charset="0"/>
              </a:rPr>
              <a:t>(1)</a:t>
            </a:r>
            <a:r>
              <a:rPr lang="en-US" altLang="zh-CN" sz="2000">
                <a:latin typeface="Times New Roman" panose="02020603050405020304" pitchFamily="18" charset="0"/>
              </a:rPr>
              <a:t> We solve it:            time-independent Schrodinger equation:</a:t>
            </a:r>
          </a:p>
        </p:txBody>
      </p:sp>
      <p:sp>
        <p:nvSpPr>
          <p:cNvPr id="59399" name="Rectangle 3">
            <a:extLst>
              <a:ext uri="{FF2B5EF4-FFF2-40B4-BE49-F238E27FC236}">
                <a16:creationId xmlns:a16="http://schemas.microsoft.com/office/drawing/2014/main" id="{1DF20BD8-B06C-4063-9447-DC3EC4245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Solution:</a:t>
            </a:r>
            <a:r>
              <a:rPr lang="en-US" altLang="zh-CN" sz="2000" b="1">
                <a:solidFill>
                  <a:srgbClr val="00FF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>
                <a:solidFill>
                  <a:srgbClr val="00FF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The evolutionary equation says</a:t>
            </a:r>
            <a:endParaRPr lang="en-US" altLang="zh-CN" sz="2000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00" name="Rectangle 4">
            <a:extLst>
              <a:ext uri="{FF2B5EF4-FFF2-40B4-BE49-F238E27FC236}">
                <a16:creationId xmlns:a16="http://schemas.microsoft.com/office/drawing/2014/main" id="{CE37FC6F-FB5C-4E3B-B553-472BC8F72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124200"/>
            <a:ext cx="662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We write it in the form of :</a:t>
            </a:r>
          </a:p>
        </p:txBody>
      </p:sp>
      <p:sp>
        <p:nvSpPr>
          <p:cNvPr id="59401" name="Rectangle 5">
            <a:extLst>
              <a:ext uri="{FF2B5EF4-FFF2-40B4-BE49-F238E27FC236}">
                <a16:creationId xmlns:a16="http://schemas.microsoft.com/office/drawing/2014/main" id="{1F0252F8-FF73-41B3-8EA2-06A428588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648200"/>
            <a:ext cx="3962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that is, the eigen-equation of H is </a:t>
            </a:r>
          </a:p>
        </p:txBody>
      </p:sp>
      <p:graphicFrame>
        <p:nvGraphicFramePr>
          <p:cNvPr id="59394" name="Object 6">
            <a:extLst>
              <a:ext uri="{FF2B5EF4-FFF2-40B4-BE49-F238E27FC236}">
                <a16:creationId xmlns:a16="http://schemas.microsoft.com/office/drawing/2014/main" id="{9EFEF6A6-D12E-4758-B639-85FEB17382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990600"/>
          <a:ext cx="232727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2" name="Equation" r:id="rId3" imgW="1066680" imgH="393480" progId="Equation.3">
                  <p:embed/>
                </p:oleObj>
              </mc:Choice>
              <mc:Fallback>
                <p:oleObj name="Equation" r:id="rId3" imgW="106668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990600"/>
                        <a:ext cx="2327275" cy="75406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2" name="Line 7">
            <a:extLst>
              <a:ext uri="{FF2B5EF4-FFF2-40B4-BE49-F238E27FC236}">
                <a16:creationId xmlns:a16="http://schemas.microsoft.com/office/drawing/2014/main" id="{F707F348-1052-4CFC-908D-FCF3E38D08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9395" name="Object 8">
            <a:extLst>
              <a:ext uri="{FF2B5EF4-FFF2-40B4-BE49-F238E27FC236}">
                <a16:creationId xmlns:a16="http://schemas.microsoft.com/office/drawing/2014/main" id="{91084809-4706-4A58-974E-F85FBC25C6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2276475"/>
          <a:ext cx="18843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3" name="Equation" r:id="rId5" imgW="863280" imgH="253800" progId="Equation.3">
                  <p:embed/>
                </p:oleObj>
              </mc:Choice>
              <mc:Fallback>
                <p:oleObj name="Equation" r:id="rId5" imgW="86328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276475"/>
                        <a:ext cx="1884363" cy="4857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9">
            <a:extLst>
              <a:ext uri="{FF2B5EF4-FFF2-40B4-BE49-F238E27FC236}">
                <a16:creationId xmlns:a16="http://schemas.microsoft.com/office/drawing/2014/main" id="{833DD629-D27C-44ED-98E0-CA5EDF0EF0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505200"/>
          <a:ext cx="499745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4" name="Equation" r:id="rId7" imgW="2616120" imgH="457200" progId="Equation.3">
                  <p:embed/>
                </p:oleObj>
              </mc:Choice>
              <mc:Fallback>
                <p:oleObj name="Equation" r:id="rId7" imgW="261612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05200"/>
                        <a:ext cx="4997450" cy="83343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10">
            <a:extLst>
              <a:ext uri="{FF2B5EF4-FFF2-40B4-BE49-F238E27FC236}">
                <a16:creationId xmlns:a16="http://schemas.microsoft.com/office/drawing/2014/main" id="{20F52CBF-B558-4EC6-97C7-808DEA975F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4572000"/>
          <a:ext cx="2789238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5" name="Equation" r:id="rId9" imgW="1460160" imgH="457200" progId="Equation.3">
                  <p:embed/>
                </p:oleObj>
              </mc:Choice>
              <mc:Fallback>
                <p:oleObj name="Equation" r:id="rId9" imgW="146016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572000"/>
                        <a:ext cx="2789238" cy="83343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3" name="Rectangle 11">
            <a:extLst>
              <a:ext uri="{FF2B5EF4-FFF2-40B4-BE49-F238E27FC236}">
                <a16:creationId xmlns:a16="http://schemas.microsoft.com/office/drawing/2014/main" id="{3BC319EA-2F72-4F8B-B00D-0BFD5B534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8" y="5562600"/>
            <a:ext cx="6434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The characteristic equation is to used to calculate eigenvalues</a:t>
            </a:r>
          </a:p>
        </p:txBody>
      </p:sp>
      <p:sp>
        <p:nvSpPr>
          <p:cNvPr id="59404" name="Line 12">
            <a:extLst>
              <a:ext uri="{FF2B5EF4-FFF2-40B4-BE49-F238E27FC236}">
                <a16:creationId xmlns:a16="http://schemas.microsoft.com/office/drawing/2014/main" id="{82FD68EB-F30D-47FE-A0F6-1D7DBC1864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7432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5" name="Line 13">
            <a:extLst>
              <a:ext uri="{FF2B5EF4-FFF2-40B4-BE49-F238E27FC236}">
                <a16:creationId xmlns:a16="http://schemas.microsoft.com/office/drawing/2014/main" id="{B948BC54-3361-4310-9B9F-C627F28FDE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743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Line 14">
            <a:extLst>
              <a:ext uri="{FF2B5EF4-FFF2-40B4-BE49-F238E27FC236}">
                <a16:creationId xmlns:a16="http://schemas.microsoft.com/office/drawing/2014/main" id="{CC575A8A-F5C0-4E85-84A3-CF776C7659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6670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7" name="Line 15">
            <a:extLst>
              <a:ext uri="{FF2B5EF4-FFF2-40B4-BE49-F238E27FC236}">
                <a16:creationId xmlns:a16="http://schemas.microsoft.com/office/drawing/2014/main" id="{2D939F58-106F-4A13-99D7-F34B15D331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667000"/>
            <a:ext cx="2133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2">
            <a:extLst>
              <a:ext uri="{FF2B5EF4-FFF2-40B4-BE49-F238E27FC236}">
                <a16:creationId xmlns:a16="http://schemas.microsoft.com/office/drawing/2014/main" id="{A473A396-43BA-48A1-A7E2-92DE667830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614363"/>
          <a:ext cx="451167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1" name="Equation" r:id="rId3" imgW="2361960" imgH="457200" progId="Equation.3">
                  <p:embed/>
                </p:oleObj>
              </mc:Choice>
              <mc:Fallback>
                <p:oleObj name="Equation" r:id="rId3" imgW="23619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614363"/>
                        <a:ext cx="4511675" cy="83343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5" name="AutoShape 3">
            <a:extLst>
              <a:ext uri="{FF2B5EF4-FFF2-40B4-BE49-F238E27FC236}">
                <a16:creationId xmlns:a16="http://schemas.microsoft.com/office/drawing/2014/main" id="{0FB2F264-6B03-4FA9-BF7C-2C4E383AA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897063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0419" name="Object 4">
            <a:extLst>
              <a:ext uri="{FF2B5EF4-FFF2-40B4-BE49-F238E27FC236}">
                <a16:creationId xmlns:a16="http://schemas.microsoft.com/office/drawing/2014/main" id="{27BA3BC3-F243-44D7-82F2-1EEE271D45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820863"/>
          <a:ext cx="366236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2" name="Equation" r:id="rId5" imgW="1917360" imgH="228600" progId="Equation.3">
                  <p:embed/>
                </p:oleObj>
              </mc:Choice>
              <mc:Fallback>
                <p:oleObj name="Equation" r:id="rId5" imgW="19173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20863"/>
                        <a:ext cx="3662363" cy="41751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5">
            <a:extLst>
              <a:ext uri="{FF2B5EF4-FFF2-40B4-BE49-F238E27FC236}">
                <a16:creationId xmlns:a16="http://schemas.microsoft.com/office/drawing/2014/main" id="{37D64DC3-2D3D-4B2D-9EC0-80E5925FF6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8450" y="1806575"/>
          <a:ext cx="15859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3" name="Equation" r:id="rId7" imgW="672840" imgH="215640" progId="Equation.3">
                  <p:embed/>
                </p:oleObj>
              </mc:Choice>
              <mc:Fallback>
                <p:oleObj name="Equation" r:id="rId7" imgW="67284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1806575"/>
                        <a:ext cx="1585913" cy="4841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6" name="Rectangle 6">
            <a:extLst>
              <a:ext uri="{FF2B5EF4-FFF2-40B4-BE49-F238E27FC236}">
                <a16:creationId xmlns:a16="http://schemas.microsoft.com/office/drawing/2014/main" id="{F39437B6-4B90-4159-A855-665CA8780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67000"/>
            <a:ext cx="3803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Now to determine the eigenvectors:</a:t>
            </a:r>
          </a:p>
        </p:txBody>
      </p:sp>
      <p:graphicFrame>
        <p:nvGraphicFramePr>
          <p:cNvPr id="60421" name="Object 7">
            <a:extLst>
              <a:ext uri="{FF2B5EF4-FFF2-40B4-BE49-F238E27FC236}">
                <a16:creationId xmlns:a16="http://schemas.microsoft.com/office/drawing/2014/main" id="{ACC1AA46-AB50-4F34-A64F-96CB209331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352800"/>
          <a:ext cx="7011988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4" name="Equation" r:id="rId9" imgW="3670200" imgH="457200" progId="Equation.3">
                  <p:embed/>
                </p:oleObj>
              </mc:Choice>
              <mc:Fallback>
                <p:oleObj name="Equation" r:id="rId9" imgW="36702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52800"/>
                        <a:ext cx="7011988" cy="83343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7" name="Rectangle 8">
            <a:extLst>
              <a:ext uri="{FF2B5EF4-FFF2-40B4-BE49-F238E27FC236}">
                <a16:creationId xmlns:a16="http://schemas.microsoft.com/office/drawing/2014/main" id="{08590974-BB04-4CF1-9A85-786E78E1D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419600"/>
            <a:ext cx="374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So the normalized eigenvectors are</a:t>
            </a:r>
          </a:p>
        </p:txBody>
      </p:sp>
      <p:graphicFrame>
        <p:nvGraphicFramePr>
          <p:cNvPr id="60422" name="Object 9">
            <a:extLst>
              <a:ext uri="{FF2B5EF4-FFF2-40B4-BE49-F238E27FC236}">
                <a16:creationId xmlns:a16="http://schemas.microsoft.com/office/drawing/2014/main" id="{71682295-EA06-454F-8F6A-300BA20129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5181600"/>
          <a:ext cx="1916113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5" name="Equation" r:id="rId11" imgW="1002960" imgH="457200" progId="Equation.3">
                  <p:embed/>
                </p:oleObj>
              </mc:Choice>
              <mc:Fallback>
                <p:oleObj name="Equation" r:id="rId11" imgW="100296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181600"/>
                        <a:ext cx="1916113" cy="83343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8" name="AutoShape 10">
            <a:extLst>
              <a:ext uri="{FF2B5EF4-FFF2-40B4-BE49-F238E27FC236}">
                <a16:creationId xmlns:a16="http://schemas.microsoft.com/office/drawing/2014/main" id="{DD4FBFAC-16B0-46AF-ADB6-505C91F1B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410200"/>
            <a:ext cx="381000" cy="333375"/>
          </a:xfrm>
          <a:prstGeom prst="rightArrow">
            <a:avLst>
              <a:gd name="adj1" fmla="val 50000"/>
              <a:gd name="adj2" fmla="val 2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0423" name="Object 11">
            <a:extLst>
              <a:ext uri="{FF2B5EF4-FFF2-40B4-BE49-F238E27FC236}">
                <a16:creationId xmlns:a16="http://schemas.microsoft.com/office/drawing/2014/main" id="{AE28C5B6-0EB3-423C-B1BD-AC912BFB1C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6375" y="5181600"/>
          <a:ext cx="1698625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6" name="Equation" r:id="rId13" imgW="888840" imgH="457200" progId="Equation.3">
                  <p:embed/>
                </p:oleObj>
              </mc:Choice>
              <mc:Fallback>
                <p:oleObj name="Equation" r:id="rId13" imgW="88884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5181600"/>
                        <a:ext cx="1698625" cy="83343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12">
            <a:extLst>
              <a:ext uri="{FF2B5EF4-FFF2-40B4-BE49-F238E27FC236}">
                <a16:creationId xmlns:a16="http://schemas.microsoft.com/office/drawing/2014/main" id="{81DE6942-38EF-4EF1-9DB0-5A4A54A0C0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6300" y="5186363"/>
          <a:ext cx="18923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7" name="Equation" r:id="rId15" imgW="990360" imgH="457200" progId="Equation.3">
                  <p:embed/>
                </p:oleObj>
              </mc:Choice>
              <mc:Fallback>
                <p:oleObj name="Equation" r:id="rId15" imgW="99036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5186363"/>
                        <a:ext cx="1892300" cy="83343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>
            <a:extLst>
              <a:ext uri="{FF2B5EF4-FFF2-40B4-BE49-F238E27FC236}">
                <a16:creationId xmlns:a16="http://schemas.microsoft.com/office/drawing/2014/main" id="{9ABE7A8F-16DF-4573-819F-D2639281F8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1219200"/>
          <a:ext cx="3660775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8" name="Equation" r:id="rId3" imgW="1917360" imgH="457200" progId="Equation.3">
                  <p:embed/>
                </p:oleObj>
              </mc:Choice>
              <mc:Fallback>
                <p:oleObj name="Equation" r:id="rId3" imgW="19173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19200"/>
                        <a:ext cx="3660775" cy="83343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8" name="Rectangle 3">
            <a:extLst>
              <a:ext uri="{FF2B5EF4-FFF2-40B4-BE49-F238E27FC236}">
                <a16:creationId xmlns:a16="http://schemas.microsoft.com/office/drawing/2014/main" id="{A254BE39-1281-419F-B4DC-25431C426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133600"/>
            <a:ext cx="5430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Then we tack on the standard time-dependent terms</a:t>
            </a:r>
          </a:p>
        </p:txBody>
      </p:sp>
      <p:sp>
        <p:nvSpPr>
          <p:cNvPr id="61449" name="Rectangle 4">
            <a:extLst>
              <a:ext uri="{FF2B5EF4-FFF2-40B4-BE49-F238E27FC236}">
                <a16:creationId xmlns:a16="http://schemas.microsoft.com/office/drawing/2014/main" id="{B6AAEAEE-6F14-42E4-A451-9D0A88AA2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7200"/>
            <a:ext cx="7391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FF00"/>
                </a:solidFill>
                <a:latin typeface="Times New Roman" panose="02020603050405020304" pitchFamily="18" charset="0"/>
              </a:rPr>
              <a:t>(2)</a:t>
            </a:r>
            <a:r>
              <a:rPr lang="en-US" altLang="zh-CN" sz="2000">
                <a:latin typeface="Times New Roman" panose="02020603050405020304" pitchFamily="18" charset="0"/>
              </a:rPr>
              <a:t> We expand the initial state as a linear combination of eigenvectors of Hamiltonian:</a:t>
            </a:r>
          </a:p>
        </p:txBody>
      </p:sp>
      <p:graphicFrame>
        <p:nvGraphicFramePr>
          <p:cNvPr id="61443" name="Object 5">
            <a:extLst>
              <a:ext uri="{FF2B5EF4-FFF2-40B4-BE49-F238E27FC236}">
                <a16:creationId xmlns:a16="http://schemas.microsoft.com/office/drawing/2014/main" id="{4F2BF652-99BA-47C3-84FE-8AD8CE444A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2133600"/>
          <a:ext cx="16478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9" name="Equation" r:id="rId5" imgW="863280" imgH="215640" progId="Equation.3">
                  <p:embed/>
                </p:oleObj>
              </mc:Choice>
              <mc:Fallback>
                <p:oleObj name="Equation" r:id="rId5" imgW="86328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133600"/>
                        <a:ext cx="1647825" cy="3937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6">
            <a:extLst>
              <a:ext uri="{FF2B5EF4-FFF2-40B4-BE49-F238E27FC236}">
                <a16:creationId xmlns:a16="http://schemas.microsoft.com/office/drawing/2014/main" id="{EF34B127-E308-456B-960E-60727A72BB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819400"/>
          <a:ext cx="494665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0" name="Equation" r:id="rId7" imgW="2590560" imgH="419040" progId="Equation.3">
                  <p:embed/>
                </p:oleObj>
              </mc:Choice>
              <mc:Fallback>
                <p:oleObj name="Equation" r:id="rId7" imgW="259056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19400"/>
                        <a:ext cx="4946650" cy="7635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7">
            <a:extLst>
              <a:ext uri="{FF2B5EF4-FFF2-40B4-BE49-F238E27FC236}">
                <a16:creationId xmlns:a16="http://schemas.microsoft.com/office/drawing/2014/main" id="{3C4B3174-4291-4035-8AB7-DCCB5588C5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6988" y="3657600"/>
          <a:ext cx="383381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1" name="Equation" r:id="rId9" imgW="2006280" imgH="482400" progId="Equation.3">
                  <p:embed/>
                </p:oleObj>
              </mc:Choice>
              <mc:Fallback>
                <p:oleObj name="Equation" r:id="rId9" imgW="200628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3657600"/>
                        <a:ext cx="3833812" cy="8794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8">
            <a:extLst>
              <a:ext uri="{FF2B5EF4-FFF2-40B4-BE49-F238E27FC236}">
                <a16:creationId xmlns:a16="http://schemas.microsoft.com/office/drawing/2014/main" id="{5C9467EF-541A-4F1F-B1A6-371C914E6B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648200"/>
          <a:ext cx="3640138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2" name="Equation" r:id="rId11" imgW="1904760" imgH="507960" progId="Equation.3">
                  <p:embed/>
                </p:oleObj>
              </mc:Choice>
              <mc:Fallback>
                <p:oleObj name="Equation" r:id="rId11" imgW="1904760" imgH="507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648200"/>
                        <a:ext cx="3640138" cy="92551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9">
            <a:extLst>
              <a:ext uri="{FF2B5EF4-FFF2-40B4-BE49-F238E27FC236}">
                <a16:creationId xmlns:a16="http://schemas.microsoft.com/office/drawing/2014/main" id="{C75622D9-EA3F-44A2-81C5-9F3E04C6B8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4648200"/>
          <a:ext cx="29114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3" name="Equation" r:id="rId13" imgW="1523880" imgH="457200" progId="Equation.3">
                  <p:embed/>
                </p:oleObj>
              </mc:Choice>
              <mc:Fallback>
                <p:oleObj name="Equation" r:id="rId13" imgW="152388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648200"/>
                        <a:ext cx="2911475" cy="8318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0" name="Rectangle 10">
            <a:extLst>
              <a:ext uri="{FF2B5EF4-FFF2-40B4-BE49-F238E27FC236}">
                <a16:creationId xmlns:a16="http://schemas.microsoft.com/office/drawing/2014/main" id="{7E5D04C8-DB71-4A56-82DE-20072DED9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715000"/>
            <a:ext cx="6296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Neutrino oscillation: |1&gt; electron neutrino  |2&gt; muon neutrino</a:t>
            </a:r>
          </a:p>
        </p:txBody>
      </p:sp>
      <p:sp>
        <p:nvSpPr>
          <p:cNvPr id="61451" name="Rectangle 11">
            <a:extLst>
              <a:ext uri="{FF2B5EF4-FFF2-40B4-BE49-F238E27FC236}">
                <a16:creationId xmlns:a16="http://schemas.microsoft.com/office/drawing/2014/main" id="{7F51FFFB-3C01-4341-A161-EAC552310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34088"/>
            <a:ext cx="5292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Rabi oscillation: |1&gt; excited state  |2&gt; ground state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3" name="Rectangle 2">
            <a:extLst>
              <a:ext uri="{FF2B5EF4-FFF2-40B4-BE49-F238E27FC236}">
                <a16:creationId xmlns:a16="http://schemas.microsoft.com/office/drawing/2014/main" id="{1B0C910B-646A-46B5-B629-C03439DC5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72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2. Dirac’s bracket notation</a:t>
            </a:r>
          </a:p>
        </p:txBody>
      </p:sp>
      <p:sp>
        <p:nvSpPr>
          <p:cNvPr id="62474" name="Rectangle 3">
            <a:extLst>
              <a:ext uri="{FF2B5EF4-FFF2-40B4-BE49-F238E27FC236}">
                <a16:creationId xmlns:a16="http://schemas.microsoft.com/office/drawing/2014/main" id="{D0718A6E-86AB-4B8E-BCDB-904EC24E1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98663"/>
            <a:ext cx="27384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Inner product bracket: </a:t>
            </a:r>
          </a:p>
        </p:txBody>
      </p:sp>
      <p:graphicFrame>
        <p:nvGraphicFramePr>
          <p:cNvPr id="62466" name="Object 4">
            <a:extLst>
              <a:ext uri="{FF2B5EF4-FFF2-40B4-BE49-F238E27FC236}">
                <a16:creationId xmlns:a16="http://schemas.microsoft.com/office/drawing/2014/main" id="{7EAC7967-3162-4778-957F-E323C87CE1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1947863"/>
          <a:ext cx="9350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9" name="Equation" r:id="rId3" imgW="406080" imgH="253800" progId="Equation.3">
                  <p:embed/>
                </p:oleObj>
              </mc:Choice>
              <mc:Fallback>
                <p:oleObj name="Equation" r:id="rId3" imgW="40608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47863"/>
                        <a:ext cx="935038" cy="5842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5" name="Line 5">
            <a:extLst>
              <a:ext uri="{FF2B5EF4-FFF2-40B4-BE49-F238E27FC236}">
                <a16:creationId xmlns:a16="http://schemas.microsoft.com/office/drawing/2014/main" id="{5575316F-9008-4A00-B533-25E3934B5C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25266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467" name="Object 6">
            <a:extLst>
              <a:ext uri="{FF2B5EF4-FFF2-40B4-BE49-F238E27FC236}">
                <a16:creationId xmlns:a16="http://schemas.microsoft.com/office/drawing/2014/main" id="{8CD312FE-1A3A-4D27-B0C8-B3A10F40AC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1947863"/>
          <a:ext cx="16065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0" name="Equation" r:id="rId5" imgW="698400" imgH="253800" progId="Equation.3">
                  <p:embed/>
                </p:oleObj>
              </mc:Choice>
              <mc:Fallback>
                <p:oleObj name="Equation" r:id="rId5" imgW="69840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947863"/>
                        <a:ext cx="1606550" cy="5842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6" name="Rectangle 7">
            <a:extLst>
              <a:ext uri="{FF2B5EF4-FFF2-40B4-BE49-F238E27FC236}">
                <a16:creationId xmlns:a16="http://schemas.microsoft.com/office/drawing/2014/main" id="{DACF0879-E5FC-495F-9D8C-708E1C86E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5975" y="2736850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400">
                <a:solidFill>
                  <a:srgbClr val="00FF00"/>
                </a:solidFill>
                <a:latin typeface="Times New Roman" panose="02020603050405020304" pitchFamily="18" charset="0"/>
              </a:rPr>
              <a:t>bra</a:t>
            </a:r>
            <a:r>
              <a:rPr lang="en-US" altLang="zh-CN" sz="2400">
                <a:latin typeface="Times New Roman" panose="02020603050405020304" pitchFamily="18" charset="0"/>
              </a:rPr>
              <a:t>c</a:t>
            </a:r>
            <a:r>
              <a:rPr lang="en-US" altLang="zh-CN" sz="2400">
                <a:solidFill>
                  <a:srgbClr val="00FF00"/>
                </a:solidFill>
                <a:latin typeface="Times New Roman" panose="02020603050405020304" pitchFamily="18" charset="0"/>
              </a:rPr>
              <a:t>ket</a:t>
            </a:r>
          </a:p>
        </p:txBody>
      </p:sp>
      <p:sp>
        <p:nvSpPr>
          <p:cNvPr id="62477" name="Line 8">
            <a:extLst>
              <a:ext uri="{FF2B5EF4-FFF2-40B4-BE49-F238E27FC236}">
                <a16:creationId xmlns:a16="http://schemas.microsoft.com/office/drawing/2014/main" id="{55CB0B75-A823-4910-AE87-A2B8F3D51D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01466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8" name="Rectangle 9">
            <a:extLst>
              <a:ext uri="{FF2B5EF4-FFF2-40B4-BE49-F238E27FC236}">
                <a16:creationId xmlns:a16="http://schemas.microsoft.com/office/drawing/2014/main" id="{86246F70-9BDB-4531-BF82-027D5CACC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786063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400">
                <a:solidFill>
                  <a:srgbClr val="00FF00"/>
                </a:solidFill>
                <a:latin typeface="Times New Roman" panose="02020603050405020304" pitchFamily="18" charset="0"/>
              </a:rPr>
              <a:t>bra</a:t>
            </a:r>
          </a:p>
        </p:txBody>
      </p:sp>
      <p:sp>
        <p:nvSpPr>
          <p:cNvPr id="62479" name="Rectangle 10">
            <a:extLst>
              <a:ext uri="{FF2B5EF4-FFF2-40B4-BE49-F238E27FC236}">
                <a16:creationId xmlns:a16="http://schemas.microsoft.com/office/drawing/2014/main" id="{FE269AD2-B2FA-4261-A5E5-E6D6DD61C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175" y="2786063"/>
            <a:ext cx="55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FF00"/>
                </a:solidFill>
                <a:latin typeface="Times New Roman" panose="02020603050405020304" pitchFamily="18" charset="0"/>
              </a:rPr>
              <a:t>ket</a:t>
            </a:r>
          </a:p>
        </p:txBody>
      </p:sp>
      <p:sp>
        <p:nvSpPr>
          <p:cNvPr id="62480" name="Rectangle 11">
            <a:extLst>
              <a:ext uri="{FF2B5EF4-FFF2-40B4-BE49-F238E27FC236}">
                <a16:creationId xmlns:a16="http://schemas.microsoft.com/office/drawing/2014/main" id="{EA786AED-2A92-486B-8EDC-603EE2066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786063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400">
                <a:latin typeface="Times New Roman" panose="02020603050405020304" pitchFamily="18" charset="0"/>
              </a:rPr>
              <a:t>c</a:t>
            </a:r>
          </a:p>
        </p:txBody>
      </p:sp>
      <p:graphicFrame>
        <p:nvGraphicFramePr>
          <p:cNvPr id="62468" name="Object 12">
            <a:extLst>
              <a:ext uri="{FF2B5EF4-FFF2-40B4-BE49-F238E27FC236}">
                <a16:creationId xmlns:a16="http://schemas.microsoft.com/office/drawing/2014/main" id="{A924EE2C-4FAE-471F-8D01-A5AF4570D9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344863"/>
          <a:ext cx="5556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1" name="Equation" r:id="rId7" imgW="241200" imgH="253800" progId="Equation.3">
                  <p:embed/>
                </p:oleObj>
              </mc:Choice>
              <mc:Fallback>
                <p:oleObj name="Equation" r:id="rId7" imgW="241200" imgH="253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44863"/>
                        <a:ext cx="555625" cy="5842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1" name="Rectangle 13">
            <a:extLst>
              <a:ext uri="{FF2B5EF4-FFF2-40B4-BE49-F238E27FC236}">
                <a16:creationId xmlns:a16="http://schemas.microsoft.com/office/drawing/2014/main" id="{733C672D-D09B-43A0-8BA4-595FF19D1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421063"/>
            <a:ext cx="35893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is a vector, but what is          ? </a:t>
            </a:r>
          </a:p>
        </p:txBody>
      </p:sp>
      <p:graphicFrame>
        <p:nvGraphicFramePr>
          <p:cNvPr id="62469" name="Object 14">
            <a:extLst>
              <a:ext uri="{FF2B5EF4-FFF2-40B4-BE49-F238E27FC236}">
                <a16:creationId xmlns:a16="http://schemas.microsoft.com/office/drawing/2014/main" id="{3A82F359-B399-428A-B11C-3DFD463A68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3344863"/>
          <a:ext cx="5556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2" name="Equation" r:id="rId9" imgW="241200" imgH="253800" progId="Equation.3">
                  <p:embed/>
                </p:oleObj>
              </mc:Choice>
              <mc:Fallback>
                <p:oleObj name="Equation" r:id="rId9" imgW="241200" imgH="253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344863"/>
                        <a:ext cx="555625" cy="5842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2" name="Rectangle 15">
            <a:extLst>
              <a:ext uri="{FF2B5EF4-FFF2-40B4-BE49-F238E27FC236}">
                <a16:creationId xmlns:a16="http://schemas.microsoft.com/office/drawing/2014/main" id="{83143668-6083-47F4-BCF8-20C4574B1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111625"/>
            <a:ext cx="64849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Any       can be thought of as an  instruction to integrate:</a:t>
            </a:r>
          </a:p>
        </p:txBody>
      </p:sp>
      <p:graphicFrame>
        <p:nvGraphicFramePr>
          <p:cNvPr id="62470" name="Object 16">
            <a:extLst>
              <a:ext uri="{FF2B5EF4-FFF2-40B4-BE49-F238E27FC236}">
                <a16:creationId xmlns:a16="http://schemas.microsoft.com/office/drawing/2014/main" id="{4A3DC206-5F3B-42C4-9EDE-E521B5F4FB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081463"/>
          <a:ext cx="5556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3" name="Equation" r:id="rId11" imgW="241200" imgH="253800" progId="Equation.3">
                  <p:embed/>
                </p:oleObj>
              </mc:Choice>
              <mc:Fallback>
                <p:oleObj name="Equation" r:id="rId11" imgW="241200" imgH="253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081463"/>
                        <a:ext cx="555625" cy="5842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3" name="Line 17">
            <a:extLst>
              <a:ext uri="{FF2B5EF4-FFF2-40B4-BE49-F238E27FC236}">
                <a16:creationId xmlns:a16="http://schemas.microsoft.com/office/drawing/2014/main" id="{73E87D19-BD97-4FF1-8C89-123204D74E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5574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4" name="Line 18">
            <a:extLst>
              <a:ext uri="{FF2B5EF4-FFF2-40B4-BE49-F238E27FC236}">
                <a16:creationId xmlns:a16="http://schemas.microsoft.com/office/drawing/2014/main" id="{1CA88A5D-5B0B-4C9F-8208-6EA19F10C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5574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471" name="Object 19">
            <a:extLst>
              <a:ext uri="{FF2B5EF4-FFF2-40B4-BE49-F238E27FC236}">
                <a16:creationId xmlns:a16="http://schemas.microsoft.com/office/drawing/2014/main" id="{551FFBAA-AA43-4ADC-A8F8-836E8FA215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691063"/>
          <a:ext cx="259080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4" name="Equation" r:id="rId13" imgW="990360" imgH="279360" progId="Equation.3">
                  <p:embed/>
                </p:oleObj>
              </mc:Choice>
              <mc:Fallback>
                <p:oleObj name="Equation" r:id="rId13" imgW="990360" imgH="2793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691063"/>
                        <a:ext cx="2590800" cy="64293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5" name="AutoShape 20">
            <a:extLst>
              <a:ext uri="{FF2B5EF4-FFF2-40B4-BE49-F238E27FC236}">
                <a16:creationId xmlns:a16="http://schemas.microsoft.com/office/drawing/2014/main" id="{1193E5D0-5FC6-4398-AF18-F01FDFD62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681663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2472" name="Object 21">
            <a:extLst>
              <a:ext uri="{FF2B5EF4-FFF2-40B4-BE49-F238E27FC236}">
                <a16:creationId xmlns:a16="http://schemas.microsoft.com/office/drawing/2014/main" id="{5E41E4DD-C676-4D7C-99CE-4E4AFA479E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5529263"/>
          <a:ext cx="491490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5" name="Equation" r:id="rId15" imgW="1739880" imgH="279360" progId="Equation.3">
                  <p:embed/>
                </p:oleObj>
              </mc:Choice>
              <mc:Fallback>
                <p:oleObj name="Equation" r:id="rId15" imgW="1739880" imgH="2793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529263"/>
                        <a:ext cx="4914900" cy="64293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6" name="Rectangle 22">
            <a:extLst>
              <a:ext uri="{FF2B5EF4-FFF2-40B4-BE49-F238E27FC236}">
                <a16:creationId xmlns:a16="http://schemas.microsoft.com/office/drawing/2014/main" id="{8452A67F-458B-4A11-A48D-B8DB68555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1430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(1) Dirac’s bra and ket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2">
            <a:extLst>
              <a:ext uri="{FF2B5EF4-FFF2-40B4-BE49-F238E27FC236}">
                <a16:creationId xmlns:a16="http://schemas.microsoft.com/office/drawing/2014/main" id="{A7AF12AE-8AA5-4C6C-915D-8C3D086F56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914400"/>
          <a:ext cx="1693863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7" name="Equation" r:id="rId3" imgW="736560" imgH="939600" progId="Equation.3">
                  <p:embed/>
                </p:oleObj>
              </mc:Choice>
              <mc:Fallback>
                <p:oleObj name="Equation" r:id="rId3" imgW="736560" imgH="93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914400"/>
                        <a:ext cx="1693863" cy="21653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3">
            <a:extLst>
              <a:ext uri="{FF2B5EF4-FFF2-40B4-BE49-F238E27FC236}">
                <a16:creationId xmlns:a16="http://schemas.microsoft.com/office/drawing/2014/main" id="{22062864-CE08-4C59-88F3-B345CCBEDD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6275" y="3962400"/>
          <a:ext cx="280352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8" name="Equation" r:id="rId5" imgW="1117440" imgH="253800" progId="Equation.3">
                  <p:embed/>
                </p:oleObj>
              </mc:Choice>
              <mc:Fallback>
                <p:oleObj name="Equation" r:id="rId5" imgW="111744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3962400"/>
                        <a:ext cx="2803525" cy="5857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Rectangle 4">
            <a:extLst>
              <a:ext uri="{FF2B5EF4-FFF2-40B4-BE49-F238E27FC236}">
                <a16:creationId xmlns:a16="http://schemas.microsoft.com/office/drawing/2014/main" id="{B98E4260-37CA-4CBB-BFF0-80807D2DA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76600"/>
            <a:ext cx="7848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and its corresponding </a:t>
            </a:r>
            <a:r>
              <a:rPr lang="en-US" altLang="zh-CN" sz="2200">
                <a:solidFill>
                  <a:srgbClr val="00FF00"/>
                </a:solidFill>
                <a:latin typeface="Times New Roman" panose="02020603050405020304" pitchFamily="18" charset="0"/>
              </a:rPr>
              <a:t>bra</a:t>
            </a:r>
            <a:r>
              <a:rPr lang="en-US" altLang="zh-CN" sz="2200">
                <a:latin typeface="Times New Roman" panose="02020603050405020304" pitchFamily="18" charset="0"/>
              </a:rPr>
              <a:t> is a row vector: </a:t>
            </a:r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C6783FDA-DEE0-462A-BB26-10B16D16D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0600"/>
            <a:ext cx="8458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The collection of all bras constitutes another vector space---the so-called </a:t>
            </a:r>
            <a:r>
              <a:rPr lang="en-US" altLang="zh-CN" sz="2200" b="1">
                <a:solidFill>
                  <a:srgbClr val="00FF00"/>
                </a:solidFill>
                <a:latin typeface="Times New Roman" panose="02020603050405020304" pitchFamily="18" charset="0"/>
              </a:rPr>
              <a:t>dual space</a:t>
            </a:r>
            <a:r>
              <a:rPr lang="en-US" altLang="zh-CN" sz="22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3B27CCB3-8509-4F89-925A-1E3BFCDB3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72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In a finite-dimensional vector space, the vectors or </a:t>
            </a:r>
            <a:r>
              <a:rPr lang="en-US" altLang="zh-CN" sz="2200">
                <a:solidFill>
                  <a:srgbClr val="00FF00"/>
                </a:solidFill>
                <a:latin typeface="Times New Roman" panose="02020603050405020304" pitchFamily="18" charset="0"/>
              </a:rPr>
              <a:t>kets</a:t>
            </a:r>
            <a:r>
              <a:rPr lang="en-US" altLang="zh-CN" sz="2200">
                <a:latin typeface="Times New Roman" panose="02020603050405020304" pitchFamily="18" charset="0"/>
              </a:rPr>
              <a:t> expressed as a columns,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2">
            <a:extLst>
              <a:ext uri="{FF2B5EF4-FFF2-40B4-BE49-F238E27FC236}">
                <a16:creationId xmlns:a16="http://schemas.microsoft.com/office/drawing/2014/main" id="{CFD9754D-549B-44C2-A467-3B18F5832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(2) The powerful of Dirac’s notation</a:t>
            </a:r>
          </a:p>
        </p:txBody>
      </p:sp>
      <p:sp>
        <p:nvSpPr>
          <p:cNvPr id="64522" name="Rectangle 3">
            <a:extLst>
              <a:ext uri="{FF2B5EF4-FFF2-40B4-BE49-F238E27FC236}">
                <a16:creationId xmlns:a16="http://schemas.microsoft.com/office/drawing/2014/main" id="{9FB59505-3094-46FC-9713-9C32C07BA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057400"/>
            <a:ext cx="2590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FF00"/>
                </a:solidFill>
                <a:latin typeface="Times New Roman" panose="02020603050405020304" pitchFamily="18" charset="0"/>
              </a:rPr>
              <a:t>Projection operator:</a:t>
            </a:r>
          </a:p>
        </p:txBody>
      </p:sp>
      <p:sp>
        <p:nvSpPr>
          <p:cNvPr id="64523" name="Rectangle 4">
            <a:extLst>
              <a:ext uri="{FF2B5EF4-FFF2-40B4-BE49-F238E27FC236}">
                <a16:creationId xmlns:a16="http://schemas.microsoft.com/office/drawing/2014/main" id="{0925845D-3BC7-4B92-B017-C3E4E0EB1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95400"/>
            <a:ext cx="1981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FF00"/>
                </a:solidFill>
                <a:latin typeface="Times New Roman" panose="02020603050405020304" pitchFamily="18" charset="0"/>
              </a:rPr>
              <a:t>Inner product: </a:t>
            </a:r>
          </a:p>
        </p:txBody>
      </p:sp>
      <p:graphicFrame>
        <p:nvGraphicFramePr>
          <p:cNvPr id="64514" name="Object 5">
            <a:extLst>
              <a:ext uri="{FF2B5EF4-FFF2-40B4-BE49-F238E27FC236}">
                <a16:creationId xmlns:a16="http://schemas.microsoft.com/office/drawing/2014/main" id="{E8AA783C-D8DD-4831-8A33-8182D71C80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219200"/>
          <a:ext cx="9350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9" name="Equation" r:id="rId3" imgW="406080" imgH="253800" progId="Equation.3">
                  <p:embed/>
                </p:oleObj>
              </mc:Choice>
              <mc:Fallback>
                <p:oleObj name="Equation" r:id="rId3" imgW="40608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219200"/>
                        <a:ext cx="935038" cy="5842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6">
            <a:extLst>
              <a:ext uri="{FF2B5EF4-FFF2-40B4-BE49-F238E27FC236}">
                <a16:creationId xmlns:a16="http://schemas.microsoft.com/office/drawing/2014/main" id="{0F7B1EAF-CA28-4F0C-93EA-9B0B0F0C2A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1981200"/>
          <a:ext cx="1693863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0" name="Equation" r:id="rId5" imgW="736560" imgH="266400" progId="Equation.3">
                  <p:embed/>
                </p:oleObj>
              </mc:Choice>
              <mc:Fallback>
                <p:oleObj name="Equation" r:id="rId5" imgW="736560" imgH="26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981200"/>
                        <a:ext cx="1693863" cy="61436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7">
            <a:extLst>
              <a:ext uri="{FF2B5EF4-FFF2-40B4-BE49-F238E27FC236}">
                <a16:creationId xmlns:a16="http://schemas.microsoft.com/office/drawing/2014/main" id="{4B5F6310-D600-4E52-8578-14100CD41A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733800"/>
          <a:ext cx="420687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1" name="Equation" r:id="rId7" imgW="1828800" imgH="266400" progId="Equation.3">
                  <p:embed/>
                </p:oleObj>
              </mc:Choice>
              <mc:Fallback>
                <p:oleObj name="Equation" r:id="rId7" imgW="182880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733800"/>
                        <a:ext cx="4206875" cy="61436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4" name="Rectangle 8">
            <a:extLst>
              <a:ext uri="{FF2B5EF4-FFF2-40B4-BE49-F238E27FC236}">
                <a16:creationId xmlns:a16="http://schemas.microsoft.com/office/drawing/2014/main" id="{E7D29629-C822-4DA0-96DA-1111F1917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74320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If          is a normalized vector, the operator P picks out the portion of any other vector that “lies along”      </a:t>
            </a:r>
          </a:p>
        </p:txBody>
      </p:sp>
      <p:graphicFrame>
        <p:nvGraphicFramePr>
          <p:cNvPr id="64517" name="Object 9">
            <a:extLst>
              <a:ext uri="{FF2B5EF4-FFF2-40B4-BE49-F238E27FC236}">
                <a16:creationId xmlns:a16="http://schemas.microsoft.com/office/drawing/2014/main" id="{09F280F8-01C4-4C36-AB79-5A880FF2B3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667000"/>
          <a:ext cx="5556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2" name="Equation" r:id="rId9" imgW="241200" imgH="253800" progId="Equation.3">
                  <p:embed/>
                </p:oleObj>
              </mc:Choice>
              <mc:Fallback>
                <p:oleObj name="Equation" r:id="rId9" imgW="241200" imgH="25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667000"/>
                        <a:ext cx="555625" cy="5842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10">
            <a:extLst>
              <a:ext uri="{FF2B5EF4-FFF2-40B4-BE49-F238E27FC236}">
                <a16:creationId xmlns:a16="http://schemas.microsoft.com/office/drawing/2014/main" id="{874FF7D2-305C-4E7A-83AC-933C548CC7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048000"/>
          <a:ext cx="5556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3" name="Equation" r:id="rId11" imgW="241200" imgH="253800" progId="Equation.3">
                  <p:embed/>
                </p:oleObj>
              </mc:Choice>
              <mc:Fallback>
                <p:oleObj name="Equation" r:id="rId11" imgW="241200" imgH="253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048000"/>
                        <a:ext cx="555625" cy="5842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5" name="Rectangle 11">
            <a:extLst>
              <a:ext uri="{FF2B5EF4-FFF2-40B4-BE49-F238E27FC236}">
                <a16:creationId xmlns:a16="http://schemas.microsoft.com/office/drawing/2014/main" id="{773EDD68-729B-44A3-A64B-671E1F35A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495800"/>
            <a:ext cx="3886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FF00"/>
                </a:solidFill>
                <a:latin typeface="Times New Roman" panose="02020603050405020304" pitchFamily="18" charset="0"/>
              </a:rPr>
              <a:t>Completeness condition:</a:t>
            </a:r>
          </a:p>
        </p:txBody>
      </p:sp>
      <p:sp>
        <p:nvSpPr>
          <p:cNvPr id="64526" name="Rectangle 12">
            <a:extLst>
              <a:ext uri="{FF2B5EF4-FFF2-40B4-BE49-F238E27FC236}">
                <a16:creationId xmlns:a16="http://schemas.microsoft.com/office/drawing/2014/main" id="{F85FDE64-E260-4C97-8EB1-B2D42648C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105400"/>
            <a:ext cx="807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If            is a </a:t>
            </a:r>
            <a:r>
              <a:rPr lang="en-US" altLang="zh-CN" sz="2200">
                <a:solidFill>
                  <a:srgbClr val="00FF00"/>
                </a:solidFill>
                <a:latin typeface="Times New Roman" panose="02020603050405020304" pitchFamily="18" charset="0"/>
              </a:rPr>
              <a:t>discrete</a:t>
            </a:r>
            <a:r>
              <a:rPr lang="en-US" altLang="zh-CN" sz="2200">
                <a:latin typeface="Times New Roman" panose="02020603050405020304" pitchFamily="18" charset="0"/>
              </a:rPr>
              <a:t> orthonormal basis, </a:t>
            </a:r>
          </a:p>
        </p:txBody>
      </p:sp>
      <p:graphicFrame>
        <p:nvGraphicFramePr>
          <p:cNvPr id="64519" name="Object 13">
            <a:extLst>
              <a:ext uri="{FF2B5EF4-FFF2-40B4-BE49-F238E27FC236}">
                <a16:creationId xmlns:a16="http://schemas.microsoft.com/office/drawing/2014/main" id="{FAE2745A-5AA4-42FA-BB9A-EDF8FB83EC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5029200"/>
          <a:ext cx="78898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4" name="Equation" r:id="rId13" imgW="342720" imgH="253800" progId="Equation.3">
                  <p:embed/>
                </p:oleObj>
              </mc:Choice>
              <mc:Fallback>
                <p:oleObj name="Equation" r:id="rId13" imgW="342720" imgH="253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029200"/>
                        <a:ext cx="788988" cy="5842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Object 14">
            <a:extLst>
              <a:ext uri="{FF2B5EF4-FFF2-40B4-BE49-F238E27FC236}">
                <a16:creationId xmlns:a16="http://schemas.microsoft.com/office/drawing/2014/main" id="{0509FE22-0E62-4877-96EE-06E14DE302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5638800"/>
          <a:ext cx="19002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5" name="Equation" r:id="rId15" imgW="825480" imgH="253800" progId="Equation.3">
                  <p:embed/>
                </p:oleObj>
              </mc:Choice>
              <mc:Fallback>
                <p:oleObj name="Equation" r:id="rId15" imgW="825480" imgH="253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638800"/>
                        <a:ext cx="1900238" cy="5842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5" name="Rectangle 2">
            <a:extLst>
              <a:ext uri="{FF2B5EF4-FFF2-40B4-BE49-F238E27FC236}">
                <a16:creationId xmlns:a16="http://schemas.microsoft.com/office/drawing/2014/main" id="{E5A688ED-6613-4571-BD27-3A32ED230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48000"/>
            <a:ext cx="3200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Then the operator:</a:t>
            </a:r>
          </a:p>
        </p:txBody>
      </p:sp>
      <p:graphicFrame>
        <p:nvGraphicFramePr>
          <p:cNvPr id="65538" name="Object 3">
            <a:extLst>
              <a:ext uri="{FF2B5EF4-FFF2-40B4-BE49-F238E27FC236}">
                <a16:creationId xmlns:a16="http://schemas.microsoft.com/office/drawing/2014/main" id="{B6FD434C-B9F2-4CA1-B64A-D7C0888949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971800"/>
          <a:ext cx="306863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5" name="Equation" r:id="rId3" imgW="1333440" imgH="355320" progId="Equation.3">
                  <p:embed/>
                </p:oleObj>
              </mc:Choice>
              <mc:Fallback>
                <p:oleObj name="Equation" r:id="rId3" imgW="1333440" imgH="355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971800"/>
                        <a:ext cx="3068638" cy="8191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6" name="Rectangle 4">
            <a:extLst>
              <a:ext uri="{FF2B5EF4-FFF2-40B4-BE49-F238E27FC236}">
                <a16:creationId xmlns:a16="http://schemas.microsoft.com/office/drawing/2014/main" id="{78FB8D9E-084C-434E-92A8-1454C2350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57200"/>
            <a:ext cx="5334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Then any vector can be expanded by</a:t>
            </a:r>
          </a:p>
        </p:txBody>
      </p:sp>
      <p:graphicFrame>
        <p:nvGraphicFramePr>
          <p:cNvPr id="65539" name="Object 5">
            <a:extLst>
              <a:ext uri="{FF2B5EF4-FFF2-40B4-BE49-F238E27FC236}">
                <a16:creationId xmlns:a16="http://schemas.microsoft.com/office/drawing/2014/main" id="{82DF2B9B-15CC-49ED-8E3C-BAA79278F1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0413" y="1066800"/>
          <a:ext cx="44450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6" name="Equation" r:id="rId5" imgW="1930320" imgH="342720" progId="Equation.3">
                  <p:embed/>
                </p:oleObj>
              </mc:Choice>
              <mc:Fallback>
                <p:oleObj name="Equation" r:id="rId5" imgW="1930320" imgH="342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1066800"/>
                        <a:ext cx="4445000" cy="7889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6">
            <a:extLst>
              <a:ext uri="{FF2B5EF4-FFF2-40B4-BE49-F238E27FC236}">
                <a16:creationId xmlns:a16="http://schemas.microsoft.com/office/drawing/2014/main" id="{69E2C62B-2AF5-4598-97A2-A1B1724061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752600"/>
          <a:ext cx="745807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7" name="Equation" r:id="rId7" imgW="3238200" imgH="457200" progId="Equation.3">
                  <p:embed/>
                </p:oleObj>
              </mc:Choice>
              <mc:Fallback>
                <p:oleObj name="Equation" r:id="rId7" imgW="32382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752600"/>
                        <a:ext cx="7458075" cy="105251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7" name="AutoShape 7">
            <a:extLst>
              <a:ext uri="{FF2B5EF4-FFF2-40B4-BE49-F238E27FC236}">
                <a16:creationId xmlns:a16="http://schemas.microsoft.com/office/drawing/2014/main" id="{14895DA3-8771-44E9-ACE8-4E40CB537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1336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548" name="Rectangle 8">
            <a:extLst>
              <a:ext uri="{FF2B5EF4-FFF2-40B4-BE49-F238E27FC236}">
                <a16:creationId xmlns:a16="http://schemas.microsoft.com/office/drawing/2014/main" id="{E0F6F362-0558-4502-B058-5A5997D07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895600"/>
            <a:ext cx="2057400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549" name="Rectangle 9">
            <a:extLst>
              <a:ext uri="{FF2B5EF4-FFF2-40B4-BE49-F238E27FC236}">
                <a16:creationId xmlns:a16="http://schemas.microsoft.com/office/drawing/2014/main" id="{9B1393E4-3E7C-430B-9753-09BAEB409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064000"/>
            <a:ext cx="807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Similarly, if              is a Dirac orthonormalized continuous basis,</a:t>
            </a:r>
          </a:p>
        </p:txBody>
      </p:sp>
      <p:graphicFrame>
        <p:nvGraphicFramePr>
          <p:cNvPr id="65541" name="Object 10">
            <a:extLst>
              <a:ext uri="{FF2B5EF4-FFF2-40B4-BE49-F238E27FC236}">
                <a16:creationId xmlns:a16="http://schemas.microsoft.com/office/drawing/2014/main" id="{E13FD560-B409-4A5F-B8CA-447DCD33E7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987800"/>
          <a:ext cx="78898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8" name="Equation" r:id="rId9" imgW="342720" imgH="253800" progId="Equation.3">
                  <p:embed/>
                </p:oleObj>
              </mc:Choice>
              <mc:Fallback>
                <p:oleObj name="Equation" r:id="rId9" imgW="342720" imgH="253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987800"/>
                        <a:ext cx="788988" cy="5842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11">
            <a:extLst>
              <a:ext uri="{FF2B5EF4-FFF2-40B4-BE49-F238E27FC236}">
                <a16:creationId xmlns:a16="http://schemas.microsoft.com/office/drawing/2014/main" id="{7BC3B157-8023-4E50-91B4-0E71A8BCD0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648200"/>
          <a:ext cx="19002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9" name="Equation" r:id="rId11" imgW="825480" imgH="253800" progId="Equation.3">
                  <p:embed/>
                </p:oleObj>
              </mc:Choice>
              <mc:Fallback>
                <p:oleObj name="Equation" r:id="rId11" imgW="825480" imgH="253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648200"/>
                        <a:ext cx="1900238" cy="5842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0" name="Line 12">
            <a:extLst>
              <a:ext uri="{FF2B5EF4-FFF2-40B4-BE49-F238E27FC236}">
                <a16:creationId xmlns:a16="http://schemas.microsoft.com/office/drawing/2014/main" id="{751C7237-CB32-4E90-B75A-BA841C92AD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953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5543" name="Object 13">
            <a:extLst>
              <a:ext uri="{FF2B5EF4-FFF2-40B4-BE49-F238E27FC236}">
                <a16:creationId xmlns:a16="http://schemas.microsoft.com/office/drawing/2014/main" id="{F45F32A6-9EE1-4D8A-8482-6B075BA564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4648200"/>
          <a:ext cx="271938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0" name="Equation" r:id="rId13" imgW="1180800" imgH="253800" progId="Equation.3">
                  <p:embed/>
                </p:oleObj>
              </mc:Choice>
              <mc:Fallback>
                <p:oleObj name="Equation" r:id="rId13" imgW="1180800" imgH="253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648200"/>
                        <a:ext cx="2719388" cy="5842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1" name="Rectangle 14">
            <a:extLst>
              <a:ext uri="{FF2B5EF4-FFF2-40B4-BE49-F238E27FC236}">
                <a16:creationId xmlns:a16="http://schemas.microsoft.com/office/drawing/2014/main" id="{2960EF5A-C2C1-4FEB-AE6A-59BEBC2C2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0"/>
            <a:ext cx="5334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Then the completeness condition will be </a:t>
            </a:r>
          </a:p>
        </p:txBody>
      </p:sp>
      <p:graphicFrame>
        <p:nvGraphicFramePr>
          <p:cNvPr id="65544" name="Object 15">
            <a:extLst>
              <a:ext uri="{FF2B5EF4-FFF2-40B4-BE49-F238E27FC236}">
                <a16:creationId xmlns:a16="http://schemas.microsoft.com/office/drawing/2014/main" id="{D9DD72D0-FAF4-4F03-A00B-EF06D063F7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5791200"/>
          <a:ext cx="25908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1" name="Equation" r:id="rId15" imgW="914400" imgH="279360" progId="Equation.3">
                  <p:embed/>
                </p:oleObj>
              </mc:Choice>
              <mc:Fallback>
                <p:oleObj name="Equation" r:id="rId15" imgW="914400" imgH="2793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791200"/>
                        <a:ext cx="2590800" cy="64293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2" name="Rectangle 16">
            <a:extLst>
              <a:ext uri="{FF2B5EF4-FFF2-40B4-BE49-F238E27FC236}">
                <a16:creationId xmlns:a16="http://schemas.microsoft.com/office/drawing/2014/main" id="{230547DD-B385-4AA9-9CB3-7E52B5313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791200"/>
            <a:ext cx="2743200" cy="68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Box 1">
            <a:extLst>
              <a:ext uri="{FF2B5EF4-FFF2-40B4-BE49-F238E27FC236}">
                <a16:creationId xmlns:a16="http://schemas.microsoft.com/office/drawing/2014/main" id="{A644C7A7-772C-4F05-878B-4AED49D7E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0713"/>
            <a:ext cx="3660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Representation transform</a:t>
            </a:r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71683" name="图片 5" descr="图片1.wmf">
            <a:extLst>
              <a:ext uri="{FF2B5EF4-FFF2-40B4-BE49-F238E27FC236}">
                <a16:creationId xmlns:a16="http://schemas.microsoft.com/office/drawing/2014/main" id="{11FE8A59-E3AE-4A22-95D1-1FDAC866E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268413"/>
            <a:ext cx="5203825" cy="584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84" name="图片 7" descr="图片2.wmf">
            <a:extLst>
              <a:ext uri="{FF2B5EF4-FFF2-40B4-BE49-F238E27FC236}">
                <a16:creationId xmlns:a16="http://schemas.microsoft.com/office/drawing/2014/main" id="{2B68A168-5684-4EA4-8BAE-A5121CA69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420938"/>
            <a:ext cx="5956300" cy="6413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85" name="图片 9" descr="图片3.wmf">
            <a:extLst>
              <a:ext uri="{FF2B5EF4-FFF2-40B4-BE49-F238E27FC236}">
                <a16:creationId xmlns:a16="http://schemas.microsoft.com/office/drawing/2014/main" id="{FB252788-8054-4DBB-A32F-4076AD781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716338"/>
            <a:ext cx="5127625" cy="831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86" name="图片 10" descr="图片4.wmf">
            <a:extLst>
              <a:ext uri="{FF2B5EF4-FFF2-40B4-BE49-F238E27FC236}">
                <a16:creationId xmlns:a16="http://schemas.microsoft.com/office/drawing/2014/main" id="{78DEC3A6-5CDE-4FF3-B2E1-3997D313A2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084763"/>
            <a:ext cx="8489950" cy="8032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Object 2">
            <a:extLst>
              <a:ext uri="{FF2B5EF4-FFF2-40B4-BE49-F238E27FC236}">
                <a16:creationId xmlns:a16="http://schemas.microsoft.com/office/drawing/2014/main" id="{10FA4DD1-9470-4868-9C32-BD2783D2A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133600"/>
            <a:ext cx="4565650" cy="8207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52" name="Rectangle 3">
            <a:extLst>
              <a:ext uri="{FF2B5EF4-FFF2-40B4-BE49-F238E27FC236}">
                <a16:creationId xmlns:a16="http://schemas.microsoft.com/office/drawing/2014/main" id="{E715CB7F-F1DC-467F-9EFA-7250838A1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25538"/>
            <a:ext cx="417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3.2.1 Hermitian Operators</a:t>
            </a:r>
          </a:p>
        </p:txBody>
      </p:sp>
      <p:sp>
        <p:nvSpPr>
          <p:cNvPr id="6153" name="Rectangle 4">
            <a:extLst>
              <a:ext uri="{FF2B5EF4-FFF2-40B4-BE49-F238E27FC236}">
                <a16:creationId xmlns:a16="http://schemas.microsoft.com/office/drawing/2014/main" id="{6B6E91A5-9C9A-4445-A4A6-7A7FEA647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700213"/>
            <a:ext cx="7559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(1) The expectation value of an observable can be expressed</a:t>
            </a:r>
          </a:p>
        </p:txBody>
      </p:sp>
      <p:sp>
        <p:nvSpPr>
          <p:cNvPr id="6154" name="Rectangle 5">
            <a:extLst>
              <a:ext uri="{FF2B5EF4-FFF2-40B4-BE49-F238E27FC236}">
                <a16:creationId xmlns:a16="http://schemas.microsoft.com/office/drawing/2014/main" id="{F8D748EB-4B42-4C73-91FF-A1505B08A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76250"/>
            <a:ext cx="3529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3.2  Observables</a:t>
            </a:r>
          </a:p>
        </p:txBody>
      </p:sp>
      <p:sp>
        <p:nvSpPr>
          <p:cNvPr id="6155" name="Rectangle 6">
            <a:extLst>
              <a:ext uri="{FF2B5EF4-FFF2-40B4-BE49-F238E27FC236}">
                <a16:creationId xmlns:a16="http://schemas.microsoft.com/office/drawing/2014/main" id="{0BDFB0B1-B471-4CE3-8A2C-51EB3029A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149725"/>
            <a:ext cx="784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But the complex conjugate of an inner product reverse the order, so</a:t>
            </a:r>
          </a:p>
        </p:txBody>
      </p:sp>
      <p:graphicFrame>
        <p:nvGraphicFramePr>
          <p:cNvPr id="6147" name="Object 7">
            <a:extLst>
              <a:ext uri="{FF2B5EF4-FFF2-40B4-BE49-F238E27FC236}">
                <a16:creationId xmlns:a16="http://schemas.microsoft.com/office/drawing/2014/main" id="{A3875802-6EEF-4E8F-9DB0-868361BD29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3500438"/>
          <a:ext cx="191293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公式" r:id="rId4" imgW="723600" imgH="279360" progId="Equation.3">
                  <p:embed/>
                </p:oleObj>
              </mc:Choice>
              <mc:Fallback>
                <p:oleObj name="公式" r:id="rId4" imgW="723600" imgH="2793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500438"/>
                        <a:ext cx="1912937" cy="6445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Rectangle 8">
            <a:extLst>
              <a:ext uri="{FF2B5EF4-FFF2-40B4-BE49-F238E27FC236}">
                <a16:creationId xmlns:a16="http://schemas.microsoft.com/office/drawing/2014/main" id="{C98E6388-7C05-41D5-8EEB-6A03DE5D4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924175"/>
            <a:ext cx="741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The outcome of measurement has got to be real</a:t>
            </a:r>
            <a:r>
              <a:rPr lang="en-US" altLang="zh-CN" sz="2000">
                <a:solidFill>
                  <a:srgbClr val="FFFF00"/>
                </a:solidFill>
              </a:rPr>
              <a:t>:</a:t>
            </a:r>
          </a:p>
        </p:txBody>
      </p:sp>
      <p:graphicFrame>
        <p:nvGraphicFramePr>
          <p:cNvPr id="6148" name="Object 9">
            <a:extLst>
              <a:ext uri="{FF2B5EF4-FFF2-40B4-BE49-F238E27FC236}">
                <a16:creationId xmlns:a16="http://schemas.microsoft.com/office/drawing/2014/main" id="{2D93B1BD-AD6A-4768-A848-0372F4660F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724400"/>
          <a:ext cx="219233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公式" r:id="rId6" imgW="952200" imgH="279360" progId="Equation.3">
                  <p:embed/>
                </p:oleObj>
              </mc:Choice>
              <mc:Fallback>
                <p:oleObj name="公式" r:id="rId6" imgW="952200" imgH="2793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724400"/>
                        <a:ext cx="2192338" cy="64293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AutoShape 10">
            <a:extLst>
              <a:ext uri="{FF2B5EF4-FFF2-40B4-BE49-F238E27FC236}">
                <a16:creationId xmlns:a16="http://schemas.microsoft.com/office/drawing/2014/main" id="{492AA67D-CAED-49F9-B011-0A226110A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941888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9" name="Object 11">
            <a:extLst>
              <a:ext uri="{FF2B5EF4-FFF2-40B4-BE49-F238E27FC236}">
                <a16:creationId xmlns:a16="http://schemas.microsoft.com/office/drawing/2014/main" id="{BE84C5D4-7453-4D33-B1FF-3BA12082DC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4652963"/>
          <a:ext cx="2951162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公式" r:id="rId8" imgW="1282680" imgH="342720" progId="Equation.3">
                  <p:embed/>
                </p:oleObj>
              </mc:Choice>
              <mc:Fallback>
                <p:oleObj name="公式" r:id="rId8" imgW="1282680" imgH="3427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652963"/>
                        <a:ext cx="2951162" cy="78898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AutoShape 12">
            <a:extLst>
              <a:ext uri="{FF2B5EF4-FFF2-40B4-BE49-F238E27FC236}">
                <a16:creationId xmlns:a16="http://schemas.microsoft.com/office/drawing/2014/main" id="{1B983F22-632C-4D77-ADE0-1F38AAF3B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716338"/>
            <a:ext cx="360362" cy="215900"/>
          </a:xfrm>
          <a:prstGeom prst="rightArrow">
            <a:avLst>
              <a:gd name="adj1" fmla="val 50000"/>
              <a:gd name="adj2" fmla="val 41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50" name="Object 13">
            <a:extLst>
              <a:ext uri="{FF2B5EF4-FFF2-40B4-BE49-F238E27FC236}">
                <a16:creationId xmlns:a16="http://schemas.microsoft.com/office/drawing/2014/main" id="{FE948B1E-C064-4213-A8FC-0F209A386E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3429000"/>
          <a:ext cx="33242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公式" r:id="rId10" imgW="1257120" imgH="279360" progId="Equation.3">
                  <p:embed/>
                </p:oleObj>
              </mc:Choice>
              <mc:Fallback>
                <p:oleObj name="公式" r:id="rId10" imgW="1257120" imgH="2793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429000"/>
                        <a:ext cx="3324225" cy="6445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AutoShape 14">
            <a:extLst>
              <a:ext uri="{FF2B5EF4-FFF2-40B4-BE49-F238E27FC236}">
                <a16:creationId xmlns:a16="http://schemas.microsoft.com/office/drawing/2014/main" id="{3E5AB328-C0CB-4043-B7F6-BCE2D0B0A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5876925"/>
            <a:ext cx="503237" cy="360363"/>
          </a:xfrm>
          <a:prstGeom prst="rightArrow">
            <a:avLst>
              <a:gd name="adj1" fmla="val 50000"/>
              <a:gd name="adj2" fmla="val 34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51" name="Object 15">
            <a:extLst>
              <a:ext uri="{FF2B5EF4-FFF2-40B4-BE49-F238E27FC236}">
                <a16:creationId xmlns:a16="http://schemas.microsoft.com/office/drawing/2014/main" id="{C86176FE-AF6F-441B-A342-B3D17FEC73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5734050"/>
          <a:ext cx="280511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公式" r:id="rId12" imgW="1218960" imgH="304560" progId="Equation.3">
                  <p:embed/>
                </p:oleObj>
              </mc:Choice>
              <mc:Fallback>
                <p:oleObj name="公式" r:id="rId12" imgW="1218960" imgH="3045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734050"/>
                        <a:ext cx="2805112" cy="7016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>
            <a:extLst>
              <a:ext uri="{FF2B5EF4-FFF2-40B4-BE49-F238E27FC236}">
                <a16:creationId xmlns:a16="http://schemas.microsoft.com/office/drawing/2014/main" id="{5C1DA667-3C73-48F0-9BE1-FC5E246CE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7991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Thus operators representing observables have the very </a:t>
            </a:r>
            <a:r>
              <a:rPr lang="en-US" altLang="zh-CN" sz="2000">
                <a:solidFill>
                  <a:srgbClr val="FF0000"/>
                </a:solidFill>
              </a:rPr>
              <a:t>special property </a:t>
            </a:r>
            <a:r>
              <a:rPr lang="en-US" altLang="zh-CN" sz="2000"/>
              <a:t>that</a:t>
            </a:r>
          </a:p>
        </p:txBody>
      </p:sp>
      <p:graphicFrame>
        <p:nvGraphicFramePr>
          <p:cNvPr id="7170" name="Object 3">
            <a:extLst>
              <a:ext uri="{FF2B5EF4-FFF2-40B4-BE49-F238E27FC236}">
                <a16:creationId xmlns:a16="http://schemas.microsoft.com/office/drawing/2014/main" id="{ECE9B766-2F5B-4B6B-BF5E-04528E9C72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1557338"/>
          <a:ext cx="42672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公式" r:id="rId3" imgW="1854000" imgH="304560" progId="Equation.3">
                  <p:embed/>
                </p:oleObj>
              </mc:Choice>
              <mc:Fallback>
                <p:oleObj name="公式" r:id="rId3" imgW="1854000" imgH="304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557338"/>
                        <a:ext cx="4267200" cy="7016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4">
            <a:extLst>
              <a:ext uri="{FF2B5EF4-FFF2-40B4-BE49-F238E27FC236}">
                <a16:creationId xmlns:a16="http://schemas.microsoft.com/office/drawing/2014/main" id="{354BA6B2-4057-47C2-8A84-B8B003105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149725"/>
            <a:ext cx="4391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We call </a:t>
            </a:r>
            <a:r>
              <a:rPr lang="en-US" altLang="zh-CN" sz="2000">
                <a:solidFill>
                  <a:srgbClr val="FF0000"/>
                </a:solidFill>
              </a:rPr>
              <a:t>such operators hermitian</a:t>
            </a:r>
            <a:r>
              <a:rPr lang="en-US" altLang="zh-CN" sz="2000"/>
              <a:t>.</a:t>
            </a:r>
          </a:p>
        </p:txBody>
      </p:sp>
      <p:sp>
        <p:nvSpPr>
          <p:cNvPr id="7175" name="Rectangle 5">
            <a:extLst>
              <a:ext uri="{FF2B5EF4-FFF2-40B4-BE49-F238E27FC236}">
                <a16:creationId xmlns:a16="http://schemas.microsoft.com/office/drawing/2014/main" id="{63834C04-886D-4173-AB48-815723DCA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133600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or</a:t>
            </a:r>
          </a:p>
        </p:txBody>
      </p:sp>
      <p:graphicFrame>
        <p:nvGraphicFramePr>
          <p:cNvPr id="7171" name="Object 6">
            <a:extLst>
              <a:ext uri="{FF2B5EF4-FFF2-40B4-BE49-F238E27FC236}">
                <a16:creationId xmlns:a16="http://schemas.microsoft.com/office/drawing/2014/main" id="{DC4A363A-5B81-4127-816D-F88CFD06AD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924175"/>
          <a:ext cx="561181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公式" r:id="rId5" imgW="2438280" imgH="304560" progId="Equation.3">
                  <p:embed/>
                </p:oleObj>
              </mc:Choice>
              <mc:Fallback>
                <p:oleObj name="公式" r:id="rId5" imgW="2438280" imgH="304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924175"/>
                        <a:ext cx="5611813" cy="7016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7">
            <a:extLst>
              <a:ext uri="{FF2B5EF4-FFF2-40B4-BE49-F238E27FC236}">
                <a16:creationId xmlns:a16="http://schemas.microsoft.com/office/drawing/2014/main" id="{00999E08-3279-4C94-AB1B-39EA633604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5300663"/>
          <a:ext cx="72771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公式" r:id="rId7" imgW="3162240" imgH="203040" progId="Equation.3">
                  <p:embed/>
                </p:oleObj>
              </mc:Choice>
              <mc:Fallback>
                <p:oleObj name="公式" r:id="rId7" imgW="316224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300663"/>
                        <a:ext cx="7277100" cy="4667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AutoShape 8">
            <a:extLst>
              <a:ext uri="{FF2B5EF4-FFF2-40B4-BE49-F238E27FC236}">
                <a16:creationId xmlns:a16="http://schemas.microsoft.com/office/drawing/2014/main" id="{BA5358A3-6338-47DE-A4F9-C34CC0F34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2349500"/>
            <a:ext cx="288925" cy="574675"/>
          </a:xfrm>
          <a:prstGeom prst="upDownArrow">
            <a:avLst>
              <a:gd name="adj1" fmla="val 50000"/>
              <a:gd name="adj2" fmla="val 397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2767</Words>
  <Application>Microsoft Office PowerPoint</Application>
  <PresentationFormat>全屏显示(4:3)</PresentationFormat>
  <Paragraphs>341</Paragraphs>
  <Slides>78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78</vt:i4>
      </vt:variant>
    </vt:vector>
  </HeadingPairs>
  <TitlesOfParts>
    <vt:vector size="87" baseType="lpstr">
      <vt:lpstr>Arial</vt:lpstr>
      <vt:lpstr>Calibri</vt:lpstr>
      <vt:lpstr>Cambria Math</vt:lpstr>
      <vt:lpstr>Times New Roman</vt:lpstr>
      <vt:lpstr>Wingdings</vt:lpstr>
      <vt:lpstr>默认设计模板</vt:lpstr>
      <vt:lpstr>公式</vt:lpstr>
      <vt:lpstr>Equation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Making a particle out of waves</vt:lpstr>
      <vt:lpstr>Spatial extent of localized wave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qiao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user</dc:creator>
  <cp:lastModifiedBy>豪学 乔</cp:lastModifiedBy>
  <cp:revision>66</cp:revision>
  <dcterms:created xsi:type="dcterms:W3CDTF">2012-10-09T12:56:18Z</dcterms:created>
  <dcterms:modified xsi:type="dcterms:W3CDTF">2020-10-27T23:18:30Z</dcterms:modified>
</cp:coreProperties>
</file>