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72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6" r:id="rId17"/>
    <p:sldId id="277" r:id="rId18"/>
    <p:sldId id="27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D7DC5-1737-4C12-AD9F-196F6094D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65B1C-C1C8-4CC8-BA6F-31F2E7FB9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AAF1-48DD-4C4E-B4EB-887301DA6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FA64E-A3C6-472B-83E0-EF9E57CA3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49A4-8036-4203-A528-AA0C306A6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CD189-C9AE-44C5-B8A1-F092EB1EA1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F9AAF-7B47-4D47-AF9C-C05B01526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C2961-7959-4E57-AB20-035058FDF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05870-06F5-4610-94A7-FE24DF27D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38717-52E7-4E92-8E06-BC79BCDFA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62A0-11DA-496A-8966-E2D75A219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FC9269-AA71-4C73-B583-74D7664F0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42844" y="71414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7.1 P298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14282" y="57148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(a).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285720" y="4000504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(b).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610475" cy="723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24005"/>
            <a:ext cx="8629650" cy="733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6" name="下箭头 15"/>
          <p:cNvSpPr/>
          <p:nvPr/>
        </p:nvSpPr>
        <p:spPr>
          <a:xfrm>
            <a:off x="4214810" y="128586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214810" y="2308219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" y="2662238"/>
            <a:ext cx="874395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3929066"/>
            <a:ext cx="6886575" cy="63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20" name="下箭头 19"/>
          <p:cNvSpPr/>
          <p:nvPr/>
        </p:nvSpPr>
        <p:spPr>
          <a:xfrm>
            <a:off x="4071934" y="4572008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905390"/>
            <a:ext cx="7143750" cy="666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22" name="下箭头 21"/>
          <p:cNvSpPr/>
          <p:nvPr/>
        </p:nvSpPr>
        <p:spPr>
          <a:xfrm>
            <a:off x="4071934" y="557214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5929330"/>
            <a:ext cx="8763000" cy="800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279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7.11 P309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6257925" cy="657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062157"/>
            <a:ext cx="5153025" cy="58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285720" y="3143248"/>
            <a:ext cx="8501122" cy="1643074"/>
            <a:chOff x="285720" y="3071810"/>
            <a:chExt cx="8501122" cy="1643074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1950" y="3114675"/>
              <a:ext cx="84201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85786" y="4000504"/>
              <a:ext cx="67437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285720" y="3071810"/>
              <a:ext cx="8501122" cy="16430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5286388"/>
            <a:ext cx="7267575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4282" y="100010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(a).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66"/>
            <a:ext cx="2638425" cy="619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3050"/>
            <a:ext cx="6524625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071810"/>
            <a:ext cx="3733800" cy="752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28596" y="414338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(b).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429132"/>
            <a:ext cx="600075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5429264"/>
            <a:ext cx="5114925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0034" y="285728"/>
            <a:ext cx="8072494" cy="1428760"/>
            <a:chOff x="500034" y="285728"/>
            <a:chExt cx="8072494" cy="1428760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357166"/>
              <a:ext cx="80010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1071546"/>
              <a:ext cx="66675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矩形 3"/>
            <p:cNvSpPr/>
            <p:nvPr/>
          </p:nvSpPr>
          <p:spPr>
            <a:xfrm>
              <a:off x="500034" y="285728"/>
              <a:ext cx="8072494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285992"/>
            <a:ext cx="7448550" cy="62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3357562"/>
            <a:ext cx="2752725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928662" y="4357694"/>
            <a:ext cx="6877050" cy="1714512"/>
            <a:chOff x="928662" y="4357694"/>
            <a:chExt cx="6877050" cy="1714512"/>
          </a:xfrm>
        </p:grpSpPr>
        <p:pic>
          <p:nvPicPr>
            <p:cNvPr id="3789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8662" y="4429132"/>
              <a:ext cx="687705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895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43042" y="5214950"/>
              <a:ext cx="383857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928662" y="4357694"/>
              <a:ext cx="6858048" cy="17145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2821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7.13 P310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9155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16"/>
            <a:ext cx="7305675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357562"/>
            <a:ext cx="4733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071942"/>
            <a:ext cx="48863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857760"/>
            <a:ext cx="4162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60" y="3214686"/>
            <a:ext cx="4181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5643578"/>
            <a:ext cx="34194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928662" y="3214686"/>
            <a:ext cx="5715040" cy="3071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286750" cy="666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4000496" y="1071546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71612"/>
            <a:ext cx="8420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428868"/>
            <a:ext cx="4295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214282" y="1500174"/>
            <a:ext cx="8572560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A680556-8377-421B-8642-F8D87C5A3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4" y="285728"/>
            <a:ext cx="2821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7.14 P310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1BD8B-F75B-4936-81FE-E2C8C8D8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1647619" cy="5333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B42A86-E4B8-4D8D-B8A5-87F24C04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23005"/>
            <a:ext cx="3057143" cy="7047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右箭头 2">
            <a:extLst>
              <a:ext uri="{FF2B5EF4-FFF2-40B4-BE49-F238E27FC236}">
                <a16:creationId xmlns:a16="http://schemas.microsoft.com/office/drawing/2014/main" id="{5636ECD5-44A2-418D-A064-E519E8A4AA6F}"/>
              </a:ext>
            </a:extLst>
          </p:cNvPr>
          <p:cNvSpPr/>
          <p:nvPr/>
        </p:nvSpPr>
        <p:spPr>
          <a:xfrm>
            <a:off x="3068203" y="1030923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545316-635D-4CDA-8E3C-816130A830F3}"/>
              </a:ext>
            </a:extLst>
          </p:cNvPr>
          <p:cNvGrpSpPr/>
          <p:nvPr/>
        </p:nvGrpSpPr>
        <p:grpSpPr>
          <a:xfrm>
            <a:off x="475924" y="2028905"/>
            <a:ext cx="4110756" cy="590476"/>
            <a:chOff x="1187624" y="2046562"/>
            <a:chExt cx="4110756" cy="59047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F141C42-C9BB-4D19-A62E-7D02E120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2060848"/>
              <a:ext cx="828571" cy="56190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9EC4EC2-2168-44CC-B30D-48C47FD3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7428" y="2046562"/>
              <a:ext cx="3180952" cy="59047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67E33F-5326-4B2F-B943-23DD12B9DC8C}"/>
                </a:ext>
              </a:extLst>
            </p:cNvPr>
            <p:cNvSpPr/>
            <p:nvPr/>
          </p:nvSpPr>
          <p:spPr>
            <a:xfrm>
              <a:off x="1187624" y="2046562"/>
              <a:ext cx="4110756" cy="5904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下箭头 3">
            <a:extLst>
              <a:ext uri="{FF2B5EF4-FFF2-40B4-BE49-F238E27FC236}">
                <a16:creationId xmlns:a16="http://schemas.microsoft.com/office/drawing/2014/main" id="{95104FAE-42F3-4B69-88A6-8D144F04BBC2}"/>
              </a:ext>
            </a:extLst>
          </p:cNvPr>
          <p:cNvSpPr/>
          <p:nvPr/>
        </p:nvSpPr>
        <p:spPr>
          <a:xfrm>
            <a:off x="4258191" y="1592481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9DD8B9-EB8C-4B76-AB37-F5A5D3394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094" y="2028905"/>
            <a:ext cx="2761905" cy="7047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右箭头 2">
            <a:extLst>
              <a:ext uri="{FF2B5EF4-FFF2-40B4-BE49-F238E27FC236}">
                <a16:creationId xmlns:a16="http://schemas.microsoft.com/office/drawing/2014/main" id="{F633BBDB-99B1-4288-9AF8-A2687335FAF5}"/>
              </a:ext>
            </a:extLst>
          </p:cNvPr>
          <p:cNvSpPr/>
          <p:nvPr/>
        </p:nvSpPr>
        <p:spPr>
          <a:xfrm>
            <a:off x="4791489" y="2179680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B46B8A-CDC1-4CD6-A9D3-9974A6170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067504"/>
            <a:ext cx="3504762" cy="6666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右箭头 2">
            <a:extLst>
              <a:ext uri="{FF2B5EF4-FFF2-40B4-BE49-F238E27FC236}">
                <a16:creationId xmlns:a16="http://schemas.microsoft.com/office/drawing/2014/main" id="{50CA600C-F99C-4921-91A0-FB7CCC147445}"/>
              </a:ext>
            </a:extLst>
          </p:cNvPr>
          <p:cNvSpPr/>
          <p:nvPr/>
        </p:nvSpPr>
        <p:spPr>
          <a:xfrm>
            <a:off x="8284782" y="2236823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右箭头 2">
            <a:extLst>
              <a:ext uri="{FF2B5EF4-FFF2-40B4-BE49-F238E27FC236}">
                <a16:creationId xmlns:a16="http://schemas.microsoft.com/office/drawing/2014/main" id="{D80E9DD1-BA3D-482B-B007-5F994343389C}"/>
              </a:ext>
            </a:extLst>
          </p:cNvPr>
          <p:cNvSpPr/>
          <p:nvPr/>
        </p:nvSpPr>
        <p:spPr>
          <a:xfrm>
            <a:off x="1724857" y="3284537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464AFE-336A-43EF-9108-61C847F52990}"/>
              </a:ext>
            </a:extLst>
          </p:cNvPr>
          <p:cNvGrpSpPr/>
          <p:nvPr/>
        </p:nvGrpSpPr>
        <p:grpSpPr>
          <a:xfrm>
            <a:off x="2340366" y="4246490"/>
            <a:ext cx="3576156" cy="666667"/>
            <a:chOff x="1647133" y="4068008"/>
            <a:chExt cx="3576156" cy="66666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D34C205-9BB6-422D-A161-61BD1539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133" y="4182294"/>
              <a:ext cx="1019048" cy="40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051069E-D8EB-4AE7-A6EC-51BAB0B06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71516" y="4068008"/>
              <a:ext cx="2419048" cy="61904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808867-9015-4444-9B44-F7F134C0EE97}"/>
                </a:ext>
              </a:extLst>
            </p:cNvPr>
            <p:cNvSpPr/>
            <p:nvPr/>
          </p:nvSpPr>
          <p:spPr>
            <a:xfrm>
              <a:off x="1647133" y="4068008"/>
              <a:ext cx="3576156" cy="666667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下箭头 3">
            <a:extLst>
              <a:ext uri="{FF2B5EF4-FFF2-40B4-BE49-F238E27FC236}">
                <a16:creationId xmlns:a16="http://schemas.microsoft.com/office/drawing/2014/main" id="{7ADA727D-D8C9-4A0C-89B6-C0757E9A472E}"/>
              </a:ext>
            </a:extLst>
          </p:cNvPr>
          <p:cNvSpPr/>
          <p:nvPr/>
        </p:nvSpPr>
        <p:spPr>
          <a:xfrm>
            <a:off x="3920481" y="3839958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9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C044411-B10F-4454-BC8E-A936E733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4" y="285728"/>
            <a:ext cx="2821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7.17 P312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DEB9A-6975-4828-BF1A-0E231560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35224" cy="646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281652-699E-44C0-8599-37A98F50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68" y="1117442"/>
            <a:ext cx="1657143" cy="6095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65F7DC-E520-4387-AA1E-C5369E9E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174585"/>
            <a:ext cx="1628571" cy="5523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880789-1735-4119-9B06-61C268B4C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752" y="2852936"/>
            <a:ext cx="4761905" cy="6476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52C4A7-FE16-47C4-95AA-EFA07FA2D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975" y="3789040"/>
            <a:ext cx="4723809" cy="657143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384F62-B82A-4FCB-948D-C10B3AF08A98}"/>
              </a:ext>
            </a:extLst>
          </p:cNvPr>
          <p:cNvGrpSpPr/>
          <p:nvPr/>
        </p:nvGrpSpPr>
        <p:grpSpPr>
          <a:xfrm>
            <a:off x="1143531" y="4725144"/>
            <a:ext cx="6020757" cy="763982"/>
            <a:chOff x="1123796" y="4237032"/>
            <a:chExt cx="6020757" cy="7639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21BA12F-8851-4896-9B06-BD80BA9D3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3796" y="4286728"/>
              <a:ext cx="3200000" cy="65714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1C721A3-8E42-459D-ACC4-DB549A33C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4553" y="4237032"/>
              <a:ext cx="2800000" cy="71428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32EEFF-8DEE-458B-8013-A8B630921143}"/>
                </a:ext>
              </a:extLst>
            </p:cNvPr>
            <p:cNvSpPr/>
            <p:nvPr/>
          </p:nvSpPr>
          <p:spPr>
            <a:xfrm>
              <a:off x="1123796" y="4286728"/>
              <a:ext cx="6020757" cy="71428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5E8F60-0A94-4A42-9A9C-092529C052E6}"/>
              </a:ext>
            </a:extLst>
          </p:cNvPr>
          <p:cNvGrpSpPr/>
          <p:nvPr/>
        </p:nvGrpSpPr>
        <p:grpSpPr>
          <a:xfrm>
            <a:off x="1134736" y="5877272"/>
            <a:ext cx="6044773" cy="714286"/>
            <a:chOff x="1134736" y="5336846"/>
            <a:chExt cx="6044773" cy="71428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777E5BD-BBC7-4E0B-BEE5-3FB9E758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4736" y="5336846"/>
              <a:ext cx="3171429" cy="64761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BE08E7A-BDBC-4108-81A0-EA1C7773E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54077" y="5340558"/>
              <a:ext cx="2790476" cy="685714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689519-FA5F-4ECA-9427-F97E2A45B352}"/>
                </a:ext>
              </a:extLst>
            </p:cNvPr>
            <p:cNvSpPr/>
            <p:nvPr/>
          </p:nvSpPr>
          <p:spPr>
            <a:xfrm>
              <a:off x="1158752" y="5336846"/>
              <a:ext cx="6020757" cy="71428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38B506D-D6C2-4C69-A2B4-F5CB0FCBB6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616" y="2060848"/>
            <a:ext cx="5723809" cy="5142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739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9354B1-28E7-4ED6-B15C-F9FABEBB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342857" cy="1161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ABBD69A9-10C9-438E-AB5C-BCBA1319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0" y="2132856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(b).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04A14-EA9A-42AB-A0AB-CA9E1297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05134"/>
            <a:ext cx="2983830" cy="457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9DB057DA-4FC6-49C4-9163-E320F18A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0" y="3434882"/>
            <a:ext cx="628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(c).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D48102-58EF-40FB-B3ED-57CC819F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465443"/>
            <a:ext cx="3285714" cy="5428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3D1717-1E32-4796-853E-900AA6CC5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383446"/>
            <a:ext cx="4009524" cy="4857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下箭头 3">
            <a:extLst>
              <a:ext uri="{FF2B5EF4-FFF2-40B4-BE49-F238E27FC236}">
                <a16:creationId xmlns:a16="http://schemas.microsoft.com/office/drawing/2014/main" id="{436D0D0C-635C-4F65-95D9-63DDD656432C}"/>
              </a:ext>
            </a:extLst>
          </p:cNvPr>
          <p:cNvSpPr/>
          <p:nvPr/>
        </p:nvSpPr>
        <p:spPr>
          <a:xfrm>
            <a:off x="2910550" y="400830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3">
            <a:extLst>
              <a:ext uri="{FF2B5EF4-FFF2-40B4-BE49-F238E27FC236}">
                <a16:creationId xmlns:a16="http://schemas.microsoft.com/office/drawing/2014/main" id="{B7D352BB-EF8A-428D-889B-01E3E06689F4}"/>
              </a:ext>
            </a:extLst>
          </p:cNvPr>
          <p:cNvSpPr/>
          <p:nvPr/>
        </p:nvSpPr>
        <p:spPr>
          <a:xfrm>
            <a:off x="2910549" y="4958902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B7D97D-538E-4196-8CD1-BF06E92EA421}"/>
              </a:ext>
            </a:extLst>
          </p:cNvPr>
          <p:cNvGrpSpPr/>
          <p:nvPr/>
        </p:nvGrpSpPr>
        <p:grpSpPr>
          <a:xfrm>
            <a:off x="1409395" y="5458396"/>
            <a:ext cx="3542857" cy="609524"/>
            <a:chOff x="1409395" y="5458396"/>
            <a:chExt cx="3542857" cy="60952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A16D66-F1A3-40AF-B77C-97D5236E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95" y="5501253"/>
              <a:ext cx="2209524" cy="52381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FEE8E81-DDA4-41B4-AD7B-4ECBF941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8919" y="5458396"/>
              <a:ext cx="1333333" cy="60952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B2780F-98A4-4FC8-ADAB-0324A128739B}"/>
                </a:ext>
              </a:extLst>
            </p:cNvPr>
            <p:cNvSpPr/>
            <p:nvPr/>
          </p:nvSpPr>
          <p:spPr>
            <a:xfrm>
              <a:off x="1409395" y="5458396"/>
              <a:ext cx="3542857" cy="6095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04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18464B-17DC-49F2-97EC-E613EDEBAAAA}"/>
              </a:ext>
            </a:extLst>
          </p:cNvPr>
          <p:cNvSpPr txBox="1"/>
          <p:nvPr/>
        </p:nvSpPr>
        <p:spPr>
          <a:xfrm>
            <a:off x="2339752" y="2708920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Home work: problem15,16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2844" y="71414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7.2 P298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5981700" cy="62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714488"/>
            <a:ext cx="4772025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714620"/>
            <a:ext cx="7629525" cy="619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57158" y="3857628"/>
            <a:ext cx="8643998" cy="1500198"/>
            <a:chOff x="357158" y="3714752"/>
            <a:chExt cx="8643998" cy="1500198"/>
          </a:xfrm>
        </p:grpSpPr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596" y="3748094"/>
              <a:ext cx="850582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57224" y="4572008"/>
              <a:ext cx="36576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357158" y="3714752"/>
              <a:ext cx="8643998" cy="15001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下箭头 9"/>
          <p:cNvSpPr/>
          <p:nvPr/>
        </p:nvSpPr>
        <p:spPr>
          <a:xfrm>
            <a:off x="3571868" y="1357298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643306" y="342900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5852" y="5857892"/>
            <a:ext cx="577215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3" name="下箭头 12"/>
          <p:cNvSpPr/>
          <p:nvPr/>
        </p:nvSpPr>
        <p:spPr>
          <a:xfrm>
            <a:off x="3643306" y="5429264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429625" cy="63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8286750" cy="771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下箭头 3"/>
          <p:cNvSpPr/>
          <p:nvPr/>
        </p:nvSpPr>
        <p:spPr>
          <a:xfrm>
            <a:off x="3929058" y="1142984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14356"/>
            <a:ext cx="4208684" cy="121444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71414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7.3 P298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00306"/>
            <a:ext cx="8667750" cy="69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714752"/>
            <a:ext cx="786765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143512"/>
            <a:ext cx="2990850" cy="58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下箭头 6"/>
          <p:cNvSpPr/>
          <p:nvPr/>
        </p:nvSpPr>
        <p:spPr>
          <a:xfrm>
            <a:off x="3714744" y="4786322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14356"/>
            <a:ext cx="4029075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7162800" cy="666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下箭头 3"/>
          <p:cNvSpPr/>
          <p:nvPr/>
        </p:nvSpPr>
        <p:spPr>
          <a:xfrm>
            <a:off x="3857620" y="1428736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6B60E43-4542-46D3-83E1-2F5DD1BE8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7.4 P298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FF2B01E-E6AB-421E-872A-5D51B970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(a).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6B6CEE-D0FB-4EC4-9636-CD34CA87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04" y="866471"/>
            <a:ext cx="1428571" cy="6857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6A2CFA-BBA3-45F3-BC9B-AB0177FA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70" y="1772816"/>
            <a:ext cx="1161905" cy="371429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80600CF8-0FB6-4E58-ACD0-0400A3D3ACF1}"/>
              </a:ext>
            </a:extLst>
          </p:cNvPr>
          <p:cNvGrpSpPr>
            <a:grpSpLocks/>
          </p:cNvGrpSpPr>
          <p:nvPr/>
        </p:nvGrpSpPr>
        <p:grpSpPr bwMode="auto">
          <a:xfrm>
            <a:off x="2756303" y="1264054"/>
            <a:ext cx="614362" cy="576262"/>
            <a:chOff x="4499992" y="4221088"/>
            <a:chExt cx="720080" cy="576064"/>
          </a:xfrm>
        </p:grpSpPr>
        <p:sp>
          <p:nvSpPr>
            <p:cNvPr id="7" name="右箭头 10">
              <a:extLst>
                <a:ext uri="{FF2B5EF4-FFF2-40B4-BE49-F238E27FC236}">
                  <a16:creationId xmlns:a16="http://schemas.microsoft.com/office/drawing/2014/main" id="{E9890774-4F18-45C4-B98F-E4814A335D32}"/>
                </a:ext>
              </a:extLst>
            </p:cNvPr>
            <p:cNvSpPr/>
            <p:nvPr/>
          </p:nvSpPr>
          <p:spPr>
            <a:xfrm>
              <a:off x="4643263" y="4365500"/>
              <a:ext cx="576809" cy="287239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D33A32B4-4C4C-44E2-9AE5-117EE7B77CE6}"/>
                </a:ext>
              </a:extLst>
            </p:cNvPr>
            <p:cNvSpPr/>
            <p:nvPr/>
          </p:nvSpPr>
          <p:spPr>
            <a:xfrm>
              <a:off x="4499992" y="4221088"/>
              <a:ext cx="72566" cy="576064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052A9EF-4CFD-46CC-875B-38B3C09C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410911"/>
            <a:ext cx="628571" cy="3619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22449A-568C-41B9-9FF0-14157A6FF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116" y="1217509"/>
            <a:ext cx="3838095" cy="7142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右箭头 2">
            <a:extLst>
              <a:ext uri="{FF2B5EF4-FFF2-40B4-BE49-F238E27FC236}">
                <a16:creationId xmlns:a16="http://schemas.microsoft.com/office/drawing/2014/main" id="{01BDA2F3-890E-4F7C-B62F-35DB7BE89E43}"/>
              </a:ext>
            </a:extLst>
          </p:cNvPr>
          <p:cNvSpPr/>
          <p:nvPr/>
        </p:nvSpPr>
        <p:spPr>
          <a:xfrm>
            <a:off x="4241383" y="1437928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76FBA57-71DA-4E00-8E6F-0A6AFB9D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636912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(b).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B3B095-C83D-49CE-884E-929DADF29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870" y="2513131"/>
            <a:ext cx="4104762" cy="7047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右箭头 2">
            <a:extLst>
              <a:ext uri="{FF2B5EF4-FFF2-40B4-BE49-F238E27FC236}">
                <a16:creationId xmlns:a16="http://schemas.microsoft.com/office/drawing/2014/main" id="{632345BE-3A0B-4077-AB59-64C782AF8B2E}"/>
              </a:ext>
            </a:extLst>
          </p:cNvPr>
          <p:cNvSpPr/>
          <p:nvPr/>
        </p:nvSpPr>
        <p:spPr>
          <a:xfrm>
            <a:off x="5010884" y="2721049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7CCB87-A413-4CC3-A2B9-DF7C75E54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002" y="2513160"/>
            <a:ext cx="1438095" cy="58095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034282-7AE6-49CA-93D7-CF1461FF4EDA}"/>
              </a:ext>
            </a:extLst>
          </p:cNvPr>
          <p:cNvGrpSpPr/>
          <p:nvPr/>
        </p:nvGrpSpPr>
        <p:grpSpPr>
          <a:xfrm>
            <a:off x="1851805" y="3429000"/>
            <a:ext cx="5312483" cy="822588"/>
            <a:chOff x="975174" y="3678027"/>
            <a:chExt cx="5253010" cy="71428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2167134-6617-4EF4-B405-BFA30ED6E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174" y="3678027"/>
              <a:ext cx="4409524" cy="71428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24B405D-FD2A-4517-B315-07872D43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4698" y="3749011"/>
              <a:ext cx="742857" cy="542857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1D2F18-40FE-4F42-8C95-D203FCB84533}"/>
                </a:ext>
              </a:extLst>
            </p:cNvPr>
            <p:cNvSpPr/>
            <p:nvPr/>
          </p:nvSpPr>
          <p:spPr>
            <a:xfrm>
              <a:off x="975174" y="3749011"/>
              <a:ext cx="5253010" cy="580952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97B52E2-D37B-491A-9A23-2B6BC1C807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042" y="4293096"/>
            <a:ext cx="7038095" cy="638095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1" name="组合 9">
            <a:extLst>
              <a:ext uri="{FF2B5EF4-FFF2-40B4-BE49-F238E27FC236}">
                <a16:creationId xmlns:a16="http://schemas.microsoft.com/office/drawing/2014/main" id="{03818D29-72E8-41D2-83EC-5AB0202B4F44}"/>
              </a:ext>
            </a:extLst>
          </p:cNvPr>
          <p:cNvGrpSpPr>
            <a:grpSpLocks/>
          </p:cNvGrpSpPr>
          <p:nvPr/>
        </p:nvGrpSpPr>
        <p:grpSpPr bwMode="auto">
          <a:xfrm>
            <a:off x="7343474" y="3933056"/>
            <a:ext cx="614362" cy="576262"/>
            <a:chOff x="4499992" y="4221088"/>
            <a:chExt cx="720080" cy="576064"/>
          </a:xfrm>
        </p:grpSpPr>
        <p:sp>
          <p:nvSpPr>
            <p:cNvPr id="22" name="右箭头 10">
              <a:extLst>
                <a:ext uri="{FF2B5EF4-FFF2-40B4-BE49-F238E27FC236}">
                  <a16:creationId xmlns:a16="http://schemas.microsoft.com/office/drawing/2014/main" id="{83B7F553-4504-441E-B1C1-1ED1B66237F0}"/>
                </a:ext>
              </a:extLst>
            </p:cNvPr>
            <p:cNvSpPr/>
            <p:nvPr/>
          </p:nvSpPr>
          <p:spPr>
            <a:xfrm>
              <a:off x="4643263" y="4365500"/>
              <a:ext cx="576809" cy="287239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669EFB94-94D4-44E3-AFAB-C1554C10A034}"/>
                </a:ext>
              </a:extLst>
            </p:cNvPr>
            <p:cNvSpPr/>
            <p:nvPr/>
          </p:nvSpPr>
          <p:spPr>
            <a:xfrm>
              <a:off x="4499992" y="4221088"/>
              <a:ext cx="72566" cy="576064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DA13D2A-D8AB-471B-8B8C-EBA6D0DA4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367" y="5134442"/>
            <a:ext cx="2000000" cy="6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右箭头 2">
            <a:extLst>
              <a:ext uri="{FF2B5EF4-FFF2-40B4-BE49-F238E27FC236}">
                <a16:creationId xmlns:a16="http://schemas.microsoft.com/office/drawing/2014/main" id="{27AAA78A-9C46-4263-85CA-E9308EFCE373}"/>
              </a:ext>
            </a:extLst>
          </p:cNvPr>
          <p:cNvSpPr/>
          <p:nvPr/>
        </p:nvSpPr>
        <p:spPr>
          <a:xfrm>
            <a:off x="504885" y="5357663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右箭头 2">
            <a:extLst>
              <a:ext uri="{FF2B5EF4-FFF2-40B4-BE49-F238E27FC236}">
                <a16:creationId xmlns:a16="http://schemas.microsoft.com/office/drawing/2014/main" id="{ABAF4207-59C1-4B01-B2CA-40A8B472F47C}"/>
              </a:ext>
            </a:extLst>
          </p:cNvPr>
          <p:cNvSpPr/>
          <p:nvPr/>
        </p:nvSpPr>
        <p:spPr>
          <a:xfrm>
            <a:off x="3246152" y="5321655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336BF4C-FD59-4544-943D-8F22F3998C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5355" y="5167656"/>
            <a:ext cx="2542857" cy="6190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右箭头 2">
            <a:extLst>
              <a:ext uri="{FF2B5EF4-FFF2-40B4-BE49-F238E27FC236}">
                <a16:creationId xmlns:a16="http://schemas.microsoft.com/office/drawing/2014/main" id="{2981EE13-3D40-4A01-B24B-615FEBDCF86B}"/>
              </a:ext>
            </a:extLst>
          </p:cNvPr>
          <p:cNvSpPr/>
          <p:nvPr/>
        </p:nvSpPr>
        <p:spPr>
          <a:xfrm>
            <a:off x="6624567" y="5323882"/>
            <a:ext cx="431800" cy="35648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右箭头 2">
            <a:extLst>
              <a:ext uri="{FF2B5EF4-FFF2-40B4-BE49-F238E27FC236}">
                <a16:creationId xmlns:a16="http://schemas.microsoft.com/office/drawing/2014/main" id="{8F6278C3-7DCC-49AC-9E72-2429FABDCCF5}"/>
              </a:ext>
            </a:extLst>
          </p:cNvPr>
          <p:cNvSpPr/>
          <p:nvPr/>
        </p:nvSpPr>
        <p:spPr>
          <a:xfrm>
            <a:off x="504885" y="6236419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2B5C343-7145-4825-8493-0FE5B0559C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3343" y="5226554"/>
            <a:ext cx="847619" cy="52381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44C7EB29-1E78-4CA0-A31C-74574678C4CA}"/>
              </a:ext>
            </a:extLst>
          </p:cNvPr>
          <p:cNvGrpSpPr/>
          <p:nvPr/>
        </p:nvGrpSpPr>
        <p:grpSpPr>
          <a:xfrm>
            <a:off x="1174713" y="6023169"/>
            <a:ext cx="3836171" cy="693499"/>
            <a:chOff x="1174713" y="6023169"/>
            <a:chExt cx="3836171" cy="69349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6564305-9BD3-47EA-A626-4AF0650E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74713" y="6023169"/>
              <a:ext cx="3333333" cy="67619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31F1B41-F8C7-47FB-A107-16909B4BF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346" y="6130175"/>
              <a:ext cx="476190" cy="533333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B933EE-D0B0-432F-8F69-134659AC341D}"/>
                </a:ext>
              </a:extLst>
            </p:cNvPr>
            <p:cNvSpPr/>
            <p:nvPr/>
          </p:nvSpPr>
          <p:spPr>
            <a:xfrm>
              <a:off x="1174713" y="6023169"/>
              <a:ext cx="3836171" cy="69349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2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83506AF-2259-4B3C-935C-23BEE13A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7.5 P299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C661325-FD97-482B-810A-71654731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(a).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66CE7A-C437-487B-983E-C28CF228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463"/>
            <a:ext cx="5276335" cy="457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443148-6DF3-4C9B-B178-D27EC24E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988840"/>
            <a:ext cx="1600000" cy="3809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下箭头 3">
            <a:extLst>
              <a:ext uri="{FF2B5EF4-FFF2-40B4-BE49-F238E27FC236}">
                <a16:creationId xmlns:a16="http://schemas.microsoft.com/office/drawing/2014/main" id="{9CCD5F9C-7946-42AA-9A79-DCA8069689EC}"/>
              </a:ext>
            </a:extLst>
          </p:cNvPr>
          <p:cNvSpPr/>
          <p:nvPr/>
        </p:nvSpPr>
        <p:spPr>
          <a:xfrm>
            <a:off x="3251794" y="1541204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E73C512-7196-4044-B549-676EE25A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78092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(b).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22E8C7-829D-4013-BAD7-7CB2227B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04" y="2734177"/>
            <a:ext cx="2657143" cy="7047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567DD8-8459-4F9A-91E7-81752B236294}"/>
              </a:ext>
            </a:extLst>
          </p:cNvPr>
          <p:cNvSpPr txBox="1"/>
          <p:nvPr/>
        </p:nvSpPr>
        <p:spPr>
          <a:xfrm>
            <a:off x="4568958" y="2855725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always negative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2B67DCF-47B4-4F1D-8802-AD9C3B0F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933056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7.6 P303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2C3BD6-3C36-4078-8E7E-908CDC33353E}"/>
              </a:ext>
            </a:extLst>
          </p:cNvPr>
          <p:cNvGrpSpPr/>
          <p:nvPr/>
        </p:nvGrpSpPr>
        <p:grpSpPr>
          <a:xfrm>
            <a:off x="1344270" y="4973941"/>
            <a:ext cx="2149496" cy="461664"/>
            <a:chOff x="1344270" y="4973941"/>
            <a:chExt cx="2149496" cy="46166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E8173CB-E996-423A-9201-C848EC23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270" y="5040987"/>
              <a:ext cx="1295238" cy="3428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B47EACB-DF69-4E70-A7C8-E3ED3513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4242" y="5059653"/>
              <a:ext cx="809524" cy="257143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9078B2-6297-45E5-A57F-7F91C5120818}"/>
                </a:ext>
              </a:extLst>
            </p:cNvPr>
            <p:cNvSpPr/>
            <p:nvPr/>
          </p:nvSpPr>
          <p:spPr>
            <a:xfrm>
              <a:off x="1344270" y="4973941"/>
              <a:ext cx="2149496" cy="46166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96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265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Problem 7.7 P303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85794"/>
            <a:ext cx="2152650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6115050" cy="62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下箭头 4"/>
          <p:cNvSpPr/>
          <p:nvPr/>
        </p:nvSpPr>
        <p:spPr>
          <a:xfrm>
            <a:off x="2928926" y="1357298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714620"/>
            <a:ext cx="5133975" cy="704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下箭头 6"/>
          <p:cNvSpPr/>
          <p:nvPr/>
        </p:nvSpPr>
        <p:spPr>
          <a:xfrm>
            <a:off x="2928926" y="235743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42910" y="3786190"/>
            <a:ext cx="6372225" cy="2214578"/>
            <a:chOff x="642910" y="3786190"/>
            <a:chExt cx="6372225" cy="2214578"/>
          </a:xfrm>
        </p:grpSpPr>
        <p:pic>
          <p:nvPicPr>
            <p:cNvPr id="3379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3857628"/>
              <a:ext cx="63722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798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95421" y="5214950"/>
              <a:ext cx="4391025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642910" y="3786190"/>
              <a:ext cx="6286544" cy="22145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4048125" cy="62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285992"/>
            <a:ext cx="3609975" cy="542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357562"/>
            <a:ext cx="3876675" cy="63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0000FF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69</Words>
  <Application>Microsoft Office PowerPoint</Application>
  <PresentationFormat>全屏显示(4:3)</PresentationFormat>
  <Paragraphs>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豪学 乔</cp:lastModifiedBy>
  <cp:revision>69</cp:revision>
  <dcterms:created xsi:type="dcterms:W3CDTF">2012-12-25T12:34:31Z</dcterms:created>
  <dcterms:modified xsi:type="dcterms:W3CDTF">2019-11-25T12:55:54Z</dcterms:modified>
</cp:coreProperties>
</file>