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59" r:id="rId6"/>
    <p:sldId id="267" r:id="rId7"/>
    <p:sldId id="265" r:id="rId8"/>
    <p:sldId id="280" r:id="rId9"/>
    <p:sldId id="289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7B730-7150-480A-B154-36018CFF376E}">
  <a:tblStyle styleId="{E747B730-7150-480A-B154-36018CFF3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Restaurant  Virtual Machine</a:t>
            </a:r>
            <a:endParaRPr sz="48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23400" y="3372624"/>
            <a:ext cx="3396694" cy="1687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 err="1"/>
              <a:t>Kelompok</a:t>
            </a:r>
            <a:r>
              <a:rPr lang="en-ID" sz="1400" dirty="0"/>
              <a:t> 13:</a:t>
            </a:r>
          </a:p>
          <a:p>
            <a:pPr marL="0" lvl="0" indent="0"/>
            <a:r>
              <a:rPr lang="en-ID" sz="1400" dirty="0"/>
              <a:t>Juan Patrick (1906355516)</a:t>
            </a:r>
          </a:p>
          <a:p>
            <a:pPr marL="0" lvl="0" indent="0"/>
            <a:r>
              <a:rPr lang="en-ID" sz="1400" dirty="0"/>
              <a:t>Samuel Nathaniel Halim (1906355560)</a:t>
            </a:r>
          </a:p>
        </p:txBody>
      </p:sp>
      <p:cxnSp>
        <p:nvCxnSpPr>
          <p:cNvPr id="151" name="Google Shape;151;p2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2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3" name="Google Shape;153;p2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/>
              <a:t>Terima</a:t>
            </a:r>
            <a:r>
              <a:rPr lang="en-ID" sz="3600" dirty="0"/>
              <a:t> Kasih!</a:t>
            </a:r>
            <a:endParaRPr sz="3600" dirty="0"/>
          </a:p>
        </p:txBody>
      </p:sp>
      <p:grpSp>
        <p:nvGrpSpPr>
          <p:cNvPr id="58" name="Google Shape;2136;p57">
            <a:extLst>
              <a:ext uri="{FF2B5EF4-FFF2-40B4-BE49-F238E27FC236}">
                <a16:creationId xmlns:a16="http://schemas.microsoft.com/office/drawing/2014/main" id="{2F53A9C0-217D-48A4-9AFD-CA64A00F9309}"/>
              </a:ext>
            </a:extLst>
          </p:cNvPr>
          <p:cNvGrpSpPr/>
          <p:nvPr/>
        </p:nvGrpSpPr>
        <p:grpSpPr>
          <a:xfrm>
            <a:off x="1684684" y="1518834"/>
            <a:ext cx="5774632" cy="3104867"/>
            <a:chOff x="238125" y="994975"/>
            <a:chExt cx="7142675" cy="3723350"/>
          </a:xfrm>
        </p:grpSpPr>
        <p:sp>
          <p:nvSpPr>
            <p:cNvPr id="59" name="Google Shape;2137;p57">
              <a:extLst>
                <a:ext uri="{FF2B5EF4-FFF2-40B4-BE49-F238E27FC236}">
                  <a16:creationId xmlns:a16="http://schemas.microsoft.com/office/drawing/2014/main" id="{352C8AF3-B91D-45C0-8268-27C87037DADB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38;p57">
              <a:extLst>
                <a:ext uri="{FF2B5EF4-FFF2-40B4-BE49-F238E27FC236}">
                  <a16:creationId xmlns:a16="http://schemas.microsoft.com/office/drawing/2014/main" id="{BCB44687-E40E-4C32-B66B-B8FAA45D5664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39;p57">
              <a:extLst>
                <a:ext uri="{FF2B5EF4-FFF2-40B4-BE49-F238E27FC236}">
                  <a16:creationId xmlns:a16="http://schemas.microsoft.com/office/drawing/2014/main" id="{31D17F64-C8DE-45E1-A91D-4390B91E672A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40;p57">
              <a:extLst>
                <a:ext uri="{FF2B5EF4-FFF2-40B4-BE49-F238E27FC236}">
                  <a16:creationId xmlns:a16="http://schemas.microsoft.com/office/drawing/2014/main" id="{FFEB1B2D-0B54-413B-A6A5-EB832F021542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1;p57">
              <a:extLst>
                <a:ext uri="{FF2B5EF4-FFF2-40B4-BE49-F238E27FC236}">
                  <a16:creationId xmlns:a16="http://schemas.microsoft.com/office/drawing/2014/main" id="{98D1D719-30AB-4D8C-845F-137B1988688C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2;p57">
              <a:extLst>
                <a:ext uri="{FF2B5EF4-FFF2-40B4-BE49-F238E27FC236}">
                  <a16:creationId xmlns:a16="http://schemas.microsoft.com/office/drawing/2014/main" id="{D425D3CF-BC54-4C62-8EFA-13C32F6F7BF4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3;p57">
              <a:extLst>
                <a:ext uri="{FF2B5EF4-FFF2-40B4-BE49-F238E27FC236}">
                  <a16:creationId xmlns:a16="http://schemas.microsoft.com/office/drawing/2014/main" id="{69DA0711-8E5A-4317-BCD0-F4B6ED52AAF4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4;p57">
              <a:extLst>
                <a:ext uri="{FF2B5EF4-FFF2-40B4-BE49-F238E27FC236}">
                  <a16:creationId xmlns:a16="http://schemas.microsoft.com/office/drawing/2014/main" id="{AB5D30C3-A7C3-472B-A39C-7089AC516906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5;p57">
              <a:extLst>
                <a:ext uri="{FF2B5EF4-FFF2-40B4-BE49-F238E27FC236}">
                  <a16:creationId xmlns:a16="http://schemas.microsoft.com/office/drawing/2014/main" id="{62C3AE19-2E1F-4350-8774-B097527D17EC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6;p57">
              <a:extLst>
                <a:ext uri="{FF2B5EF4-FFF2-40B4-BE49-F238E27FC236}">
                  <a16:creationId xmlns:a16="http://schemas.microsoft.com/office/drawing/2014/main" id="{CA37452B-6103-4190-84DA-D0FB37E53D15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47;p57">
              <a:extLst>
                <a:ext uri="{FF2B5EF4-FFF2-40B4-BE49-F238E27FC236}">
                  <a16:creationId xmlns:a16="http://schemas.microsoft.com/office/drawing/2014/main" id="{913AF1B8-43C1-4AD7-B2FA-31780336E236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48;p57">
              <a:extLst>
                <a:ext uri="{FF2B5EF4-FFF2-40B4-BE49-F238E27FC236}">
                  <a16:creationId xmlns:a16="http://schemas.microsoft.com/office/drawing/2014/main" id="{E4FD5544-DAD7-4D49-B0B2-D96CB1619C8D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49;p57">
              <a:extLst>
                <a:ext uri="{FF2B5EF4-FFF2-40B4-BE49-F238E27FC236}">
                  <a16:creationId xmlns:a16="http://schemas.microsoft.com/office/drawing/2014/main" id="{CB0FACE3-FEBC-453B-8F30-9392ECAA5A95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0;p57">
              <a:extLst>
                <a:ext uri="{FF2B5EF4-FFF2-40B4-BE49-F238E27FC236}">
                  <a16:creationId xmlns:a16="http://schemas.microsoft.com/office/drawing/2014/main" id="{ADEA84C8-E72A-4859-A07D-53B367D7287F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1;p57">
              <a:extLst>
                <a:ext uri="{FF2B5EF4-FFF2-40B4-BE49-F238E27FC236}">
                  <a16:creationId xmlns:a16="http://schemas.microsoft.com/office/drawing/2014/main" id="{D83FEFD9-374C-48DC-A844-793F695D1409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2;p57">
              <a:extLst>
                <a:ext uri="{FF2B5EF4-FFF2-40B4-BE49-F238E27FC236}">
                  <a16:creationId xmlns:a16="http://schemas.microsoft.com/office/drawing/2014/main" id="{F7B56F92-3503-4DAF-A676-94C8A9BB05A1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3;p57">
              <a:extLst>
                <a:ext uri="{FF2B5EF4-FFF2-40B4-BE49-F238E27FC236}">
                  <a16:creationId xmlns:a16="http://schemas.microsoft.com/office/drawing/2014/main" id="{B80B2070-4EAB-4962-B893-06BF5AA3470D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4;p57">
              <a:extLst>
                <a:ext uri="{FF2B5EF4-FFF2-40B4-BE49-F238E27FC236}">
                  <a16:creationId xmlns:a16="http://schemas.microsoft.com/office/drawing/2014/main" id="{86CA8B23-2859-4F33-B9EE-29DFCC5A997A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5;p57">
              <a:extLst>
                <a:ext uri="{FF2B5EF4-FFF2-40B4-BE49-F238E27FC236}">
                  <a16:creationId xmlns:a16="http://schemas.microsoft.com/office/drawing/2014/main" id="{584372FC-1779-4D4F-81B4-A0C8DC019A84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6;p57">
              <a:extLst>
                <a:ext uri="{FF2B5EF4-FFF2-40B4-BE49-F238E27FC236}">
                  <a16:creationId xmlns:a16="http://schemas.microsoft.com/office/drawing/2014/main" id="{352F9D5F-76D2-4532-9A37-DAE509C8536B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7;p57">
              <a:extLst>
                <a:ext uri="{FF2B5EF4-FFF2-40B4-BE49-F238E27FC236}">
                  <a16:creationId xmlns:a16="http://schemas.microsoft.com/office/drawing/2014/main" id="{2B9DF90F-9787-4808-A106-F5AE5BFCD78F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8;p57">
              <a:extLst>
                <a:ext uri="{FF2B5EF4-FFF2-40B4-BE49-F238E27FC236}">
                  <a16:creationId xmlns:a16="http://schemas.microsoft.com/office/drawing/2014/main" id="{2B2A0C98-D223-4924-82E2-59941DF2783F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9;p57">
              <a:extLst>
                <a:ext uri="{FF2B5EF4-FFF2-40B4-BE49-F238E27FC236}">
                  <a16:creationId xmlns:a16="http://schemas.microsoft.com/office/drawing/2014/main" id="{48F22FC9-6CBC-473B-812E-0138291BED7E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0;p57">
              <a:extLst>
                <a:ext uri="{FF2B5EF4-FFF2-40B4-BE49-F238E27FC236}">
                  <a16:creationId xmlns:a16="http://schemas.microsoft.com/office/drawing/2014/main" id="{F6237ABF-6CB6-4664-B8C1-F6C293E48EB0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1;p57">
              <a:extLst>
                <a:ext uri="{FF2B5EF4-FFF2-40B4-BE49-F238E27FC236}">
                  <a16:creationId xmlns:a16="http://schemas.microsoft.com/office/drawing/2014/main" id="{4503EDE7-5D87-4980-AE14-01B110E89D4A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2;p57">
              <a:extLst>
                <a:ext uri="{FF2B5EF4-FFF2-40B4-BE49-F238E27FC236}">
                  <a16:creationId xmlns:a16="http://schemas.microsoft.com/office/drawing/2014/main" id="{67F97826-CC67-434C-860B-A899A0856F0A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3;p57">
              <a:extLst>
                <a:ext uri="{FF2B5EF4-FFF2-40B4-BE49-F238E27FC236}">
                  <a16:creationId xmlns:a16="http://schemas.microsoft.com/office/drawing/2014/main" id="{302B64BA-4CD8-4462-A06C-EFC05188E827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4;p57">
              <a:extLst>
                <a:ext uri="{FF2B5EF4-FFF2-40B4-BE49-F238E27FC236}">
                  <a16:creationId xmlns:a16="http://schemas.microsoft.com/office/drawing/2014/main" id="{302AFEA6-1AA0-446F-B7F3-B0E40BA42776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5;p57">
              <a:extLst>
                <a:ext uri="{FF2B5EF4-FFF2-40B4-BE49-F238E27FC236}">
                  <a16:creationId xmlns:a16="http://schemas.microsoft.com/office/drawing/2014/main" id="{DABC7A3D-408E-45D4-A32A-97737184C7BB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6;p57">
              <a:extLst>
                <a:ext uri="{FF2B5EF4-FFF2-40B4-BE49-F238E27FC236}">
                  <a16:creationId xmlns:a16="http://schemas.microsoft.com/office/drawing/2014/main" id="{2DF851B0-9F9C-4059-A801-0FB21B9C8E76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67;p57">
              <a:extLst>
                <a:ext uri="{FF2B5EF4-FFF2-40B4-BE49-F238E27FC236}">
                  <a16:creationId xmlns:a16="http://schemas.microsoft.com/office/drawing/2014/main" id="{D390EF88-5957-4F89-A455-32944D5422BD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8;p57">
              <a:extLst>
                <a:ext uri="{FF2B5EF4-FFF2-40B4-BE49-F238E27FC236}">
                  <a16:creationId xmlns:a16="http://schemas.microsoft.com/office/drawing/2014/main" id="{B39D097E-3E5F-4E52-A270-29BA5ECCD178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9;p57">
              <a:extLst>
                <a:ext uri="{FF2B5EF4-FFF2-40B4-BE49-F238E27FC236}">
                  <a16:creationId xmlns:a16="http://schemas.microsoft.com/office/drawing/2014/main" id="{F777BAFF-A09F-49B9-947A-69384A303D32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70;p57">
              <a:extLst>
                <a:ext uri="{FF2B5EF4-FFF2-40B4-BE49-F238E27FC236}">
                  <a16:creationId xmlns:a16="http://schemas.microsoft.com/office/drawing/2014/main" id="{EE433E46-62EE-408C-9579-EC2F0A319372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71;p57">
              <a:extLst>
                <a:ext uri="{FF2B5EF4-FFF2-40B4-BE49-F238E27FC236}">
                  <a16:creationId xmlns:a16="http://schemas.microsoft.com/office/drawing/2014/main" id="{5E77DEA8-D7B6-48D1-A168-6DD1FBB47325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72;p57">
              <a:extLst>
                <a:ext uri="{FF2B5EF4-FFF2-40B4-BE49-F238E27FC236}">
                  <a16:creationId xmlns:a16="http://schemas.microsoft.com/office/drawing/2014/main" id="{840D843D-A1A7-4B83-8600-A9833774C636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73;p57">
              <a:extLst>
                <a:ext uri="{FF2B5EF4-FFF2-40B4-BE49-F238E27FC236}">
                  <a16:creationId xmlns:a16="http://schemas.microsoft.com/office/drawing/2014/main" id="{63951DF0-7D1F-45FC-B8DD-77266835879F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74;p57">
              <a:extLst>
                <a:ext uri="{FF2B5EF4-FFF2-40B4-BE49-F238E27FC236}">
                  <a16:creationId xmlns:a16="http://schemas.microsoft.com/office/drawing/2014/main" id="{A7DD2E74-6BEB-4948-B58F-CE53251F598E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75;p57">
              <a:extLst>
                <a:ext uri="{FF2B5EF4-FFF2-40B4-BE49-F238E27FC236}">
                  <a16:creationId xmlns:a16="http://schemas.microsoft.com/office/drawing/2014/main" id="{7A15572E-FEAA-4973-8FB2-8390E42193BC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76;p57">
              <a:extLst>
                <a:ext uri="{FF2B5EF4-FFF2-40B4-BE49-F238E27FC236}">
                  <a16:creationId xmlns:a16="http://schemas.microsoft.com/office/drawing/2014/main" id="{BB76A259-7699-42D8-9127-FD95221A530C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77;p57">
              <a:extLst>
                <a:ext uri="{FF2B5EF4-FFF2-40B4-BE49-F238E27FC236}">
                  <a16:creationId xmlns:a16="http://schemas.microsoft.com/office/drawing/2014/main" id="{0D041D00-4595-4A8C-A5B7-70E4E79E0222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78;p57">
              <a:extLst>
                <a:ext uri="{FF2B5EF4-FFF2-40B4-BE49-F238E27FC236}">
                  <a16:creationId xmlns:a16="http://schemas.microsoft.com/office/drawing/2014/main" id="{0A3DE855-A62D-4B79-BC9A-1E0406379A4F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79;p57">
              <a:extLst>
                <a:ext uri="{FF2B5EF4-FFF2-40B4-BE49-F238E27FC236}">
                  <a16:creationId xmlns:a16="http://schemas.microsoft.com/office/drawing/2014/main" id="{12B2F3F7-0AF3-401F-8103-11269EB9637E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80;p57">
              <a:extLst>
                <a:ext uri="{FF2B5EF4-FFF2-40B4-BE49-F238E27FC236}">
                  <a16:creationId xmlns:a16="http://schemas.microsoft.com/office/drawing/2014/main" id="{DA73CC62-3F1E-45E9-9FB1-12F3CB04C2F3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81;p57">
              <a:extLst>
                <a:ext uri="{FF2B5EF4-FFF2-40B4-BE49-F238E27FC236}">
                  <a16:creationId xmlns:a16="http://schemas.microsoft.com/office/drawing/2014/main" id="{5D830C94-B2F4-4A70-A95A-02DC0CF99BD5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82;p57">
              <a:extLst>
                <a:ext uri="{FF2B5EF4-FFF2-40B4-BE49-F238E27FC236}">
                  <a16:creationId xmlns:a16="http://schemas.microsoft.com/office/drawing/2014/main" id="{2D446B76-F37A-4720-9EE3-E4B034A8A75F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83;p57">
              <a:extLst>
                <a:ext uri="{FF2B5EF4-FFF2-40B4-BE49-F238E27FC236}">
                  <a16:creationId xmlns:a16="http://schemas.microsoft.com/office/drawing/2014/main" id="{DA75F051-DD4A-4BF0-B033-5790B0121D15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84;p57">
              <a:extLst>
                <a:ext uri="{FF2B5EF4-FFF2-40B4-BE49-F238E27FC236}">
                  <a16:creationId xmlns:a16="http://schemas.microsoft.com/office/drawing/2014/main" id="{D6A9ADC4-8042-44A3-98BB-4AC1ACCDC04C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85;p57">
              <a:extLst>
                <a:ext uri="{FF2B5EF4-FFF2-40B4-BE49-F238E27FC236}">
                  <a16:creationId xmlns:a16="http://schemas.microsoft.com/office/drawing/2014/main" id="{AC05EF37-84B2-46DF-BF46-C48D5BE654FC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86;p57">
              <a:extLst>
                <a:ext uri="{FF2B5EF4-FFF2-40B4-BE49-F238E27FC236}">
                  <a16:creationId xmlns:a16="http://schemas.microsoft.com/office/drawing/2014/main" id="{BAF77C07-B3B9-4D9C-AB41-2CD0789E8CBA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87;p57">
              <a:extLst>
                <a:ext uri="{FF2B5EF4-FFF2-40B4-BE49-F238E27FC236}">
                  <a16:creationId xmlns:a16="http://schemas.microsoft.com/office/drawing/2014/main" id="{0FF46ABD-4BF5-427D-B32A-6AC0DAAB83A9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88;p57">
              <a:extLst>
                <a:ext uri="{FF2B5EF4-FFF2-40B4-BE49-F238E27FC236}">
                  <a16:creationId xmlns:a16="http://schemas.microsoft.com/office/drawing/2014/main" id="{07A83D1A-27BE-4340-A719-97E3830B9377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89;p57">
              <a:extLst>
                <a:ext uri="{FF2B5EF4-FFF2-40B4-BE49-F238E27FC236}">
                  <a16:creationId xmlns:a16="http://schemas.microsoft.com/office/drawing/2014/main" id="{91B4684D-52FC-4C26-8A75-302E10CF0F45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90;p57">
              <a:extLst>
                <a:ext uri="{FF2B5EF4-FFF2-40B4-BE49-F238E27FC236}">
                  <a16:creationId xmlns:a16="http://schemas.microsoft.com/office/drawing/2014/main" id="{0B1A3E2F-E3F2-41EA-B71C-C9B5E6927F74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91;p57">
              <a:extLst>
                <a:ext uri="{FF2B5EF4-FFF2-40B4-BE49-F238E27FC236}">
                  <a16:creationId xmlns:a16="http://schemas.microsoft.com/office/drawing/2014/main" id="{1378DAB6-ECCC-4783-94DE-24A29BA8F6EE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92;p57">
              <a:extLst>
                <a:ext uri="{FF2B5EF4-FFF2-40B4-BE49-F238E27FC236}">
                  <a16:creationId xmlns:a16="http://schemas.microsoft.com/office/drawing/2014/main" id="{4A7B6104-0ED4-49BA-8FCB-123C7FA78474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93;p57">
              <a:extLst>
                <a:ext uri="{FF2B5EF4-FFF2-40B4-BE49-F238E27FC236}">
                  <a16:creationId xmlns:a16="http://schemas.microsoft.com/office/drawing/2014/main" id="{EDD2F386-C3F6-41FB-958D-FD98715F42EE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94;p57">
              <a:extLst>
                <a:ext uri="{FF2B5EF4-FFF2-40B4-BE49-F238E27FC236}">
                  <a16:creationId xmlns:a16="http://schemas.microsoft.com/office/drawing/2014/main" id="{D1093644-AA04-4CC8-845C-685E4471D91A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95;p57">
              <a:extLst>
                <a:ext uri="{FF2B5EF4-FFF2-40B4-BE49-F238E27FC236}">
                  <a16:creationId xmlns:a16="http://schemas.microsoft.com/office/drawing/2014/main" id="{8F5E9F94-B472-465D-9AE2-61675B5259FF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96;p57">
              <a:extLst>
                <a:ext uri="{FF2B5EF4-FFF2-40B4-BE49-F238E27FC236}">
                  <a16:creationId xmlns:a16="http://schemas.microsoft.com/office/drawing/2014/main" id="{5EC72F94-1E76-4393-BDE5-CC84D44395DE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97;p57">
              <a:extLst>
                <a:ext uri="{FF2B5EF4-FFF2-40B4-BE49-F238E27FC236}">
                  <a16:creationId xmlns:a16="http://schemas.microsoft.com/office/drawing/2014/main" id="{EF74660B-B430-4931-AED1-DD6247F16F9B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98;p57">
              <a:extLst>
                <a:ext uri="{FF2B5EF4-FFF2-40B4-BE49-F238E27FC236}">
                  <a16:creationId xmlns:a16="http://schemas.microsoft.com/office/drawing/2014/main" id="{66205F51-1743-4EB4-A8C9-C7F3C8FAAAE8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99;p57">
              <a:extLst>
                <a:ext uri="{FF2B5EF4-FFF2-40B4-BE49-F238E27FC236}">
                  <a16:creationId xmlns:a16="http://schemas.microsoft.com/office/drawing/2014/main" id="{F521E7C8-BFE7-408D-812A-A839693DAE47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00;p57">
              <a:extLst>
                <a:ext uri="{FF2B5EF4-FFF2-40B4-BE49-F238E27FC236}">
                  <a16:creationId xmlns:a16="http://schemas.microsoft.com/office/drawing/2014/main" id="{C9C54903-5131-4768-A27D-7592003562E2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01;p57">
              <a:extLst>
                <a:ext uri="{FF2B5EF4-FFF2-40B4-BE49-F238E27FC236}">
                  <a16:creationId xmlns:a16="http://schemas.microsoft.com/office/drawing/2014/main" id="{33A55254-8A31-41AC-A658-5CFE734D8A32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02;p57">
              <a:extLst>
                <a:ext uri="{FF2B5EF4-FFF2-40B4-BE49-F238E27FC236}">
                  <a16:creationId xmlns:a16="http://schemas.microsoft.com/office/drawing/2014/main" id="{DCAB7827-9F35-4008-9280-6B2DB93D9160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03;p57">
              <a:extLst>
                <a:ext uri="{FF2B5EF4-FFF2-40B4-BE49-F238E27FC236}">
                  <a16:creationId xmlns:a16="http://schemas.microsoft.com/office/drawing/2014/main" id="{836CE586-24AB-4CA0-BB79-305A8ADF4A0D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04;p57">
              <a:extLst>
                <a:ext uri="{FF2B5EF4-FFF2-40B4-BE49-F238E27FC236}">
                  <a16:creationId xmlns:a16="http://schemas.microsoft.com/office/drawing/2014/main" id="{17259463-70E0-4155-B3E4-C542A2DE920A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05;p57">
              <a:extLst>
                <a:ext uri="{FF2B5EF4-FFF2-40B4-BE49-F238E27FC236}">
                  <a16:creationId xmlns:a16="http://schemas.microsoft.com/office/drawing/2014/main" id="{A3DF4FF3-6E37-4F14-87FF-295AA78937A2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06;p57">
              <a:extLst>
                <a:ext uri="{FF2B5EF4-FFF2-40B4-BE49-F238E27FC236}">
                  <a16:creationId xmlns:a16="http://schemas.microsoft.com/office/drawing/2014/main" id="{04B01B0E-856F-4608-B4C6-35C0F8C3F2E1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07;p57">
              <a:extLst>
                <a:ext uri="{FF2B5EF4-FFF2-40B4-BE49-F238E27FC236}">
                  <a16:creationId xmlns:a16="http://schemas.microsoft.com/office/drawing/2014/main" id="{C8D3FFBD-A645-4F49-8356-C9FE320AEE0C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08;p57">
              <a:extLst>
                <a:ext uri="{FF2B5EF4-FFF2-40B4-BE49-F238E27FC236}">
                  <a16:creationId xmlns:a16="http://schemas.microsoft.com/office/drawing/2014/main" id="{774F3ACE-2919-4CAD-8318-1650F44BE5D2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09;p57">
              <a:extLst>
                <a:ext uri="{FF2B5EF4-FFF2-40B4-BE49-F238E27FC236}">
                  <a16:creationId xmlns:a16="http://schemas.microsoft.com/office/drawing/2014/main" id="{18BF904A-5F61-4BA9-90A2-B751C8840AA5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10;p57">
              <a:extLst>
                <a:ext uri="{FF2B5EF4-FFF2-40B4-BE49-F238E27FC236}">
                  <a16:creationId xmlns:a16="http://schemas.microsoft.com/office/drawing/2014/main" id="{057EC11A-4FCB-4986-9CA0-4EDBBFE8A1F7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11;p57">
              <a:extLst>
                <a:ext uri="{FF2B5EF4-FFF2-40B4-BE49-F238E27FC236}">
                  <a16:creationId xmlns:a16="http://schemas.microsoft.com/office/drawing/2014/main" id="{8DF50F26-0108-45CA-91D9-2A5C6B3A4E5D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12;p57">
              <a:extLst>
                <a:ext uri="{FF2B5EF4-FFF2-40B4-BE49-F238E27FC236}">
                  <a16:creationId xmlns:a16="http://schemas.microsoft.com/office/drawing/2014/main" id="{807069B0-F3C7-4B94-8FE7-9EA8F6DAE337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13;p57">
              <a:extLst>
                <a:ext uri="{FF2B5EF4-FFF2-40B4-BE49-F238E27FC236}">
                  <a16:creationId xmlns:a16="http://schemas.microsoft.com/office/drawing/2014/main" id="{DCE350E5-7A60-4DA8-849A-BC017606DD80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14;p57">
              <a:extLst>
                <a:ext uri="{FF2B5EF4-FFF2-40B4-BE49-F238E27FC236}">
                  <a16:creationId xmlns:a16="http://schemas.microsoft.com/office/drawing/2014/main" id="{421A16DD-C29A-43CF-9220-1C80CA83E91D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15;p57">
              <a:extLst>
                <a:ext uri="{FF2B5EF4-FFF2-40B4-BE49-F238E27FC236}">
                  <a16:creationId xmlns:a16="http://schemas.microsoft.com/office/drawing/2014/main" id="{3910D019-D035-4F16-9011-ECAFEA0F970D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16;p57">
              <a:extLst>
                <a:ext uri="{FF2B5EF4-FFF2-40B4-BE49-F238E27FC236}">
                  <a16:creationId xmlns:a16="http://schemas.microsoft.com/office/drawing/2014/main" id="{37473733-CF14-4DF4-B2ED-C394E1E5A084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17;p57">
              <a:extLst>
                <a:ext uri="{FF2B5EF4-FFF2-40B4-BE49-F238E27FC236}">
                  <a16:creationId xmlns:a16="http://schemas.microsoft.com/office/drawing/2014/main" id="{A9E11D8B-421F-4F5D-9072-9650503CEC64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18;p57">
              <a:extLst>
                <a:ext uri="{FF2B5EF4-FFF2-40B4-BE49-F238E27FC236}">
                  <a16:creationId xmlns:a16="http://schemas.microsoft.com/office/drawing/2014/main" id="{3D8354BE-0D15-4D18-A102-C6F7A0711790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19;p57">
              <a:extLst>
                <a:ext uri="{FF2B5EF4-FFF2-40B4-BE49-F238E27FC236}">
                  <a16:creationId xmlns:a16="http://schemas.microsoft.com/office/drawing/2014/main" id="{D943C7D4-8292-4FA3-9004-2E2C3E255887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20;p57">
              <a:extLst>
                <a:ext uri="{FF2B5EF4-FFF2-40B4-BE49-F238E27FC236}">
                  <a16:creationId xmlns:a16="http://schemas.microsoft.com/office/drawing/2014/main" id="{5C21A66B-49F0-40AB-9537-04BC752B5AC3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21;p57">
              <a:extLst>
                <a:ext uri="{FF2B5EF4-FFF2-40B4-BE49-F238E27FC236}">
                  <a16:creationId xmlns:a16="http://schemas.microsoft.com/office/drawing/2014/main" id="{76A5C4F8-F5C8-4CC9-B8F5-6546A942B77B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22;p57">
              <a:extLst>
                <a:ext uri="{FF2B5EF4-FFF2-40B4-BE49-F238E27FC236}">
                  <a16:creationId xmlns:a16="http://schemas.microsoft.com/office/drawing/2014/main" id="{3B82C69A-B349-4628-99AE-863F5B010658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23;p57">
              <a:extLst>
                <a:ext uri="{FF2B5EF4-FFF2-40B4-BE49-F238E27FC236}">
                  <a16:creationId xmlns:a16="http://schemas.microsoft.com/office/drawing/2014/main" id="{9014CFA0-8AA5-4E04-8010-13779282B9FB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24;p57">
              <a:extLst>
                <a:ext uri="{FF2B5EF4-FFF2-40B4-BE49-F238E27FC236}">
                  <a16:creationId xmlns:a16="http://schemas.microsoft.com/office/drawing/2014/main" id="{BCC112C3-B8AC-4848-B9B8-BA75E8661A2E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25;p57">
              <a:extLst>
                <a:ext uri="{FF2B5EF4-FFF2-40B4-BE49-F238E27FC236}">
                  <a16:creationId xmlns:a16="http://schemas.microsoft.com/office/drawing/2014/main" id="{E23D1FAD-A288-48CF-A081-797C5ADE5608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26;p57">
              <a:extLst>
                <a:ext uri="{FF2B5EF4-FFF2-40B4-BE49-F238E27FC236}">
                  <a16:creationId xmlns:a16="http://schemas.microsoft.com/office/drawing/2014/main" id="{97889160-65DD-454D-B1F5-0FEE12C7EB41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27;p57">
              <a:extLst>
                <a:ext uri="{FF2B5EF4-FFF2-40B4-BE49-F238E27FC236}">
                  <a16:creationId xmlns:a16="http://schemas.microsoft.com/office/drawing/2014/main" id="{4EA879D4-B8CE-405D-BE61-EA6C8A7B33C3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28;p57">
              <a:extLst>
                <a:ext uri="{FF2B5EF4-FFF2-40B4-BE49-F238E27FC236}">
                  <a16:creationId xmlns:a16="http://schemas.microsoft.com/office/drawing/2014/main" id="{01D1A042-B6C6-417D-AECB-3096ADEBC12F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29;p57">
              <a:extLst>
                <a:ext uri="{FF2B5EF4-FFF2-40B4-BE49-F238E27FC236}">
                  <a16:creationId xmlns:a16="http://schemas.microsoft.com/office/drawing/2014/main" id="{9497518B-3AA3-46B3-A1A8-8F0CFE62740F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30;p57">
              <a:extLst>
                <a:ext uri="{FF2B5EF4-FFF2-40B4-BE49-F238E27FC236}">
                  <a16:creationId xmlns:a16="http://schemas.microsoft.com/office/drawing/2014/main" id="{BFAC44F4-D326-4B76-8BA0-38AA0F655A02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31;p57">
              <a:extLst>
                <a:ext uri="{FF2B5EF4-FFF2-40B4-BE49-F238E27FC236}">
                  <a16:creationId xmlns:a16="http://schemas.microsoft.com/office/drawing/2014/main" id="{E9ECC086-4D78-4B56-80E8-D966FF5B07DD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32;p57">
              <a:extLst>
                <a:ext uri="{FF2B5EF4-FFF2-40B4-BE49-F238E27FC236}">
                  <a16:creationId xmlns:a16="http://schemas.microsoft.com/office/drawing/2014/main" id="{945819B7-B2B0-494B-9B63-9172DCB8F456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33;p57">
              <a:extLst>
                <a:ext uri="{FF2B5EF4-FFF2-40B4-BE49-F238E27FC236}">
                  <a16:creationId xmlns:a16="http://schemas.microsoft.com/office/drawing/2014/main" id="{017BB754-86F5-40E1-941F-06762EB0C717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34;p57">
              <a:extLst>
                <a:ext uri="{FF2B5EF4-FFF2-40B4-BE49-F238E27FC236}">
                  <a16:creationId xmlns:a16="http://schemas.microsoft.com/office/drawing/2014/main" id="{8A8FA976-C644-413D-8746-15614AF4D5D3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35;p57">
              <a:extLst>
                <a:ext uri="{FF2B5EF4-FFF2-40B4-BE49-F238E27FC236}">
                  <a16:creationId xmlns:a16="http://schemas.microsoft.com/office/drawing/2014/main" id="{FBD7F9F5-75F6-438D-B8EA-CF57520EBD50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36;p57">
              <a:extLst>
                <a:ext uri="{FF2B5EF4-FFF2-40B4-BE49-F238E27FC236}">
                  <a16:creationId xmlns:a16="http://schemas.microsoft.com/office/drawing/2014/main" id="{5019ACED-7039-49EE-804F-50FF4E76139D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37;p57">
              <a:extLst>
                <a:ext uri="{FF2B5EF4-FFF2-40B4-BE49-F238E27FC236}">
                  <a16:creationId xmlns:a16="http://schemas.microsoft.com/office/drawing/2014/main" id="{A6CF2376-B843-4A88-A412-DB4C7FA33F0F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38;p57">
              <a:extLst>
                <a:ext uri="{FF2B5EF4-FFF2-40B4-BE49-F238E27FC236}">
                  <a16:creationId xmlns:a16="http://schemas.microsoft.com/office/drawing/2014/main" id="{C0197AFF-32CD-4100-A5CD-49A69207F8D5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39;p57">
              <a:extLst>
                <a:ext uri="{FF2B5EF4-FFF2-40B4-BE49-F238E27FC236}">
                  <a16:creationId xmlns:a16="http://schemas.microsoft.com/office/drawing/2014/main" id="{DB7901ED-A9BA-4E90-9FC8-159C061923C0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40;p57">
              <a:extLst>
                <a:ext uri="{FF2B5EF4-FFF2-40B4-BE49-F238E27FC236}">
                  <a16:creationId xmlns:a16="http://schemas.microsoft.com/office/drawing/2014/main" id="{FACE4245-0B39-41F7-B404-4502E0F43947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41;p57">
              <a:extLst>
                <a:ext uri="{FF2B5EF4-FFF2-40B4-BE49-F238E27FC236}">
                  <a16:creationId xmlns:a16="http://schemas.microsoft.com/office/drawing/2014/main" id="{31DCF4E7-4E21-4E49-ABE9-0CF03472321D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42;p57">
              <a:extLst>
                <a:ext uri="{FF2B5EF4-FFF2-40B4-BE49-F238E27FC236}">
                  <a16:creationId xmlns:a16="http://schemas.microsoft.com/office/drawing/2014/main" id="{B1B3774F-787E-4AB9-86DB-D17BD6B4C00A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43;p57">
              <a:extLst>
                <a:ext uri="{FF2B5EF4-FFF2-40B4-BE49-F238E27FC236}">
                  <a16:creationId xmlns:a16="http://schemas.microsoft.com/office/drawing/2014/main" id="{828CAAEC-36BB-4AC9-8E2F-530DC81308A7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" sz="1800" dirty="0">
                <a:solidFill>
                  <a:schemeClr val="dk1"/>
                </a:solidFill>
              </a:rPr>
              <a:t>1. Kondisi </a:t>
            </a:r>
            <a:r>
              <a:rPr lang="en-ID" sz="1800" dirty="0" err="1">
                <a:solidFill>
                  <a:schemeClr val="dk1"/>
                </a:solidFill>
              </a:rPr>
              <a:t>pandemi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menuntut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adaptasi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kebiasaan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baru</a:t>
            </a:r>
            <a:r>
              <a:rPr lang="en-ID" sz="1800" dirty="0">
                <a:solidFill>
                  <a:schemeClr val="dk1"/>
                </a:solidFill>
              </a:rPr>
              <a:t>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2. Pembangunan era </a:t>
            </a:r>
            <a:r>
              <a:rPr lang="en-US" sz="1800" dirty="0" err="1"/>
              <a:t>digitalisasi</a:t>
            </a:r>
            <a:r>
              <a:rPr lang="en-US" sz="1800" dirty="0"/>
              <a:t> di Indonesia.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3. Tenaga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WFH.</a:t>
            </a:r>
          </a:p>
          <a:p>
            <a:pPr marL="1492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 dirty="0"/>
              <a:t>4.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kejahatan</a:t>
            </a:r>
            <a:r>
              <a:rPr lang="en-US" sz="1800" dirty="0"/>
              <a:t> </a:t>
            </a:r>
            <a:r>
              <a:rPr lang="en-US" sz="1800"/>
              <a:t>meningkat</a:t>
            </a:r>
            <a:endParaRPr sz="1800"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Ekonomi</a:t>
            </a:r>
            <a:endParaRPr sz="2800"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Kode</a:t>
            </a:r>
            <a:r>
              <a:rPr lang="en-US" dirty="0"/>
              <a:t> promo,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, voucher</a:t>
            </a:r>
            <a:endParaRPr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Efisien</a:t>
            </a:r>
            <a:endParaRPr sz="2800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lama</a:t>
            </a:r>
            <a:endParaRPr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Aman</a:t>
            </a:r>
            <a:endParaRPr sz="28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Mudah</a:t>
            </a:r>
            <a:endParaRPr sz="2800" dirty="0"/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, user friendly</a:t>
            </a:r>
            <a:endParaRPr dirty="0"/>
          </a:p>
        </p:txBody>
      </p:sp>
      <p:sp>
        <p:nvSpPr>
          <p:cNvPr id="18" name="Google Shape;252;p28">
            <a:extLst>
              <a:ext uri="{FF2B5EF4-FFF2-40B4-BE49-F238E27FC236}">
                <a16:creationId xmlns:a16="http://schemas.microsoft.com/office/drawing/2014/main" id="{B579DA15-6C5E-4C7D-9004-46D757373FC8}"/>
              </a:ext>
            </a:extLst>
          </p:cNvPr>
          <p:cNvSpPr txBox="1">
            <a:spLocks/>
          </p:cNvSpPr>
          <p:nvPr/>
        </p:nvSpPr>
        <p:spPr>
          <a:xfrm>
            <a:off x="511445" y="238738"/>
            <a:ext cx="8206352" cy="56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ID" sz="3200" dirty="0" err="1"/>
              <a:t>Tujuan</a:t>
            </a:r>
            <a:endParaRPr lang="en-ID" sz="3200" dirty="0"/>
          </a:p>
        </p:txBody>
      </p:sp>
      <p:sp>
        <p:nvSpPr>
          <p:cNvPr id="20" name="Google Shape;1259;p49">
            <a:extLst>
              <a:ext uri="{FF2B5EF4-FFF2-40B4-BE49-F238E27FC236}">
                <a16:creationId xmlns:a16="http://schemas.microsoft.com/office/drawing/2014/main" id="{D7B6622D-1B82-46DE-B871-C96FA00DA61A}"/>
              </a:ext>
            </a:extLst>
          </p:cNvPr>
          <p:cNvSpPr/>
          <p:nvPr/>
        </p:nvSpPr>
        <p:spPr>
          <a:xfrm>
            <a:off x="1530712" y="1590945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330;p49">
            <a:extLst>
              <a:ext uri="{FF2B5EF4-FFF2-40B4-BE49-F238E27FC236}">
                <a16:creationId xmlns:a16="http://schemas.microsoft.com/office/drawing/2014/main" id="{52573BA7-064C-4D44-87B3-2DB5090675C4}"/>
              </a:ext>
            </a:extLst>
          </p:cNvPr>
          <p:cNvGrpSpPr/>
          <p:nvPr/>
        </p:nvGrpSpPr>
        <p:grpSpPr>
          <a:xfrm>
            <a:off x="1651661" y="1812129"/>
            <a:ext cx="532437" cy="477429"/>
            <a:chOff x="1913012" y="2764940"/>
            <a:chExt cx="417523" cy="374252"/>
          </a:xfrm>
        </p:grpSpPr>
        <p:sp>
          <p:nvSpPr>
            <p:cNvPr id="22" name="Google Shape;1331;p49">
              <a:extLst>
                <a:ext uri="{FF2B5EF4-FFF2-40B4-BE49-F238E27FC236}">
                  <a16:creationId xmlns:a16="http://schemas.microsoft.com/office/drawing/2014/main" id="{61C35FF4-1490-40F2-9521-F094F9DEDE93}"/>
                </a:ext>
              </a:extLst>
            </p:cNvPr>
            <p:cNvSpPr/>
            <p:nvPr/>
          </p:nvSpPr>
          <p:spPr>
            <a:xfrm>
              <a:off x="2010693" y="2813676"/>
              <a:ext cx="285214" cy="163494"/>
            </a:xfrm>
            <a:custGeom>
              <a:avLst/>
              <a:gdLst/>
              <a:ahLst/>
              <a:cxnLst/>
              <a:rect l="l" t="t" r="r" b="b"/>
              <a:pathLst>
                <a:path w="10856" h="6223" extrusionOk="0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9">
              <a:extLst>
                <a:ext uri="{FF2B5EF4-FFF2-40B4-BE49-F238E27FC236}">
                  <a16:creationId xmlns:a16="http://schemas.microsoft.com/office/drawing/2014/main" id="{584EA2AB-0725-4940-8BF6-B0C003B46D1C}"/>
                </a:ext>
              </a:extLst>
            </p:cNvPr>
            <p:cNvSpPr/>
            <p:nvPr/>
          </p:nvSpPr>
          <p:spPr>
            <a:xfrm>
              <a:off x="2022174" y="3062529"/>
              <a:ext cx="89694" cy="76663"/>
            </a:xfrm>
            <a:custGeom>
              <a:avLst/>
              <a:gdLst/>
              <a:ahLst/>
              <a:cxnLst/>
              <a:rect l="l" t="t" r="r" b="b"/>
              <a:pathLst>
                <a:path w="3414" h="2918" extrusionOk="0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9">
              <a:extLst>
                <a:ext uri="{FF2B5EF4-FFF2-40B4-BE49-F238E27FC236}">
                  <a16:creationId xmlns:a16="http://schemas.microsoft.com/office/drawing/2014/main" id="{706E4B7A-A285-4CB6-88C8-8ED64B3ED5F1}"/>
                </a:ext>
              </a:extLst>
            </p:cNvPr>
            <p:cNvSpPr/>
            <p:nvPr/>
          </p:nvSpPr>
          <p:spPr>
            <a:xfrm>
              <a:off x="2050233" y="3083284"/>
              <a:ext cx="40670" cy="34969"/>
            </a:xfrm>
            <a:custGeom>
              <a:avLst/>
              <a:gdLst/>
              <a:ahLst/>
              <a:cxnLst/>
              <a:rect l="l" t="t" r="r" b="b"/>
              <a:pathLst>
                <a:path w="1548" h="1331" extrusionOk="0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9">
              <a:extLst>
                <a:ext uri="{FF2B5EF4-FFF2-40B4-BE49-F238E27FC236}">
                  <a16:creationId xmlns:a16="http://schemas.microsoft.com/office/drawing/2014/main" id="{26A9B900-33FD-4D15-9B0C-855D5B3814F4}"/>
                </a:ext>
              </a:extLst>
            </p:cNvPr>
            <p:cNvSpPr/>
            <p:nvPr/>
          </p:nvSpPr>
          <p:spPr>
            <a:xfrm>
              <a:off x="2174344" y="3062529"/>
              <a:ext cx="89668" cy="76663"/>
            </a:xfrm>
            <a:custGeom>
              <a:avLst/>
              <a:gdLst/>
              <a:ahLst/>
              <a:cxnLst/>
              <a:rect l="l" t="t" r="r" b="b"/>
              <a:pathLst>
                <a:path w="3413" h="2918" extrusionOk="0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9">
              <a:extLst>
                <a:ext uri="{FF2B5EF4-FFF2-40B4-BE49-F238E27FC236}">
                  <a16:creationId xmlns:a16="http://schemas.microsoft.com/office/drawing/2014/main" id="{84130400-53AE-4B68-AB17-B01CC5AAEBE5}"/>
                </a:ext>
              </a:extLst>
            </p:cNvPr>
            <p:cNvSpPr/>
            <p:nvPr/>
          </p:nvSpPr>
          <p:spPr>
            <a:xfrm>
              <a:off x="2202219" y="3083284"/>
              <a:ext cx="40854" cy="34969"/>
            </a:xfrm>
            <a:custGeom>
              <a:avLst/>
              <a:gdLst/>
              <a:ahLst/>
              <a:cxnLst/>
              <a:rect l="l" t="t" r="r" b="b"/>
              <a:pathLst>
                <a:path w="1555" h="1331" extrusionOk="0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9">
              <a:extLst>
                <a:ext uri="{FF2B5EF4-FFF2-40B4-BE49-F238E27FC236}">
                  <a16:creationId xmlns:a16="http://schemas.microsoft.com/office/drawing/2014/main" id="{402A144C-C7FF-4AEE-AB4A-90C81559204A}"/>
                </a:ext>
              </a:extLst>
            </p:cNvPr>
            <p:cNvSpPr/>
            <p:nvPr/>
          </p:nvSpPr>
          <p:spPr>
            <a:xfrm>
              <a:off x="1995376" y="2792632"/>
              <a:ext cx="335158" cy="174975"/>
            </a:xfrm>
            <a:custGeom>
              <a:avLst/>
              <a:gdLst/>
              <a:ahLst/>
              <a:cxnLst/>
              <a:rect l="l" t="t" r="r" b="b"/>
              <a:pathLst>
                <a:path w="12757" h="6660" extrusionOk="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9">
              <a:extLst>
                <a:ext uri="{FF2B5EF4-FFF2-40B4-BE49-F238E27FC236}">
                  <a16:creationId xmlns:a16="http://schemas.microsoft.com/office/drawing/2014/main" id="{4EDABD16-F54A-423E-A7AD-9511A9989074}"/>
                </a:ext>
              </a:extLst>
            </p:cNvPr>
            <p:cNvSpPr/>
            <p:nvPr/>
          </p:nvSpPr>
          <p:spPr>
            <a:xfrm>
              <a:off x="2273654" y="2792632"/>
              <a:ext cx="56696" cy="174975"/>
            </a:xfrm>
            <a:custGeom>
              <a:avLst/>
              <a:gdLst/>
              <a:ahLst/>
              <a:cxnLst/>
              <a:rect l="l" t="t" r="r" b="b"/>
              <a:pathLst>
                <a:path w="2158" h="6660" extrusionOk="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9">
              <a:extLst>
                <a:ext uri="{FF2B5EF4-FFF2-40B4-BE49-F238E27FC236}">
                  <a16:creationId xmlns:a16="http://schemas.microsoft.com/office/drawing/2014/main" id="{0B9F5E1B-B188-41DE-9369-7DD624E1DFEE}"/>
                </a:ext>
              </a:extLst>
            </p:cNvPr>
            <p:cNvSpPr/>
            <p:nvPr/>
          </p:nvSpPr>
          <p:spPr>
            <a:xfrm>
              <a:off x="1913012" y="2764940"/>
              <a:ext cx="412610" cy="236006"/>
            </a:xfrm>
            <a:custGeom>
              <a:avLst/>
              <a:gdLst/>
              <a:ahLst/>
              <a:cxnLst/>
              <a:rect l="l" t="t" r="r" b="b"/>
              <a:pathLst>
                <a:path w="15705" h="8983" extrusionOk="0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9">
              <a:extLst>
                <a:ext uri="{FF2B5EF4-FFF2-40B4-BE49-F238E27FC236}">
                  <a16:creationId xmlns:a16="http://schemas.microsoft.com/office/drawing/2014/main" id="{DEF62DB3-35A4-4825-939C-9B470295C113}"/>
                </a:ext>
              </a:extLst>
            </p:cNvPr>
            <p:cNvSpPr/>
            <p:nvPr/>
          </p:nvSpPr>
          <p:spPr>
            <a:xfrm>
              <a:off x="2026903" y="2967580"/>
              <a:ext cx="299270" cy="33182"/>
            </a:xfrm>
            <a:custGeom>
              <a:avLst/>
              <a:gdLst/>
              <a:ahLst/>
              <a:cxnLst/>
              <a:rect l="l" t="t" r="r" b="b"/>
              <a:pathLst>
                <a:path w="11391" h="1263" extrusionOk="0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9">
              <a:extLst>
                <a:ext uri="{FF2B5EF4-FFF2-40B4-BE49-F238E27FC236}">
                  <a16:creationId xmlns:a16="http://schemas.microsoft.com/office/drawing/2014/main" id="{62B995BF-DC04-46A2-B178-452F084294ED}"/>
                </a:ext>
              </a:extLst>
            </p:cNvPr>
            <p:cNvSpPr/>
            <p:nvPr/>
          </p:nvSpPr>
          <p:spPr>
            <a:xfrm>
              <a:off x="1994483" y="2978326"/>
              <a:ext cx="287027" cy="92427"/>
            </a:xfrm>
            <a:custGeom>
              <a:avLst/>
              <a:gdLst/>
              <a:ahLst/>
              <a:cxnLst/>
              <a:rect l="l" t="t" r="r" b="b"/>
              <a:pathLst>
                <a:path w="10925" h="3518" extrusionOk="0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9">
              <a:extLst>
                <a:ext uri="{FF2B5EF4-FFF2-40B4-BE49-F238E27FC236}">
                  <a16:creationId xmlns:a16="http://schemas.microsoft.com/office/drawing/2014/main" id="{DD44F704-9ED8-47FF-809A-724E960C91C4}"/>
                </a:ext>
              </a:extLst>
            </p:cNvPr>
            <p:cNvSpPr/>
            <p:nvPr/>
          </p:nvSpPr>
          <p:spPr>
            <a:xfrm>
              <a:off x="2003757" y="3021518"/>
              <a:ext cx="277569" cy="49235"/>
            </a:xfrm>
            <a:custGeom>
              <a:avLst/>
              <a:gdLst/>
              <a:ahLst/>
              <a:cxnLst/>
              <a:rect l="l" t="t" r="r" b="b"/>
              <a:pathLst>
                <a:path w="10565" h="1874" extrusionOk="0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9">
              <a:extLst>
                <a:ext uri="{FF2B5EF4-FFF2-40B4-BE49-F238E27FC236}">
                  <a16:creationId xmlns:a16="http://schemas.microsoft.com/office/drawing/2014/main" id="{A023FA8C-2BA5-42C8-898A-DD11A5CEFCA4}"/>
                </a:ext>
              </a:extLst>
            </p:cNvPr>
            <p:cNvSpPr/>
            <p:nvPr/>
          </p:nvSpPr>
          <p:spPr>
            <a:xfrm>
              <a:off x="2020361" y="2978326"/>
              <a:ext cx="38463" cy="32841"/>
            </a:xfrm>
            <a:custGeom>
              <a:avLst/>
              <a:gdLst/>
              <a:ahLst/>
              <a:cxnLst/>
              <a:rect l="l" t="t" r="r" b="b"/>
              <a:pathLst>
                <a:path w="1464" h="1250" extrusionOk="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61;p49">
            <a:extLst>
              <a:ext uri="{FF2B5EF4-FFF2-40B4-BE49-F238E27FC236}">
                <a16:creationId xmlns:a16="http://schemas.microsoft.com/office/drawing/2014/main" id="{88009492-9B11-4083-ACF5-D6D4B7652453}"/>
              </a:ext>
            </a:extLst>
          </p:cNvPr>
          <p:cNvSpPr/>
          <p:nvPr/>
        </p:nvSpPr>
        <p:spPr>
          <a:xfrm>
            <a:off x="5012599" y="1596325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62;p49">
            <a:extLst>
              <a:ext uri="{FF2B5EF4-FFF2-40B4-BE49-F238E27FC236}">
                <a16:creationId xmlns:a16="http://schemas.microsoft.com/office/drawing/2014/main" id="{5B190F09-1F2F-488F-A361-6EDD99AF6E1E}"/>
              </a:ext>
            </a:extLst>
          </p:cNvPr>
          <p:cNvGrpSpPr/>
          <p:nvPr/>
        </p:nvGrpSpPr>
        <p:grpSpPr>
          <a:xfrm>
            <a:off x="5186238" y="1808369"/>
            <a:ext cx="493607" cy="492411"/>
            <a:chOff x="1414990" y="2289671"/>
            <a:chExt cx="387073" cy="385996"/>
          </a:xfrm>
        </p:grpSpPr>
        <p:sp>
          <p:nvSpPr>
            <p:cNvPr id="44" name="Google Shape;1263;p49">
              <a:extLst>
                <a:ext uri="{FF2B5EF4-FFF2-40B4-BE49-F238E27FC236}">
                  <a16:creationId xmlns:a16="http://schemas.microsoft.com/office/drawing/2014/main" id="{184F3AEC-F20F-4221-AB30-385B129FE79B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4;p49">
              <a:extLst>
                <a:ext uri="{FF2B5EF4-FFF2-40B4-BE49-F238E27FC236}">
                  <a16:creationId xmlns:a16="http://schemas.microsoft.com/office/drawing/2014/main" id="{ABEE8419-9C5A-4D5F-A074-BD3D23517382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5;p49">
              <a:extLst>
                <a:ext uri="{FF2B5EF4-FFF2-40B4-BE49-F238E27FC236}">
                  <a16:creationId xmlns:a16="http://schemas.microsoft.com/office/drawing/2014/main" id="{37BF5B75-4F90-4D9E-8304-D23FD8A26AA6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6;p49">
              <a:extLst>
                <a:ext uri="{FF2B5EF4-FFF2-40B4-BE49-F238E27FC236}">
                  <a16:creationId xmlns:a16="http://schemas.microsoft.com/office/drawing/2014/main" id="{DB10582C-803E-4485-97C1-26AD5DFC8234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7;p49">
              <a:extLst>
                <a:ext uri="{FF2B5EF4-FFF2-40B4-BE49-F238E27FC236}">
                  <a16:creationId xmlns:a16="http://schemas.microsoft.com/office/drawing/2014/main" id="{AD7229A5-9110-4926-A5DC-44479D304687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8;p49">
              <a:extLst>
                <a:ext uri="{FF2B5EF4-FFF2-40B4-BE49-F238E27FC236}">
                  <a16:creationId xmlns:a16="http://schemas.microsoft.com/office/drawing/2014/main" id="{95E6F082-FFCB-4643-9C2E-340C06F70F60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9;p49">
              <a:extLst>
                <a:ext uri="{FF2B5EF4-FFF2-40B4-BE49-F238E27FC236}">
                  <a16:creationId xmlns:a16="http://schemas.microsoft.com/office/drawing/2014/main" id="{AF224227-9AB4-46A4-9C60-FBC7CEB5E914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0;p49">
              <a:extLst>
                <a:ext uri="{FF2B5EF4-FFF2-40B4-BE49-F238E27FC236}">
                  <a16:creationId xmlns:a16="http://schemas.microsoft.com/office/drawing/2014/main" id="{9B94CA05-00BB-4856-AC7F-17EB55ADDA30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1;p49">
              <a:extLst>
                <a:ext uri="{FF2B5EF4-FFF2-40B4-BE49-F238E27FC236}">
                  <a16:creationId xmlns:a16="http://schemas.microsoft.com/office/drawing/2014/main" id="{57B9E896-4324-42BD-9ED4-72FA19797F60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2;p49">
              <a:extLst>
                <a:ext uri="{FF2B5EF4-FFF2-40B4-BE49-F238E27FC236}">
                  <a16:creationId xmlns:a16="http://schemas.microsoft.com/office/drawing/2014/main" id="{BAEEB87C-8BF2-42C0-BD61-D014603A3466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3;p49">
              <a:extLst>
                <a:ext uri="{FF2B5EF4-FFF2-40B4-BE49-F238E27FC236}">
                  <a16:creationId xmlns:a16="http://schemas.microsoft.com/office/drawing/2014/main" id="{51C6F81F-4262-4E7D-ABA9-8705BDF0D43E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4;p49">
              <a:extLst>
                <a:ext uri="{FF2B5EF4-FFF2-40B4-BE49-F238E27FC236}">
                  <a16:creationId xmlns:a16="http://schemas.microsoft.com/office/drawing/2014/main" id="{93C791C1-9625-4B02-AD5E-7CA76EDF7D3C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5;p49">
              <a:extLst>
                <a:ext uri="{FF2B5EF4-FFF2-40B4-BE49-F238E27FC236}">
                  <a16:creationId xmlns:a16="http://schemas.microsoft.com/office/drawing/2014/main" id="{CD8972C3-3BE9-4428-93F5-8FFDB6123D16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6;p49">
              <a:extLst>
                <a:ext uri="{FF2B5EF4-FFF2-40B4-BE49-F238E27FC236}">
                  <a16:creationId xmlns:a16="http://schemas.microsoft.com/office/drawing/2014/main" id="{E163A89A-D792-475B-88DB-6DCE67DCC957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7;p49">
              <a:extLst>
                <a:ext uri="{FF2B5EF4-FFF2-40B4-BE49-F238E27FC236}">
                  <a16:creationId xmlns:a16="http://schemas.microsoft.com/office/drawing/2014/main" id="{9893ECEC-982A-4FA2-8904-E028CDCE4B14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;p49">
              <a:extLst>
                <a:ext uri="{FF2B5EF4-FFF2-40B4-BE49-F238E27FC236}">
                  <a16:creationId xmlns:a16="http://schemas.microsoft.com/office/drawing/2014/main" id="{5E7C0C52-D4AF-4AA5-AAF6-57C2ECCD78A1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;p49">
              <a:extLst>
                <a:ext uri="{FF2B5EF4-FFF2-40B4-BE49-F238E27FC236}">
                  <a16:creationId xmlns:a16="http://schemas.microsoft.com/office/drawing/2014/main" id="{E18A8416-6662-448C-AEFB-0A68AF189698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;p49">
              <a:extLst>
                <a:ext uri="{FF2B5EF4-FFF2-40B4-BE49-F238E27FC236}">
                  <a16:creationId xmlns:a16="http://schemas.microsoft.com/office/drawing/2014/main" id="{BC1D4CA0-E56C-493A-B45D-3F91780B3425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56;p49">
            <a:extLst>
              <a:ext uri="{FF2B5EF4-FFF2-40B4-BE49-F238E27FC236}">
                <a16:creationId xmlns:a16="http://schemas.microsoft.com/office/drawing/2014/main" id="{7F239D26-74B8-433C-A601-125530584701}"/>
              </a:ext>
            </a:extLst>
          </p:cNvPr>
          <p:cNvSpPr/>
          <p:nvPr/>
        </p:nvSpPr>
        <p:spPr>
          <a:xfrm>
            <a:off x="3295589" y="1593921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9284;p70">
            <a:extLst>
              <a:ext uri="{FF2B5EF4-FFF2-40B4-BE49-F238E27FC236}">
                <a16:creationId xmlns:a16="http://schemas.microsoft.com/office/drawing/2014/main" id="{1DB54FC3-00BD-4418-A28E-9511447A7565}"/>
              </a:ext>
            </a:extLst>
          </p:cNvPr>
          <p:cNvGrpSpPr/>
          <p:nvPr/>
        </p:nvGrpSpPr>
        <p:grpSpPr>
          <a:xfrm>
            <a:off x="3466072" y="1740150"/>
            <a:ext cx="507901" cy="546589"/>
            <a:chOff x="4023785" y="1970407"/>
            <a:chExt cx="288807" cy="355377"/>
          </a:xfrm>
        </p:grpSpPr>
        <p:sp>
          <p:nvSpPr>
            <p:cNvPr id="74" name="Google Shape;9285;p70">
              <a:extLst>
                <a:ext uri="{FF2B5EF4-FFF2-40B4-BE49-F238E27FC236}">
                  <a16:creationId xmlns:a16="http://schemas.microsoft.com/office/drawing/2014/main" id="{246D6603-04B9-4800-AD09-A9C455377A8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86;p70">
              <a:extLst>
                <a:ext uri="{FF2B5EF4-FFF2-40B4-BE49-F238E27FC236}">
                  <a16:creationId xmlns:a16="http://schemas.microsoft.com/office/drawing/2014/main" id="{D9FC3A11-A737-47C3-B1C7-3F07A725787F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87;p70">
              <a:extLst>
                <a:ext uri="{FF2B5EF4-FFF2-40B4-BE49-F238E27FC236}">
                  <a16:creationId xmlns:a16="http://schemas.microsoft.com/office/drawing/2014/main" id="{165C63B3-19E1-42E9-B8B8-AAFD23865FDE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88;p70">
              <a:extLst>
                <a:ext uri="{FF2B5EF4-FFF2-40B4-BE49-F238E27FC236}">
                  <a16:creationId xmlns:a16="http://schemas.microsoft.com/office/drawing/2014/main" id="{29E79289-93D5-4768-892C-0DA8FB6E59D8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89;p70">
              <a:extLst>
                <a:ext uri="{FF2B5EF4-FFF2-40B4-BE49-F238E27FC236}">
                  <a16:creationId xmlns:a16="http://schemas.microsoft.com/office/drawing/2014/main" id="{78FCA49A-03B1-4072-963A-338F07AE183F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90;p70">
              <a:extLst>
                <a:ext uri="{FF2B5EF4-FFF2-40B4-BE49-F238E27FC236}">
                  <a16:creationId xmlns:a16="http://schemas.microsoft.com/office/drawing/2014/main" id="{3290CF72-3AD1-4497-9C5A-B5547F589FF7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91;p70">
              <a:extLst>
                <a:ext uri="{FF2B5EF4-FFF2-40B4-BE49-F238E27FC236}">
                  <a16:creationId xmlns:a16="http://schemas.microsoft.com/office/drawing/2014/main" id="{DE084501-2052-47BB-9114-7EF754478E52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92;p70">
              <a:extLst>
                <a:ext uri="{FF2B5EF4-FFF2-40B4-BE49-F238E27FC236}">
                  <a16:creationId xmlns:a16="http://schemas.microsoft.com/office/drawing/2014/main" id="{BFD7FD85-ED33-440E-BF49-3706A827868A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93;p70">
              <a:extLst>
                <a:ext uri="{FF2B5EF4-FFF2-40B4-BE49-F238E27FC236}">
                  <a16:creationId xmlns:a16="http://schemas.microsoft.com/office/drawing/2014/main" id="{87449E2D-813F-46FD-BBEA-DB2C0D1D1E8C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94;p70">
              <a:extLst>
                <a:ext uri="{FF2B5EF4-FFF2-40B4-BE49-F238E27FC236}">
                  <a16:creationId xmlns:a16="http://schemas.microsoft.com/office/drawing/2014/main" id="{4F1EF17A-25B0-4159-A631-6193104263DD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95;p70">
              <a:extLst>
                <a:ext uri="{FF2B5EF4-FFF2-40B4-BE49-F238E27FC236}">
                  <a16:creationId xmlns:a16="http://schemas.microsoft.com/office/drawing/2014/main" id="{CF3E3185-F713-4EF1-BE2D-C36E63658EFC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296;p70">
              <a:extLst>
                <a:ext uri="{FF2B5EF4-FFF2-40B4-BE49-F238E27FC236}">
                  <a16:creationId xmlns:a16="http://schemas.microsoft.com/office/drawing/2014/main" id="{D8DFAC98-59A0-45B6-95D6-F17EF97CD210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297;p70">
              <a:extLst>
                <a:ext uri="{FF2B5EF4-FFF2-40B4-BE49-F238E27FC236}">
                  <a16:creationId xmlns:a16="http://schemas.microsoft.com/office/drawing/2014/main" id="{CB1E0919-3FBD-4A54-AAC8-71D07DBC00A3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298;p70">
              <a:extLst>
                <a:ext uri="{FF2B5EF4-FFF2-40B4-BE49-F238E27FC236}">
                  <a16:creationId xmlns:a16="http://schemas.microsoft.com/office/drawing/2014/main" id="{9006CB03-A38A-44C3-AF36-117D49FDFF85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99;p70">
              <a:extLst>
                <a:ext uri="{FF2B5EF4-FFF2-40B4-BE49-F238E27FC236}">
                  <a16:creationId xmlns:a16="http://schemas.microsoft.com/office/drawing/2014/main" id="{16CE4C6A-7A84-44D7-9CF7-A98856810505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300;p70">
              <a:extLst>
                <a:ext uri="{FF2B5EF4-FFF2-40B4-BE49-F238E27FC236}">
                  <a16:creationId xmlns:a16="http://schemas.microsoft.com/office/drawing/2014/main" id="{91528B89-D90A-487B-B0BD-0BAA02445786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01;p70">
              <a:extLst>
                <a:ext uri="{FF2B5EF4-FFF2-40B4-BE49-F238E27FC236}">
                  <a16:creationId xmlns:a16="http://schemas.microsoft.com/office/drawing/2014/main" id="{BCFDE2CE-1625-4D62-B961-42F995DF6A61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302;p70">
              <a:extLst>
                <a:ext uri="{FF2B5EF4-FFF2-40B4-BE49-F238E27FC236}">
                  <a16:creationId xmlns:a16="http://schemas.microsoft.com/office/drawing/2014/main" id="{02647B45-4283-4E0A-8703-1369E3CF6CA8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303;p70">
              <a:extLst>
                <a:ext uri="{FF2B5EF4-FFF2-40B4-BE49-F238E27FC236}">
                  <a16:creationId xmlns:a16="http://schemas.microsoft.com/office/drawing/2014/main" id="{6C2ACDCC-DD0F-40BB-A2B5-78A24A485733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04;p70">
              <a:extLst>
                <a:ext uri="{FF2B5EF4-FFF2-40B4-BE49-F238E27FC236}">
                  <a16:creationId xmlns:a16="http://schemas.microsoft.com/office/drawing/2014/main" id="{ECFF6F48-66EB-4C69-8A47-9C392E3A69DD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1256;p49">
            <a:extLst>
              <a:ext uri="{FF2B5EF4-FFF2-40B4-BE49-F238E27FC236}">
                <a16:creationId xmlns:a16="http://schemas.microsoft.com/office/drawing/2014/main" id="{3284994B-0E5D-4312-AA6F-2521D2F47508}"/>
              </a:ext>
            </a:extLst>
          </p:cNvPr>
          <p:cNvSpPr/>
          <p:nvPr/>
        </p:nvSpPr>
        <p:spPr>
          <a:xfrm>
            <a:off x="6734689" y="1593921"/>
            <a:ext cx="840886" cy="8411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1281;p49">
            <a:extLst>
              <a:ext uri="{FF2B5EF4-FFF2-40B4-BE49-F238E27FC236}">
                <a16:creationId xmlns:a16="http://schemas.microsoft.com/office/drawing/2014/main" id="{A204CB33-5E28-42FF-B7E6-ABFA0AF0DBEA}"/>
              </a:ext>
            </a:extLst>
          </p:cNvPr>
          <p:cNvGrpSpPr/>
          <p:nvPr/>
        </p:nvGrpSpPr>
        <p:grpSpPr>
          <a:xfrm>
            <a:off x="6899650" y="1795140"/>
            <a:ext cx="499201" cy="472167"/>
            <a:chOff x="6863329" y="2297710"/>
            <a:chExt cx="391460" cy="370127"/>
          </a:xfrm>
        </p:grpSpPr>
        <p:sp>
          <p:nvSpPr>
            <p:cNvPr id="96" name="Google Shape;1282;p49">
              <a:extLst>
                <a:ext uri="{FF2B5EF4-FFF2-40B4-BE49-F238E27FC236}">
                  <a16:creationId xmlns:a16="http://schemas.microsoft.com/office/drawing/2014/main" id="{CBC57450-463D-4836-9A89-58006A565F75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3;p49">
              <a:extLst>
                <a:ext uri="{FF2B5EF4-FFF2-40B4-BE49-F238E27FC236}">
                  <a16:creationId xmlns:a16="http://schemas.microsoft.com/office/drawing/2014/main" id="{854D5CAB-3B08-47D8-8A4F-8F5FCB83A195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4;p49">
              <a:extLst>
                <a:ext uri="{FF2B5EF4-FFF2-40B4-BE49-F238E27FC236}">
                  <a16:creationId xmlns:a16="http://schemas.microsoft.com/office/drawing/2014/main" id="{F8A72EAF-0BC5-4507-ACCE-0A5D7426F475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5;p49">
              <a:extLst>
                <a:ext uri="{FF2B5EF4-FFF2-40B4-BE49-F238E27FC236}">
                  <a16:creationId xmlns:a16="http://schemas.microsoft.com/office/drawing/2014/main" id="{7C8954DB-E9F3-4F9C-B509-DD073EEE8225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6;p49">
              <a:extLst>
                <a:ext uri="{FF2B5EF4-FFF2-40B4-BE49-F238E27FC236}">
                  <a16:creationId xmlns:a16="http://schemas.microsoft.com/office/drawing/2014/main" id="{4A73D252-CED7-440A-8F12-583312EFD64D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7;p49">
              <a:extLst>
                <a:ext uri="{FF2B5EF4-FFF2-40B4-BE49-F238E27FC236}">
                  <a16:creationId xmlns:a16="http://schemas.microsoft.com/office/drawing/2014/main" id="{D42EF6D1-BEE8-41E7-AE3C-F1DEB5A5EC33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8;p49">
              <a:extLst>
                <a:ext uri="{FF2B5EF4-FFF2-40B4-BE49-F238E27FC236}">
                  <a16:creationId xmlns:a16="http://schemas.microsoft.com/office/drawing/2014/main" id="{D7855999-A1C0-4A64-93CE-2952717856F7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9;p49">
              <a:extLst>
                <a:ext uri="{FF2B5EF4-FFF2-40B4-BE49-F238E27FC236}">
                  <a16:creationId xmlns:a16="http://schemas.microsoft.com/office/drawing/2014/main" id="{F53FFA3A-5A81-408E-83CB-EF4B21540E30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0;p49">
              <a:extLst>
                <a:ext uri="{FF2B5EF4-FFF2-40B4-BE49-F238E27FC236}">
                  <a16:creationId xmlns:a16="http://schemas.microsoft.com/office/drawing/2014/main" id="{8DC71E5E-1DBB-45FD-9DFD-F8BEECBBA022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Flowchart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 rot="10800000" flipH="1">
            <a:off x="5014784" y="3032099"/>
            <a:ext cx="5423326" cy="4222802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6806954" y="2742907"/>
            <a:ext cx="2887452" cy="3095825"/>
            <a:chOff x="886600" y="1400288"/>
            <a:chExt cx="3137921" cy="3359131"/>
          </a:xfrm>
        </p:grpSpPr>
        <p:grpSp>
          <p:nvGrpSpPr>
            <p:cNvPr id="282" name="Google Shape;282;p30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30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89" name="Google Shape;289;p30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0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0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0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" name="Google Shape;293;p30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710" name="Google Shape;710;p38"/>
          <p:cNvGrpSpPr/>
          <p:nvPr/>
        </p:nvGrpSpPr>
        <p:grpSpPr>
          <a:xfrm>
            <a:off x="7011408" y="1698641"/>
            <a:ext cx="2901684" cy="3444859"/>
            <a:chOff x="3382878" y="1614602"/>
            <a:chExt cx="2378258" cy="2959957"/>
          </a:xfrm>
        </p:grpSpPr>
        <p:grpSp>
          <p:nvGrpSpPr>
            <p:cNvPr id="711" name="Google Shape;711;p38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2" name="Google Shape;712;p38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721;p38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2" name="Google Shape;722;p38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8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8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8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8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8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8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8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8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8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8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8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8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36" name="Google Shape;736;p38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8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8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8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8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8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p38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8" name="Google Shape;758;p38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59" name="Google Shape;759;p38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8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8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8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8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8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8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8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8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8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8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8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2" name="Google Shape;772;p38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73" name="Google Shape;773;p38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6296831" y="3427316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Keluaran</a:t>
            </a:r>
            <a:r>
              <a:rPr lang="en-US" dirty="0"/>
              <a:t> Program</a:t>
            </a: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6537092" y="3371228"/>
            <a:ext cx="2767543" cy="2071519"/>
            <a:chOff x="390600" y="407550"/>
            <a:chExt cx="6545750" cy="4899525"/>
          </a:xfrm>
        </p:grpSpPr>
        <p:sp>
          <p:nvSpPr>
            <p:cNvPr id="608" name="Google Shape;608;p36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1"/>
          <p:cNvSpPr/>
          <p:nvPr/>
        </p:nvSpPr>
        <p:spPr>
          <a:xfrm rot="-4254030">
            <a:off x="6536887" y="1601508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Keluaran</a:t>
            </a:r>
            <a:r>
              <a:rPr lang="en-US" dirty="0"/>
              <a:t> Program</a:t>
            </a:r>
            <a:endParaRPr dirty="0"/>
          </a:p>
        </p:txBody>
      </p:sp>
      <p:grpSp>
        <p:nvGrpSpPr>
          <p:cNvPr id="1364" name="Google Shape;1364;p51"/>
          <p:cNvGrpSpPr/>
          <p:nvPr/>
        </p:nvGrpSpPr>
        <p:grpSpPr>
          <a:xfrm>
            <a:off x="6635374" y="1130585"/>
            <a:ext cx="3540893" cy="3930732"/>
            <a:chOff x="6271165" y="1060842"/>
            <a:chExt cx="3540893" cy="3930732"/>
          </a:xfrm>
        </p:grpSpPr>
        <p:grpSp>
          <p:nvGrpSpPr>
            <p:cNvPr id="1365" name="Google Shape;1365;p51"/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366" name="Google Shape;1366;p51"/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1"/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1"/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1"/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1"/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1"/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1"/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51"/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381" name="Google Shape;1381;p51"/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1"/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1"/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1"/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1"/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1"/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1"/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1"/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1"/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Keluaran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2303" name="Google Shape;2303;p59"/>
          <p:cNvGrpSpPr/>
          <p:nvPr/>
        </p:nvGrpSpPr>
        <p:grpSpPr>
          <a:xfrm>
            <a:off x="7794669" y="1184032"/>
            <a:ext cx="2030357" cy="3390868"/>
            <a:chOff x="12254150" y="958500"/>
            <a:chExt cx="1514175" cy="2528800"/>
          </a:xfrm>
        </p:grpSpPr>
        <p:sp>
          <p:nvSpPr>
            <p:cNvPr id="2304" name="Google Shape;2304;p59"/>
            <p:cNvSpPr/>
            <p:nvPr/>
          </p:nvSpPr>
          <p:spPr>
            <a:xfrm>
              <a:off x="12968325" y="2528975"/>
              <a:ext cx="800000" cy="464500"/>
            </a:xfrm>
            <a:custGeom>
              <a:avLst/>
              <a:gdLst/>
              <a:ahLst/>
              <a:cxnLst/>
              <a:rect l="l" t="t" r="r" b="b"/>
              <a:pathLst>
                <a:path w="32000" h="18580" extrusionOk="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13613750" y="2718900"/>
              <a:ext cx="154550" cy="274550"/>
            </a:xfrm>
            <a:custGeom>
              <a:avLst/>
              <a:gdLst/>
              <a:ahLst/>
              <a:cxnLst/>
              <a:rect l="l" t="t" r="r" b="b"/>
              <a:pathLst>
                <a:path w="6182" h="10982" extrusionOk="0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12428175" y="2665275"/>
              <a:ext cx="353825" cy="822025"/>
            </a:xfrm>
            <a:custGeom>
              <a:avLst/>
              <a:gdLst/>
              <a:ahLst/>
              <a:cxnLst/>
              <a:rect l="l" t="t" r="r" b="b"/>
              <a:pathLst>
                <a:path w="14153" h="32881" extrusionOk="0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12331050" y="958500"/>
              <a:ext cx="1001350" cy="988850"/>
            </a:xfrm>
            <a:custGeom>
              <a:avLst/>
              <a:gdLst/>
              <a:ahLst/>
              <a:cxnLst/>
              <a:rect l="l" t="t" r="r" b="b"/>
              <a:pathLst>
                <a:path w="40054" h="39554" extrusionOk="0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2559675" y="1466975"/>
              <a:ext cx="607725" cy="383900"/>
            </a:xfrm>
            <a:custGeom>
              <a:avLst/>
              <a:gdLst/>
              <a:ahLst/>
              <a:cxnLst/>
              <a:rect l="l" t="t" r="r" b="b"/>
              <a:pathLst>
                <a:path w="24309" h="15356" extrusionOk="0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12367775" y="1501175"/>
              <a:ext cx="294650" cy="397775"/>
            </a:xfrm>
            <a:custGeom>
              <a:avLst/>
              <a:gdLst/>
              <a:ahLst/>
              <a:cxnLst/>
              <a:rect l="l" t="t" r="r" b="b"/>
              <a:pathLst>
                <a:path w="11786" h="15911" extrusionOk="0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12477150" y="1479875"/>
              <a:ext cx="831900" cy="1310175"/>
            </a:xfrm>
            <a:custGeom>
              <a:avLst/>
              <a:gdLst/>
              <a:ahLst/>
              <a:cxnLst/>
              <a:rect l="l" t="t" r="r" b="b"/>
              <a:pathLst>
                <a:path w="33276" h="52407" extrusionOk="0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12260700" y="1286825"/>
              <a:ext cx="272525" cy="272525"/>
            </a:xfrm>
            <a:custGeom>
              <a:avLst/>
              <a:gdLst/>
              <a:ahLst/>
              <a:cxnLst/>
              <a:rect l="l" t="t" r="r" b="b"/>
              <a:pathLst>
                <a:path w="10901" h="10901" extrusionOk="0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12274650" y="1309350"/>
              <a:ext cx="252725" cy="232550"/>
            </a:xfrm>
            <a:custGeom>
              <a:avLst/>
              <a:gdLst/>
              <a:ahLst/>
              <a:cxnLst/>
              <a:rect l="l" t="t" r="r" b="b"/>
              <a:pathLst>
                <a:path w="10109" h="9302" extrusionOk="0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12381150" y="1376800"/>
              <a:ext cx="71775" cy="92575"/>
            </a:xfrm>
            <a:custGeom>
              <a:avLst/>
              <a:gdLst/>
              <a:ahLst/>
              <a:cxnLst/>
              <a:rect l="l" t="t" r="r" b="b"/>
              <a:pathLst>
                <a:path w="2871" h="3703" extrusionOk="0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12483275" y="1811775"/>
              <a:ext cx="483400" cy="200250"/>
            </a:xfrm>
            <a:custGeom>
              <a:avLst/>
              <a:gdLst/>
              <a:ahLst/>
              <a:cxnLst/>
              <a:rect l="l" t="t" r="r" b="b"/>
              <a:pathLst>
                <a:path w="19336" h="8010" extrusionOk="0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12467825" y="1801200"/>
              <a:ext cx="502650" cy="111325"/>
            </a:xfrm>
            <a:custGeom>
              <a:avLst/>
              <a:gdLst/>
              <a:ahLst/>
              <a:cxnLst/>
              <a:rect l="l" t="t" r="r" b="b"/>
              <a:pathLst>
                <a:path w="20106" h="4453" extrusionOk="0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12428175" y="3424600"/>
              <a:ext cx="294075" cy="62675"/>
            </a:xfrm>
            <a:custGeom>
              <a:avLst/>
              <a:gdLst/>
              <a:ahLst/>
              <a:cxnLst/>
              <a:rect l="l" t="t" r="r" b="b"/>
              <a:pathLst>
                <a:path w="11763" h="2507" extrusionOk="0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12813800" y="1349250"/>
              <a:ext cx="99025" cy="171275"/>
            </a:xfrm>
            <a:custGeom>
              <a:avLst/>
              <a:gdLst/>
              <a:ahLst/>
              <a:cxnLst/>
              <a:rect l="l" t="t" r="r" b="b"/>
              <a:pathLst>
                <a:path w="3961" h="6851" extrusionOk="0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12806975" y="1756775"/>
              <a:ext cx="377625" cy="215500"/>
            </a:xfrm>
            <a:custGeom>
              <a:avLst/>
              <a:gdLst/>
              <a:ahLst/>
              <a:cxnLst/>
              <a:rect l="l" t="t" r="r" b="b"/>
              <a:pathLst>
                <a:path w="15105" h="8620" extrusionOk="0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12477150" y="2572050"/>
              <a:ext cx="831900" cy="218000"/>
            </a:xfrm>
            <a:custGeom>
              <a:avLst/>
              <a:gdLst/>
              <a:ahLst/>
              <a:cxnLst/>
              <a:rect l="l" t="t" r="r" b="b"/>
              <a:pathLst>
                <a:path w="33276" h="8720" extrusionOk="0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12600250" y="1222800"/>
              <a:ext cx="95550" cy="87500"/>
            </a:xfrm>
            <a:custGeom>
              <a:avLst/>
              <a:gdLst/>
              <a:ahLst/>
              <a:cxnLst/>
              <a:rect l="l" t="t" r="r" b="b"/>
              <a:pathLst>
                <a:path w="3822" h="3500" extrusionOk="0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12650450" y="991100"/>
              <a:ext cx="359950" cy="410950"/>
            </a:xfrm>
            <a:custGeom>
              <a:avLst/>
              <a:gdLst/>
              <a:ahLst/>
              <a:cxnLst/>
              <a:rect l="l" t="t" r="r" b="b"/>
              <a:pathLst>
                <a:path w="14398" h="16438" extrusionOk="0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12763000" y="974075"/>
              <a:ext cx="280375" cy="244325"/>
            </a:xfrm>
            <a:custGeom>
              <a:avLst/>
              <a:gdLst/>
              <a:ahLst/>
              <a:cxnLst/>
              <a:rect l="l" t="t" r="r" b="b"/>
              <a:pathLst>
                <a:path w="11215" h="9773" extrusionOk="0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12966650" y="1186400"/>
              <a:ext cx="107775" cy="106350"/>
            </a:xfrm>
            <a:custGeom>
              <a:avLst/>
              <a:gdLst/>
              <a:ahLst/>
              <a:cxnLst/>
              <a:rect l="l" t="t" r="r" b="b"/>
              <a:pathLst>
                <a:path w="4311" h="4254" extrusionOk="0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12704400" y="1878600"/>
              <a:ext cx="147425" cy="126950"/>
            </a:xfrm>
            <a:custGeom>
              <a:avLst/>
              <a:gdLst/>
              <a:ahLst/>
              <a:cxnLst/>
              <a:rect l="l" t="t" r="r" b="b"/>
              <a:pathLst>
                <a:path w="5897" h="5078" extrusionOk="0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12254150" y="1408525"/>
              <a:ext cx="112700" cy="128075"/>
            </a:xfrm>
            <a:custGeom>
              <a:avLst/>
              <a:gdLst/>
              <a:ahLst/>
              <a:cxnLst/>
              <a:rect l="l" t="t" r="r" b="b"/>
              <a:pathLst>
                <a:path w="4508" h="5123" extrusionOk="0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Advent Pro</vt:lpstr>
      <vt:lpstr>Arial</vt:lpstr>
      <vt:lpstr>Roboto</vt:lpstr>
      <vt:lpstr>Food Delivery App by Slidesgo</vt:lpstr>
      <vt:lpstr>Restaurant  Virtual Machine</vt:lpstr>
      <vt:lpstr>Latar Belakang</vt:lpstr>
      <vt:lpstr>Efisien</vt:lpstr>
      <vt:lpstr>Flowchart</vt:lpstr>
      <vt:lpstr>Keluaran Program</vt:lpstr>
      <vt:lpstr>Keluaran Program</vt:lpstr>
      <vt:lpstr>Keluaran Program</vt:lpstr>
      <vt:lpstr>Keluaran Program</vt:lpstr>
      <vt:lpstr>Keluaran Program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Virtual Machine</dc:title>
  <cp:lastModifiedBy>Juan Patrick</cp:lastModifiedBy>
  <cp:revision>7</cp:revision>
  <dcterms:modified xsi:type="dcterms:W3CDTF">2020-12-21T16:40:02Z</dcterms:modified>
</cp:coreProperties>
</file>