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52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09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838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91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94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18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38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0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33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4C55-4F04-4C98-A632-124303C5C1DB}" type="datetimeFigureOut">
              <a:rPr lang="hu-HU" smtClean="0"/>
              <a:t>2020.03.09.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334C-3F7F-4295-A14A-7C99A7D690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12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/>
              <a:t>Fluent</a:t>
            </a:r>
            <a:r>
              <a:rPr lang="hu-HU" b="1" dirty="0"/>
              <a:t> </a:t>
            </a:r>
            <a:r>
              <a:rPr lang="hu-HU" b="1" dirty="0" err="1"/>
              <a:t>Logging</a:t>
            </a:r>
            <a:r>
              <a:rPr lang="hu-HU" b="1" dirty="0"/>
              <a:t> API </a:t>
            </a:r>
            <a:r>
              <a:rPr lang="hu-HU" b="1" dirty="0" err="1"/>
              <a:t>for</a:t>
            </a:r>
            <a:r>
              <a:rPr lang="hu-HU" b="1" dirty="0"/>
              <a:t> Java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Pikachu</a:t>
            </a:r>
            <a:r>
              <a:rPr lang="hu-HU" dirty="0"/>
              <a:t> csapat</a:t>
            </a:r>
          </a:p>
          <a:p>
            <a:r>
              <a:rPr lang="hu-HU" dirty="0"/>
              <a:t>2019/2020 II. félév</a:t>
            </a:r>
          </a:p>
          <a:p>
            <a:r>
              <a:rPr lang="hu-HU" dirty="0"/>
              <a:t>Rendszerfejlesztés II. gyakorlat.</a:t>
            </a:r>
          </a:p>
        </p:txBody>
      </p:sp>
    </p:spTree>
    <p:extLst>
      <p:ext uri="{BB962C8B-B14F-4D97-AF65-F5344CB8AC3E}">
        <p14:creationId xmlns:p14="http://schemas.microsoft.com/office/powerpoint/2010/main" val="20486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 is ez tulajdonképpen?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Oop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API</a:t>
            </a:r>
          </a:p>
          <a:p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Erős metódusláncolás</a:t>
            </a:r>
          </a:p>
          <a:p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apik</a:t>
            </a:r>
            <a:endParaRPr lang="hu-H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olvashatóság növelése és egy környezet/tartomány specifikus nyelv</a:t>
            </a:r>
          </a:p>
          <a:p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kitalálóai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:Eric Evans és Martin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Fowler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loggingolás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, kb. nem kerül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semmibe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nagyon magas a teljesítményé a megengedett log állításokkal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kapcsolatban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széleskörű jelenlegi és jövőbeli funkcióhoz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társul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Kevesebb függés és a hosszú paraméter listák nehezebbé teszik a helytelen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használatot</a:t>
            </a:r>
          </a:p>
          <a:p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Letisztultabb kód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Mégis minek egy új?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Douglas Adamstől:” A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Google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kódbázisa nagy, nagyon nagy, és nem tudod elképzelni, hogy mennyire iszonyatosan észeldobóan nagy.”</a:t>
            </a:r>
          </a:p>
          <a:p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különböző projektekhez különböző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APIkat</a:t>
            </a:r>
            <a:endParaRPr lang="hu-H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Cél: alkalmas legyen a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legtöbb java projekthez a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Googlenál</a:t>
            </a:r>
            <a:endParaRPr lang="hu-H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flogger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nem csak jobb API mint az alternatívák, hanem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sokkal jobb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náluk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94421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fogger</a:t>
            </a:r>
            <a:r>
              <a:rPr lang="hu-HU" dirty="0" smtClean="0"/>
              <a:t> ma már az egyetlen </a:t>
            </a:r>
            <a:r>
              <a:rPr lang="hu-HU" dirty="0" err="1" smtClean="0"/>
              <a:t>logging</a:t>
            </a:r>
            <a:r>
              <a:rPr lang="hu-HU" dirty="0" smtClean="0"/>
              <a:t> </a:t>
            </a:r>
            <a:r>
              <a:rPr lang="hu-HU" dirty="0" err="1" smtClean="0"/>
              <a:t>api</a:t>
            </a:r>
            <a:r>
              <a:rPr lang="hu-HU" dirty="0" smtClean="0"/>
              <a:t> amit a </a:t>
            </a:r>
            <a:r>
              <a:rPr lang="hu-HU" dirty="0" err="1" smtClean="0"/>
              <a:t>Google</a:t>
            </a:r>
            <a:r>
              <a:rPr lang="hu-HU" dirty="0" smtClean="0"/>
              <a:t> ajánl.</a:t>
            </a:r>
            <a:br>
              <a:rPr lang="hu-HU" dirty="0" smtClean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5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Rendkívül nagy kódbázis</a:t>
            </a:r>
          </a:p>
          <a:p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Minimalizált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diagrammok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az átláthatóság érdekében.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59" y="672098"/>
            <a:ext cx="1969169" cy="5454066"/>
          </a:xfrm>
        </p:spPr>
      </p:pic>
    </p:spTree>
    <p:extLst>
      <p:ext uri="{BB962C8B-B14F-4D97-AF65-F5344CB8AC3E}">
        <p14:creationId xmlns:p14="http://schemas.microsoft.com/office/powerpoint/2010/main" val="3662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1800" dirty="0" smtClean="0"/>
              <a:t>A </a:t>
            </a:r>
            <a:r>
              <a:rPr lang="hu-HU" sz="1800" dirty="0" err="1" smtClean="0"/>
              <a:t>FluentLogger</a:t>
            </a:r>
            <a:r>
              <a:rPr lang="hu-HU" sz="1800" dirty="0" smtClean="0"/>
              <a:t> importálja a többi szükséges java fájlt, így a program használatakor nekünk elég azt importálni.</a:t>
            </a:r>
            <a:endParaRPr lang="hu-HU" sz="1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44" y="1600200"/>
            <a:ext cx="3405856" cy="4800151"/>
          </a:xfrm>
        </p:spPr>
      </p:pic>
    </p:spTree>
    <p:extLst>
      <p:ext uri="{BB962C8B-B14F-4D97-AF65-F5344CB8AC3E}">
        <p14:creationId xmlns:p14="http://schemas.microsoft.com/office/powerpoint/2010/main" val="11373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Műhel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174</Words>
  <Application>Microsoft Office PowerPoint</Application>
  <PresentationFormat>Diavetítés a képernyőre (4:3 oldalarány)</PresentationFormat>
  <Paragraphs>25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Fluent Logging API for Java</vt:lpstr>
      <vt:lpstr>Mi is ez tulajdonképpen?</vt:lpstr>
      <vt:lpstr>Előnyök</vt:lpstr>
      <vt:lpstr>Mégis minek egy új?</vt:lpstr>
      <vt:lpstr>A fogger ma már az egyetlen logging api amit a Google ajánl. </vt:lpstr>
      <vt:lpstr>PowerPoint bemutató</vt:lpstr>
      <vt:lpstr>PowerPoint bemutató</vt:lpstr>
      <vt:lpstr>A FluentLogger importálja a többi szükséges java fájlt, így a program használatakor nekünk elég azt importálni.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Titkárság</dc:creator>
  <cp:lastModifiedBy>Titkárság</cp:lastModifiedBy>
  <cp:revision>6</cp:revision>
  <dcterms:created xsi:type="dcterms:W3CDTF">2020-03-09T13:46:16Z</dcterms:created>
  <dcterms:modified xsi:type="dcterms:W3CDTF">2020-03-09T14:43:10Z</dcterms:modified>
</cp:coreProperties>
</file>