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17"/>
  </p:notesMasterIdLst>
  <p:sldIdLst>
    <p:sldId id="256" r:id="rId2"/>
    <p:sldId id="264" r:id="rId3"/>
    <p:sldId id="263" r:id="rId4"/>
    <p:sldId id="271" r:id="rId5"/>
    <p:sldId id="262" r:id="rId6"/>
    <p:sldId id="272" r:id="rId7"/>
    <p:sldId id="275" r:id="rId8"/>
    <p:sldId id="276" r:id="rId9"/>
    <p:sldId id="259" r:id="rId10"/>
    <p:sldId id="277" r:id="rId11"/>
    <p:sldId id="260" r:id="rId12"/>
    <p:sldId id="261" r:id="rId13"/>
    <p:sldId id="274" r:id="rId14"/>
    <p:sldId id="270"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B6AD8-60CD-49B1-AB68-810677240331}" v="446" dt="2023-02-22T21:24:45.180"/>
    <p1510:client id="{D86BE700-BBA9-413C-AB59-6DB4202B82DA}" v="662" dt="2023-02-23T14:41:21.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GUPTA" userId="84d137e1-4541-4d57-82ac-9ff605a9374b" providerId="ADAL" clId="{D86BE700-BBA9-413C-AB59-6DB4202B82DA}"/>
    <pc:docChg chg="undo custSel addSld delSld modSld sldOrd">
      <pc:chgData name="ROHAN GUPTA" userId="84d137e1-4541-4d57-82ac-9ff605a9374b" providerId="ADAL" clId="{D86BE700-BBA9-413C-AB59-6DB4202B82DA}" dt="2023-02-23T15:02:24.448" v="2614" actId="1076"/>
      <pc:docMkLst>
        <pc:docMk/>
      </pc:docMkLst>
      <pc:sldChg chg="modSp modAnim">
        <pc:chgData name="ROHAN GUPTA" userId="84d137e1-4541-4d57-82ac-9ff605a9374b" providerId="ADAL" clId="{D86BE700-BBA9-413C-AB59-6DB4202B82DA}" dt="2023-01-05T06:26:01.450" v="511"/>
        <pc:sldMkLst>
          <pc:docMk/>
          <pc:sldMk cId="1165154794" sldId="256"/>
        </pc:sldMkLst>
        <pc:spChg chg="mod">
          <ac:chgData name="ROHAN GUPTA" userId="84d137e1-4541-4d57-82ac-9ff605a9374b" providerId="ADAL" clId="{D86BE700-BBA9-413C-AB59-6DB4202B82DA}" dt="2023-01-05T05:28:29.008" v="479" actId="20577"/>
          <ac:spMkLst>
            <pc:docMk/>
            <pc:sldMk cId="1165154794" sldId="256"/>
            <ac:spMk id="3" creationId="{BFB2BA6C-800D-EF07-2522-FCF9B8659203}"/>
          </ac:spMkLst>
        </pc:spChg>
      </pc:sldChg>
      <pc:sldChg chg="modSp new mod">
        <pc:chgData name="ROHAN GUPTA" userId="84d137e1-4541-4d57-82ac-9ff605a9374b" providerId="ADAL" clId="{D86BE700-BBA9-413C-AB59-6DB4202B82DA}" dt="2023-01-05T02:57:46.236" v="252" actId="403"/>
        <pc:sldMkLst>
          <pc:docMk/>
          <pc:sldMk cId="2265555081" sldId="257"/>
        </pc:sldMkLst>
        <pc:spChg chg="mod">
          <ac:chgData name="ROHAN GUPTA" userId="84d137e1-4541-4d57-82ac-9ff605a9374b" providerId="ADAL" clId="{D86BE700-BBA9-413C-AB59-6DB4202B82DA}" dt="2023-01-05T02:57:46.236" v="252" actId="403"/>
          <ac:spMkLst>
            <pc:docMk/>
            <pc:sldMk cId="2265555081" sldId="257"/>
            <ac:spMk id="3" creationId="{C0D18558-6119-0C51-BC39-2206BADA6038}"/>
          </ac:spMkLst>
        </pc:spChg>
      </pc:sldChg>
      <pc:sldChg chg="modSp mod ord">
        <pc:chgData name="ROHAN GUPTA" userId="84d137e1-4541-4d57-82ac-9ff605a9374b" providerId="ADAL" clId="{D86BE700-BBA9-413C-AB59-6DB4202B82DA}" dt="2023-02-22T21:17:00.032" v="1952"/>
        <pc:sldMkLst>
          <pc:docMk/>
          <pc:sldMk cId="1240305907" sldId="259"/>
        </pc:sldMkLst>
        <pc:spChg chg="mod">
          <ac:chgData name="ROHAN GUPTA" userId="84d137e1-4541-4d57-82ac-9ff605a9374b" providerId="ADAL" clId="{D86BE700-BBA9-413C-AB59-6DB4202B82DA}" dt="2023-01-05T02:57:58.215" v="255" actId="403"/>
          <ac:spMkLst>
            <pc:docMk/>
            <pc:sldMk cId="1240305907" sldId="259"/>
            <ac:spMk id="4" creationId="{1BAF4271-3691-820E-05D4-3EA445DF3125}"/>
          </ac:spMkLst>
        </pc:spChg>
      </pc:sldChg>
      <pc:sldChg chg="addSp delSp modSp mod setBg">
        <pc:chgData name="ROHAN GUPTA" userId="84d137e1-4541-4d57-82ac-9ff605a9374b" providerId="ADAL" clId="{D86BE700-BBA9-413C-AB59-6DB4202B82DA}" dt="2023-02-23T14:40:08.395" v="2596"/>
        <pc:sldMkLst>
          <pc:docMk/>
          <pc:sldMk cId="277898877" sldId="260"/>
        </pc:sldMkLst>
        <pc:spChg chg="mod">
          <ac:chgData name="ROHAN GUPTA" userId="84d137e1-4541-4d57-82ac-9ff605a9374b" providerId="ADAL" clId="{D86BE700-BBA9-413C-AB59-6DB4202B82DA}" dt="2023-02-22T18:33:31.148" v="1894" actId="26606"/>
          <ac:spMkLst>
            <pc:docMk/>
            <pc:sldMk cId="277898877" sldId="260"/>
            <ac:spMk id="2" creationId="{36899C8B-73D8-9E10-B3B3-10A08535E6C6}"/>
          </ac:spMkLst>
        </pc:spChg>
        <pc:spChg chg="mod ord">
          <ac:chgData name="ROHAN GUPTA" userId="84d137e1-4541-4d57-82ac-9ff605a9374b" providerId="ADAL" clId="{D86BE700-BBA9-413C-AB59-6DB4202B82DA}" dt="2023-02-23T14:40:08.395" v="2596"/>
          <ac:spMkLst>
            <pc:docMk/>
            <pc:sldMk cId="277898877" sldId="260"/>
            <ac:spMk id="3" creationId="{4D36DBBB-6FD6-D00A-9F1A-FB9C658995FA}"/>
          </ac:spMkLst>
        </pc:spChg>
        <pc:spChg chg="add mod">
          <ac:chgData name="ROHAN GUPTA" userId="84d137e1-4541-4d57-82ac-9ff605a9374b" providerId="ADAL" clId="{D86BE700-BBA9-413C-AB59-6DB4202B82DA}" dt="2023-02-22T22:37:46.795" v="2218" actId="20577"/>
          <ac:spMkLst>
            <pc:docMk/>
            <pc:sldMk cId="277898877" sldId="260"/>
            <ac:spMk id="8" creationId="{18B7C18E-3F53-9CD0-CC90-C66AA9DA1AAB}"/>
          </ac:spMkLst>
        </pc:spChg>
        <pc:spChg chg="add">
          <ac:chgData name="ROHAN GUPTA" userId="84d137e1-4541-4d57-82ac-9ff605a9374b" providerId="ADAL" clId="{D86BE700-BBA9-413C-AB59-6DB4202B82DA}" dt="2023-02-22T18:33:31.148" v="1894" actId="26606"/>
          <ac:spMkLst>
            <pc:docMk/>
            <pc:sldMk cId="277898877" sldId="260"/>
            <ac:spMk id="10" creationId="{142D98E1-37D2-4470-BF74-845E897954C6}"/>
          </ac:spMkLst>
        </pc:spChg>
        <pc:spChg chg="add">
          <ac:chgData name="ROHAN GUPTA" userId="84d137e1-4541-4d57-82ac-9ff605a9374b" providerId="ADAL" clId="{D86BE700-BBA9-413C-AB59-6DB4202B82DA}" dt="2023-02-22T18:33:31.148" v="1894" actId="26606"/>
          <ac:spMkLst>
            <pc:docMk/>
            <pc:sldMk cId="277898877" sldId="260"/>
            <ac:spMk id="20" creationId="{E1BEDD21-8CC9-4E04-B8CF-CE59786DFB3A}"/>
          </ac:spMkLst>
        </pc:spChg>
        <pc:grpChg chg="add">
          <ac:chgData name="ROHAN GUPTA" userId="84d137e1-4541-4d57-82ac-9ff605a9374b" providerId="ADAL" clId="{D86BE700-BBA9-413C-AB59-6DB4202B82DA}" dt="2023-02-22T18:33:31.148" v="1894" actId="26606"/>
          <ac:grpSpMkLst>
            <pc:docMk/>
            <pc:sldMk cId="277898877" sldId="260"/>
            <ac:grpSpMk id="12" creationId="{2EDC2578-BDB0-4118-975D-CFCE02823D48}"/>
          </ac:grpSpMkLst>
        </pc:grpChg>
        <pc:grpChg chg="add">
          <ac:chgData name="ROHAN GUPTA" userId="84d137e1-4541-4d57-82ac-9ff605a9374b" providerId="ADAL" clId="{D86BE700-BBA9-413C-AB59-6DB4202B82DA}" dt="2023-02-22T18:33:31.148" v="1894" actId="26606"/>
          <ac:grpSpMkLst>
            <pc:docMk/>
            <pc:sldMk cId="277898877" sldId="260"/>
            <ac:grpSpMk id="22" creationId="{A6DA475A-533E-4A16-A83E-0171FFB6D8BA}"/>
          </ac:grpSpMkLst>
        </pc:grpChg>
        <pc:picChg chg="add del mod modCrop">
          <ac:chgData name="ROHAN GUPTA" userId="84d137e1-4541-4d57-82ac-9ff605a9374b" providerId="ADAL" clId="{D86BE700-BBA9-413C-AB59-6DB4202B82DA}" dt="2023-02-22T21:11:48.429" v="1947" actId="478"/>
          <ac:picMkLst>
            <pc:docMk/>
            <pc:sldMk cId="277898877" sldId="260"/>
            <ac:picMk id="5" creationId="{202B9072-C370-E58D-C861-3615368827E1}"/>
          </ac:picMkLst>
        </pc:picChg>
        <pc:picChg chg="add mod">
          <ac:chgData name="ROHAN GUPTA" userId="84d137e1-4541-4d57-82ac-9ff605a9374b" providerId="ADAL" clId="{D86BE700-BBA9-413C-AB59-6DB4202B82DA}" dt="2023-02-22T21:11:53.169" v="1950" actId="1076"/>
          <ac:picMkLst>
            <pc:docMk/>
            <pc:sldMk cId="277898877" sldId="260"/>
            <ac:picMk id="7" creationId="{849DB5FF-AC12-47FA-C6F7-E03C0BD64FAF}"/>
          </ac:picMkLst>
        </pc:picChg>
      </pc:sldChg>
      <pc:sldChg chg="modSp mod ord">
        <pc:chgData name="ROHAN GUPTA" userId="84d137e1-4541-4d57-82ac-9ff605a9374b" providerId="ADAL" clId="{D86BE700-BBA9-413C-AB59-6DB4202B82DA}" dt="2023-02-22T22:56:31.635" v="2547"/>
        <pc:sldMkLst>
          <pc:docMk/>
          <pc:sldMk cId="1148376055" sldId="261"/>
        </pc:sldMkLst>
        <pc:spChg chg="mod">
          <ac:chgData name="ROHAN GUPTA" userId="84d137e1-4541-4d57-82ac-9ff605a9374b" providerId="ADAL" clId="{D86BE700-BBA9-413C-AB59-6DB4202B82DA}" dt="2023-01-05T02:58:11.582" v="259" actId="403"/>
          <ac:spMkLst>
            <pc:docMk/>
            <pc:sldMk cId="1148376055" sldId="261"/>
            <ac:spMk id="4" creationId="{AA0858BE-9CF6-0A19-6A8E-3F4BCE27EE22}"/>
          </ac:spMkLst>
        </pc:spChg>
      </pc:sldChg>
      <pc:sldChg chg="addSp delSp modSp new mod setBg">
        <pc:chgData name="ROHAN GUPTA" userId="84d137e1-4541-4d57-82ac-9ff605a9374b" providerId="ADAL" clId="{D86BE700-BBA9-413C-AB59-6DB4202B82DA}" dt="2023-02-22T18:04:48.503" v="1853" actId="20577"/>
        <pc:sldMkLst>
          <pc:docMk/>
          <pc:sldMk cId="605466403" sldId="262"/>
        </pc:sldMkLst>
        <pc:spChg chg="mod">
          <ac:chgData name="ROHAN GUPTA" userId="84d137e1-4541-4d57-82ac-9ff605a9374b" providerId="ADAL" clId="{D86BE700-BBA9-413C-AB59-6DB4202B82DA}" dt="2023-02-22T17:51:59.646" v="1451" actId="2711"/>
          <ac:spMkLst>
            <pc:docMk/>
            <pc:sldMk cId="605466403" sldId="262"/>
            <ac:spMk id="2" creationId="{5A1A1C54-8713-F5BC-11F6-BA69B1875F17}"/>
          </ac:spMkLst>
        </pc:spChg>
        <pc:spChg chg="add del mod ord">
          <ac:chgData name="ROHAN GUPTA" userId="84d137e1-4541-4d57-82ac-9ff605a9374b" providerId="ADAL" clId="{D86BE700-BBA9-413C-AB59-6DB4202B82DA}" dt="2023-02-22T18:04:48.503" v="1853" actId="20577"/>
          <ac:spMkLst>
            <pc:docMk/>
            <pc:sldMk cId="605466403" sldId="262"/>
            <ac:spMk id="3" creationId="{81D6B807-31B6-0B55-4AEC-AF863D20F09F}"/>
          </ac:spMkLst>
        </pc:spChg>
        <pc:spChg chg="add mod">
          <ac:chgData name="ROHAN GUPTA" userId="84d137e1-4541-4d57-82ac-9ff605a9374b" providerId="ADAL" clId="{D86BE700-BBA9-413C-AB59-6DB4202B82DA}" dt="2023-02-22T17:52:12.287" v="1453" actId="1076"/>
          <ac:spMkLst>
            <pc:docMk/>
            <pc:sldMk cId="605466403" sldId="262"/>
            <ac:spMk id="9" creationId="{83B6EEE9-836F-6755-929F-F9AB07E23D79}"/>
          </ac:spMkLst>
        </pc:spChg>
        <pc:spChg chg="add mod">
          <ac:chgData name="ROHAN GUPTA" userId="84d137e1-4541-4d57-82ac-9ff605a9374b" providerId="ADAL" clId="{D86BE700-BBA9-413C-AB59-6DB4202B82DA}" dt="2023-02-22T17:51:59.646" v="1451" actId="2711"/>
          <ac:spMkLst>
            <pc:docMk/>
            <pc:sldMk cId="605466403" sldId="262"/>
            <ac:spMk id="10" creationId="{142D98E1-37D2-4470-BF74-845E897954C6}"/>
          </ac:spMkLst>
        </pc:spChg>
        <pc:spChg chg="add del">
          <ac:chgData name="ROHAN GUPTA" userId="84d137e1-4541-4d57-82ac-9ff605a9374b" providerId="ADAL" clId="{D86BE700-BBA9-413C-AB59-6DB4202B82DA}" dt="2023-02-22T17:50:17.028" v="1348" actId="767"/>
          <ac:spMkLst>
            <pc:docMk/>
            <pc:sldMk cId="605466403" sldId="262"/>
            <ac:spMk id="11" creationId="{27B529EC-2588-4EE2-1DDB-7867AE26F01A}"/>
          </ac:spMkLst>
        </pc:spChg>
        <pc:spChg chg="add mod">
          <ac:chgData name="ROHAN GUPTA" userId="84d137e1-4541-4d57-82ac-9ff605a9374b" providerId="ADAL" clId="{D86BE700-BBA9-413C-AB59-6DB4202B82DA}" dt="2023-02-22T17:51:59.646" v="1451" actId="2711"/>
          <ac:spMkLst>
            <pc:docMk/>
            <pc:sldMk cId="605466403" sldId="262"/>
            <ac:spMk id="12" creationId="{E9BFB270-A887-4B62-B243-50F92509AD58}"/>
          </ac:spMkLst>
        </pc:spChg>
        <pc:spChg chg="add mod">
          <ac:chgData name="ROHAN GUPTA" userId="84d137e1-4541-4d57-82ac-9ff605a9374b" providerId="ADAL" clId="{D86BE700-BBA9-413C-AB59-6DB4202B82DA}" dt="2023-02-22T17:52:08.825" v="1452" actId="1076"/>
          <ac:spMkLst>
            <pc:docMk/>
            <pc:sldMk cId="605466403" sldId="262"/>
            <ac:spMk id="13" creationId="{D58F6F1F-003F-CEA0-6477-65F7CF1842F5}"/>
          </ac:spMkLst>
        </pc:spChg>
        <pc:spChg chg="add mod">
          <ac:chgData name="ROHAN GUPTA" userId="84d137e1-4541-4d57-82ac-9ff605a9374b" providerId="ADAL" clId="{D86BE700-BBA9-413C-AB59-6DB4202B82DA}" dt="2023-02-22T17:51:59.646" v="1451" actId="2711"/>
          <ac:spMkLst>
            <pc:docMk/>
            <pc:sldMk cId="605466403" sldId="262"/>
            <ac:spMk id="22" creationId="{E1BEDD21-8CC9-4E04-B8CF-CE59786DFB3A}"/>
          </ac:spMkLst>
        </pc:spChg>
        <pc:grpChg chg="add mod">
          <ac:chgData name="ROHAN GUPTA" userId="84d137e1-4541-4d57-82ac-9ff605a9374b" providerId="ADAL" clId="{D86BE700-BBA9-413C-AB59-6DB4202B82DA}" dt="2023-02-22T17:51:59.646" v="1451" actId="2711"/>
          <ac:grpSpMkLst>
            <pc:docMk/>
            <pc:sldMk cId="605466403" sldId="262"/>
            <ac:grpSpMk id="14" creationId="{2EDC2578-BDB0-4118-975D-CFCE02823D48}"/>
          </ac:grpSpMkLst>
        </pc:grpChg>
        <pc:grpChg chg="add mod">
          <ac:chgData name="ROHAN GUPTA" userId="84d137e1-4541-4d57-82ac-9ff605a9374b" providerId="ADAL" clId="{D86BE700-BBA9-413C-AB59-6DB4202B82DA}" dt="2023-02-22T17:51:59.646" v="1451" actId="2711"/>
          <ac:grpSpMkLst>
            <pc:docMk/>
            <pc:sldMk cId="605466403" sldId="262"/>
            <ac:grpSpMk id="24" creationId="{3B108AF4-088E-4064-B983-46D04AE2E231}"/>
          </ac:grpSpMkLst>
        </pc:grpChg>
        <pc:graphicFrameChg chg="add del">
          <ac:chgData name="ROHAN GUPTA" userId="84d137e1-4541-4d57-82ac-9ff605a9374b" providerId="ADAL" clId="{D86BE700-BBA9-413C-AB59-6DB4202B82DA}" dt="2023-02-22T17:40:50.177" v="1139" actId="26606"/>
          <ac:graphicFrameMkLst>
            <pc:docMk/>
            <pc:sldMk cId="605466403" sldId="262"/>
            <ac:graphicFrameMk id="7" creationId="{4AA62D77-A89B-52A4-C08D-28186BE54484}"/>
          </ac:graphicFrameMkLst>
        </pc:graphicFrameChg>
        <pc:picChg chg="add mod modCrop">
          <ac:chgData name="ROHAN GUPTA" userId="84d137e1-4541-4d57-82ac-9ff605a9374b" providerId="ADAL" clId="{D86BE700-BBA9-413C-AB59-6DB4202B82DA}" dt="2023-02-22T17:51:59.646" v="1451" actId="2711"/>
          <ac:picMkLst>
            <pc:docMk/>
            <pc:sldMk cId="605466403" sldId="262"/>
            <ac:picMk id="5" creationId="{E321A09E-C26A-A057-1B9C-18AE5E974805}"/>
          </ac:picMkLst>
        </pc:picChg>
        <pc:picChg chg="add mod">
          <ac:chgData name="ROHAN GUPTA" userId="84d137e1-4541-4d57-82ac-9ff605a9374b" providerId="ADAL" clId="{D86BE700-BBA9-413C-AB59-6DB4202B82DA}" dt="2023-02-22T17:51:59.646" v="1451" actId="2711"/>
          <ac:picMkLst>
            <pc:docMk/>
            <pc:sldMk cId="605466403" sldId="262"/>
            <ac:picMk id="8" creationId="{CB7AE74E-0949-DE94-F4E0-4C2CA678EED5}"/>
          </ac:picMkLst>
        </pc:picChg>
      </pc:sldChg>
      <pc:sldChg chg="modSp new mod ord">
        <pc:chgData name="ROHAN GUPTA" userId="84d137e1-4541-4d57-82ac-9ff605a9374b" providerId="ADAL" clId="{D86BE700-BBA9-413C-AB59-6DB4202B82DA}" dt="2023-01-05T02:56:01.882" v="229" actId="255"/>
        <pc:sldMkLst>
          <pc:docMk/>
          <pc:sldMk cId="792312533" sldId="263"/>
        </pc:sldMkLst>
        <pc:spChg chg="mod">
          <ac:chgData name="ROHAN GUPTA" userId="84d137e1-4541-4d57-82ac-9ff605a9374b" providerId="ADAL" clId="{D86BE700-BBA9-413C-AB59-6DB4202B82DA}" dt="2023-01-05T02:32:46.150" v="9" actId="20577"/>
          <ac:spMkLst>
            <pc:docMk/>
            <pc:sldMk cId="792312533" sldId="263"/>
            <ac:spMk id="2" creationId="{E7748442-D995-2275-2129-39005A14F30D}"/>
          </ac:spMkLst>
        </pc:spChg>
        <pc:spChg chg="mod">
          <ac:chgData name="ROHAN GUPTA" userId="84d137e1-4541-4d57-82ac-9ff605a9374b" providerId="ADAL" clId="{D86BE700-BBA9-413C-AB59-6DB4202B82DA}" dt="2023-01-05T02:56:01.882" v="229" actId="255"/>
          <ac:spMkLst>
            <pc:docMk/>
            <pc:sldMk cId="792312533" sldId="263"/>
            <ac:spMk id="3" creationId="{FEB8BB31-2314-1784-90DA-D96C6850DA19}"/>
          </ac:spMkLst>
        </pc:spChg>
      </pc:sldChg>
      <pc:sldChg chg="addSp delSp modSp new mod">
        <pc:chgData name="ROHAN GUPTA" userId="84d137e1-4541-4d57-82ac-9ff605a9374b" providerId="ADAL" clId="{D86BE700-BBA9-413C-AB59-6DB4202B82DA}" dt="2023-01-05T05:08:58.262" v="406" actId="1036"/>
        <pc:sldMkLst>
          <pc:docMk/>
          <pc:sldMk cId="223968431" sldId="264"/>
        </pc:sldMkLst>
        <pc:spChg chg="mod">
          <ac:chgData name="ROHAN GUPTA" userId="84d137e1-4541-4d57-82ac-9ff605a9374b" providerId="ADAL" clId="{D86BE700-BBA9-413C-AB59-6DB4202B82DA}" dt="2023-01-05T04:52:35.334" v="260" actId="1076"/>
          <ac:spMkLst>
            <pc:docMk/>
            <pc:sldMk cId="223968431" sldId="264"/>
            <ac:spMk id="2" creationId="{B35CAFBD-6078-AE88-F4A7-289B3D0262B6}"/>
          </ac:spMkLst>
        </pc:spChg>
        <pc:spChg chg="add del mod">
          <ac:chgData name="ROHAN GUPTA" userId="84d137e1-4541-4d57-82ac-9ff605a9374b" providerId="ADAL" clId="{D86BE700-BBA9-413C-AB59-6DB4202B82DA}" dt="2023-01-05T05:08:46.936" v="394" actId="20577"/>
          <ac:spMkLst>
            <pc:docMk/>
            <pc:sldMk cId="223968431" sldId="264"/>
            <ac:spMk id="3" creationId="{873C5E1D-D16B-6504-D032-92DE9C73C102}"/>
          </ac:spMkLst>
        </pc:spChg>
        <pc:spChg chg="add mod">
          <ac:chgData name="ROHAN GUPTA" userId="84d137e1-4541-4d57-82ac-9ff605a9374b" providerId="ADAL" clId="{D86BE700-BBA9-413C-AB59-6DB4202B82DA}" dt="2023-01-05T05:08:58.262" v="406" actId="1036"/>
          <ac:spMkLst>
            <pc:docMk/>
            <pc:sldMk cId="223968431" sldId="264"/>
            <ac:spMk id="4" creationId="{933C4F3C-85DC-3084-C58B-DF4AB6692D44}"/>
          </ac:spMkLst>
        </pc:spChg>
        <pc:spChg chg="add del mod">
          <ac:chgData name="ROHAN GUPTA" userId="84d137e1-4541-4d57-82ac-9ff605a9374b" providerId="ADAL" clId="{D86BE700-BBA9-413C-AB59-6DB4202B82DA}" dt="2023-01-05T02:33:51.503" v="49"/>
          <ac:spMkLst>
            <pc:docMk/>
            <pc:sldMk cId="223968431" sldId="264"/>
            <ac:spMk id="5" creationId="{6C51C545-1243-BCA6-BF87-D9A664F1A1CA}"/>
          </ac:spMkLst>
        </pc:spChg>
        <pc:spChg chg="add mod">
          <ac:chgData name="ROHAN GUPTA" userId="84d137e1-4541-4d57-82ac-9ff605a9374b" providerId="ADAL" clId="{D86BE700-BBA9-413C-AB59-6DB4202B82DA}" dt="2023-01-05T05:08:58.262" v="406" actId="1036"/>
          <ac:spMkLst>
            <pc:docMk/>
            <pc:sldMk cId="223968431" sldId="264"/>
            <ac:spMk id="8" creationId="{24C4DF2B-B3CF-F888-E220-6CCC2AEB720E}"/>
          </ac:spMkLst>
        </pc:spChg>
        <pc:spChg chg="add mod">
          <ac:chgData name="ROHAN GUPTA" userId="84d137e1-4541-4d57-82ac-9ff605a9374b" providerId="ADAL" clId="{D86BE700-BBA9-413C-AB59-6DB4202B82DA}" dt="2023-01-05T05:08:58.262" v="406" actId="1036"/>
          <ac:spMkLst>
            <pc:docMk/>
            <pc:sldMk cId="223968431" sldId="264"/>
            <ac:spMk id="9" creationId="{76280086-1923-FED8-73F8-B932291F12D9}"/>
          </ac:spMkLst>
        </pc:spChg>
        <pc:spChg chg="add mod">
          <ac:chgData name="ROHAN GUPTA" userId="84d137e1-4541-4d57-82ac-9ff605a9374b" providerId="ADAL" clId="{D86BE700-BBA9-413C-AB59-6DB4202B82DA}" dt="2023-01-05T05:08:58.262" v="406" actId="1036"/>
          <ac:spMkLst>
            <pc:docMk/>
            <pc:sldMk cId="223968431" sldId="264"/>
            <ac:spMk id="10" creationId="{D537C980-2917-1214-AD90-43544312BD0F}"/>
          </ac:spMkLst>
        </pc:spChg>
        <pc:spChg chg="add mod">
          <ac:chgData name="ROHAN GUPTA" userId="84d137e1-4541-4d57-82ac-9ff605a9374b" providerId="ADAL" clId="{D86BE700-BBA9-413C-AB59-6DB4202B82DA}" dt="2023-01-05T05:08:58.262" v="406" actId="1036"/>
          <ac:spMkLst>
            <pc:docMk/>
            <pc:sldMk cId="223968431" sldId="264"/>
            <ac:spMk id="11" creationId="{335728B9-CB94-084F-84D8-27B004984FCD}"/>
          </ac:spMkLst>
        </pc:spChg>
        <pc:spChg chg="add mod">
          <ac:chgData name="ROHAN GUPTA" userId="84d137e1-4541-4d57-82ac-9ff605a9374b" providerId="ADAL" clId="{D86BE700-BBA9-413C-AB59-6DB4202B82DA}" dt="2023-01-05T05:08:58.262" v="406" actId="1036"/>
          <ac:spMkLst>
            <pc:docMk/>
            <pc:sldMk cId="223968431" sldId="264"/>
            <ac:spMk id="12" creationId="{7F0364BB-561E-9DA3-0BE9-183FB9DDEC55}"/>
          </ac:spMkLst>
        </pc:spChg>
        <pc:spChg chg="add mod">
          <ac:chgData name="ROHAN GUPTA" userId="84d137e1-4541-4d57-82ac-9ff605a9374b" providerId="ADAL" clId="{D86BE700-BBA9-413C-AB59-6DB4202B82DA}" dt="2023-01-05T05:08:58.262" v="406" actId="1036"/>
          <ac:spMkLst>
            <pc:docMk/>
            <pc:sldMk cId="223968431" sldId="264"/>
            <ac:spMk id="15" creationId="{B1D2FBFD-3642-D0EE-0985-356BA9558F67}"/>
          </ac:spMkLst>
        </pc:spChg>
        <pc:spChg chg="add mod">
          <ac:chgData name="ROHAN GUPTA" userId="84d137e1-4541-4d57-82ac-9ff605a9374b" providerId="ADAL" clId="{D86BE700-BBA9-413C-AB59-6DB4202B82DA}" dt="2023-01-05T05:08:58.262" v="406" actId="1036"/>
          <ac:spMkLst>
            <pc:docMk/>
            <pc:sldMk cId="223968431" sldId="264"/>
            <ac:spMk id="16" creationId="{8F605300-2096-073B-EF56-B17870111A6B}"/>
          </ac:spMkLst>
        </pc:spChg>
        <pc:spChg chg="add mod">
          <ac:chgData name="ROHAN GUPTA" userId="84d137e1-4541-4d57-82ac-9ff605a9374b" providerId="ADAL" clId="{D86BE700-BBA9-413C-AB59-6DB4202B82DA}" dt="2023-01-05T05:08:58.262" v="406" actId="1036"/>
          <ac:spMkLst>
            <pc:docMk/>
            <pc:sldMk cId="223968431" sldId="264"/>
            <ac:spMk id="17" creationId="{17C8FA93-BA7E-A807-6733-3672B705E825}"/>
          </ac:spMkLst>
        </pc:spChg>
        <pc:spChg chg="add mod">
          <ac:chgData name="ROHAN GUPTA" userId="84d137e1-4541-4d57-82ac-9ff605a9374b" providerId="ADAL" clId="{D86BE700-BBA9-413C-AB59-6DB4202B82DA}" dt="2023-01-05T05:08:58.262" v="406" actId="1036"/>
          <ac:spMkLst>
            <pc:docMk/>
            <pc:sldMk cId="223968431" sldId="264"/>
            <ac:spMk id="18" creationId="{F5D71ACE-8D2D-B510-4A7F-842F6682CF75}"/>
          </ac:spMkLst>
        </pc:spChg>
        <pc:spChg chg="add mod">
          <ac:chgData name="ROHAN GUPTA" userId="84d137e1-4541-4d57-82ac-9ff605a9374b" providerId="ADAL" clId="{D86BE700-BBA9-413C-AB59-6DB4202B82DA}" dt="2023-01-05T05:08:58.262" v="406" actId="1036"/>
          <ac:spMkLst>
            <pc:docMk/>
            <pc:sldMk cId="223968431" sldId="264"/>
            <ac:spMk id="19" creationId="{1F4384F3-6E6F-4FC6-0E73-CB9A800005A2}"/>
          </ac:spMkLst>
        </pc:spChg>
        <pc:cxnChg chg="add del mod">
          <ac:chgData name="ROHAN GUPTA" userId="84d137e1-4541-4d57-82ac-9ff605a9374b" providerId="ADAL" clId="{D86BE700-BBA9-413C-AB59-6DB4202B82DA}" dt="2023-01-05T02:37:57.221" v="144" actId="478"/>
          <ac:cxnSpMkLst>
            <pc:docMk/>
            <pc:sldMk cId="223968431" sldId="264"/>
            <ac:cxnSpMk id="14" creationId="{A85316B8-699C-C790-54FB-E931ED71B8D3}"/>
          </ac:cxnSpMkLst>
        </pc:cxnChg>
      </pc:sldChg>
      <pc:sldChg chg="modSp new mod">
        <pc:chgData name="ROHAN GUPTA" userId="84d137e1-4541-4d57-82ac-9ff605a9374b" providerId="ADAL" clId="{D86BE700-BBA9-413C-AB59-6DB4202B82DA}" dt="2023-01-05T05:07:56.263" v="326" actId="404"/>
        <pc:sldMkLst>
          <pc:docMk/>
          <pc:sldMk cId="793971805" sldId="265"/>
        </pc:sldMkLst>
        <pc:spChg chg="mod">
          <ac:chgData name="ROHAN GUPTA" userId="84d137e1-4541-4d57-82ac-9ff605a9374b" providerId="ADAL" clId="{D86BE700-BBA9-413C-AB59-6DB4202B82DA}" dt="2023-01-05T02:45:21.039" v="167" actId="20577"/>
          <ac:spMkLst>
            <pc:docMk/>
            <pc:sldMk cId="793971805" sldId="265"/>
            <ac:spMk id="2" creationId="{BDE67C83-151F-FF72-5CFC-46E00F028B9A}"/>
          </ac:spMkLst>
        </pc:spChg>
        <pc:spChg chg="mod">
          <ac:chgData name="ROHAN GUPTA" userId="84d137e1-4541-4d57-82ac-9ff605a9374b" providerId="ADAL" clId="{D86BE700-BBA9-413C-AB59-6DB4202B82DA}" dt="2023-01-05T05:07:56.263" v="326" actId="404"/>
          <ac:spMkLst>
            <pc:docMk/>
            <pc:sldMk cId="793971805" sldId="265"/>
            <ac:spMk id="3" creationId="{FC0BE477-E038-E81A-F8CF-B166E88FC2D8}"/>
          </ac:spMkLst>
        </pc:spChg>
      </pc:sldChg>
      <pc:sldChg chg="modSp new del mod">
        <pc:chgData name="ROHAN GUPTA" userId="84d137e1-4541-4d57-82ac-9ff605a9374b" providerId="ADAL" clId="{D86BE700-BBA9-413C-AB59-6DB4202B82DA}" dt="2023-01-05T05:49:01.228" v="494" actId="47"/>
        <pc:sldMkLst>
          <pc:docMk/>
          <pc:sldMk cId="728299355" sldId="266"/>
        </pc:sldMkLst>
        <pc:spChg chg="mod">
          <ac:chgData name="ROHAN GUPTA" userId="84d137e1-4541-4d57-82ac-9ff605a9374b" providerId="ADAL" clId="{D86BE700-BBA9-413C-AB59-6DB4202B82DA}" dt="2023-01-05T05:48:04.794" v="493" actId="20577"/>
          <ac:spMkLst>
            <pc:docMk/>
            <pc:sldMk cId="728299355" sldId="266"/>
            <ac:spMk id="2" creationId="{0F0F242D-5034-730C-E7BA-C2640E9AFFC2}"/>
          </ac:spMkLst>
        </pc:spChg>
      </pc:sldChg>
      <pc:sldChg chg="new del">
        <pc:chgData name="ROHAN GUPTA" userId="84d137e1-4541-4d57-82ac-9ff605a9374b" providerId="ADAL" clId="{D86BE700-BBA9-413C-AB59-6DB4202B82DA}" dt="2023-01-05T05:47:57.199" v="484" actId="47"/>
        <pc:sldMkLst>
          <pc:docMk/>
          <pc:sldMk cId="3635218234" sldId="266"/>
        </pc:sldMkLst>
      </pc:sldChg>
      <pc:sldChg chg="new del">
        <pc:chgData name="ROHAN GUPTA" userId="84d137e1-4541-4d57-82ac-9ff605a9374b" providerId="ADAL" clId="{D86BE700-BBA9-413C-AB59-6DB4202B82DA}" dt="2023-01-05T05:47:57.972" v="485" actId="47"/>
        <pc:sldMkLst>
          <pc:docMk/>
          <pc:sldMk cId="1177128423" sldId="267"/>
        </pc:sldMkLst>
      </pc:sldChg>
      <pc:sldChg chg="modSp mod">
        <pc:chgData name="ROHAN GUPTA" userId="84d137e1-4541-4d57-82ac-9ff605a9374b" providerId="ADAL" clId="{D86BE700-BBA9-413C-AB59-6DB4202B82DA}" dt="2023-01-05T06:27:57.273" v="512" actId="14100"/>
        <pc:sldMkLst>
          <pc:docMk/>
          <pc:sldMk cId="2740331245" sldId="268"/>
        </pc:sldMkLst>
        <pc:picChg chg="mod">
          <ac:chgData name="ROHAN GUPTA" userId="84d137e1-4541-4d57-82ac-9ff605a9374b" providerId="ADAL" clId="{D86BE700-BBA9-413C-AB59-6DB4202B82DA}" dt="2023-01-05T06:27:57.273" v="512" actId="14100"/>
          <ac:picMkLst>
            <pc:docMk/>
            <pc:sldMk cId="2740331245" sldId="268"/>
            <ac:picMk id="8" creationId="{99FEFE7A-DA48-1636-0D82-685F228F0FCD}"/>
          </ac:picMkLst>
        </pc:picChg>
      </pc:sldChg>
      <pc:sldChg chg="addSp delSp modSp new mod ord">
        <pc:chgData name="ROHAN GUPTA" userId="84d137e1-4541-4d57-82ac-9ff605a9374b" providerId="ADAL" clId="{D86BE700-BBA9-413C-AB59-6DB4202B82DA}" dt="2023-01-05T06:16:31.223" v="509"/>
        <pc:sldMkLst>
          <pc:docMk/>
          <pc:sldMk cId="3816183442" sldId="269"/>
        </pc:sldMkLst>
        <pc:spChg chg="del">
          <ac:chgData name="ROHAN GUPTA" userId="84d137e1-4541-4d57-82ac-9ff605a9374b" providerId="ADAL" clId="{D86BE700-BBA9-413C-AB59-6DB4202B82DA}" dt="2023-01-05T06:15:23.454" v="496" actId="22"/>
          <ac:spMkLst>
            <pc:docMk/>
            <pc:sldMk cId="3816183442" sldId="269"/>
            <ac:spMk id="3" creationId="{8635C59A-4584-8619-16AF-0719EB566E23}"/>
          </ac:spMkLst>
        </pc:spChg>
        <pc:picChg chg="add mod ord">
          <ac:chgData name="ROHAN GUPTA" userId="84d137e1-4541-4d57-82ac-9ff605a9374b" providerId="ADAL" clId="{D86BE700-BBA9-413C-AB59-6DB4202B82DA}" dt="2023-01-05T06:16:24.080" v="507" actId="1076"/>
          <ac:picMkLst>
            <pc:docMk/>
            <pc:sldMk cId="3816183442" sldId="269"/>
            <ac:picMk id="5" creationId="{E52EB6C1-D92B-676D-BD54-C0D7F8AC64DB}"/>
          </ac:picMkLst>
        </pc:picChg>
        <pc:picChg chg="add mod">
          <ac:chgData name="ROHAN GUPTA" userId="84d137e1-4541-4d57-82ac-9ff605a9374b" providerId="ADAL" clId="{D86BE700-BBA9-413C-AB59-6DB4202B82DA}" dt="2023-01-05T06:16:21.324" v="505" actId="1076"/>
          <ac:picMkLst>
            <pc:docMk/>
            <pc:sldMk cId="3816183442" sldId="269"/>
            <ac:picMk id="7" creationId="{AAF51CE6-8729-981C-8628-7D75953F2711}"/>
          </ac:picMkLst>
        </pc:picChg>
      </pc:sldChg>
      <pc:sldChg chg="addSp delSp modSp new mod setBg">
        <pc:chgData name="ROHAN GUPTA" userId="84d137e1-4541-4d57-82ac-9ff605a9374b" providerId="ADAL" clId="{D86BE700-BBA9-413C-AB59-6DB4202B82DA}" dt="2023-02-23T14:42:00.719" v="2606" actId="21"/>
        <pc:sldMkLst>
          <pc:docMk/>
          <pc:sldMk cId="2005233027" sldId="270"/>
        </pc:sldMkLst>
        <pc:spChg chg="mod">
          <ac:chgData name="ROHAN GUPTA" userId="84d137e1-4541-4d57-82ac-9ff605a9374b" providerId="ADAL" clId="{D86BE700-BBA9-413C-AB59-6DB4202B82DA}" dt="2023-02-22T22:54:56.660" v="2522" actId="26606"/>
          <ac:spMkLst>
            <pc:docMk/>
            <pc:sldMk cId="2005233027" sldId="270"/>
            <ac:spMk id="2" creationId="{D422639B-C5B6-E30A-D742-9E042E3FACCE}"/>
          </ac:spMkLst>
        </pc:spChg>
        <pc:spChg chg="mod">
          <ac:chgData name="ROHAN GUPTA" userId="84d137e1-4541-4d57-82ac-9ff605a9374b" providerId="ADAL" clId="{D86BE700-BBA9-413C-AB59-6DB4202B82DA}" dt="2023-02-23T14:42:00.719" v="2606" actId="21"/>
          <ac:spMkLst>
            <pc:docMk/>
            <pc:sldMk cId="2005233027" sldId="270"/>
            <ac:spMk id="3" creationId="{295C14BB-0982-D6DE-DB03-CE09EE5019F9}"/>
          </ac:spMkLst>
        </pc:spChg>
        <pc:spChg chg="add">
          <ac:chgData name="ROHAN GUPTA" userId="84d137e1-4541-4d57-82ac-9ff605a9374b" providerId="ADAL" clId="{D86BE700-BBA9-413C-AB59-6DB4202B82DA}" dt="2023-02-22T22:54:56.660" v="2522" actId="26606"/>
          <ac:spMkLst>
            <pc:docMk/>
            <pc:sldMk cId="2005233027" sldId="270"/>
            <ac:spMk id="11" creationId="{142D98E1-37D2-4470-BF74-845E897954C6}"/>
          </ac:spMkLst>
        </pc:spChg>
        <pc:spChg chg="add">
          <ac:chgData name="ROHAN GUPTA" userId="84d137e1-4541-4d57-82ac-9ff605a9374b" providerId="ADAL" clId="{D86BE700-BBA9-413C-AB59-6DB4202B82DA}" dt="2023-02-22T22:54:56.660" v="2522" actId="26606"/>
          <ac:spMkLst>
            <pc:docMk/>
            <pc:sldMk cId="2005233027" sldId="270"/>
            <ac:spMk id="21" creationId="{E1BEDD21-8CC9-4E04-B8CF-CE59786DFB3A}"/>
          </ac:spMkLst>
        </pc:spChg>
        <pc:grpChg chg="add">
          <ac:chgData name="ROHAN GUPTA" userId="84d137e1-4541-4d57-82ac-9ff605a9374b" providerId="ADAL" clId="{D86BE700-BBA9-413C-AB59-6DB4202B82DA}" dt="2023-02-22T22:54:56.660" v="2522" actId="26606"/>
          <ac:grpSpMkLst>
            <pc:docMk/>
            <pc:sldMk cId="2005233027" sldId="270"/>
            <ac:grpSpMk id="13" creationId="{2EDC2578-BDB0-4118-975D-CFCE02823D48}"/>
          </ac:grpSpMkLst>
        </pc:grpChg>
        <pc:grpChg chg="add">
          <ac:chgData name="ROHAN GUPTA" userId="84d137e1-4541-4d57-82ac-9ff605a9374b" providerId="ADAL" clId="{D86BE700-BBA9-413C-AB59-6DB4202B82DA}" dt="2023-02-22T22:54:56.660" v="2522" actId="26606"/>
          <ac:grpSpMkLst>
            <pc:docMk/>
            <pc:sldMk cId="2005233027" sldId="270"/>
            <ac:grpSpMk id="23" creationId="{A6DA475A-533E-4A16-A83E-0171FFB6D8BA}"/>
          </ac:grpSpMkLst>
        </pc:grpChg>
        <pc:picChg chg="del">
          <ac:chgData name="ROHAN GUPTA" userId="84d137e1-4541-4d57-82ac-9ff605a9374b" providerId="ADAL" clId="{D86BE700-BBA9-413C-AB59-6DB4202B82DA}" dt="2023-02-22T22:39:00.957" v="2282" actId="478"/>
          <ac:picMkLst>
            <pc:docMk/>
            <pc:sldMk cId="2005233027" sldId="270"/>
            <ac:picMk id="5" creationId="{0C0E6CB6-80CA-E973-C1B1-1216E7A29373}"/>
          </ac:picMkLst>
        </pc:picChg>
        <pc:picChg chg="add mod ord">
          <ac:chgData name="ROHAN GUPTA" userId="84d137e1-4541-4d57-82ac-9ff605a9374b" providerId="ADAL" clId="{D86BE700-BBA9-413C-AB59-6DB4202B82DA}" dt="2023-02-22T22:55:36.224" v="2542" actId="1076"/>
          <ac:picMkLst>
            <pc:docMk/>
            <pc:sldMk cId="2005233027" sldId="270"/>
            <ac:picMk id="6" creationId="{32403A14-875A-D998-22DB-1AD82277608B}"/>
          </ac:picMkLst>
        </pc:picChg>
      </pc:sldChg>
      <pc:sldChg chg="addSp delSp modSp new mod setBg">
        <pc:chgData name="ROHAN GUPTA" userId="84d137e1-4541-4d57-82ac-9ff605a9374b" providerId="ADAL" clId="{D86BE700-BBA9-413C-AB59-6DB4202B82DA}" dt="2023-02-22T17:05:50.662" v="592" actId="20577"/>
        <pc:sldMkLst>
          <pc:docMk/>
          <pc:sldMk cId="3167464110" sldId="271"/>
        </pc:sldMkLst>
        <pc:spChg chg="mod">
          <ac:chgData name="ROHAN GUPTA" userId="84d137e1-4541-4d57-82ac-9ff605a9374b" providerId="ADAL" clId="{D86BE700-BBA9-413C-AB59-6DB4202B82DA}" dt="2023-02-22T17:05:45.897" v="590" actId="26606"/>
          <ac:spMkLst>
            <pc:docMk/>
            <pc:sldMk cId="3167464110" sldId="271"/>
            <ac:spMk id="2" creationId="{5389C2C6-F30A-68FB-0A07-6265DC7B19EC}"/>
          </ac:spMkLst>
        </pc:spChg>
        <pc:spChg chg="del">
          <ac:chgData name="ROHAN GUPTA" userId="84d137e1-4541-4d57-82ac-9ff605a9374b" providerId="ADAL" clId="{D86BE700-BBA9-413C-AB59-6DB4202B82DA}" dt="2023-02-22T17:04:23.141" v="572" actId="22"/>
          <ac:spMkLst>
            <pc:docMk/>
            <pc:sldMk cId="3167464110" sldId="271"/>
            <ac:spMk id="3" creationId="{16893064-945F-9B9B-C676-9123B4C5F4FB}"/>
          </ac:spMkLst>
        </pc:spChg>
        <pc:spChg chg="add mod">
          <ac:chgData name="ROHAN GUPTA" userId="84d137e1-4541-4d57-82ac-9ff605a9374b" providerId="ADAL" clId="{D86BE700-BBA9-413C-AB59-6DB4202B82DA}" dt="2023-02-22T17:05:50.662" v="592" actId="20577"/>
          <ac:spMkLst>
            <pc:docMk/>
            <pc:sldMk cId="3167464110" sldId="271"/>
            <ac:spMk id="9" creationId="{FB103AA0-C05D-8C94-4F00-6D14C6E72460}"/>
          </ac:spMkLst>
        </pc:spChg>
        <pc:spChg chg="add del">
          <ac:chgData name="ROHAN GUPTA" userId="84d137e1-4541-4d57-82ac-9ff605a9374b" providerId="ADAL" clId="{D86BE700-BBA9-413C-AB59-6DB4202B82DA}" dt="2023-02-22T17:05:45.897" v="590" actId="26606"/>
          <ac:spMkLst>
            <pc:docMk/>
            <pc:sldMk cId="3167464110" sldId="271"/>
            <ac:spMk id="12" creationId="{142D98E1-37D2-4470-BF74-845E897954C6}"/>
          </ac:spMkLst>
        </pc:spChg>
        <pc:spChg chg="add del">
          <ac:chgData name="ROHAN GUPTA" userId="84d137e1-4541-4d57-82ac-9ff605a9374b" providerId="ADAL" clId="{D86BE700-BBA9-413C-AB59-6DB4202B82DA}" dt="2023-02-22T17:05:45.897" v="590" actId="26606"/>
          <ac:spMkLst>
            <pc:docMk/>
            <pc:sldMk cId="3167464110" sldId="271"/>
            <ac:spMk id="22" creationId="{E1BEDD21-8CC9-4E04-B8CF-CE59786DFB3A}"/>
          </ac:spMkLst>
        </pc:spChg>
        <pc:spChg chg="add">
          <ac:chgData name="ROHAN GUPTA" userId="84d137e1-4541-4d57-82ac-9ff605a9374b" providerId="ADAL" clId="{D86BE700-BBA9-413C-AB59-6DB4202B82DA}" dt="2023-02-22T17:05:45.897" v="590" actId="26606"/>
          <ac:spMkLst>
            <pc:docMk/>
            <pc:sldMk cId="3167464110" sldId="271"/>
            <ac:spMk id="36" creationId="{2F9C493A-9F03-49B4-B3FB-19CE5AC115BE}"/>
          </ac:spMkLst>
        </pc:spChg>
        <pc:spChg chg="add">
          <ac:chgData name="ROHAN GUPTA" userId="84d137e1-4541-4d57-82ac-9ff605a9374b" providerId="ADAL" clId="{D86BE700-BBA9-413C-AB59-6DB4202B82DA}" dt="2023-02-22T17:05:45.897" v="590" actId="26606"/>
          <ac:spMkLst>
            <pc:docMk/>
            <pc:sldMk cId="3167464110" sldId="271"/>
            <ac:spMk id="38" creationId="{90A46C7D-C1BB-49B8-8D37-39742820E964}"/>
          </ac:spMkLst>
        </pc:spChg>
        <pc:spChg chg="add">
          <ac:chgData name="ROHAN GUPTA" userId="84d137e1-4541-4d57-82ac-9ff605a9374b" providerId="ADAL" clId="{D86BE700-BBA9-413C-AB59-6DB4202B82DA}" dt="2023-02-22T17:05:45.897" v="590" actId="26606"/>
          <ac:spMkLst>
            <pc:docMk/>
            <pc:sldMk cId="3167464110" sldId="271"/>
            <ac:spMk id="48" creationId="{55820E42-2F9D-41EF-B67F-522A133B3373}"/>
          </ac:spMkLst>
        </pc:spChg>
        <pc:grpChg chg="add del">
          <ac:chgData name="ROHAN GUPTA" userId="84d137e1-4541-4d57-82ac-9ff605a9374b" providerId="ADAL" clId="{D86BE700-BBA9-413C-AB59-6DB4202B82DA}" dt="2023-02-22T17:05:45.897" v="590" actId="26606"/>
          <ac:grpSpMkLst>
            <pc:docMk/>
            <pc:sldMk cId="3167464110" sldId="271"/>
            <ac:grpSpMk id="14" creationId="{2EDC2578-BDB0-4118-975D-CFCE02823D48}"/>
          </ac:grpSpMkLst>
        </pc:grpChg>
        <pc:grpChg chg="add del">
          <ac:chgData name="ROHAN GUPTA" userId="84d137e1-4541-4d57-82ac-9ff605a9374b" providerId="ADAL" clId="{D86BE700-BBA9-413C-AB59-6DB4202B82DA}" dt="2023-02-22T17:05:45.897" v="590" actId="26606"/>
          <ac:grpSpMkLst>
            <pc:docMk/>
            <pc:sldMk cId="3167464110" sldId="271"/>
            <ac:grpSpMk id="24" creationId="{A6DA475A-533E-4A16-A83E-0171FFB6D8BA}"/>
          </ac:grpSpMkLst>
        </pc:grpChg>
        <pc:grpChg chg="add">
          <ac:chgData name="ROHAN GUPTA" userId="84d137e1-4541-4d57-82ac-9ff605a9374b" providerId="ADAL" clId="{D86BE700-BBA9-413C-AB59-6DB4202B82DA}" dt="2023-02-22T17:05:45.897" v="590" actId="26606"/>
          <ac:grpSpMkLst>
            <pc:docMk/>
            <pc:sldMk cId="3167464110" sldId="271"/>
            <ac:grpSpMk id="40" creationId="{61BBAB6F-65E6-4E2B-B363-6AB27C84E0C1}"/>
          </ac:grpSpMkLst>
        </pc:grpChg>
        <pc:grpChg chg="add">
          <ac:chgData name="ROHAN GUPTA" userId="84d137e1-4541-4d57-82ac-9ff605a9374b" providerId="ADAL" clId="{D86BE700-BBA9-413C-AB59-6DB4202B82DA}" dt="2023-02-22T17:05:45.897" v="590" actId="26606"/>
          <ac:grpSpMkLst>
            <pc:docMk/>
            <pc:sldMk cId="3167464110" sldId="271"/>
            <ac:grpSpMk id="50" creationId="{13D9BC31-B57D-4933-AD83-94F462D4C2F9}"/>
          </ac:grpSpMkLst>
        </pc:grpChg>
        <pc:picChg chg="add mod ord">
          <ac:chgData name="ROHAN GUPTA" userId="84d137e1-4541-4d57-82ac-9ff605a9374b" providerId="ADAL" clId="{D86BE700-BBA9-413C-AB59-6DB4202B82DA}" dt="2023-02-22T17:05:45.897" v="590" actId="26606"/>
          <ac:picMkLst>
            <pc:docMk/>
            <pc:sldMk cId="3167464110" sldId="271"/>
            <ac:picMk id="5" creationId="{29E1AD7C-DB4F-E820-B8E5-3EDD6F74D16D}"/>
          </ac:picMkLst>
        </pc:picChg>
      </pc:sldChg>
      <pc:sldChg chg="addSp delSp modSp new mod setBg">
        <pc:chgData name="ROHAN GUPTA" userId="84d137e1-4541-4d57-82ac-9ff605a9374b" providerId="ADAL" clId="{D86BE700-BBA9-413C-AB59-6DB4202B82DA}" dt="2023-02-23T15:02:24.448" v="2614" actId="1076"/>
        <pc:sldMkLst>
          <pc:docMk/>
          <pc:sldMk cId="337050431" sldId="272"/>
        </pc:sldMkLst>
        <pc:spChg chg="mod">
          <ac:chgData name="ROHAN GUPTA" userId="84d137e1-4541-4d57-82ac-9ff605a9374b" providerId="ADAL" clId="{D86BE700-BBA9-413C-AB59-6DB4202B82DA}" dt="2023-02-22T17:52:35.614" v="1456" actId="26606"/>
          <ac:spMkLst>
            <pc:docMk/>
            <pc:sldMk cId="337050431" sldId="272"/>
            <ac:spMk id="2" creationId="{168AD77F-4127-D637-358A-D63B6050D74B}"/>
          </ac:spMkLst>
        </pc:spChg>
        <pc:spChg chg="mod ord">
          <ac:chgData name="ROHAN GUPTA" userId="84d137e1-4541-4d57-82ac-9ff605a9374b" providerId="ADAL" clId="{D86BE700-BBA9-413C-AB59-6DB4202B82DA}" dt="2023-02-22T18:03:23.736" v="1824" actId="20577"/>
          <ac:spMkLst>
            <pc:docMk/>
            <pc:sldMk cId="337050431" sldId="272"/>
            <ac:spMk id="3" creationId="{CA3EBC47-DB31-7FF7-01EA-985C6AB88C39}"/>
          </ac:spMkLst>
        </pc:spChg>
        <pc:spChg chg="add">
          <ac:chgData name="ROHAN GUPTA" userId="84d137e1-4541-4d57-82ac-9ff605a9374b" providerId="ADAL" clId="{D86BE700-BBA9-413C-AB59-6DB4202B82DA}" dt="2023-02-22T17:52:35.614" v="1456" actId="26606"/>
          <ac:spMkLst>
            <pc:docMk/>
            <pc:sldMk cId="337050431" sldId="272"/>
            <ac:spMk id="10" creationId="{142D98E1-37D2-4470-BF74-845E897954C6}"/>
          </ac:spMkLst>
        </pc:spChg>
        <pc:spChg chg="add">
          <ac:chgData name="ROHAN GUPTA" userId="84d137e1-4541-4d57-82ac-9ff605a9374b" providerId="ADAL" clId="{D86BE700-BBA9-413C-AB59-6DB4202B82DA}" dt="2023-02-22T17:52:35.614" v="1456" actId="26606"/>
          <ac:spMkLst>
            <pc:docMk/>
            <pc:sldMk cId="337050431" sldId="272"/>
            <ac:spMk id="20" creationId="{E1BEDD21-8CC9-4E04-B8CF-CE59786DFB3A}"/>
          </ac:spMkLst>
        </pc:spChg>
        <pc:grpChg chg="add">
          <ac:chgData name="ROHAN GUPTA" userId="84d137e1-4541-4d57-82ac-9ff605a9374b" providerId="ADAL" clId="{D86BE700-BBA9-413C-AB59-6DB4202B82DA}" dt="2023-02-22T17:52:35.614" v="1456" actId="26606"/>
          <ac:grpSpMkLst>
            <pc:docMk/>
            <pc:sldMk cId="337050431" sldId="272"/>
            <ac:grpSpMk id="12" creationId="{2EDC2578-BDB0-4118-975D-CFCE02823D48}"/>
          </ac:grpSpMkLst>
        </pc:grpChg>
        <pc:grpChg chg="add">
          <ac:chgData name="ROHAN GUPTA" userId="84d137e1-4541-4d57-82ac-9ff605a9374b" providerId="ADAL" clId="{D86BE700-BBA9-413C-AB59-6DB4202B82DA}" dt="2023-02-22T17:52:35.614" v="1456" actId="26606"/>
          <ac:grpSpMkLst>
            <pc:docMk/>
            <pc:sldMk cId="337050431" sldId="272"/>
            <ac:grpSpMk id="22" creationId="{A6DA475A-533E-4A16-A83E-0171FFB6D8BA}"/>
          </ac:grpSpMkLst>
        </pc:grpChg>
        <pc:picChg chg="add del mod">
          <ac:chgData name="ROHAN GUPTA" userId="84d137e1-4541-4d57-82ac-9ff605a9374b" providerId="ADAL" clId="{D86BE700-BBA9-413C-AB59-6DB4202B82DA}" dt="2023-02-23T15:02:17.450" v="2608" actId="478"/>
          <ac:picMkLst>
            <pc:docMk/>
            <pc:sldMk cId="337050431" sldId="272"/>
            <ac:picMk id="5" creationId="{375B75F2-102C-16B8-25F9-054171711ECA}"/>
          </ac:picMkLst>
        </pc:picChg>
        <pc:picChg chg="add mod">
          <ac:chgData name="ROHAN GUPTA" userId="84d137e1-4541-4d57-82ac-9ff605a9374b" providerId="ADAL" clId="{D86BE700-BBA9-413C-AB59-6DB4202B82DA}" dt="2023-02-23T15:02:24.448" v="2614" actId="1076"/>
          <ac:picMkLst>
            <pc:docMk/>
            <pc:sldMk cId="337050431" sldId="272"/>
            <ac:picMk id="6" creationId="{23B2EBBB-1A43-98C7-02D9-1BC85EFA14A3}"/>
          </ac:picMkLst>
        </pc:picChg>
      </pc:sldChg>
      <pc:sldChg chg="new del">
        <pc:chgData name="ROHAN GUPTA" userId="84d137e1-4541-4d57-82ac-9ff605a9374b" providerId="ADAL" clId="{D86BE700-BBA9-413C-AB59-6DB4202B82DA}" dt="2023-02-22T18:40:47.020" v="1941" actId="2696"/>
        <pc:sldMkLst>
          <pc:docMk/>
          <pc:sldMk cId="1615191917" sldId="273"/>
        </pc:sldMkLst>
      </pc:sldChg>
      <pc:sldChg chg="addSp delSp modSp new mod ord setBg">
        <pc:chgData name="ROHAN GUPTA" userId="84d137e1-4541-4d57-82ac-9ff605a9374b" providerId="ADAL" clId="{D86BE700-BBA9-413C-AB59-6DB4202B82DA}" dt="2023-02-23T14:40:48.978" v="2603" actId="20577"/>
        <pc:sldMkLst>
          <pc:docMk/>
          <pc:sldMk cId="999963279" sldId="274"/>
        </pc:sldMkLst>
        <pc:spChg chg="mod">
          <ac:chgData name="ROHAN GUPTA" userId="84d137e1-4541-4d57-82ac-9ff605a9374b" providerId="ADAL" clId="{D86BE700-BBA9-413C-AB59-6DB4202B82DA}" dt="2023-02-22T18:39:25.855" v="1936" actId="1076"/>
          <ac:spMkLst>
            <pc:docMk/>
            <pc:sldMk cId="999963279" sldId="274"/>
            <ac:spMk id="2" creationId="{372C97D3-5371-B66E-69FB-09DA0B3544E3}"/>
          </ac:spMkLst>
        </pc:spChg>
        <pc:spChg chg="mod ord">
          <ac:chgData name="ROHAN GUPTA" userId="84d137e1-4541-4d57-82ac-9ff605a9374b" providerId="ADAL" clId="{D86BE700-BBA9-413C-AB59-6DB4202B82DA}" dt="2023-02-23T14:40:48.978" v="2603" actId="20577"/>
          <ac:spMkLst>
            <pc:docMk/>
            <pc:sldMk cId="999963279" sldId="274"/>
            <ac:spMk id="3" creationId="{B1DC2E03-5F1D-284C-DD54-7474D8FB9748}"/>
          </ac:spMkLst>
        </pc:spChg>
        <pc:spChg chg="add">
          <ac:chgData name="ROHAN GUPTA" userId="84d137e1-4541-4d57-82ac-9ff605a9374b" providerId="ADAL" clId="{D86BE700-BBA9-413C-AB59-6DB4202B82DA}" dt="2023-02-22T18:39:16.761" v="1931" actId="26606"/>
          <ac:spMkLst>
            <pc:docMk/>
            <pc:sldMk cId="999963279" sldId="274"/>
            <ac:spMk id="10" creationId="{142D98E1-37D2-4470-BF74-845E897954C6}"/>
          </ac:spMkLst>
        </pc:spChg>
        <pc:spChg chg="add">
          <ac:chgData name="ROHAN GUPTA" userId="84d137e1-4541-4d57-82ac-9ff605a9374b" providerId="ADAL" clId="{D86BE700-BBA9-413C-AB59-6DB4202B82DA}" dt="2023-02-22T18:39:16.761" v="1931" actId="26606"/>
          <ac:spMkLst>
            <pc:docMk/>
            <pc:sldMk cId="999963279" sldId="274"/>
            <ac:spMk id="12" creationId="{E9BFB270-A887-4B62-B243-50F92509AD58}"/>
          </ac:spMkLst>
        </pc:spChg>
        <pc:spChg chg="add">
          <ac:chgData name="ROHAN GUPTA" userId="84d137e1-4541-4d57-82ac-9ff605a9374b" providerId="ADAL" clId="{D86BE700-BBA9-413C-AB59-6DB4202B82DA}" dt="2023-02-22T18:39:16.761" v="1931" actId="26606"/>
          <ac:spMkLst>
            <pc:docMk/>
            <pc:sldMk cId="999963279" sldId="274"/>
            <ac:spMk id="22" creationId="{E1BEDD21-8CC9-4E04-B8CF-CE59786DFB3A}"/>
          </ac:spMkLst>
        </pc:spChg>
        <pc:grpChg chg="add">
          <ac:chgData name="ROHAN GUPTA" userId="84d137e1-4541-4d57-82ac-9ff605a9374b" providerId="ADAL" clId="{D86BE700-BBA9-413C-AB59-6DB4202B82DA}" dt="2023-02-22T18:39:16.761" v="1931" actId="26606"/>
          <ac:grpSpMkLst>
            <pc:docMk/>
            <pc:sldMk cId="999963279" sldId="274"/>
            <ac:grpSpMk id="14" creationId="{2EDC2578-BDB0-4118-975D-CFCE02823D48}"/>
          </ac:grpSpMkLst>
        </pc:grpChg>
        <pc:grpChg chg="add">
          <ac:chgData name="ROHAN GUPTA" userId="84d137e1-4541-4d57-82ac-9ff605a9374b" providerId="ADAL" clId="{D86BE700-BBA9-413C-AB59-6DB4202B82DA}" dt="2023-02-22T18:39:16.761" v="1931" actId="26606"/>
          <ac:grpSpMkLst>
            <pc:docMk/>
            <pc:sldMk cId="999963279" sldId="274"/>
            <ac:grpSpMk id="24" creationId="{3B108AF4-088E-4064-B983-46D04AE2E231}"/>
          </ac:grpSpMkLst>
        </pc:grpChg>
        <pc:picChg chg="add del mod">
          <ac:chgData name="ROHAN GUPTA" userId="84d137e1-4541-4d57-82ac-9ff605a9374b" providerId="ADAL" clId="{D86BE700-BBA9-413C-AB59-6DB4202B82DA}" dt="2023-02-22T20:43:45.411" v="1942" actId="478"/>
          <ac:picMkLst>
            <pc:docMk/>
            <pc:sldMk cId="999963279" sldId="274"/>
            <ac:picMk id="5" creationId="{996BE69E-E5F4-4FA2-4F49-C30D6ACD352F}"/>
          </ac:picMkLst>
        </pc:picChg>
        <pc:picChg chg="add del mod">
          <ac:chgData name="ROHAN GUPTA" userId="84d137e1-4541-4d57-82ac-9ff605a9374b" providerId="ADAL" clId="{D86BE700-BBA9-413C-AB59-6DB4202B82DA}" dt="2023-02-22T22:53:21.796" v="2468" actId="478"/>
          <ac:picMkLst>
            <pc:docMk/>
            <pc:sldMk cId="999963279" sldId="274"/>
            <ac:picMk id="7" creationId="{F44D4927-BC75-019D-A03B-945512D825A5}"/>
          </ac:picMkLst>
        </pc:picChg>
        <pc:picChg chg="add mod">
          <ac:chgData name="ROHAN GUPTA" userId="84d137e1-4541-4d57-82ac-9ff605a9374b" providerId="ADAL" clId="{D86BE700-BBA9-413C-AB59-6DB4202B82DA}" dt="2023-02-22T22:53:23.377" v="2469" actId="1076"/>
          <ac:picMkLst>
            <pc:docMk/>
            <pc:sldMk cId="999963279" sldId="274"/>
            <ac:picMk id="9" creationId="{BE6D1F7D-F3D9-3780-EC00-A6B8E8DBEA9B}"/>
          </ac:picMkLst>
        </pc:picChg>
      </pc:sldChg>
      <pc:sldChg chg="modSp mod">
        <pc:chgData name="ROHAN GUPTA" userId="84d137e1-4541-4d57-82ac-9ff605a9374b" providerId="ADAL" clId="{D86BE700-BBA9-413C-AB59-6DB4202B82DA}" dt="2023-02-22T21:20:41.873" v="1968" actId="1076"/>
        <pc:sldMkLst>
          <pc:docMk/>
          <pc:sldMk cId="2019670789" sldId="277"/>
        </pc:sldMkLst>
        <pc:spChg chg="mod">
          <ac:chgData name="ROHAN GUPTA" userId="84d137e1-4541-4d57-82ac-9ff605a9374b" providerId="ADAL" clId="{D86BE700-BBA9-413C-AB59-6DB4202B82DA}" dt="2023-02-22T21:20:41.873" v="1968" actId="1076"/>
          <ac:spMkLst>
            <pc:docMk/>
            <pc:sldMk cId="2019670789" sldId="277"/>
            <ac:spMk id="2" creationId="{168AD77F-4127-D637-358A-D63B6050D74B}"/>
          </ac:spMkLst>
        </pc:spChg>
        <pc:spChg chg="mod">
          <ac:chgData name="ROHAN GUPTA" userId="84d137e1-4541-4d57-82ac-9ff605a9374b" providerId="ADAL" clId="{D86BE700-BBA9-413C-AB59-6DB4202B82DA}" dt="2023-02-22T21:20:38.873" v="1967" actId="1076"/>
          <ac:spMkLst>
            <pc:docMk/>
            <pc:sldMk cId="2019670789" sldId="277"/>
            <ac:spMk id="3" creationId="{CA3EBC47-DB31-7FF7-01EA-985C6AB88C39}"/>
          </ac:spMkLst>
        </pc:spChg>
        <pc:picChg chg="mod">
          <ac:chgData name="ROHAN GUPTA" userId="84d137e1-4541-4d57-82ac-9ff605a9374b" providerId="ADAL" clId="{D86BE700-BBA9-413C-AB59-6DB4202B82DA}" dt="2023-02-22T21:20:35.185" v="1966" actId="1076"/>
          <ac:picMkLst>
            <pc:docMk/>
            <pc:sldMk cId="2019670789" sldId="277"/>
            <ac:picMk id="6" creationId="{5601C5D1-DEA7-B15F-30EA-23DE0CA98D4F}"/>
          </ac:picMkLst>
        </pc:picChg>
        <pc:picChg chg="mod">
          <ac:chgData name="ROHAN GUPTA" userId="84d137e1-4541-4d57-82ac-9ff605a9374b" providerId="ADAL" clId="{D86BE700-BBA9-413C-AB59-6DB4202B82DA}" dt="2023-02-22T21:20:02.145" v="1962" actId="14100"/>
          <ac:picMkLst>
            <pc:docMk/>
            <pc:sldMk cId="2019670789" sldId="277"/>
            <ac:picMk id="9" creationId="{16A91118-28E5-D2BD-9FB5-70B42788F6AF}"/>
          </ac:picMkLst>
        </pc:picChg>
      </pc:sldChg>
      <pc:sldChg chg="addSp delSp modSp add mod setBg delDesignElem">
        <pc:chgData name="ROHAN GUPTA" userId="84d137e1-4541-4d57-82ac-9ff605a9374b" providerId="ADAL" clId="{D86BE700-BBA9-413C-AB59-6DB4202B82DA}" dt="2023-02-23T05:27:58.465" v="2591"/>
        <pc:sldMkLst>
          <pc:docMk/>
          <pc:sldMk cId="177581780" sldId="278"/>
        </pc:sldMkLst>
        <pc:spChg chg="mod">
          <ac:chgData name="ROHAN GUPTA" userId="84d137e1-4541-4d57-82ac-9ff605a9374b" providerId="ADAL" clId="{D86BE700-BBA9-413C-AB59-6DB4202B82DA}" dt="2023-02-23T05:26:50.980" v="2581" actId="20577"/>
          <ac:spMkLst>
            <pc:docMk/>
            <pc:sldMk cId="177581780" sldId="278"/>
            <ac:spMk id="2" creationId="{D422639B-C5B6-E30A-D742-9E042E3FACCE}"/>
          </ac:spMkLst>
        </pc:spChg>
        <pc:spChg chg="mod">
          <ac:chgData name="ROHAN GUPTA" userId="84d137e1-4541-4d57-82ac-9ff605a9374b" providerId="ADAL" clId="{D86BE700-BBA9-413C-AB59-6DB4202B82DA}" dt="2023-02-23T05:27:58.434" v="2590" actId="14100"/>
          <ac:spMkLst>
            <pc:docMk/>
            <pc:sldMk cId="177581780" sldId="278"/>
            <ac:spMk id="3" creationId="{295C14BB-0982-D6DE-DB03-CE09EE5019F9}"/>
          </ac:spMkLst>
        </pc:spChg>
        <pc:spChg chg="add del mod">
          <ac:chgData name="ROHAN GUPTA" userId="84d137e1-4541-4d57-82ac-9ff605a9374b" providerId="ADAL" clId="{D86BE700-BBA9-413C-AB59-6DB4202B82DA}" dt="2023-02-23T05:27:58.465" v="2591"/>
          <ac:spMkLst>
            <pc:docMk/>
            <pc:sldMk cId="177581780" sldId="278"/>
            <ac:spMk id="4" creationId="{0E41EBCA-FA91-249D-99D2-AFE6080FF9BD}"/>
          </ac:spMkLst>
        </pc:spChg>
        <pc:spChg chg="del">
          <ac:chgData name="ROHAN GUPTA" userId="84d137e1-4541-4d57-82ac-9ff605a9374b" providerId="ADAL" clId="{D86BE700-BBA9-413C-AB59-6DB4202B82DA}" dt="2023-02-23T05:26:43.426" v="2571"/>
          <ac:spMkLst>
            <pc:docMk/>
            <pc:sldMk cId="177581780" sldId="278"/>
            <ac:spMk id="11" creationId="{142D98E1-37D2-4470-BF74-845E897954C6}"/>
          </ac:spMkLst>
        </pc:spChg>
        <pc:spChg chg="del">
          <ac:chgData name="ROHAN GUPTA" userId="84d137e1-4541-4d57-82ac-9ff605a9374b" providerId="ADAL" clId="{D86BE700-BBA9-413C-AB59-6DB4202B82DA}" dt="2023-02-23T05:26:43.426" v="2571"/>
          <ac:spMkLst>
            <pc:docMk/>
            <pc:sldMk cId="177581780" sldId="278"/>
            <ac:spMk id="21" creationId="{E1BEDD21-8CC9-4E04-B8CF-CE59786DFB3A}"/>
          </ac:spMkLst>
        </pc:spChg>
        <pc:grpChg chg="del">
          <ac:chgData name="ROHAN GUPTA" userId="84d137e1-4541-4d57-82ac-9ff605a9374b" providerId="ADAL" clId="{D86BE700-BBA9-413C-AB59-6DB4202B82DA}" dt="2023-02-23T05:26:43.426" v="2571"/>
          <ac:grpSpMkLst>
            <pc:docMk/>
            <pc:sldMk cId="177581780" sldId="278"/>
            <ac:grpSpMk id="13" creationId="{2EDC2578-BDB0-4118-975D-CFCE02823D48}"/>
          </ac:grpSpMkLst>
        </pc:grpChg>
        <pc:grpChg chg="del">
          <ac:chgData name="ROHAN GUPTA" userId="84d137e1-4541-4d57-82ac-9ff605a9374b" providerId="ADAL" clId="{D86BE700-BBA9-413C-AB59-6DB4202B82DA}" dt="2023-02-23T05:26:43.426" v="2571"/>
          <ac:grpSpMkLst>
            <pc:docMk/>
            <pc:sldMk cId="177581780" sldId="278"/>
            <ac:grpSpMk id="23" creationId="{A6DA475A-533E-4A16-A83E-0171FFB6D8BA}"/>
          </ac:grpSpMkLst>
        </pc:grpChg>
        <pc:picChg chg="del">
          <ac:chgData name="ROHAN GUPTA" userId="84d137e1-4541-4d57-82ac-9ff605a9374b" providerId="ADAL" clId="{D86BE700-BBA9-413C-AB59-6DB4202B82DA}" dt="2023-02-23T05:27:06.818" v="2586" actId="478"/>
          <ac:picMkLst>
            <pc:docMk/>
            <pc:sldMk cId="177581780" sldId="278"/>
            <ac:picMk id="6" creationId="{32403A14-875A-D998-22DB-1AD82277608B}"/>
          </ac:picMkLst>
        </pc:picChg>
      </pc:sldChg>
    </pc:docChg>
  </pc:docChgLst>
  <pc:docChgLst>
    <pc:chgData name="Pranav Manu" userId="147ced3c-15a7-4eb8-86b2-73cde03a291a" providerId="ADAL" clId="{BA16336B-3B7F-5648-BC97-1BFECB9F6866}"/>
    <pc:docChg chg="modSld">
      <pc:chgData name="Pranav Manu" userId="147ced3c-15a7-4eb8-86b2-73cde03a291a" providerId="ADAL" clId="{BA16336B-3B7F-5648-BC97-1BFECB9F6866}" dt="2023-01-05T06:24:16.644" v="12" actId="20577"/>
      <pc:docMkLst>
        <pc:docMk/>
      </pc:docMkLst>
      <pc:sldChg chg="modSp">
        <pc:chgData name="Pranav Manu" userId="147ced3c-15a7-4eb8-86b2-73cde03a291a" providerId="ADAL" clId="{BA16336B-3B7F-5648-BC97-1BFECB9F6866}" dt="2023-01-05T06:24:16.644" v="12" actId="20577"/>
        <pc:sldMkLst>
          <pc:docMk/>
          <pc:sldMk cId="277898877" sldId="260"/>
        </pc:sldMkLst>
        <pc:spChg chg="mod">
          <ac:chgData name="Pranav Manu" userId="147ced3c-15a7-4eb8-86b2-73cde03a291a" providerId="ADAL" clId="{BA16336B-3B7F-5648-BC97-1BFECB9F6866}" dt="2023-01-05T06:24:16.644" v="12" actId="20577"/>
          <ac:spMkLst>
            <pc:docMk/>
            <pc:sldMk cId="277898877" sldId="260"/>
            <ac:spMk id="3" creationId="{4D36DBBB-6FD6-D00A-9F1A-FB9C658995FA}"/>
          </ac:spMkLst>
        </pc:spChg>
      </pc:sldChg>
    </pc:docChg>
  </pc:docChgLst>
  <pc:docChgLst>
    <pc:chgData name="Pranav Manu" userId="S::pranav.m@research.iiit.ac.in::147ced3c-15a7-4eb8-86b2-73cde03a291a" providerId="AD" clId="Web-{FF12ECBD-E8EE-7B67-5B2E-6E79D3246199}"/>
    <pc:docChg chg="modSld">
      <pc:chgData name="Pranav Manu" userId="S::pranav.m@research.iiit.ac.in::147ced3c-15a7-4eb8-86b2-73cde03a291a" providerId="AD" clId="Web-{FF12ECBD-E8EE-7B67-5B2E-6E79D3246199}" dt="2023-01-04T15:34:36.749" v="21" actId="20577"/>
      <pc:docMkLst>
        <pc:docMk/>
      </pc:docMkLst>
      <pc:sldChg chg="modSp">
        <pc:chgData name="Pranav Manu" userId="S::pranav.m@research.iiit.ac.in::147ced3c-15a7-4eb8-86b2-73cde03a291a" providerId="AD" clId="Web-{FF12ECBD-E8EE-7B67-5B2E-6E79D3246199}" dt="2023-01-04T15:34:36.749" v="21" actId="20577"/>
        <pc:sldMkLst>
          <pc:docMk/>
          <pc:sldMk cId="2265555081" sldId="257"/>
        </pc:sldMkLst>
        <pc:spChg chg="mod">
          <ac:chgData name="Pranav Manu" userId="S::pranav.m@research.iiit.ac.in::147ced3c-15a7-4eb8-86b2-73cde03a291a" providerId="AD" clId="Web-{FF12ECBD-E8EE-7B67-5B2E-6E79D3246199}" dt="2023-01-04T15:34:36.749" v="21" actId="20577"/>
          <ac:spMkLst>
            <pc:docMk/>
            <pc:sldMk cId="2265555081" sldId="257"/>
            <ac:spMk id="2" creationId="{2DE08AF8-1096-D75E-4ACF-FE45C5F936B6}"/>
          </ac:spMkLst>
        </pc:spChg>
      </pc:sldChg>
    </pc:docChg>
  </pc:docChgLst>
  <pc:docChgLst>
    <pc:chgData name="Pranav Manu" userId="S::pranav.m@research.iiit.ac.in::147ced3c-15a7-4eb8-86b2-73cde03a291a" providerId="AD" clId="Web-{C36E4CBF-0404-8485-6306-B550D164E227}"/>
    <pc:docChg chg="addSld delSld modSld">
      <pc:chgData name="Pranav Manu" userId="S::pranav.m@research.iiit.ac.in::147ced3c-15a7-4eb8-86b2-73cde03a291a" providerId="AD" clId="Web-{C36E4CBF-0404-8485-6306-B550D164E227}" dt="2023-01-05T06:02:24.830" v="104" actId="1076"/>
      <pc:docMkLst>
        <pc:docMk/>
      </pc:docMkLst>
      <pc:sldChg chg="addSp delSp modSp">
        <pc:chgData name="Pranav Manu" userId="S::pranav.m@research.iiit.ac.in::147ced3c-15a7-4eb8-86b2-73cde03a291a" providerId="AD" clId="Web-{C36E4CBF-0404-8485-6306-B550D164E227}" dt="2023-01-05T05:49:52.619" v="7" actId="1076"/>
        <pc:sldMkLst>
          <pc:docMk/>
          <pc:sldMk cId="728299355" sldId="266"/>
        </pc:sldMkLst>
        <pc:spChg chg="mod">
          <ac:chgData name="Pranav Manu" userId="S::pranav.m@research.iiit.ac.in::147ced3c-15a7-4eb8-86b2-73cde03a291a" providerId="AD" clId="Web-{C36E4CBF-0404-8485-6306-B550D164E227}" dt="2023-01-05T05:49:23.322" v="3" actId="1076"/>
          <ac:spMkLst>
            <pc:docMk/>
            <pc:sldMk cId="728299355" sldId="266"/>
            <ac:spMk id="2" creationId="{0F0F242D-5034-730C-E7BA-C2640E9AFFC2}"/>
          </ac:spMkLst>
        </pc:spChg>
        <pc:spChg chg="del">
          <ac:chgData name="Pranav Manu" userId="S::pranav.m@research.iiit.ac.in::147ced3c-15a7-4eb8-86b2-73cde03a291a" providerId="AD" clId="Web-{C36E4CBF-0404-8485-6306-B550D164E227}" dt="2023-01-05T05:49:13.806" v="0"/>
          <ac:spMkLst>
            <pc:docMk/>
            <pc:sldMk cId="728299355" sldId="266"/>
            <ac:spMk id="3" creationId="{ACED0B01-4F56-DE10-EBE2-845F7841D7E5}"/>
          </ac:spMkLst>
        </pc:spChg>
        <pc:spChg chg="add del mod">
          <ac:chgData name="Pranav Manu" userId="S::pranav.m@research.iiit.ac.in::147ced3c-15a7-4eb8-86b2-73cde03a291a" providerId="AD" clId="Web-{C36E4CBF-0404-8485-6306-B550D164E227}" dt="2023-01-05T05:49:48.932" v="6"/>
          <ac:spMkLst>
            <pc:docMk/>
            <pc:sldMk cId="728299355" sldId="266"/>
            <ac:spMk id="6" creationId="{E2C79668-60E1-F9D9-361C-6072C183E311}"/>
          </ac:spMkLst>
        </pc:spChg>
        <pc:picChg chg="add del mod ord">
          <ac:chgData name="Pranav Manu" userId="S::pranav.m@research.iiit.ac.in::147ced3c-15a7-4eb8-86b2-73cde03a291a" providerId="AD" clId="Web-{C36E4CBF-0404-8485-6306-B550D164E227}" dt="2023-01-05T05:49:47.666" v="5"/>
          <ac:picMkLst>
            <pc:docMk/>
            <pc:sldMk cId="728299355" sldId="266"/>
            <ac:picMk id="4" creationId="{29F9D6D2-67C0-36B5-1EA5-EF9E1C0B087E}"/>
          </ac:picMkLst>
        </pc:picChg>
        <pc:picChg chg="add mod ord">
          <ac:chgData name="Pranav Manu" userId="S::pranav.m@research.iiit.ac.in::147ced3c-15a7-4eb8-86b2-73cde03a291a" providerId="AD" clId="Web-{C36E4CBF-0404-8485-6306-B550D164E227}" dt="2023-01-05T05:49:52.619" v="7" actId="1076"/>
          <ac:picMkLst>
            <pc:docMk/>
            <pc:sldMk cId="728299355" sldId="266"/>
            <ac:picMk id="7" creationId="{EB4301B5-3BBB-5BD8-2FBC-284301CE5DE8}"/>
          </ac:picMkLst>
        </pc:picChg>
      </pc:sldChg>
      <pc:sldChg chg="new del">
        <pc:chgData name="Pranav Manu" userId="S::pranav.m@research.iiit.ac.in::147ced3c-15a7-4eb8-86b2-73cde03a291a" providerId="AD" clId="Web-{C36E4CBF-0404-8485-6306-B550D164E227}" dt="2023-01-05T05:50:34.074" v="11"/>
        <pc:sldMkLst>
          <pc:docMk/>
          <pc:sldMk cId="3951706073" sldId="266"/>
        </pc:sldMkLst>
      </pc:sldChg>
      <pc:sldChg chg="new del">
        <pc:chgData name="Pranav Manu" userId="S::pranav.m@research.iiit.ac.in::147ced3c-15a7-4eb8-86b2-73cde03a291a" providerId="AD" clId="Web-{C36E4CBF-0404-8485-6306-B550D164E227}" dt="2023-01-05T05:50:35.558" v="12"/>
        <pc:sldMkLst>
          <pc:docMk/>
          <pc:sldMk cId="2256296187" sldId="267"/>
        </pc:sldMkLst>
      </pc:sldChg>
      <pc:sldChg chg="addSp delSp modSp new">
        <pc:chgData name="Pranav Manu" userId="S::pranav.m@research.iiit.ac.in::147ced3c-15a7-4eb8-86b2-73cde03a291a" providerId="AD" clId="Web-{C36E4CBF-0404-8485-6306-B550D164E227}" dt="2023-01-05T06:02:24.830" v="104" actId="1076"/>
        <pc:sldMkLst>
          <pc:docMk/>
          <pc:sldMk cId="2740331245" sldId="268"/>
        </pc:sldMkLst>
        <pc:spChg chg="mod">
          <ac:chgData name="Pranav Manu" userId="S::pranav.m@research.iiit.ac.in::147ced3c-15a7-4eb8-86b2-73cde03a291a" providerId="AD" clId="Web-{C36E4CBF-0404-8485-6306-B550D164E227}" dt="2023-01-05T05:50:51.231" v="21" actId="1076"/>
          <ac:spMkLst>
            <pc:docMk/>
            <pc:sldMk cId="2740331245" sldId="268"/>
            <ac:spMk id="2" creationId="{BD34F56D-F6E4-C6F9-23A0-FFCB339FDBEF}"/>
          </ac:spMkLst>
        </pc:spChg>
        <pc:spChg chg="del">
          <ac:chgData name="Pranav Manu" userId="S::pranav.m@research.iiit.ac.in::147ced3c-15a7-4eb8-86b2-73cde03a291a" providerId="AD" clId="Web-{C36E4CBF-0404-8485-6306-B550D164E227}" dt="2023-01-05T05:50:40.512" v="18"/>
          <ac:spMkLst>
            <pc:docMk/>
            <pc:sldMk cId="2740331245" sldId="268"/>
            <ac:spMk id="3" creationId="{F247FE77-CC50-A10A-EBB7-313C4A701640}"/>
          </ac:spMkLst>
        </pc:spChg>
        <pc:spChg chg="add mod">
          <ac:chgData name="Pranav Manu" userId="S::pranav.m@research.iiit.ac.in::147ced3c-15a7-4eb8-86b2-73cde03a291a" providerId="AD" clId="Web-{C36E4CBF-0404-8485-6306-B550D164E227}" dt="2023-01-05T06:02:21.236" v="103" actId="1076"/>
          <ac:spMkLst>
            <pc:docMk/>
            <pc:sldMk cId="2740331245" sldId="268"/>
            <ac:spMk id="7" creationId="{4516540C-7E28-C73F-D14A-7743ADDAFA30}"/>
          </ac:spMkLst>
        </pc:spChg>
        <pc:spChg chg="add mod">
          <ac:chgData name="Pranav Manu" userId="S::pranav.m@research.iiit.ac.in::147ced3c-15a7-4eb8-86b2-73cde03a291a" providerId="AD" clId="Web-{C36E4CBF-0404-8485-6306-B550D164E227}" dt="2023-01-05T06:02:24.830" v="104" actId="1076"/>
          <ac:spMkLst>
            <pc:docMk/>
            <pc:sldMk cId="2740331245" sldId="268"/>
            <ac:spMk id="9" creationId="{89958274-1D45-A74C-25ED-B83FAA5A65AD}"/>
          </ac:spMkLst>
        </pc:spChg>
        <pc:picChg chg="add mod ord">
          <ac:chgData name="Pranav Manu" userId="S::pranav.m@research.iiit.ac.in::147ced3c-15a7-4eb8-86b2-73cde03a291a" providerId="AD" clId="Web-{C36E4CBF-0404-8485-6306-B550D164E227}" dt="2023-01-05T05:52:54.969" v="33" actId="14100"/>
          <ac:picMkLst>
            <pc:docMk/>
            <pc:sldMk cId="2740331245" sldId="268"/>
            <ac:picMk id="4" creationId="{B584DF8C-3EE5-DDDA-9761-699DA9BDB029}"/>
          </ac:picMkLst>
        </pc:picChg>
        <pc:picChg chg="add mod">
          <ac:chgData name="Pranav Manu" userId="S::pranav.m@research.iiit.ac.in::147ced3c-15a7-4eb8-86b2-73cde03a291a" providerId="AD" clId="Web-{C36E4CBF-0404-8485-6306-B550D164E227}" dt="2023-01-05T05:52:42.984" v="31" actId="1076"/>
          <ac:picMkLst>
            <pc:docMk/>
            <pc:sldMk cId="2740331245" sldId="268"/>
            <ac:picMk id="5" creationId="{E93FAA89-6DD7-1DCB-B022-51402C0D9D72}"/>
          </ac:picMkLst>
        </pc:picChg>
        <pc:picChg chg="add mod">
          <ac:chgData name="Pranav Manu" userId="S::pranav.m@research.iiit.ac.in::147ced3c-15a7-4eb8-86b2-73cde03a291a" providerId="AD" clId="Web-{C36E4CBF-0404-8485-6306-B550D164E227}" dt="2023-01-05T05:52:38.484" v="30" actId="1076"/>
          <ac:picMkLst>
            <pc:docMk/>
            <pc:sldMk cId="2740331245" sldId="268"/>
            <ac:picMk id="6" creationId="{03F32B74-66D0-B6B6-4893-99D4E429EF78}"/>
          </ac:picMkLst>
        </pc:picChg>
        <pc:picChg chg="add mod">
          <ac:chgData name="Pranav Manu" userId="S::pranav.m@research.iiit.ac.in::147ced3c-15a7-4eb8-86b2-73cde03a291a" providerId="AD" clId="Web-{C36E4CBF-0404-8485-6306-B550D164E227}" dt="2023-01-05T06:01:21.094" v="59" actId="1076"/>
          <ac:picMkLst>
            <pc:docMk/>
            <pc:sldMk cId="2740331245" sldId="268"/>
            <ac:picMk id="8" creationId="{99FEFE7A-DA48-1636-0D82-685F228F0FCD}"/>
          </ac:picMkLst>
        </pc:picChg>
      </pc:sldChg>
    </pc:docChg>
  </pc:docChgLst>
  <pc:docChgLst>
    <pc:chgData name="Pranav Manu" userId="147ced3c-15a7-4eb8-86b2-73cde03a291a" providerId="ADAL" clId="{A67B6AD8-60CD-49B1-AB68-810677240331}"/>
    <pc:docChg chg="undo redo custSel addSld delSld modSld sldOrd">
      <pc:chgData name="Pranav Manu" userId="147ced3c-15a7-4eb8-86b2-73cde03a291a" providerId="ADAL" clId="{A67B6AD8-60CD-49B1-AB68-810677240331}" dt="2023-02-22T21:24:45.180" v="516" actId="1076"/>
      <pc:docMkLst>
        <pc:docMk/>
      </pc:docMkLst>
      <pc:sldChg chg="del">
        <pc:chgData name="Pranav Manu" userId="147ced3c-15a7-4eb8-86b2-73cde03a291a" providerId="ADAL" clId="{A67B6AD8-60CD-49B1-AB68-810677240331}" dt="2023-02-22T21:12:37.741" v="317" actId="47"/>
        <pc:sldMkLst>
          <pc:docMk/>
          <pc:sldMk cId="2265555081" sldId="257"/>
        </pc:sldMkLst>
      </pc:sldChg>
      <pc:sldChg chg="ord">
        <pc:chgData name="Pranav Manu" userId="147ced3c-15a7-4eb8-86b2-73cde03a291a" providerId="ADAL" clId="{A67B6AD8-60CD-49B1-AB68-810677240331}" dt="2023-02-22T21:19:45.279" v="437"/>
        <pc:sldMkLst>
          <pc:docMk/>
          <pc:sldMk cId="1148376055" sldId="261"/>
        </pc:sldMkLst>
      </pc:sldChg>
      <pc:sldChg chg="del">
        <pc:chgData name="Pranav Manu" userId="147ced3c-15a7-4eb8-86b2-73cde03a291a" providerId="ADAL" clId="{A67B6AD8-60CD-49B1-AB68-810677240331}" dt="2023-02-22T21:12:34.970" v="316" actId="47"/>
        <pc:sldMkLst>
          <pc:docMk/>
          <pc:sldMk cId="793971805" sldId="265"/>
        </pc:sldMkLst>
      </pc:sldChg>
      <pc:sldChg chg="del">
        <pc:chgData name="Pranav Manu" userId="147ced3c-15a7-4eb8-86b2-73cde03a291a" providerId="ADAL" clId="{A67B6AD8-60CD-49B1-AB68-810677240331}" dt="2023-02-22T21:13:10.981" v="318" actId="47"/>
        <pc:sldMkLst>
          <pc:docMk/>
          <pc:sldMk cId="2740331245" sldId="268"/>
        </pc:sldMkLst>
      </pc:sldChg>
      <pc:sldChg chg="modSp del mod">
        <pc:chgData name="Pranav Manu" userId="147ced3c-15a7-4eb8-86b2-73cde03a291a" providerId="ADAL" clId="{A67B6AD8-60CD-49B1-AB68-810677240331}" dt="2023-02-22T21:13:25.544" v="320" actId="47"/>
        <pc:sldMkLst>
          <pc:docMk/>
          <pc:sldMk cId="3816183442" sldId="269"/>
        </pc:sldMkLst>
        <pc:picChg chg="mod">
          <ac:chgData name="Pranav Manu" userId="147ced3c-15a7-4eb8-86b2-73cde03a291a" providerId="ADAL" clId="{A67B6AD8-60CD-49B1-AB68-810677240331}" dt="2023-02-22T21:13:18.788" v="319" actId="1076"/>
          <ac:picMkLst>
            <pc:docMk/>
            <pc:sldMk cId="3816183442" sldId="269"/>
            <ac:picMk id="7" creationId="{AAF51CE6-8729-981C-8628-7D75953F2711}"/>
          </ac:picMkLst>
        </pc:picChg>
      </pc:sldChg>
      <pc:sldChg chg="addSp modSp mod">
        <pc:chgData name="Pranav Manu" userId="147ced3c-15a7-4eb8-86b2-73cde03a291a" providerId="ADAL" clId="{A67B6AD8-60CD-49B1-AB68-810677240331}" dt="2023-02-22T21:24:45.180" v="516" actId="1076"/>
        <pc:sldMkLst>
          <pc:docMk/>
          <pc:sldMk cId="2005233027" sldId="270"/>
        </pc:sldMkLst>
        <pc:spChg chg="mod">
          <ac:chgData name="Pranav Manu" userId="147ced3c-15a7-4eb8-86b2-73cde03a291a" providerId="ADAL" clId="{A67B6AD8-60CD-49B1-AB68-810677240331}" dt="2023-02-22T21:24:35.834" v="511" actId="20577"/>
          <ac:spMkLst>
            <pc:docMk/>
            <pc:sldMk cId="2005233027" sldId="270"/>
            <ac:spMk id="2" creationId="{D422639B-C5B6-E30A-D742-9E042E3FACCE}"/>
          </ac:spMkLst>
        </pc:spChg>
        <pc:spChg chg="mod">
          <ac:chgData name="Pranav Manu" userId="147ced3c-15a7-4eb8-86b2-73cde03a291a" providerId="ADAL" clId="{A67B6AD8-60CD-49B1-AB68-810677240331}" dt="2023-02-22T21:24:37.497" v="512" actId="20577"/>
          <ac:spMkLst>
            <pc:docMk/>
            <pc:sldMk cId="2005233027" sldId="270"/>
            <ac:spMk id="3" creationId="{295C14BB-0982-D6DE-DB03-CE09EE5019F9}"/>
          </ac:spMkLst>
        </pc:spChg>
        <pc:picChg chg="add mod">
          <ac:chgData name="Pranav Manu" userId="147ced3c-15a7-4eb8-86b2-73cde03a291a" providerId="ADAL" clId="{A67B6AD8-60CD-49B1-AB68-810677240331}" dt="2023-02-22T21:24:45.180" v="516" actId="1076"/>
          <ac:picMkLst>
            <pc:docMk/>
            <pc:sldMk cId="2005233027" sldId="270"/>
            <ac:picMk id="5" creationId="{0C0E6CB6-80CA-E973-C1B1-1216E7A29373}"/>
          </ac:picMkLst>
        </pc:picChg>
      </pc:sldChg>
      <pc:sldChg chg="modSp mod">
        <pc:chgData name="Pranav Manu" userId="147ced3c-15a7-4eb8-86b2-73cde03a291a" providerId="ADAL" clId="{A67B6AD8-60CD-49B1-AB68-810677240331}" dt="2023-02-22T20:39:01.590" v="58" actId="20577"/>
        <pc:sldMkLst>
          <pc:docMk/>
          <pc:sldMk cId="337050431" sldId="272"/>
        </pc:sldMkLst>
        <pc:spChg chg="mod">
          <ac:chgData name="Pranav Manu" userId="147ced3c-15a7-4eb8-86b2-73cde03a291a" providerId="ADAL" clId="{A67B6AD8-60CD-49B1-AB68-810677240331}" dt="2023-02-22T20:39:01.590" v="58" actId="20577"/>
          <ac:spMkLst>
            <pc:docMk/>
            <pc:sldMk cId="337050431" sldId="272"/>
            <ac:spMk id="3" creationId="{CA3EBC47-DB31-7FF7-01EA-985C6AB88C39}"/>
          </ac:spMkLst>
        </pc:spChg>
      </pc:sldChg>
      <pc:sldChg chg="addSp delSp modSp add mod setBg delDesignElem">
        <pc:chgData name="Pranav Manu" userId="147ced3c-15a7-4eb8-86b2-73cde03a291a" providerId="ADAL" clId="{A67B6AD8-60CD-49B1-AB68-810677240331}" dt="2023-02-22T20:45:58.691" v="224"/>
        <pc:sldMkLst>
          <pc:docMk/>
          <pc:sldMk cId="937011312" sldId="275"/>
        </pc:sldMkLst>
        <pc:spChg chg="mod">
          <ac:chgData name="Pranav Manu" userId="147ced3c-15a7-4eb8-86b2-73cde03a291a" providerId="ADAL" clId="{A67B6AD8-60CD-49B1-AB68-810677240331}" dt="2023-02-22T20:43:21.076" v="114" actId="26606"/>
          <ac:spMkLst>
            <pc:docMk/>
            <pc:sldMk cId="937011312" sldId="275"/>
            <ac:spMk id="2" creationId="{168AD77F-4127-D637-358A-D63B6050D74B}"/>
          </ac:spMkLst>
        </pc:spChg>
        <pc:spChg chg="mod ord">
          <ac:chgData name="Pranav Manu" userId="147ced3c-15a7-4eb8-86b2-73cde03a291a" providerId="ADAL" clId="{A67B6AD8-60CD-49B1-AB68-810677240331}" dt="2023-02-22T20:45:58.691" v="224"/>
          <ac:spMkLst>
            <pc:docMk/>
            <pc:sldMk cId="937011312" sldId="275"/>
            <ac:spMk id="3" creationId="{CA3EBC47-DB31-7FF7-01EA-985C6AB88C39}"/>
          </ac:spMkLst>
        </pc:spChg>
        <pc:spChg chg="add del">
          <ac:chgData name="Pranav Manu" userId="147ced3c-15a7-4eb8-86b2-73cde03a291a" providerId="ADAL" clId="{A67B6AD8-60CD-49B1-AB68-810677240331}" dt="2023-02-22T20:43:11.930" v="105" actId="26606"/>
          <ac:spMkLst>
            <pc:docMk/>
            <pc:sldMk cId="937011312" sldId="275"/>
            <ac:spMk id="9" creationId="{142D98E1-37D2-4470-BF74-845E897954C6}"/>
          </ac:spMkLst>
        </pc:spChg>
        <pc:spChg chg="del">
          <ac:chgData name="Pranav Manu" userId="147ced3c-15a7-4eb8-86b2-73cde03a291a" providerId="ADAL" clId="{A67B6AD8-60CD-49B1-AB68-810677240331}" dt="2023-02-22T20:38:01.318" v="1"/>
          <ac:spMkLst>
            <pc:docMk/>
            <pc:sldMk cId="937011312" sldId="275"/>
            <ac:spMk id="10" creationId="{142D98E1-37D2-4470-BF74-845E897954C6}"/>
          </ac:spMkLst>
        </pc:spChg>
        <pc:spChg chg="add del">
          <ac:chgData name="Pranav Manu" userId="147ced3c-15a7-4eb8-86b2-73cde03a291a" providerId="ADAL" clId="{A67B6AD8-60CD-49B1-AB68-810677240331}" dt="2023-02-22T20:43:11.930" v="105" actId="26606"/>
          <ac:spMkLst>
            <pc:docMk/>
            <pc:sldMk cId="937011312" sldId="275"/>
            <ac:spMk id="19" creationId="{E1BEDD21-8CC9-4E04-B8CF-CE59786DFB3A}"/>
          </ac:spMkLst>
        </pc:spChg>
        <pc:spChg chg="del">
          <ac:chgData name="Pranav Manu" userId="147ced3c-15a7-4eb8-86b2-73cde03a291a" providerId="ADAL" clId="{A67B6AD8-60CD-49B1-AB68-810677240331}" dt="2023-02-22T20:38:01.318" v="1"/>
          <ac:spMkLst>
            <pc:docMk/>
            <pc:sldMk cId="937011312" sldId="275"/>
            <ac:spMk id="20" creationId="{E1BEDD21-8CC9-4E04-B8CF-CE59786DFB3A}"/>
          </ac:spMkLst>
        </pc:spChg>
        <pc:spChg chg="add del">
          <ac:chgData name="Pranav Manu" userId="147ced3c-15a7-4eb8-86b2-73cde03a291a" providerId="ADAL" clId="{A67B6AD8-60CD-49B1-AB68-810677240331}" dt="2023-02-22T20:43:14.919" v="107" actId="26606"/>
          <ac:spMkLst>
            <pc:docMk/>
            <pc:sldMk cId="937011312" sldId="275"/>
            <ac:spMk id="31" creationId="{2F9C493A-9F03-49B4-B3FB-19CE5AC115BE}"/>
          </ac:spMkLst>
        </pc:spChg>
        <pc:spChg chg="add del">
          <ac:chgData name="Pranav Manu" userId="147ced3c-15a7-4eb8-86b2-73cde03a291a" providerId="ADAL" clId="{A67B6AD8-60CD-49B1-AB68-810677240331}" dt="2023-02-22T20:43:14.919" v="107" actId="26606"/>
          <ac:spMkLst>
            <pc:docMk/>
            <pc:sldMk cId="937011312" sldId="275"/>
            <ac:spMk id="32" creationId="{90A46C7D-C1BB-49B8-8D37-39742820E964}"/>
          </ac:spMkLst>
        </pc:spChg>
        <pc:spChg chg="add del">
          <ac:chgData name="Pranav Manu" userId="147ced3c-15a7-4eb8-86b2-73cde03a291a" providerId="ADAL" clId="{A67B6AD8-60CD-49B1-AB68-810677240331}" dt="2023-02-22T20:43:14.919" v="107" actId="26606"/>
          <ac:spMkLst>
            <pc:docMk/>
            <pc:sldMk cId="937011312" sldId="275"/>
            <ac:spMk id="38" creationId="{55820E42-2F9D-41EF-B67F-522A133B3373}"/>
          </ac:spMkLst>
        </pc:spChg>
        <pc:spChg chg="add del">
          <ac:chgData name="Pranav Manu" userId="147ced3c-15a7-4eb8-86b2-73cde03a291a" providerId="ADAL" clId="{A67B6AD8-60CD-49B1-AB68-810677240331}" dt="2023-02-22T20:43:15.886" v="109" actId="26606"/>
          <ac:spMkLst>
            <pc:docMk/>
            <pc:sldMk cId="937011312" sldId="275"/>
            <ac:spMk id="46" creationId="{F420BC5C-C418-4843-B04B-6918968D0982}"/>
          </ac:spMkLst>
        </pc:spChg>
        <pc:spChg chg="add del">
          <ac:chgData name="Pranav Manu" userId="147ced3c-15a7-4eb8-86b2-73cde03a291a" providerId="ADAL" clId="{A67B6AD8-60CD-49B1-AB68-810677240331}" dt="2023-02-22T20:43:15.886" v="109" actId="26606"/>
          <ac:spMkLst>
            <pc:docMk/>
            <pc:sldMk cId="937011312" sldId="275"/>
            <ac:spMk id="47" creationId="{13E5F285-BD95-4989-B20B-77899015947C}"/>
          </ac:spMkLst>
        </pc:spChg>
        <pc:spChg chg="add del">
          <ac:chgData name="Pranav Manu" userId="147ced3c-15a7-4eb8-86b2-73cde03a291a" providerId="ADAL" clId="{A67B6AD8-60CD-49B1-AB68-810677240331}" dt="2023-02-22T20:43:15.886" v="109" actId="26606"/>
          <ac:spMkLst>
            <pc:docMk/>
            <pc:sldMk cId="937011312" sldId="275"/>
            <ac:spMk id="51" creationId="{6B6061A8-D267-4967-AF47-C3CC45138582}"/>
          </ac:spMkLst>
        </pc:spChg>
        <pc:spChg chg="add del">
          <ac:chgData name="Pranav Manu" userId="147ced3c-15a7-4eb8-86b2-73cde03a291a" providerId="ADAL" clId="{A67B6AD8-60CD-49B1-AB68-810677240331}" dt="2023-02-22T20:43:17.761" v="111" actId="26606"/>
          <ac:spMkLst>
            <pc:docMk/>
            <pc:sldMk cId="937011312" sldId="275"/>
            <ac:spMk id="55" creationId="{2F9C493A-9F03-49B4-B3FB-19CE5AC115BE}"/>
          </ac:spMkLst>
        </pc:spChg>
        <pc:spChg chg="add del">
          <ac:chgData name="Pranav Manu" userId="147ced3c-15a7-4eb8-86b2-73cde03a291a" providerId="ADAL" clId="{A67B6AD8-60CD-49B1-AB68-810677240331}" dt="2023-02-22T20:43:17.761" v="111" actId="26606"/>
          <ac:spMkLst>
            <pc:docMk/>
            <pc:sldMk cId="937011312" sldId="275"/>
            <ac:spMk id="62" creationId="{62F1D297-74F5-4948-9655-BC87A30A469D}"/>
          </ac:spMkLst>
        </pc:spChg>
        <pc:spChg chg="add del">
          <ac:chgData name="Pranav Manu" userId="147ced3c-15a7-4eb8-86b2-73cde03a291a" providerId="ADAL" clId="{A67B6AD8-60CD-49B1-AB68-810677240331}" dt="2023-02-22T20:43:21.057" v="113" actId="26606"/>
          <ac:spMkLst>
            <pc:docMk/>
            <pc:sldMk cId="937011312" sldId="275"/>
            <ac:spMk id="72" creationId="{2F9C493A-9F03-49B4-B3FB-19CE5AC115BE}"/>
          </ac:spMkLst>
        </pc:spChg>
        <pc:spChg chg="add del">
          <ac:chgData name="Pranav Manu" userId="147ced3c-15a7-4eb8-86b2-73cde03a291a" providerId="ADAL" clId="{A67B6AD8-60CD-49B1-AB68-810677240331}" dt="2023-02-22T20:43:21.057" v="113" actId="26606"/>
          <ac:spMkLst>
            <pc:docMk/>
            <pc:sldMk cId="937011312" sldId="275"/>
            <ac:spMk id="73" creationId="{90A46C7D-C1BB-49B8-8D37-39742820E964}"/>
          </ac:spMkLst>
        </pc:spChg>
        <pc:spChg chg="add del">
          <ac:chgData name="Pranav Manu" userId="147ced3c-15a7-4eb8-86b2-73cde03a291a" providerId="ADAL" clId="{A67B6AD8-60CD-49B1-AB68-810677240331}" dt="2023-02-22T20:43:21.057" v="113" actId="26606"/>
          <ac:spMkLst>
            <pc:docMk/>
            <pc:sldMk cId="937011312" sldId="275"/>
            <ac:spMk id="77" creationId="{D5B4F0F5-BE58-4EC0-B650-A71A07437CDD}"/>
          </ac:spMkLst>
        </pc:spChg>
        <pc:spChg chg="add">
          <ac:chgData name="Pranav Manu" userId="147ced3c-15a7-4eb8-86b2-73cde03a291a" providerId="ADAL" clId="{A67B6AD8-60CD-49B1-AB68-810677240331}" dt="2023-02-22T20:43:21.076" v="114" actId="26606"/>
          <ac:spMkLst>
            <pc:docMk/>
            <pc:sldMk cId="937011312" sldId="275"/>
            <ac:spMk id="80" creationId="{142D98E1-37D2-4470-BF74-845E897954C6}"/>
          </ac:spMkLst>
        </pc:spChg>
        <pc:spChg chg="add">
          <ac:chgData name="Pranav Manu" userId="147ced3c-15a7-4eb8-86b2-73cde03a291a" providerId="ADAL" clId="{A67B6AD8-60CD-49B1-AB68-810677240331}" dt="2023-02-22T20:43:21.076" v="114" actId="26606"/>
          <ac:spMkLst>
            <pc:docMk/>
            <pc:sldMk cId="937011312" sldId="275"/>
            <ac:spMk id="87" creationId="{E1BEDD21-8CC9-4E04-B8CF-CE59786DFB3A}"/>
          </ac:spMkLst>
        </pc:spChg>
        <pc:grpChg chg="add del">
          <ac:chgData name="Pranav Manu" userId="147ced3c-15a7-4eb8-86b2-73cde03a291a" providerId="ADAL" clId="{A67B6AD8-60CD-49B1-AB68-810677240331}" dt="2023-02-22T20:43:11.930" v="105" actId="26606"/>
          <ac:grpSpMkLst>
            <pc:docMk/>
            <pc:sldMk cId="937011312" sldId="275"/>
            <ac:grpSpMk id="11" creationId="{2EDC2578-BDB0-4118-975D-CFCE02823D48}"/>
          </ac:grpSpMkLst>
        </pc:grpChg>
        <pc:grpChg chg="del">
          <ac:chgData name="Pranav Manu" userId="147ced3c-15a7-4eb8-86b2-73cde03a291a" providerId="ADAL" clId="{A67B6AD8-60CD-49B1-AB68-810677240331}" dt="2023-02-22T20:38:01.318" v="1"/>
          <ac:grpSpMkLst>
            <pc:docMk/>
            <pc:sldMk cId="937011312" sldId="275"/>
            <ac:grpSpMk id="12" creationId="{2EDC2578-BDB0-4118-975D-CFCE02823D48}"/>
          </ac:grpSpMkLst>
        </pc:grpChg>
        <pc:grpChg chg="add del">
          <ac:chgData name="Pranav Manu" userId="147ced3c-15a7-4eb8-86b2-73cde03a291a" providerId="ADAL" clId="{A67B6AD8-60CD-49B1-AB68-810677240331}" dt="2023-02-22T20:43:14.919" v="107" actId="26606"/>
          <ac:grpSpMkLst>
            <pc:docMk/>
            <pc:sldMk cId="937011312" sldId="275"/>
            <ac:grpSpMk id="13" creationId="{61BBAB6F-65E6-4E2B-B363-6AB27C84E0C1}"/>
          </ac:grpSpMkLst>
        </pc:grpChg>
        <pc:grpChg chg="add del">
          <ac:chgData name="Pranav Manu" userId="147ced3c-15a7-4eb8-86b2-73cde03a291a" providerId="ADAL" clId="{A67B6AD8-60CD-49B1-AB68-810677240331}" dt="2023-02-22T20:43:11.930" v="105" actId="26606"/>
          <ac:grpSpMkLst>
            <pc:docMk/>
            <pc:sldMk cId="937011312" sldId="275"/>
            <ac:grpSpMk id="21" creationId="{A6DA475A-533E-4A16-A83E-0171FFB6D8BA}"/>
          </ac:grpSpMkLst>
        </pc:grpChg>
        <pc:grpChg chg="del">
          <ac:chgData name="Pranav Manu" userId="147ced3c-15a7-4eb8-86b2-73cde03a291a" providerId="ADAL" clId="{A67B6AD8-60CD-49B1-AB68-810677240331}" dt="2023-02-22T20:38:01.318" v="1"/>
          <ac:grpSpMkLst>
            <pc:docMk/>
            <pc:sldMk cId="937011312" sldId="275"/>
            <ac:grpSpMk id="22" creationId="{A6DA475A-533E-4A16-A83E-0171FFB6D8BA}"/>
          </ac:grpSpMkLst>
        </pc:grpChg>
        <pc:grpChg chg="add del">
          <ac:chgData name="Pranav Manu" userId="147ced3c-15a7-4eb8-86b2-73cde03a291a" providerId="ADAL" clId="{A67B6AD8-60CD-49B1-AB68-810677240331}" dt="2023-02-22T20:43:15.886" v="109" actId="26606"/>
          <ac:grpSpMkLst>
            <pc:docMk/>
            <pc:sldMk cId="937011312" sldId="275"/>
            <ac:grpSpMk id="23" creationId="{12DB770A-658D-4212-9BF2-236070D5D7A4}"/>
          </ac:grpSpMkLst>
        </pc:grpChg>
        <pc:grpChg chg="add del">
          <ac:chgData name="Pranav Manu" userId="147ced3c-15a7-4eb8-86b2-73cde03a291a" providerId="ADAL" clId="{A67B6AD8-60CD-49B1-AB68-810677240331}" dt="2023-02-22T20:43:14.919" v="107" actId="26606"/>
          <ac:grpSpMkLst>
            <pc:docMk/>
            <pc:sldMk cId="937011312" sldId="275"/>
            <ac:grpSpMk id="39" creationId="{13D9BC31-B57D-4933-AD83-94F462D4C2F9}"/>
          </ac:grpSpMkLst>
        </pc:grpChg>
        <pc:grpChg chg="add del">
          <ac:chgData name="Pranav Manu" userId="147ced3c-15a7-4eb8-86b2-73cde03a291a" providerId="ADAL" clId="{A67B6AD8-60CD-49B1-AB68-810677240331}" dt="2023-02-22T20:43:15.886" v="109" actId="26606"/>
          <ac:grpSpMkLst>
            <pc:docMk/>
            <pc:sldMk cId="937011312" sldId="275"/>
            <ac:grpSpMk id="48" creationId="{6C02F4BE-6538-4CAD-B506-5FEB41D378BC}"/>
          </ac:grpSpMkLst>
        </pc:grpChg>
        <pc:grpChg chg="add del">
          <ac:chgData name="Pranav Manu" userId="147ced3c-15a7-4eb8-86b2-73cde03a291a" providerId="ADAL" clId="{A67B6AD8-60CD-49B1-AB68-810677240331}" dt="2023-02-22T20:43:17.761" v="111" actId="26606"/>
          <ac:grpSpMkLst>
            <pc:docMk/>
            <pc:sldMk cId="937011312" sldId="275"/>
            <ac:grpSpMk id="56" creationId="{5E46079A-4648-465E-9D1A-479174C99FFA}"/>
          </ac:grpSpMkLst>
        </pc:grpChg>
        <pc:grpChg chg="add del">
          <ac:chgData name="Pranav Manu" userId="147ced3c-15a7-4eb8-86b2-73cde03a291a" providerId="ADAL" clId="{A67B6AD8-60CD-49B1-AB68-810677240331}" dt="2023-02-22T20:43:17.761" v="111" actId="26606"/>
          <ac:grpSpMkLst>
            <pc:docMk/>
            <pc:sldMk cId="937011312" sldId="275"/>
            <ac:grpSpMk id="63" creationId="{756DB040-BB4B-446D-9172-7253A56604B0}"/>
          </ac:grpSpMkLst>
        </pc:grpChg>
        <pc:grpChg chg="add del">
          <ac:chgData name="Pranav Manu" userId="147ced3c-15a7-4eb8-86b2-73cde03a291a" providerId="ADAL" clId="{A67B6AD8-60CD-49B1-AB68-810677240331}" dt="2023-02-22T20:43:21.057" v="113" actId="26606"/>
          <ac:grpSpMkLst>
            <pc:docMk/>
            <pc:sldMk cId="937011312" sldId="275"/>
            <ac:grpSpMk id="74" creationId="{61BBAB6F-65E6-4E2B-B363-6AB27C84E0C1}"/>
          </ac:grpSpMkLst>
        </pc:grpChg>
        <pc:grpChg chg="add del">
          <ac:chgData name="Pranav Manu" userId="147ced3c-15a7-4eb8-86b2-73cde03a291a" providerId="ADAL" clId="{A67B6AD8-60CD-49B1-AB68-810677240331}" dt="2023-02-22T20:43:21.057" v="113" actId="26606"/>
          <ac:grpSpMkLst>
            <pc:docMk/>
            <pc:sldMk cId="937011312" sldId="275"/>
            <ac:grpSpMk id="78" creationId="{E700C1F5-B637-45FE-96CC-270D263A597B}"/>
          </ac:grpSpMkLst>
        </pc:grpChg>
        <pc:grpChg chg="add">
          <ac:chgData name="Pranav Manu" userId="147ced3c-15a7-4eb8-86b2-73cde03a291a" providerId="ADAL" clId="{A67B6AD8-60CD-49B1-AB68-810677240331}" dt="2023-02-22T20:43:21.076" v="114" actId="26606"/>
          <ac:grpSpMkLst>
            <pc:docMk/>
            <pc:sldMk cId="937011312" sldId="275"/>
            <ac:grpSpMk id="81" creationId="{2EDC2578-BDB0-4118-975D-CFCE02823D48}"/>
          </ac:grpSpMkLst>
        </pc:grpChg>
        <pc:grpChg chg="add">
          <ac:chgData name="Pranav Manu" userId="147ced3c-15a7-4eb8-86b2-73cde03a291a" providerId="ADAL" clId="{A67B6AD8-60CD-49B1-AB68-810677240331}" dt="2023-02-22T20:43:21.076" v="114" actId="26606"/>
          <ac:grpSpMkLst>
            <pc:docMk/>
            <pc:sldMk cId="937011312" sldId="275"/>
            <ac:grpSpMk id="88" creationId="{A6DA475A-533E-4A16-A83E-0171FFB6D8BA}"/>
          </ac:grpSpMkLst>
        </pc:grpChg>
        <pc:picChg chg="add mod">
          <ac:chgData name="Pranav Manu" userId="147ced3c-15a7-4eb8-86b2-73cde03a291a" providerId="ADAL" clId="{A67B6AD8-60CD-49B1-AB68-810677240331}" dt="2023-02-22T20:43:38.297" v="116" actId="1076"/>
          <ac:picMkLst>
            <pc:docMk/>
            <pc:sldMk cId="937011312" sldId="275"/>
            <ac:picMk id="4" creationId="{CAF829EC-A4C9-7511-7D71-E7D1DAE2BA6F}"/>
          </ac:picMkLst>
        </pc:picChg>
        <pc:picChg chg="del">
          <ac:chgData name="Pranav Manu" userId="147ced3c-15a7-4eb8-86b2-73cde03a291a" providerId="ADAL" clId="{A67B6AD8-60CD-49B1-AB68-810677240331}" dt="2023-02-22T20:42:43.763" v="98" actId="478"/>
          <ac:picMkLst>
            <pc:docMk/>
            <pc:sldMk cId="937011312" sldId="275"/>
            <ac:picMk id="5" creationId="{375B75F2-102C-16B8-25F9-054171711ECA}"/>
          </ac:picMkLst>
        </pc:picChg>
      </pc:sldChg>
      <pc:sldChg chg="addSp delSp modSp add mod setBg delDesignElem">
        <pc:chgData name="Pranav Manu" userId="147ced3c-15a7-4eb8-86b2-73cde03a291a" providerId="ADAL" clId="{A67B6AD8-60CD-49B1-AB68-810677240331}" dt="2023-02-22T21:10:42.301" v="314" actId="20577"/>
        <pc:sldMkLst>
          <pc:docMk/>
          <pc:sldMk cId="663824299" sldId="276"/>
        </pc:sldMkLst>
        <pc:spChg chg="mod">
          <ac:chgData name="Pranav Manu" userId="147ced3c-15a7-4eb8-86b2-73cde03a291a" providerId="ADAL" clId="{A67B6AD8-60CD-49B1-AB68-810677240331}" dt="2023-02-22T20:46:31.813" v="244" actId="14100"/>
          <ac:spMkLst>
            <pc:docMk/>
            <pc:sldMk cId="663824299" sldId="276"/>
            <ac:spMk id="2" creationId="{168AD77F-4127-D637-358A-D63B6050D74B}"/>
          </ac:spMkLst>
        </pc:spChg>
        <pc:spChg chg="mod">
          <ac:chgData name="Pranav Manu" userId="147ced3c-15a7-4eb8-86b2-73cde03a291a" providerId="ADAL" clId="{A67B6AD8-60CD-49B1-AB68-810677240331}" dt="2023-02-22T21:10:42.301" v="314" actId="20577"/>
          <ac:spMkLst>
            <pc:docMk/>
            <pc:sldMk cId="663824299" sldId="276"/>
            <ac:spMk id="3" creationId="{CA3EBC47-DB31-7FF7-01EA-985C6AB88C39}"/>
          </ac:spMkLst>
        </pc:spChg>
        <pc:spChg chg="del">
          <ac:chgData name="Pranav Manu" userId="147ced3c-15a7-4eb8-86b2-73cde03a291a" providerId="ADAL" clId="{A67B6AD8-60CD-49B1-AB68-810677240331}" dt="2023-02-22T20:46:09.101" v="226"/>
          <ac:spMkLst>
            <pc:docMk/>
            <pc:sldMk cId="663824299" sldId="276"/>
            <ac:spMk id="80" creationId="{142D98E1-37D2-4470-BF74-845E897954C6}"/>
          </ac:spMkLst>
        </pc:spChg>
        <pc:spChg chg="del">
          <ac:chgData name="Pranav Manu" userId="147ced3c-15a7-4eb8-86b2-73cde03a291a" providerId="ADAL" clId="{A67B6AD8-60CD-49B1-AB68-810677240331}" dt="2023-02-22T20:46:09.101" v="226"/>
          <ac:spMkLst>
            <pc:docMk/>
            <pc:sldMk cId="663824299" sldId="276"/>
            <ac:spMk id="87" creationId="{E1BEDD21-8CC9-4E04-B8CF-CE59786DFB3A}"/>
          </ac:spMkLst>
        </pc:spChg>
        <pc:grpChg chg="del">
          <ac:chgData name="Pranav Manu" userId="147ced3c-15a7-4eb8-86b2-73cde03a291a" providerId="ADAL" clId="{A67B6AD8-60CD-49B1-AB68-810677240331}" dt="2023-02-22T20:46:09.101" v="226"/>
          <ac:grpSpMkLst>
            <pc:docMk/>
            <pc:sldMk cId="663824299" sldId="276"/>
            <ac:grpSpMk id="81" creationId="{2EDC2578-BDB0-4118-975D-CFCE02823D48}"/>
          </ac:grpSpMkLst>
        </pc:grpChg>
        <pc:grpChg chg="del">
          <ac:chgData name="Pranav Manu" userId="147ced3c-15a7-4eb8-86b2-73cde03a291a" providerId="ADAL" clId="{A67B6AD8-60CD-49B1-AB68-810677240331}" dt="2023-02-22T20:46:09.101" v="226"/>
          <ac:grpSpMkLst>
            <pc:docMk/>
            <pc:sldMk cId="663824299" sldId="276"/>
            <ac:grpSpMk id="88" creationId="{A6DA475A-533E-4A16-A83E-0171FFB6D8BA}"/>
          </ac:grpSpMkLst>
        </pc:grpChg>
        <pc:picChg chg="del">
          <ac:chgData name="Pranav Manu" userId="147ced3c-15a7-4eb8-86b2-73cde03a291a" providerId="ADAL" clId="{A67B6AD8-60CD-49B1-AB68-810677240331}" dt="2023-02-22T20:58:47.532" v="246" actId="478"/>
          <ac:picMkLst>
            <pc:docMk/>
            <pc:sldMk cId="663824299" sldId="276"/>
            <ac:picMk id="4" creationId="{CAF829EC-A4C9-7511-7D71-E7D1DAE2BA6F}"/>
          </ac:picMkLst>
        </pc:picChg>
        <pc:picChg chg="add mod">
          <ac:chgData name="Pranav Manu" userId="147ced3c-15a7-4eb8-86b2-73cde03a291a" providerId="ADAL" clId="{A67B6AD8-60CD-49B1-AB68-810677240331}" dt="2023-02-22T20:58:50.634" v="247" actId="1076"/>
          <ac:picMkLst>
            <pc:docMk/>
            <pc:sldMk cId="663824299" sldId="276"/>
            <ac:picMk id="5" creationId="{5DB610CA-3B3B-CC2F-0699-C9CBA165FEEE}"/>
          </ac:picMkLst>
        </pc:picChg>
      </pc:sldChg>
      <pc:sldChg chg="addSp delSp modSp add mod">
        <pc:chgData name="Pranav Manu" userId="147ced3c-15a7-4eb8-86b2-73cde03a291a" providerId="ADAL" clId="{A67B6AD8-60CD-49B1-AB68-810677240331}" dt="2023-02-22T21:22:46.740" v="458" actId="14100"/>
        <pc:sldMkLst>
          <pc:docMk/>
          <pc:sldMk cId="2019670789" sldId="277"/>
        </pc:sldMkLst>
        <pc:spChg chg="mod">
          <ac:chgData name="Pranav Manu" userId="147ced3c-15a7-4eb8-86b2-73cde03a291a" providerId="ADAL" clId="{A67B6AD8-60CD-49B1-AB68-810677240331}" dt="2023-02-22T21:13:38.324" v="328" actId="20577"/>
          <ac:spMkLst>
            <pc:docMk/>
            <pc:sldMk cId="2019670789" sldId="277"/>
            <ac:spMk id="2" creationId="{168AD77F-4127-D637-358A-D63B6050D74B}"/>
          </ac:spMkLst>
        </pc:spChg>
        <pc:spChg chg="mod">
          <ac:chgData name="Pranav Manu" userId="147ced3c-15a7-4eb8-86b2-73cde03a291a" providerId="ADAL" clId="{A67B6AD8-60CD-49B1-AB68-810677240331}" dt="2023-02-22T21:18:42.681" v="411" actId="14100"/>
          <ac:spMkLst>
            <pc:docMk/>
            <pc:sldMk cId="2019670789" sldId="277"/>
            <ac:spMk id="3" creationId="{CA3EBC47-DB31-7FF7-01EA-985C6AB88C39}"/>
          </ac:spMkLst>
        </pc:spChg>
        <pc:picChg chg="del">
          <ac:chgData name="Pranav Manu" userId="147ced3c-15a7-4eb8-86b2-73cde03a291a" providerId="ADAL" clId="{A67B6AD8-60CD-49B1-AB68-810677240331}" dt="2023-02-22T21:13:45.905" v="331" actId="478"/>
          <ac:picMkLst>
            <pc:docMk/>
            <pc:sldMk cId="2019670789" sldId="277"/>
            <ac:picMk id="5" creationId="{5DB610CA-3B3B-CC2F-0699-C9CBA165FEEE}"/>
          </ac:picMkLst>
        </pc:picChg>
        <pc:picChg chg="add del mod">
          <ac:chgData name="Pranav Manu" userId="147ced3c-15a7-4eb8-86b2-73cde03a291a" providerId="ADAL" clId="{A67B6AD8-60CD-49B1-AB68-810677240331}" dt="2023-02-22T21:22:42.189" v="456" actId="478"/>
          <ac:picMkLst>
            <pc:docMk/>
            <pc:sldMk cId="2019670789" sldId="277"/>
            <ac:picMk id="6" creationId="{5601C5D1-DEA7-B15F-30EA-23DE0CA98D4F}"/>
          </ac:picMkLst>
        </pc:picChg>
        <pc:picChg chg="add del mod">
          <ac:chgData name="Pranav Manu" userId="147ced3c-15a7-4eb8-86b2-73cde03a291a" providerId="ADAL" clId="{A67B6AD8-60CD-49B1-AB68-810677240331}" dt="2023-02-22T21:18:04.086" v="399" actId="478"/>
          <ac:picMkLst>
            <pc:docMk/>
            <pc:sldMk cId="2019670789" sldId="277"/>
            <ac:picMk id="7" creationId="{7EA50C44-71BA-4EAE-5246-EB4862CB183B}"/>
          </ac:picMkLst>
        </pc:picChg>
        <pc:picChg chg="add mod">
          <ac:chgData name="Pranav Manu" userId="147ced3c-15a7-4eb8-86b2-73cde03a291a" providerId="ADAL" clId="{A67B6AD8-60CD-49B1-AB68-810677240331}" dt="2023-02-22T21:18:53.073" v="413" actId="1076"/>
          <ac:picMkLst>
            <pc:docMk/>
            <pc:sldMk cId="2019670789" sldId="277"/>
            <ac:picMk id="9" creationId="{16A91118-28E5-D2BD-9FB5-70B42788F6AF}"/>
          </ac:picMkLst>
        </pc:picChg>
        <pc:picChg chg="add mod">
          <ac:chgData name="Pranav Manu" userId="147ced3c-15a7-4eb8-86b2-73cde03a291a" providerId="ADAL" clId="{A67B6AD8-60CD-49B1-AB68-810677240331}" dt="2023-02-22T21:22:46.740" v="458" actId="14100"/>
          <ac:picMkLst>
            <pc:docMk/>
            <pc:sldMk cId="2019670789" sldId="277"/>
            <ac:picMk id="11" creationId="{6518BBCD-9436-1A03-3B84-FBA09D3657D9}"/>
          </ac:picMkLst>
        </pc:picChg>
      </pc:sldChg>
      <pc:sldChg chg="add del">
        <pc:chgData name="Pranav Manu" userId="147ced3c-15a7-4eb8-86b2-73cde03a291a" providerId="ADAL" clId="{A67B6AD8-60CD-49B1-AB68-810677240331}" dt="2023-02-22T21:13:41.955" v="330"/>
        <pc:sldMkLst>
          <pc:docMk/>
          <pc:sldMk cId="2884272595" sldId="278"/>
        </pc:sldMkLst>
      </pc:sldChg>
    </pc:docChg>
  </pc:docChgLst>
  <pc:docChgLst>
    <pc:chgData name="Pranav Manu" userId="S::pranav.m@research.iiit.ac.in::147ced3c-15a7-4eb8-86b2-73cde03a291a" providerId="AD" clId="Web-{919E96F1-2593-37AA-6A7D-522B0B640229}"/>
    <pc:docChg chg="addSld delSld modSld">
      <pc:chgData name="Pranav Manu" userId="S::pranav.m@research.iiit.ac.in::147ced3c-15a7-4eb8-86b2-73cde03a291a" providerId="AD" clId="Web-{919E96F1-2593-37AA-6A7D-522B0B640229}" dt="2023-01-04T17:57:59.740" v="1268" actId="20577"/>
      <pc:docMkLst>
        <pc:docMk/>
      </pc:docMkLst>
      <pc:sldChg chg="modSp">
        <pc:chgData name="Pranav Manu" userId="S::pranav.m@research.iiit.ac.in::147ced3c-15a7-4eb8-86b2-73cde03a291a" providerId="AD" clId="Web-{919E96F1-2593-37AA-6A7D-522B0B640229}" dt="2023-01-04T17:26:36.233" v="362" actId="20577"/>
        <pc:sldMkLst>
          <pc:docMk/>
          <pc:sldMk cId="2265555081" sldId="257"/>
        </pc:sldMkLst>
        <pc:spChg chg="mod">
          <ac:chgData name="Pranav Manu" userId="S::pranav.m@research.iiit.ac.in::147ced3c-15a7-4eb8-86b2-73cde03a291a" providerId="AD" clId="Web-{919E96F1-2593-37AA-6A7D-522B0B640229}" dt="2023-01-04T17:07:14.641" v="5" actId="20577"/>
          <ac:spMkLst>
            <pc:docMk/>
            <pc:sldMk cId="2265555081" sldId="257"/>
            <ac:spMk id="2" creationId="{2DE08AF8-1096-D75E-4ACF-FE45C5F936B6}"/>
          </ac:spMkLst>
        </pc:spChg>
        <pc:spChg chg="mod">
          <ac:chgData name="Pranav Manu" userId="S::pranav.m@research.iiit.ac.in::147ced3c-15a7-4eb8-86b2-73cde03a291a" providerId="AD" clId="Web-{919E96F1-2593-37AA-6A7D-522B0B640229}" dt="2023-01-04T17:26:36.233" v="362" actId="20577"/>
          <ac:spMkLst>
            <pc:docMk/>
            <pc:sldMk cId="2265555081" sldId="257"/>
            <ac:spMk id="3" creationId="{C0D18558-6119-0C51-BC39-2206BADA6038}"/>
          </ac:spMkLst>
        </pc:spChg>
      </pc:sldChg>
      <pc:sldChg chg="delSp modSp new del">
        <pc:chgData name="Pranav Manu" userId="S::pranav.m@research.iiit.ac.in::147ced3c-15a7-4eb8-86b2-73cde03a291a" providerId="AD" clId="Web-{919E96F1-2593-37AA-6A7D-522B0B640229}" dt="2023-01-04T17:25:38.794" v="339"/>
        <pc:sldMkLst>
          <pc:docMk/>
          <pc:sldMk cId="1660804283" sldId="258"/>
        </pc:sldMkLst>
        <pc:spChg chg="del mod">
          <ac:chgData name="Pranav Manu" userId="S::pranav.m@research.iiit.ac.in::147ced3c-15a7-4eb8-86b2-73cde03a291a" providerId="AD" clId="Web-{919E96F1-2593-37AA-6A7D-522B0B640229}" dt="2023-01-04T17:25:14.340" v="336"/>
          <ac:spMkLst>
            <pc:docMk/>
            <pc:sldMk cId="1660804283" sldId="258"/>
            <ac:spMk id="2" creationId="{C25F4CB5-DA0C-32AD-45BD-4FA3E4C81DA9}"/>
          </ac:spMkLst>
        </pc:spChg>
        <pc:spChg chg="mod">
          <ac:chgData name="Pranav Manu" userId="S::pranav.m@research.iiit.ac.in::147ced3c-15a7-4eb8-86b2-73cde03a291a" providerId="AD" clId="Web-{919E96F1-2593-37AA-6A7D-522B0B640229}" dt="2023-01-04T17:25:20.215" v="337" actId="14100"/>
          <ac:spMkLst>
            <pc:docMk/>
            <pc:sldMk cId="1660804283" sldId="258"/>
            <ac:spMk id="3" creationId="{4891D94D-975D-6C26-6A94-B2AB5239BA2D}"/>
          </ac:spMkLst>
        </pc:spChg>
      </pc:sldChg>
      <pc:sldChg chg="delSp modSp new">
        <pc:chgData name="Pranav Manu" userId="S::pranav.m@research.iiit.ac.in::147ced3c-15a7-4eb8-86b2-73cde03a291a" providerId="AD" clId="Web-{919E96F1-2593-37AA-6A7D-522B0B640229}" dt="2023-01-04T17:35:05.784" v="730" actId="20577"/>
        <pc:sldMkLst>
          <pc:docMk/>
          <pc:sldMk cId="1240305907" sldId="259"/>
        </pc:sldMkLst>
        <pc:spChg chg="del">
          <ac:chgData name="Pranav Manu" userId="S::pranav.m@research.iiit.ac.in::147ced3c-15a7-4eb8-86b2-73cde03a291a" providerId="AD" clId="Web-{919E96F1-2593-37AA-6A7D-522B0B640229}" dt="2023-01-04T17:25:42.169" v="340"/>
          <ac:spMkLst>
            <pc:docMk/>
            <pc:sldMk cId="1240305907" sldId="259"/>
            <ac:spMk id="2" creationId="{CB8B6D45-B127-BFDB-9DF1-2D3495A5F088}"/>
          </ac:spMkLst>
        </pc:spChg>
        <pc:spChg chg="del">
          <ac:chgData name="Pranav Manu" userId="S::pranav.m@research.iiit.ac.in::147ced3c-15a7-4eb8-86b2-73cde03a291a" providerId="AD" clId="Web-{919E96F1-2593-37AA-6A7D-522B0B640229}" dt="2023-01-04T17:25:45.857" v="343"/>
          <ac:spMkLst>
            <pc:docMk/>
            <pc:sldMk cId="1240305907" sldId="259"/>
            <ac:spMk id="3" creationId="{97730CF9-2B05-49B2-4CB1-55ADC26B9A30}"/>
          </ac:spMkLst>
        </pc:spChg>
        <pc:spChg chg="mod">
          <ac:chgData name="Pranav Manu" userId="S::pranav.m@research.iiit.ac.in::147ced3c-15a7-4eb8-86b2-73cde03a291a" providerId="AD" clId="Web-{919E96F1-2593-37AA-6A7D-522B0B640229}" dt="2023-01-04T17:35:05.784" v="730" actId="20577"/>
          <ac:spMkLst>
            <pc:docMk/>
            <pc:sldMk cId="1240305907" sldId="259"/>
            <ac:spMk id="4" creationId="{1BAF4271-3691-820E-05D4-3EA445DF3125}"/>
          </ac:spMkLst>
        </pc:spChg>
        <pc:spChg chg="del">
          <ac:chgData name="Pranav Manu" userId="S::pranav.m@research.iiit.ac.in::147ced3c-15a7-4eb8-86b2-73cde03a291a" providerId="AD" clId="Web-{919E96F1-2593-37AA-6A7D-522B0B640229}" dt="2023-01-04T17:25:43.560" v="341"/>
          <ac:spMkLst>
            <pc:docMk/>
            <pc:sldMk cId="1240305907" sldId="259"/>
            <ac:spMk id="5" creationId="{F66B8BD3-94E5-908A-871C-6DB6282F5AAF}"/>
          </ac:spMkLst>
        </pc:spChg>
        <pc:spChg chg="del">
          <ac:chgData name="Pranav Manu" userId="S::pranav.m@research.iiit.ac.in::147ced3c-15a7-4eb8-86b2-73cde03a291a" providerId="AD" clId="Web-{919E96F1-2593-37AA-6A7D-522B0B640229}" dt="2023-01-04T17:25:44.622" v="342"/>
          <ac:spMkLst>
            <pc:docMk/>
            <pc:sldMk cId="1240305907" sldId="259"/>
            <ac:spMk id="6" creationId="{20DA40C1-B9BA-CCEC-B96D-087FE6387BE2}"/>
          </ac:spMkLst>
        </pc:spChg>
      </pc:sldChg>
      <pc:sldChg chg="modSp new">
        <pc:chgData name="Pranav Manu" userId="S::pranav.m@research.iiit.ac.in::147ced3c-15a7-4eb8-86b2-73cde03a291a" providerId="AD" clId="Web-{919E96F1-2593-37AA-6A7D-522B0B640229}" dt="2023-01-04T17:52:48.342" v="1077" actId="20577"/>
        <pc:sldMkLst>
          <pc:docMk/>
          <pc:sldMk cId="277898877" sldId="260"/>
        </pc:sldMkLst>
        <pc:spChg chg="mod">
          <ac:chgData name="Pranav Manu" userId="S::pranav.m@research.iiit.ac.in::147ced3c-15a7-4eb8-86b2-73cde03a291a" providerId="AD" clId="Web-{919E96F1-2593-37AA-6A7D-522B0B640229}" dt="2023-01-04T17:35:15.503" v="742" actId="20577"/>
          <ac:spMkLst>
            <pc:docMk/>
            <pc:sldMk cId="277898877" sldId="260"/>
            <ac:spMk id="2" creationId="{36899C8B-73D8-9E10-B3B3-10A08535E6C6}"/>
          </ac:spMkLst>
        </pc:spChg>
        <pc:spChg chg="mod">
          <ac:chgData name="Pranav Manu" userId="S::pranav.m@research.iiit.ac.in::147ced3c-15a7-4eb8-86b2-73cde03a291a" providerId="AD" clId="Web-{919E96F1-2593-37AA-6A7D-522B0B640229}" dt="2023-01-04T17:52:48.342" v="1077" actId="20577"/>
          <ac:spMkLst>
            <pc:docMk/>
            <pc:sldMk cId="277898877" sldId="260"/>
            <ac:spMk id="3" creationId="{4D36DBBB-6FD6-D00A-9F1A-FB9C658995FA}"/>
          </ac:spMkLst>
        </pc:spChg>
      </pc:sldChg>
      <pc:sldChg chg="new del">
        <pc:chgData name="Pranav Manu" userId="S::pranav.m@research.iiit.ac.in::147ced3c-15a7-4eb8-86b2-73cde03a291a" providerId="AD" clId="Web-{919E96F1-2593-37AA-6A7D-522B0B640229}" dt="2023-01-04T17:52:57.983" v="1079"/>
        <pc:sldMkLst>
          <pc:docMk/>
          <pc:sldMk cId="486968872" sldId="261"/>
        </pc:sldMkLst>
      </pc:sldChg>
      <pc:sldChg chg="delSp modSp new">
        <pc:chgData name="Pranav Manu" userId="S::pranav.m@research.iiit.ac.in::147ced3c-15a7-4eb8-86b2-73cde03a291a" providerId="AD" clId="Web-{919E96F1-2593-37AA-6A7D-522B0B640229}" dt="2023-01-04T17:57:59.740" v="1268" actId="20577"/>
        <pc:sldMkLst>
          <pc:docMk/>
          <pc:sldMk cId="1148376055" sldId="261"/>
        </pc:sldMkLst>
        <pc:spChg chg="del">
          <ac:chgData name="Pranav Manu" userId="S::pranav.m@research.iiit.ac.in::147ced3c-15a7-4eb8-86b2-73cde03a291a" providerId="AD" clId="Web-{919E96F1-2593-37AA-6A7D-522B0B640229}" dt="2023-01-04T17:53:16.484" v="1083"/>
          <ac:spMkLst>
            <pc:docMk/>
            <pc:sldMk cId="1148376055" sldId="261"/>
            <ac:spMk id="2" creationId="{D7179EE2-95C7-B73B-BCDC-4C4B0B459641}"/>
          </ac:spMkLst>
        </pc:spChg>
        <pc:spChg chg="del">
          <ac:chgData name="Pranav Manu" userId="S::pranav.m@research.iiit.ac.in::147ced3c-15a7-4eb8-86b2-73cde03a291a" providerId="AD" clId="Web-{919E96F1-2593-37AA-6A7D-522B0B640229}" dt="2023-01-04T17:53:20.718" v="1086"/>
          <ac:spMkLst>
            <pc:docMk/>
            <pc:sldMk cId="1148376055" sldId="261"/>
            <ac:spMk id="3" creationId="{87DC3F70-697E-7035-E326-77E1E0C78315}"/>
          </ac:spMkLst>
        </pc:spChg>
        <pc:spChg chg="mod">
          <ac:chgData name="Pranav Manu" userId="S::pranav.m@research.iiit.ac.in::147ced3c-15a7-4eb8-86b2-73cde03a291a" providerId="AD" clId="Web-{919E96F1-2593-37AA-6A7D-522B0B640229}" dt="2023-01-04T17:57:59.740" v="1268" actId="20577"/>
          <ac:spMkLst>
            <pc:docMk/>
            <pc:sldMk cId="1148376055" sldId="261"/>
            <ac:spMk id="4" creationId="{AA0858BE-9CF6-0A19-6A8E-3F4BCE27EE22}"/>
          </ac:spMkLst>
        </pc:spChg>
        <pc:spChg chg="del">
          <ac:chgData name="Pranav Manu" userId="S::pranav.m@research.iiit.ac.in::147ced3c-15a7-4eb8-86b2-73cde03a291a" providerId="AD" clId="Web-{919E96F1-2593-37AA-6A7D-522B0B640229}" dt="2023-01-04T17:53:17.905" v="1084"/>
          <ac:spMkLst>
            <pc:docMk/>
            <pc:sldMk cId="1148376055" sldId="261"/>
            <ac:spMk id="5" creationId="{516A1C4F-DE61-126E-AC52-B2CD4FDD33C7}"/>
          </ac:spMkLst>
        </pc:spChg>
        <pc:spChg chg="del">
          <ac:chgData name="Pranav Manu" userId="S::pranav.m@research.iiit.ac.in::147ced3c-15a7-4eb8-86b2-73cde03a291a" providerId="AD" clId="Web-{919E96F1-2593-37AA-6A7D-522B0B640229}" dt="2023-01-04T17:53:19.093" v="1085"/>
          <ac:spMkLst>
            <pc:docMk/>
            <pc:sldMk cId="1148376055" sldId="261"/>
            <ac:spMk id="6" creationId="{556DED1D-1DCE-DCE1-12A8-DBE5F0A3293B}"/>
          </ac:spMkLst>
        </pc:spChg>
      </pc:sldChg>
      <pc:sldChg chg="new del">
        <pc:chgData name="Pranav Manu" userId="S::pranav.m@research.iiit.ac.in::147ced3c-15a7-4eb8-86b2-73cde03a291a" providerId="AD" clId="Web-{919E96F1-2593-37AA-6A7D-522B0B640229}" dt="2023-01-04T17:53:01.483" v="1081"/>
        <pc:sldMkLst>
          <pc:docMk/>
          <pc:sldMk cId="2181918899"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B8E45-F9D3-498B-8A16-891721DE3E8E}" type="datetimeFigureOut">
              <a:rPr lang="en-IN" smtClean="0"/>
              <a:t>23-02-2023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C6B72-61DA-4C49-B6F4-2FD07B9C80EC}" type="slidenum">
              <a:rPr lang="en-IN" smtClean="0"/>
              <a:t>‹#›</a:t>
            </a:fld>
            <a:endParaRPr lang="en-IN"/>
          </a:p>
        </p:txBody>
      </p:sp>
    </p:spTree>
    <p:extLst>
      <p:ext uri="{BB962C8B-B14F-4D97-AF65-F5344CB8AC3E}">
        <p14:creationId xmlns:p14="http://schemas.microsoft.com/office/powerpoint/2010/main" val="56584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2/23/2023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6890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2/23/2023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43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2/23/2023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3485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2/23/2023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9640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2/23/2023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0075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2/23/2023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9124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2/23/2023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97586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2/23/2023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4251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2/23/2023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2581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2/23/2023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3231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2/23/2023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962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lIns="109728" tIns="109728" rIns="109728" bIns="91440" anchor="ctr"/>
          <a:lstStyle>
            <a:lvl1pPr algn="l">
              <a:defRPr sz="900" cap="none" spc="110" baseline="0">
                <a:solidFill>
                  <a:schemeClr val="tx1">
                    <a:lumMod val="65000"/>
                    <a:lumOff val="35000"/>
                  </a:schemeClr>
                </a:solidFill>
              </a:defRPr>
            </a:lvl1pPr>
          </a:lstStyle>
          <a:p>
            <a:fld id="{8769D389-4C4C-4FD7-9E6B-9F44477F0EB8}" type="datetime1">
              <a:rPr lang="en-US" smtClean="0"/>
              <a:t>2/23/2023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lIns="109728" tIns="109728" rIns="109728" bIns="9144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lIns="109728" tIns="109728" rIns="109728" bIns="91440" anchor="ctr"/>
          <a:lstStyle>
            <a:lvl1pPr algn="ctr">
              <a:defRPr sz="900" cap="none" spc="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427667419"/>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18" r:id="rId6"/>
    <p:sldLayoutId id="2147483814" r:id="rId7"/>
    <p:sldLayoutId id="2147483815" r:id="rId8"/>
    <p:sldLayoutId id="2147483816" r:id="rId9"/>
    <p:sldLayoutId id="2147483817" r:id="rId10"/>
    <p:sldLayoutId id="2147483819" r:id="rId11"/>
  </p:sldLayoutIdLst>
  <p:hf sldNum="0" hdr="0" ftr="0" dt="0"/>
  <p:txStyles>
    <p:titleStyle>
      <a:lvl1pPr algn="l" defTabSz="914400" rtl="0" eaLnBrk="1" latinLnBrk="0" hangingPunct="1">
        <a:lnSpc>
          <a:spcPct val="114000"/>
        </a:lnSpc>
        <a:spcBef>
          <a:spcPct val="0"/>
        </a:spcBef>
        <a:buNone/>
        <a:defRPr sz="3600" b="1" i="0" kern="1200" spc="100">
          <a:solidFill>
            <a:schemeClr val="tx1"/>
          </a:solidFill>
          <a:latin typeface="+mj-lt"/>
          <a:ea typeface="+mj-ea"/>
          <a:cs typeface="+mj-cs"/>
        </a:defRPr>
      </a:lvl1pPr>
    </p:titleStyle>
    <p:bodyStyle>
      <a:lvl1pPr marL="0" indent="0" algn="l" defTabSz="914400" rtl="0" eaLnBrk="1" latinLnBrk="0" hangingPunct="1">
        <a:lnSpc>
          <a:spcPct val="114000"/>
        </a:lnSpc>
        <a:spcBef>
          <a:spcPts val="1000"/>
        </a:spcBef>
        <a:buFont typeface="Arial" panose="020B0604020202020204" pitchFamily="34" charset="0"/>
        <a:buNone/>
        <a:defRPr sz="2000" kern="1200" spc="120">
          <a:solidFill>
            <a:schemeClr val="tx1"/>
          </a:solidFill>
          <a:latin typeface="+mn-lt"/>
          <a:ea typeface="+mn-ea"/>
          <a:cs typeface="+mn-cs"/>
        </a:defRPr>
      </a:lvl1pPr>
      <a:lvl2pPr marL="0" indent="-228600" algn="l" defTabSz="914400" rtl="0" eaLnBrk="1" latinLnBrk="0" hangingPunct="1">
        <a:lnSpc>
          <a:spcPct val="114000"/>
        </a:lnSpc>
        <a:spcBef>
          <a:spcPts val="500"/>
        </a:spcBef>
        <a:buFont typeface="Arial" panose="020B0604020202020204" pitchFamily="34" charset="0"/>
        <a:buChar char="•"/>
        <a:defRPr sz="1800" kern="1200" spc="120">
          <a:solidFill>
            <a:schemeClr val="tx1"/>
          </a:solidFill>
          <a:latin typeface="+mn-lt"/>
          <a:ea typeface="+mn-ea"/>
          <a:cs typeface="+mn-cs"/>
        </a:defRPr>
      </a:lvl2pPr>
      <a:lvl3pPr marL="457200" indent="0" algn="l" defTabSz="914400" rtl="0" eaLnBrk="1" latinLnBrk="0" hangingPunct="1">
        <a:lnSpc>
          <a:spcPct val="114000"/>
        </a:lnSpc>
        <a:spcBef>
          <a:spcPts val="500"/>
        </a:spcBef>
        <a:buFont typeface="Arial" panose="020B0604020202020204" pitchFamily="34" charset="0"/>
        <a:buNone/>
        <a:defRPr sz="1600" kern="1200" spc="120">
          <a:solidFill>
            <a:schemeClr val="tx1"/>
          </a:solidFill>
          <a:latin typeface="+mn-lt"/>
          <a:ea typeface="+mn-ea"/>
          <a:cs typeface="+mn-cs"/>
        </a:defRPr>
      </a:lvl3pPr>
      <a:lvl4pPr marL="685800" indent="-228600" algn="l" defTabSz="914400" rtl="0" eaLnBrk="1" latinLnBrk="0" hangingPunct="1">
        <a:lnSpc>
          <a:spcPct val="114000"/>
        </a:lnSpc>
        <a:spcBef>
          <a:spcPts val="500"/>
        </a:spcBef>
        <a:buFont typeface="Arial" panose="020B0604020202020204" pitchFamily="34" charset="0"/>
        <a:buChar char="•"/>
        <a:defRPr sz="1400" kern="1200" spc="120">
          <a:solidFill>
            <a:schemeClr val="tx1"/>
          </a:solidFill>
          <a:latin typeface="+mn-lt"/>
          <a:ea typeface="+mn-ea"/>
          <a:cs typeface="+mn-cs"/>
        </a:defRPr>
      </a:lvl4pPr>
      <a:lvl5pPr marL="914400" indent="0" algn="l" defTabSz="914400" rtl="0" eaLnBrk="1" latinLnBrk="0" hangingPunct="1">
        <a:lnSpc>
          <a:spcPct val="114000"/>
        </a:lnSpc>
        <a:spcBef>
          <a:spcPts val="500"/>
        </a:spcBef>
        <a:buFont typeface="Arial" panose="020B0604020202020204" pitchFamily="34" charset="0"/>
        <a:buNone/>
        <a:defRPr sz="1400" kern="1200" spc="12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DB9D87B-4556-3256-8886-6A937013B2EC}"/>
              </a:ext>
            </a:extLst>
          </p:cNvPr>
          <p:cNvSpPr>
            <a:spLocks noGrp="1"/>
          </p:cNvSpPr>
          <p:nvPr>
            <p:ph type="ctrTitle"/>
          </p:nvPr>
        </p:nvSpPr>
        <p:spPr>
          <a:xfrm>
            <a:off x="530352" y="555615"/>
            <a:ext cx="4896536" cy="2545094"/>
          </a:xfrm>
        </p:spPr>
        <p:txBody>
          <a:bodyPr>
            <a:normAutofit/>
          </a:bodyPr>
          <a:lstStyle/>
          <a:p>
            <a:r>
              <a:rPr lang="en-IN" dirty="0">
                <a:latin typeface="Cambria" panose="02040503050406030204" pitchFamily="18" charset="0"/>
                <a:ea typeface="Cambria" panose="02040503050406030204" pitchFamily="18" charset="0"/>
              </a:rPr>
              <a:t>Audio Amplifier</a:t>
            </a:r>
          </a:p>
        </p:txBody>
      </p:sp>
      <p:sp>
        <p:nvSpPr>
          <p:cNvPr id="3" name="Subtitle 2">
            <a:extLst>
              <a:ext uri="{FF2B5EF4-FFF2-40B4-BE49-F238E27FC236}">
                <a16:creationId xmlns:a16="http://schemas.microsoft.com/office/drawing/2014/main" id="{BFB2BA6C-800D-EF07-2522-FCF9B8659203}"/>
              </a:ext>
            </a:extLst>
          </p:cNvPr>
          <p:cNvSpPr>
            <a:spLocks noGrp="1"/>
          </p:cNvSpPr>
          <p:nvPr>
            <p:ph type="subTitle" idx="1"/>
          </p:nvPr>
        </p:nvSpPr>
        <p:spPr>
          <a:xfrm>
            <a:off x="530352" y="3509963"/>
            <a:ext cx="4896536" cy="2722836"/>
          </a:xfrm>
        </p:spPr>
        <p:txBody>
          <a:bodyPr>
            <a:normAutofit/>
          </a:bodyPr>
          <a:lstStyle/>
          <a:p>
            <a:r>
              <a:rPr lang="en-IN" dirty="0"/>
              <a:t>Electronics Workshop</a:t>
            </a:r>
          </a:p>
          <a:p>
            <a:r>
              <a:rPr lang="en-IN" dirty="0"/>
              <a:t>Team:</a:t>
            </a:r>
          </a:p>
          <a:p>
            <a:r>
              <a:rPr lang="en-IN" dirty="0"/>
              <a:t>Rohan Gupta - 2020112022</a:t>
            </a:r>
          </a:p>
          <a:p>
            <a:r>
              <a:rPr lang="en-IN" dirty="0"/>
              <a:t>Pranav Manu – 2020112019</a:t>
            </a:r>
          </a:p>
        </p:txBody>
      </p:sp>
      <p:sp>
        <p:nvSpPr>
          <p:cNvPr id="57" name="Freeform: Shape 56">
            <a:extLst>
              <a:ext uri="{FF2B5EF4-FFF2-40B4-BE49-F238E27FC236}">
                <a16:creationId xmlns:a16="http://schemas.microsoft.com/office/drawing/2014/main" id="{8972B65B-8AFA-4B5C-BFC6-E443F3777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1">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9" name="Graphic 78">
            <a:extLst>
              <a:ext uri="{FF2B5EF4-FFF2-40B4-BE49-F238E27FC236}">
                <a16:creationId xmlns:a16="http://schemas.microsoft.com/office/drawing/2014/main" id="{8B32F32D-2578-47BA-A8C8-B9CC3F8A09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0" name="Graphic 78">
              <a:extLst>
                <a:ext uri="{FF2B5EF4-FFF2-40B4-BE49-F238E27FC236}">
                  <a16:creationId xmlns:a16="http://schemas.microsoft.com/office/drawing/2014/main" id="{FE39C5A6-D000-4F68-8942-DD0D6D6F8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1" name="Graphic 78">
              <a:extLst>
                <a:ext uri="{FF2B5EF4-FFF2-40B4-BE49-F238E27FC236}">
                  <a16:creationId xmlns:a16="http://schemas.microsoft.com/office/drawing/2014/main" id="{E89890B6-1232-480B-A1E4-4EE4897F64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2" name="Graphic 78">
                <a:extLst>
                  <a:ext uri="{FF2B5EF4-FFF2-40B4-BE49-F238E27FC236}">
                    <a16:creationId xmlns:a16="http://schemas.microsoft.com/office/drawing/2014/main" id="{AA2A92B4-DD5E-4659-876C-CEF27D8A3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3" name="Graphic 78">
                <a:extLst>
                  <a:ext uri="{FF2B5EF4-FFF2-40B4-BE49-F238E27FC236}">
                    <a16:creationId xmlns:a16="http://schemas.microsoft.com/office/drawing/2014/main" id="{CB3716F9-57FA-4E55-B926-D141DFDE7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4" name="Graphic 78">
                <a:extLst>
                  <a:ext uri="{FF2B5EF4-FFF2-40B4-BE49-F238E27FC236}">
                    <a16:creationId xmlns:a16="http://schemas.microsoft.com/office/drawing/2014/main" id="{6E65CA48-F624-4AAA-B08C-4D030E798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5" name="Graphic 78">
                <a:extLst>
                  <a:ext uri="{FF2B5EF4-FFF2-40B4-BE49-F238E27FC236}">
                    <a16:creationId xmlns:a16="http://schemas.microsoft.com/office/drawing/2014/main" id="{5AB96607-3A57-4F71-87E5-C0D546FEB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3" descr="Audio sound board">
            <a:extLst>
              <a:ext uri="{FF2B5EF4-FFF2-40B4-BE49-F238E27FC236}">
                <a16:creationId xmlns:a16="http://schemas.microsoft.com/office/drawing/2014/main" id="{B2688175-A482-2E56-16D1-300D5C324F23}"/>
              </a:ext>
            </a:extLst>
          </p:cNvPr>
          <p:cNvPicPr>
            <a:picLocks noChangeAspect="1"/>
          </p:cNvPicPr>
          <p:nvPr/>
        </p:nvPicPr>
        <p:blipFill rotWithShape="1">
          <a:blip r:embed="rId2"/>
          <a:srcRect l="28956" r="4293" b="-1"/>
          <a:stretch/>
        </p:blipFill>
        <p:spPr>
          <a:xfrm>
            <a:off x="5974872" y="555630"/>
            <a:ext cx="5677184" cy="5677154"/>
          </a:xfrm>
          <a:prstGeom prst="rect">
            <a:avLst/>
          </a:prstGeom>
        </p:spPr>
      </p:pic>
      <p:sp>
        <p:nvSpPr>
          <p:cNvPr id="67" name="Freeform: Shape 66">
            <a:extLst>
              <a:ext uri="{FF2B5EF4-FFF2-40B4-BE49-F238E27FC236}">
                <a16:creationId xmlns:a16="http://schemas.microsoft.com/office/drawing/2014/main" id="{286E5E1D-FD49-448F-83C8-E06466BE5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8708"/>
            <a:ext cx="4292956" cy="1249292"/>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9" name="Group 68">
            <a:extLst>
              <a:ext uri="{FF2B5EF4-FFF2-40B4-BE49-F238E27FC236}">
                <a16:creationId xmlns:a16="http://schemas.microsoft.com/office/drawing/2014/main" id="{D82E7BA0-A7BA-4C61-9D6F-5345A54056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6"/>
          </a:solidFill>
        </p:grpSpPr>
        <p:sp>
          <p:nvSpPr>
            <p:cNvPr id="70" name="Freeform: Shape 69">
              <a:extLst>
                <a:ext uri="{FF2B5EF4-FFF2-40B4-BE49-F238E27FC236}">
                  <a16:creationId xmlns:a16="http://schemas.microsoft.com/office/drawing/2014/main" id="{B5369E81-3115-4284-995E-F753EB421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1" name="Freeform: Shape 70">
              <a:extLst>
                <a:ext uri="{FF2B5EF4-FFF2-40B4-BE49-F238E27FC236}">
                  <a16:creationId xmlns:a16="http://schemas.microsoft.com/office/drawing/2014/main" id="{44729589-1C6A-4995-83DB-3C8AC2B8D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2" name="Freeform: Shape 71">
              <a:extLst>
                <a:ext uri="{FF2B5EF4-FFF2-40B4-BE49-F238E27FC236}">
                  <a16:creationId xmlns:a16="http://schemas.microsoft.com/office/drawing/2014/main" id="{7A966D0D-0B99-4534-8150-ECA25F804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3" name="Graphic 12">
              <a:extLst>
                <a:ext uri="{FF2B5EF4-FFF2-40B4-BE49-F238E27FC236}">
                  <a16:creationId xmlns:a16="http://schemas.microsoft.com/office/drawing/2014/main" id="{7DC8EDF8-9492-4A6B-8050-A6B44F1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4" name="Graphic 15">
              <a:extLst>
                <a:ext uri="{FF2B5EF4-FFF2-40B4-BE49-F238E27FC236}">
                  <a16:creationId xmlns:a16="http://schemas.microsoft.com/office/drawing/2014/main" id="{13B4EDF3-5414-4F6E-8824-4FDC7BFD5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5" name="Graphic 15">
              <a:extLst>
                <a:ext uri="{FF2B5EF4-FFF2-40B4-BE49-F238E27FC236}">
                  <a16:creationId xmlns:a16="http://schemas.microsoft.com/office/drawing/2014/main" id="{6CE204CE-5738-4712-8E02-CF746C010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D2369023-4235-4E1E-A424-EA0EA83DE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65154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D77F-4127-D637-358A-D63B6050D74B}"/>
              </a:ext>
            </a:extLst>
          </p:cNvPr>
          <p:cNvSpPr>
            <a:spLocks noGrp="1"/>
          </p:cNvSpPr>
          <p:nvPr>
            <p:ph type="title"/>
          </p:nvPr>
        </p:nvSpPr>
        <p:spPr>
          <a:xfrm>
            <a:off x="567220" y="586115"/>
            <a:ext cx="3831678" cy="1081389"/>
          </a:xfrm>
        </p:spPr>
        <p:txBody>
          <a:bodyPr anchor="t">
            <a:normAutofit/>
          </a:bodyPr>
          <a:lstStyle/>
          <a:p>
            <a:r>
              <a:rPr lang="en-IN" dirty="0"/>
              <a:t>Filter Stage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3EBC47-DB31-7FF7-01EA-985C6AB88C39}"/>
                  </a:ext>
                </a:extLst>
              </p:cNvPr>
              <p:cNvSpPr>
                <a:spLocks noGrp="1"/>
              </p:cNvSpPr>
              <p:nvPr>
                <p:ph idx="1"/>
              </p:nvPr>
            </p:nvSpPr>
            <p:spPr>
              <a:xfrm>
                <a:off x="4346025" y="586115"/>
                <a:ext cx="7100013" cy="3761693"/>
              </a:xfrm>
            </p:spPr>
            <p:txBody>
              <a:bodyPr>
                <a:normAutofit/>
              </a:bodyPr>
              <a:lstStyle/>
              <a:p>
                <a:pPr marL="342900" indent="-342900">
                  <a:lnSpc>
                    <a:spcPct val="104000"/>
                  </a:lnSpc>
                  <a:buFont typeface="Arial" panose="020B0604020202020204" pitchFamily="34" charset="0"/>
                  <a:buChar char="•"/>
                </a:pPr>
                <a:r>
                  <a:rPr lang="en-US" sz="1600" dirty="0">
                    <a:latin typeface="Cambria" panose="02040503050406030204" pitchFamily="18" charset="0"/>
                    <a:ea typeface="Cambria" panose="02040503050406030204" pitchFamily="18" charset="0"/>
                  </a:rPr>
                  <a:t>The filter stage is used to filter out the frequencies that are not audible to human ears, i.e. frequencies below 20Hz and above 20kHz. </a:t>
                </a:r>
              </a:p>
              <a:p>
                <a:pPr marL="342900" indent="-342900">
                  <a:lnSpc>
                    <a:spcPct val="104000"/>
                  </a:lnSpc>
                  <a:buFont typeface="Arial" panose="020B0604020202020204" pitchFamily="34" charset="0"/>
                  <a:buChar char="•"/>
                </a:pPr>
                <a:r>
                  <a:rPr lang="en-US" sz="1600" dirty="0">
                    <a:latin typeface="Cambria" panose="02040503050406030204" pitchFamily="18" charset="0"/>
                    <a:ea typeface="Cambria" panose="02040503050406030204" pitchFamily="18" charset="0"/>
                  </a:rPr>
                  <a:t>To this effect, we use an Inverting Band Pass Active Filter, which uses an Op-Amp with a low pass and high pass filters, to make a band pass filters, with lower 3dB cut off at 20Hz and the higher 3 dB cut off at 20kHz.</a:t>
                </a:r>
              </a:p>
              <a:p>
                <a:pPr marL="342900" indent="-342900">
                  <a:lnSpc>
                    <a:spcPct val="104000"/>
                  </a:lnSpc>
                  <a:buFont typeface="Arial" panose="020B0604020202020204" pitchFamily="34" charset="0"/>
                  <a:buChar char="•"/>
                </a:pPr>
                <a:r>
                  <a:rPr lang="en-US" sz="1600" dirty="0">
                    <a:latin typeface="Cambria" panose="02040503050406030204" pitchFamily="18" charset="0"/>
                    <a:ea typeface="Cambria" panose="02040503050406030204" pitchFamily="18" charset="0"/>
                  </a:rPr>
                  <a:t>This helps to reduce  the wastage of power, which would have been otherwise used to amplify noise in these inaudible frequency ranges.</a:t>
                </a:r>
              </a:p>
              <a:p>
                <a:pPr marL="342900" indent="-342900">
                  <a:lnSpc>
                    <a:spcPct val="104000"/>
                  </a:lnSpc>
                  <a:buFont typeface="Arial" panose="020B0604020202020204" pitchFamily="34" charset="0"/>
                  <a:buChar char="•"/>
                </a:pPr>
                <a14:m>
                  <m:oMath xmlns:m="http://schemas.openxmlformats.org/officeDocument/2006/math">
                    <m:sSub>
                      <m:sSubPr>
                        <m:ctrlPr>
                          <a:rPr lang="en-IN" sz="1600" b="1" i="1" smtClean="0">
                            <a:latin typeface="Cambria Math" panose="02040503050406030204" pitchFamily="18" charset="0"/>
                            <a:ea typeface="Cambria" panose="02040503050406030204" pitchFamily="18" charset="0"/>
                          </a:rPr>
                        </m:ctrlPr>
                      </m:sSubPr>
                      <m:e>
                        <m:r>
                          <a:rPr lang="en-IN" sz="1600" b="1" i="1" smtClean="0">
                            <a:latin typeface="Cambria Math" panose="02040503050406030204" pitchFamily="18" charset="0"/>
                            <a:ea typeface="Cambria" panose="02040503050406030204" pitchFamily="18" charset="0"/>
                          </a:rPr>
                          <m:t>𝒇</m:t>
                        </m:r>
                      </m:e>
                      <m:sub>
                        <m:r>
                          <a:rPr lang="en-IN" sz="1600" b="1" i="1" smtClean="0">
                            <a:latin typeface="Cambria Math" panose="02040503050406030204" pitchFamily="18" charset="0"/>
                            <a:ea typeface="Cambria" panose="02040503050406030204" pitchFamily="18" charset="0"/>
                          </a:rPr>
                          <m:t>𝑳</m:t>
                        </m:r>
                      </m:sub>
                    </m:sSub>
                    <m:r>
                      <a:rPr lang="en-IN" sz="1600" b="1" i="1" smtClean="0">
                        <a:latin typeface="Cambria Math" panose="02040503050406030204" pitchFamily="18" charset="0"/>
                        <a:ea typeface="Cambria" panose="02040503050406030204" pitchFamily="18" charset="0"/>
                      </a:rPr>
                      <m:t>≈</m:t>
                    </m:r>
                    <m:r>
                      <a:rPr lang="en-IN" sz="1600" b="1" i="1" smtClean="0">
                        <a:latin typeface="Cambria Math" panose="02040503050406030204" pitchFamily="18" charset="0"/>
                        <a:ea typeface="Cambria" panose="02040503050406030204" pitchFamily="18" charset="0"/>
                      </a:rPr>
                      <m:t>𝟐𝟎</m:t>
                    </m:r>
                    <m:r>
                      <a:rPr lang="en-IN" sz="1600" b="1" i="1" smtClean="0">
                        <a:latin typeface="Cambria Math" panose="02040503050406030204" pitchFamily="18" charset="0"/>
                        <a:ea typeface="Cambria" panose="02040503050406030204" pitchFamily="18" charset="0"/>
                      </a:rPr>
                      <m:t>𝑯𝒛</m:t>
                    </m:r>
                  </m:oMath>
                </a14:m>
                <a:endParaRPr lang="en-IN" sz="1600" b="1" dirty="0">
                  <a:latin typeface="Cambria" panose="02040503050406030204" pitchFamily="18" charset="0"/>
                  <a:ea typeface="Cambria" panose="02040503050406030204" pitchFamily="18" charset="0"/>
                </a:endParaRPr>
              </a:p>
              <a:p>
                <a:pPr marL="342900" indent="-342900">
                  <a:lnSpc>
                    <a:spcPct val="104000"/>
                  </a:lnSpc>
                  <a:buFont typeface="Arial" panose="020B0604020202020204" pitchFamily="34" charset="0"/>
                  <a:buChar char="•"/>
                </a:pPr>
                <a14:m>
                  <m:oMath xmlns:m="http://schemas.openxmlformats.org/officeDocument/2006/math">
                    <m:sSub>
                      <m:sSubPr>
                        <m:ctrlPr>
                          <a:rPr lang="en-IN" sz="1600" b="1" i="1" smtClean="0">
                            <a:latin typeface="Cambria Math" panose="02040503050406030204" pitchFamily="18" charset="0"/>
                            <a:ea typeface="Cambria" panose="02040503050406030204" pitchFamily="18" charset="0"/>
                          </a:rPr>
                        </m:ctrlPr>
                      </m:sSubPr>
                      <m:e>
                        <m:r>
                          <a:rPr lang="en-IN" sz="1600" b="1" i="1" smtClean="0">
                            <a:latin typeface="Cambria Math" panose="02040503050406030204" pitchFamily="18" charset="0"/>
                            <a:ea typeface="Cambria" panose="02040503050406030204" pitchFamily="18" charset="0"/>
                          </a:rPr>
                          <m:t>𝒇</m:t>
                        </m:r>
                      </m:e>
                      <m:sub>
                        <m:r>
                          <a:rPr lang="en-IN" sz="1600" b="1" i="1" smtClean="0">
                            <a:latin typeface="Cambria Math" panose="02040503050406030204" pitchFamily="18" charset="0"/>
                            <a:ea typeface="Cambria" panose="02040503050406030204" pitchFamily="18" charset="0"/>
                          </a:rPr>
                          <m:t>𝑯</m:t>
                        </m:r>
                      </m:sub>
                    </m:sSub>
                    <m:r>
                      <a:rPr lang="en-IN" sz="1600" b="1" i="1" smtClean="0">
                        <a:latin typeface="Cambria Math" panose="02040503050406030204" pitchFamily="18" charset="0"/>
                        <a:ea typeface="Cambria" panose="02040503050406030204" pitchFamily="18" charset="0"/>
                      </a:rPr>
                      <m:t>≈</m:t>
                    </m:r>
                    <m:r>
                      <a:rPr lang="en-IN" sz="1600" b="1" i="1" smtClean="0">
                        <a:latin typeface="Cambria Math" panose="02040503050406030204" pitchFamily="18" charset="0"/>
                        <a:ea typeface="Cambria" panose="02040503050406030204" pitchFamily="18" charset="0"/>
                      </a:rPr>
                      <m:t>𝟐𝟎</m:t>
                    </m:r>
                    <m:r>
                      <a:rPr lang="en-IN" sz="1600" b="1" i="1" smtClean="0">
                        <a:latin typeface="Cambria Math" panose="02040503050406030204" pitchFamily="18" charset="0"/>
                        <a:ea typeface="Cambria" panose="02040503050406030204" pitchFamily="18" charset="0"/>
                      </a:rPr>
                      <m:t>𝒌𝑯𝒛</m:t>
                    </m:r>
                  </m:oMath>
                </a14:m>
                <a:endParaRPr lang="en-US" sz="1600" b="1" dirty="0">
                  <a:latin typeface="Cambria" panose="02040503050406030204" pitchFamily="18" charset="0"/>
                  <a:ea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CA3EBC47-DB31-7FF7-01EA-985C6AB88C39}"/>
                  </a:ext>
                </a:extLst>
              </p:cNvPr>
              <p:cNvSpPr>
                <a:spLocks noGrp="1" noRot="1" noChangeAspect="1" noMove="1" noResize="1" noEditPoints="1" noAdjustHandles="1" noChangeArrowheads="1" noChangeShapeType="1" noTextEdit="1"/>
              </p:cNvSpPr>
              <p:nvPr>
                <p:ph idx="1"/>
              </p:nvPr>
            </p:nvSpPr>
            <p:spPr>
              <a:xfrm>
                <a:off x="4346025" y="586115"/>
                <a:ext cx="7100013" cy="3761693"/>
              </a:xfrm>
              <a:blipFill>
                <a:blip r:embed="rId2"/>
                <a:stretch>
                  <a:fillRect l="-86" r="-429"/>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16A91118-28E5-D2BD-9FB5-70B42788F6AF}"/>
              </a:ext>
            </a:extLst>
          </p:cNvPr>
          <p:cNvPicPr>
            <a:picLocks noChangeAspect="1"/>
          </p:cNvPicPr>
          <p:nvPr/>
        </p:nvPicPr>
        <p:blipFill>
          <a:blip r:embed="rId3"/>
          <a:stretch>
            <a:fillRect/>
          </a:stretch>
        </p:blipFill>
        <p:spPr>
          <a:xfrm>
            <a:off x="680200" y="4523961"/>
            <a:ext cx="11130800" cy="2274350"/>
          </a:xfrm>
          <a:prstGeom prst="rect">
            <a:avLst/>
          </a:prstGeom>
        </p:spPr>
      </p:pic>
      <p:pic>
        <p:nvPicPr>
          <p:cNvPr id="11" name="Picture 10">
            <a:extLst>
              <a:ext uri="{FF2B5EF4-FFF2-40B4-BE49-F238E27FC236}">
                <a16:creationId xmlns:a16="http://schemas.microsoft.com/office/drawing/2014/main" id="{6518BBCD-9436-1A03-3B84-FBA09D3657D9}"/>
              </a:ext>
            </a:extLst>
          </p:cNvPr>
          <p:cNvPicPr>
            <a:picLocks noChangeAspect="1"/>
          </p:cNvPicPr>
          <p:nvPr/>
        </p:nvPicPr>
        <p:blipFill>
          <a:blip r:embed="rId4"/>
          <a:stretch>
            <a:fillRect/>
          </a:stretch>
        </p:blipFill>
        <p:spPr>
          <a:xfrm>
            <a:off x="567220" y="1667504"/>
            <a:ext cx="3343778" cy="2599696"/>
          </a:xfrm>
          <a:prstGeom prst="rect">
            <a:avLst/>
          </a:prstGeom>
        </p:spPr>
      </p:pic>
    </p:spTree>
    <p:extLst>
      <p:ext uri="{BB962C8B-B14F-4D97-AF65-F5344CB8AC3E}">
        <p14:creationId xmlns:p14="http://schemas.microsoft.com/office/powerpoint/2010/main" val="201967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6899C8B-73D8-9E10-B3B3-10A08535E6C6}"/>
              </a:ext>
            </a:extLst>
          </p:cNvPr>
          <p:cNvSpPr>
            <a:spLocks noGrp="1"/>
          </p:cNvSpPr>
          <p:nvPr>
            <p:ph type="title"/>
          </p:nvPr>
        </p:nvSpPr>
        <p:spPr>
          <a:xfrm>
            <a:off x="525718" y="775403"/>
            <a:ext cx="5512288" cy="1835608"/>
          </a:xfrm>
        </p:spPr>
        <p:txBody>
          <a:bodyPr anchor="t">
            <a:normAutofit/>
          </a:bodyPr>
          <a:lstStyle/>
          <a:p>
            <a:r>
              <a:rPr lang="en-US" dirty="0">
                <a:ea typeface="Microsoft GothicNeo"/>
                <a:cs typeface="Microsoft GothicNeo"/>
              </a:rPr>
              <a:t>Power Amplifier</a:t>
            </a:r>
          </a:p>
        </p:txBody>
      </p:sp>
      <p:grpSp>
        <p:nvGrpSpPr>
          <p:cNvPr id="12"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4D36DBBB-6FD6-D00A-9F1A-FB9C658995FA}"/>
              </a:ext>
            </a:extLst>
          </p:cNvPr>
          <p:cNvSpPr>
            <a:spLocks noGrp="1"/>
          </p:cNvSpPr>
          <p:nvPr>
            <p:ph idx="1"/>
          </p:nvPr>
        </p:nvSpPr>
        <p:spPr>
          <a:xfrm>
            <a:off x="5462490" y="1114691"/>
            <a:ext cx="6424710" cy="5144455"/>
          </a:xfrm>
        </p:spPr>
        <p:txBody>
          <a:bodyPr lIns="109728" tIns="109728" rIns="109728" bIns="91440">
            <a:normAutofit/>
          </a:bodyPr>
          <a:lstStyle/>
          <a:p>
            <a:pPr marL="342900" indent="-342900">
              <a:buChar char="•"/>
            </a:pPr>
            <a:r>
              <a:rPr lang="en-US" dirty="0">
                <a:latin typeface="Cambria" panose="02040503050406030204" pitchFamily="18" charset="0"/>
                <a:ea typeface="Cambria" panose="02040503050406030204" pitchFamily="18" charset="0"/>
                <a:cs typeface="Microsoft GothicNeo Light"/>
              </a:rPr>
              <a:t>The power amplifier amplifies the Power of the signal to drive loads of output devices like speakers and headphones.</a:t>
            </a:r>
            <a:endParaRPr lang="en-US" dirty="0"/>
          </a:p>
          <a:p>
            <a:pPr marL="342900" indent="-342900">
              <a:buFont typeface="Arial" panose="020B0604020202020204" pitchFamily="34" charset="0"/>
              <a:buChar char="•"/>
            </a:pPr>
            <a:r>
              <a:rPr lang="en-US" sz="2000" b="0" i="0" dirty="0">
                <a:effectLst/>
                <a:latin typeface="Cambria" panose="02040503050406030204" pitchFamily="18" charset="0"/>
                <a:ea typeface="Cambria" panose="02040503050406030204" pitchFamily="18" charset="0"/>
              </a:rPr>
              <a:t>Class B amplifier is a type of power amplifier where the active device (transistor) conducts only for one half cycle of the input signal. That means the conduction angle is 180° for a Class B amplifier. Since the active device is switched off for half the input cycle, the active device dissipates less power and hence the efficiency is improved. Theoretical maximum efficiency of Class B power amplifier is 78.5%.</a:t>
            </a:r>
            <a:endParaRPr lang="en-IN" b="0" i="1" dirty="0">
              <a:latin typeface="Cambria Math" panose="02040503050406030204" pitchFamily="18" charset="0"/>
              <a:ea typeface="Cambria" panose="02040503050406030204" pitchFamily="18" charset="0"/>
              <a:cs typeface="Microsoft GothicNeo Light"/>
            </a:endParaRPr>
          </a:p>
          <a:p>
            <a:pPr marL="342900" indent="-342900">
              <a:buChar char="•"/>
            </a:pPr>
            <a:endParaRPr lang="en-US" dirty="0">
              <a:latin typeface="Cambria" panose="02040503050406030204" pitchFamily="18" charset="0"/>
              <a:ea typeface="Cambria" panose="02040503050406030204" pitchFamily="18" charset="0"/>
              <a:cs typeface="Microsoft GothicNeo Light"/>
            </a:endParaRPr>
          </a:p>
          <a:p>
            <a:pPr marL="342900" indent="-342900">
              <a:buChar char="•"/>
            </a:pPr>
            <a:endParaRPr lang="en-US" dirty="0">
              <a:latin typeface="Cambria" panose="02040503050406030204" pitchFamily="18" charset="0"/>
              <a:ea typeface="Cambria" panose="02040503050406030204" pitchFamily="18" charset="0"/>
              <a:cs typeface="Microsoft GothicNeo Light"/>
            </a:endParaRPr>
          </a:p>
          <a:p>
            <a:pPr marL="342900" indent="-342900">
              <a:buChar char="•"/>
            </a:pPr>
            <a:endParaRPr lang="en-US" dirty="0">
              <a:latin typeface="Cambria" panose="02040503050406030204" pitchFamily="18" charset="0"/>
              <a:ea typeface="Cambria" panose="02040503050406030204" pitchFamily="18" charset="0"/>
              <a:cs typeface="Microsoft GothicNeo Light"/>
            </a:endParaRPr>
          </a:p>
          <a:p>
            <a:endParaRPr lang="en-US" dirty="0">
              <a:latin typeface="Cambria" panose="02040503050406030204" pitchFamily="18" charset="0"/>
              <a:ea typeface="Cambria" panose="02040503050406030204" pitchFamily="18" charset="0"/>
              <a:cs typeface="Microsoft GothicNeo Light"/>
            </a:endParaRPr>
          </a:p>
          <a:p>
            <a:endParaRPr lang="en-US" dirty="0">
              <a:latin typeface="Cambria" panose="02040503050406030204" pitchFamily="18" charset="0"/>
              <a:ea typeface="Cambria" panose="02040503050406030204" pitchFamily="18" charset="0"/>
              <a:cs typeface="Microsoft GothicNeo Light"/>
            </a:endParaRPr>
          </a:p>
        </p:txBody>
      </p:sp>
      <p:sp>
        <p:nvSpPr>
          <p:cNvPr id="20" name="Freeform: Shape 19">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849DB5FF-AC12-47FA-C6F7-E03C0BD64FAF}"/>
              </a:ext>
            </a:extLst>
          </p:cNvPr>
          <p:cNvPicPr>
            <a:picLocks noChangeAspect="1"/>
          </p:cNvPicPr>
          <p:nvPr/>
        </p:nvPicPr>
        <p:blipFill>
          <a:blip r:embed="rId2"/>
          <a:stretch>
            <a:fillRect/>
          </a:stretch>
        </p:blipFill>
        <p:spPr>
          <a:xfrm>
            <a:off x="573258" y="1943040"/>
            <a:ext cx="4423272" cy="3663509"/>
          </a:xfrm>
          <a:prstGeom prst="rect">
            <a:avLst/>
          </a:prstGeom>
        </p:spPr>
      </p:pic>
      <p:sp>
        <p:nvSpPr>
          <p:cNvPr id="8" name="TextBox 7">
            <a:extLst>
              <a:ext uri="{FF2B5EF4-FFF2-40B4-BE49-F238E27FC236}">
                <a16:creationId xmlns:a16="http://schemas.microsoft.com/office/drawing/2014/main" id="{18B7C18E-3F53-9CD0-CC90-C66AA9DA1AAB}"/>
              </a:ext>
            </a:extLst>
          </p:cNvPr>
          <p:cNvSpPr txBox="1"/>
          <p:nvPr/>
        </p:nvSpPr>
        <p:spPr>
          <a:xfrm>
            <a:off x="708041" y="5840206"/>
            <a:ext cx="3599062" cy="369332"/>
          </a:xfrm>
          <a:prstGeom prst="rect">
            <a:avLst/>
          </a:prstGeom>
          <a:noFill/>
        </p:spPr>
        <p:txBody>
          <a:bodyPr wrap="none" rtlCol="0">
            <a:spAutoFit/>
          </a:bodyPr>
          <a:lstStyle/>
          <a:p>
            <a:r>
              <a:rPr lang="en-IN" dirty="0"/>
              <a:t>Fig.- Output characteristics Curve</a:t>
            </a:r>
          </a:p>
        </p:txBody>
      </p:sp>
    </p:spTree>
    <p:extLst>
      <p:ext uri="{BB962C8B-B14F-4D97-AF65-F5344CB8AC3E}">
        <p14:creationId xmlns:p14="http://schemas.microsoft.com/office/powerpoint/2010/main" val="27789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A0858BE-9CF6-0A19-6A8E-3F4BCE27EE22}"/>
              </a:ext>
            </a:extLst>
          </p:cNvPr>
          <p:cNvSpPr>
            <a:spLocks noGrp="1"/>
          </p:cNvSpPr>
          <p:nvPr>
            <p:ph sz="half" idx="2"/>
          </p:nvPr>
        </p:nvSpPr>
        <p:spPr>
          <a:xfrm>
            <a:off x="530352" y="844533"/>
            <a:ext cx="11122815" cy="5166653"/>
          </a:xfrm>
        </p:spPr>
        <p:txBody>
          <a:bodyPr lIns="109728" tIns="109728" rIns="109728" bIns="91440" anchor="t">
            <a:normAutofit/>
          </a:bodyPr>
          <a:lstStyle/>
          <a:p>
            <a:r>
              <a:rPr lang="en-US" sz="2000" b="1" u="sng" dirty="0">
                <a:latin typeface="Cambria" panose="02040503050406030204" pitchFamily="18" charset="0"/>
                <a:ea typeface="Cambria" panose="02040503050406030204" pitchFamily="18" charset="0"/>
                <a:cs typeface="Microsoft GothicNeo Light"/>
              </a:rPr>
              <a:t>Types of Power Amplifier</a:t>
            </a:r>
          </a:p>
          <a:p>
            <a:pPr>
              <a:lnSpc>
                <a:spcPct val="113999"/>
              </a:lnSpc>
            </a:pPr>
            <a:r>
              <a:rPr lang="en-US" sz="2000" b="1" dirty="0">
                <a:latin typeface="Cambria" panose="02040503050406030204" pitchFamily="18" charset="0"/>
                <a:ea typeface="Cambria" panose="02040503050406030204" pitchFamily="18" charset="0"/>
                <a:cs typeface="Microsoft GothicNeo Light"/>
              </a:rPr>
              <a:t>Type A: </a:t>
            </a:r>
            <a:r>
              <a:rPr lang="en-US" sz="2000" dirty="0">
                <a:latin typeface="Cambria" panose="02040503050406030204" pitchFamily="18" charset="0"/>
                <a:ea typeface="Cambria" panose="02040503050406030204" pitchFamily="18" charset="0"/>
                <a:cs typeface="+mn-lt"/>
              </a:rPr>
              <a:t>A Class A power amplifier is one in which the output current flows for the entire cycle of the AC input supply. The amplifiers single output transistor conducts for the full 360</a:t>
            </a:r>
            <a:r>
              <a:rPr lang="en-US" sz="2000" baseline="30000" dirty="0">
                <a:latin typeface="Cambria" panose="02040503050406030204" pitchFamily="18" charset="0"/>
                <a:ea typeface="Cambria" panose="02040503050406030204" pitchFamily="18" charset="0"/>
                <a:cs typeface="+mn-lt"/>
              </a:rPr>
              <a:t>o</a:t>
            </a:r>
            <a:r>
              <a:rPr lang="en-US" sz="2000" dirty="0">
                <a:latin typeface="Cambria" panose="02040503050406030204" pitchFamily="18" charset="0"/>
                <a:ea typeface="Cambria" panose="02040503050406030204" pitchFamily="18" charset="0"/>
                <a:cs typeface="+mn-lt"/>
              </a:rPr>
              <a:t> of the cycle of the input waveform.</a:t>
            </a:r>
          </a:p>
          <a:p>
            <a:pPr>
              <a:lnSpc>
                <a:spcPct val="113999"/>
              </a:lnSpc>
            </a:pPr>
            <a:r>
              <a:rPr lang="en-US" sz="2000" b="1" dirty="0">
                <a:latin typeface="Cambria" panose="02040503050406030204" pitchFamily="18" charset="0"/>
                <a:ea typeface="Cambria" panose="02040503050406030204" pitchFamily="18" charset="0"/>
                <a:cs typeface="Microsoft GothicNeo Light"/>
              </a:rPr>
              <a:t>Type B: </a:t>
            </a:r>
            <a:r>
              <a:rPr lang="en-US" sz="2000" dirty="0">
                <a:latin typeface="Cambria" panose="02040503050406030204" pitchFamily="18" charset="0"/>
                <a:ea typeface="Cambria" panose="02040503050406030204" pitchFamily="18" charset="0"/>
                <a:cs typeface="Microsoft GothicNeo Light"/>
              </a:rPr>
              <a:t>A Class B power amplifier is one in which the output current flows only during the positive half cycle of the input signal. </a:t>
            </a:r>
            <a:r>
              <a:rPr lang="en-US" sz="2000" dirty="0">
                <a:latin typeface="Cambria" panose="02040503050406030204" pitchFamily="18" charset="0"/>
                <a:ea typeface="Cambria" panose="02040503050406030204" pitchFamily="18" charset="0"/>
                <a:cs typeface="+mn-lt"/>
              </a:rPr>
              <a:t>The amplifiers two output transistors only conduct for one-half, that is, 180</a:t>
            </a:r>
            <a:r>
              <a:rPr lang="en-US" sz="2000" baseline="30000" dirty="0">
                <a:latin typeface="Cambria" panose="02040503050406030204" pitchFamily="18" charset="0"/>
                <a:ea typeface="Cambria" panose="02040503050406030204" pitchFamily="18" charset="0"/>
                <a:cs typeface="+mn-lt"/>
              </a:rPr>
              <a:t>o</a:t>
            </a:r>
            <a:r>
              <a:rPr lang="en-US" sz="2000" dirty="0">
                <a:latin typeface="Cambria" panose="02040503050406030204" pitchFamily="18" charset="0"/>
                <a:ea typeface="Cambria" panose="02040503050406030204" pitchFamily="18" charset="0"/>
                <a:cs typeface="+mn-lt"/>
              </a:rPr>
              <a:t> of the input waveform.</a:t>
            </a:r>
          </a:p>
          <a:p>
            <a:pPr>
              <a:lnSpc>
                <a:spcPct val="113999"/>
              </a:lnSpc>
            </a:pPr>
            <a:r>
              <a:rPr lang="en-US" sz="2000" b="1" dirty="0">
                <a:latin typeface="Cambria" panose="02040503050406030204" pitchFamily="18" charset="0"/>
                <a:ea typeface="Cambria" panose="02040503050406030204" pitchFamily="18" charset="0"/>
                <a:cs typeface="Microsoft GothicNeo Light"/>
              </a:rPr>
              <a:t>Type AB: </a:t>
            </a:r>
            <a:r>
              <a:rPr lang="en-US" sz="2000" dirty="0">
                <a:latin typeface="Cambria" panose="02040503050406030204" pitchFamily="18" charset="0"/>
                <a:ea typeface="Cambria" panose="02040503050406030204" pitchFamily="18" charset="0"/>
                <a:cs typeface="+mn-lt"/>
              </a:rPr>
              <a:t>The amplifiers two output transistors conduct somewhere between 180</a:t>
            </a:r>
            <a:r>
              <a:rPr lang="en-US" sz="2000" baseline="30000" dirty="0">
                <a:latin typeface="Cambria" panose="02040503050406030204" pitchFamily="18" charset="0"/>
                <a:ea typeface="Cambria" panose="02040503050406030204" pitchFamily="18" charset="0"/>
                <a:cs typeface="+mn-lt"/>
              </a:rPr>
              <a:t>o</a:t>
            </a:r>
            <a:r>
              <a:rPr lang="en-US" sz="2000" dirty="0">
                <a:latin typeface="Cambria" panose="02040503050406030204" pitchFamily="18" charset="0"/>
                <a:ea typeface="Cambria" panose="02040503050406030204" pitchFamily="18" charset="0"/>
                <a:cs typeface="+mn-lt"/>
              </a:rPr>
              <a:t> and 360</a:t>
            </a:r>
            <a:r>
              <a:rPr lang="en-US" sz="2000" baseline="30000" dirty="0">
                <a:latin typeface="Cambria" panose="02040503050406030204" pitchFamily="18" charset="0"/>
                <a:ea typeface="Cambria" panose="02040503050406030204" pitchFamily="18" charset="0"/>
                <a:cs typeface="+mn-lt"/>
              </a:rPr>
              <a:t>o</a:t>
            </a:r>
            <a:r>
              <a:rPr lang="en-US" sz="2000" dirty="0">
                <a:latin typeface="Cambria" panose="02040503050406030204" pitchFamily="18" charset="0"/>
                <a:ea typeface="Cambria" panose="02040503050406030204" pitchFamily="18" charset="0"/>
                <a:cs typeface="+mn-lt"/>
              </a:rPr>
              <a:t> of the input waveform.</a:t>
            </a:r>
          </a:p>
        </p:txBody>
      </p:sp>
    </p:spTree>
    <p:extLst>
      <p:ext uri="{BB962C8B-B14F-4D97-AF65-F5344CB8AC3E}">
        <p14:creationId xmlns:p14="http://schemas.microsoft.com/office/powerpoint/2010/main" val="114837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72C97D3-5371-B66E-69FB-09DA0B3544E3}"/>
              </a:ext>
            </a:extLst>
          </p:cNvPr>
          <p:cNvSpPr>
            <a:spLocks noGrp="1"/>
          </p:cNvSpPr>
          <p:nvPr>
            <p:ph type="title"/>
          </p:nvPr>
        </p:nvSpPr>
        <p:spPr>
          <a:xfrm>
            <a:off x="498244" y="353227"/>
            <a:ext cx="4941632" cy="1085314"/>
          </a:xfrm>
        </p:spPr>
        <p:txBody>
          <a:bodyPr anchor="t">
            <a:normAutofit fontScale="90000"/>
          </a:bodyPr>
          <a:lstStyle/>
          <a:p>
            <a:r>
              <a:rPr lang="en-IN" dirty="0"/>
              <a:t>Power-Amplifier Circuit</a:t>
            </a:r>
          </a:p>
        </p:txBody>
      </p:sp>
      <p:sp>
        <p:nvSpPr>
          <p:cNvPr id="12" name="Freeform: Shape 11">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DC2E03-5F1D-284C-DD54-7474D8FB9748}"/>
                  </a:ext>
                </a:extLst>
              </p:cNvPr>
              <p:cNvSpPr>
                <a:spLocks noGrp="1"/>
              </p:cNvSpPr>
              <p:nvPr>
                <p:ph idx="1"/>
              </p:nvPr>
            </p:nvSpPr>
            <p:spPr>
              <a:xfrm>
                <a:off x="5439876" y="1114691"/>
                <a:ext cx="6014679" cy="5145901"/>
              </a:xfrm>
            </p:spPr>
            <p:txBody>
              <a:bodyPr>
                <a:normAutofit/>
              </a:bodyPr>
              <a:lstStyle/>
              <a:p>
                <a:pPr marL="342900" indent="-342900">
                  <a:lnSpc>
                    <a:spcPct val="104000"/>
                  </a:lnSpc>
                  <a:buFont typeface="Arial" panose="020B0604020202020204" pitchFamily="34" charset="0"/>
                  <a:buChar char="•"/>
                </a:pPr>
                <a:r>
                  <a:rPr lang="en-US" sz="1800" b="0" i="0" dirty="0">
                    <a:effectLst/>
                    <a:latin typeface="Cambria" panose="02040503050406030204" pitchFamily="18" charset="0"/>
                    <a:ea typeface="Cambria" panose="02040503050406030204" pitchFamily="18" charset="0"/>
                  </a:rPr>
                  <a:t>To realize a practical Class B amplifier is to use a pair of active devices (transistors)  arranged in push-pull mode where one transistor conducts one half cycle, and the other transistor conducts the other half cycle</a:t>
                </a:r>
                <a:endParaRPr lang="en-US" sz="1800" dirty="0">
                  <a:latin typeface="Cambria" panose="02040503050406030204" pitchFamily="18" charset="0"/>
                  <a:ea typeface="Cambria" panose="02040503050406030204" pitchFamily="18" charset="0"/>
                </a:endParaRPr>
              </a:p>
              <a:p>
                <a:pPr marL="342900" indent="-342900">
                  <a:lnSpc>
                    <a:spcPct val="104000"/>
                  </a:lnSpc>
                  <a:buFont typeface="Arial" panose="020B0604020202020204" pitchFamily="34" charset="0"/>
                  <a:buChar char="•"/>
                </a:pPr>
                <a:r>
                  <a:rPr lang="en-US" sz="1800" b="0" i="0" dirty="0">
                    <a:effectLst/>
                    <a:latin typeface="Cambria" panose="02040503050406030204" pitchFamily="18" charset="0"/>
                    <a:ea typeface="Cambria" panose="02040503050406030204" pitchFamily="18" charset="0"/>
                  </a:rPr>
                  <a:t>The output from both transistors are then combined to get power amplified replica of the input.</a:t>
                </a:r>
                <a:endParaRPr lang="en-IN" sz="1800" b="0" i="1" dirty="0">
                  <a:latin typeface="Cambria Math" panose="02040503050406030204" pitchFamily="18" charset="0"/>
                  <a:ea typeface="Cambria" panose="02040503050406030204" pitchFamily="18" charset="0"/>
                  <a:cs typeface="Microsoft GothicNeo Light"/>
                </a:endParaRPr>
              </a:p>
              <a:p>
                <a:pPr marL="342900" indent="-342900">
                  <a:buChar char="•"/>
                </a:pPr>
                <a14:m>
                  <m:oMath xmlns:m="http://schemas.openxmlformats.org/officeDocument/2006/math">
                    <m:r>
                      <a:rPr lang="en-IN" sz="1800" b="0" i="1" smtClean="0">
                        <a:latin typeface="Cambria Math" panose="02040503050406030204" pitchFamily="18" charset="0"/>
                        <a:ea typeface="Cambria" panose="02040503050406030204" pitchFamily="18" charset="0"/>
                        <a:cs typeface="Microsoft GothicNeo Light"/>
                      </a:rPr>
                      <m:t>𝐶𝑢𝑟𝑟𝑒𝑛𝑡</m:t>
                    </m:r>
                    <m:r>
                      <a:rPr lang="en-IN" sz="1800" b="0" i="1" smtClean="0">
                        <a:latin typeface="Cambria Math" panose="02040503050406030204" pitchFamily="18" charset="0"/>
                        <a:ea typeface="Cambria" panose="02040503050406030204" pitchFamily="18" charset="0"/>
                        <a:cs typeface="Microsoft GothicNeo Light"/>
                      </a:rPr>
                      <m:t> </m:t>
                    </m:r>
                    <m:r>
                      <a:rPr lang="en-IN" sz="1800" b="0" i="1" smtClean="0">
                        <a:latin typeface="Cambria Math" panose="02040503050406030204" pitchFamily="18" charset="0"/>
                        <a:ea typeface="Cambria" panose="02040503050406030204" pitchFamily="18" charset="0"/>
                        <a:cs typeface="Microsoft GothicNeo Light"/>
                      </a:rPr>
                      <m:t>𝐺𝑎𝑖𝑛</m:t>
                    </m:r>
                    <m:r>
                      <a:rPr lang="en-IN" sz="1800" b="0" i="1" smtClean="0">
                        <a:latin typeface="Cambria Math" panose="02040503050406030204" pitchFamily="18" charset="0"/>
                        <a:ea typeface="Cambria" panose="02040503050406030204" pitchFamily="18" charset="0"/>
                        <a:cs typeface="Microsoft GothicNeo Light"/>
                      </a:rPr>
                      <m:t>=</m:t>
                    </m:r>
                    <m:f>
                      <m:fPr>
                        <m:ctrlPr>
                          <a:rPr lang="en-IN" sz="1800" b="0" i="1" smtClean="0">
                            <a:latin typeface="Cambria Math" panose="02040503050406030204" pitchFamily="18" charset="0"/>
                            <a:ea typeface="Cambria" panose="02040503050406030204" pitchFamily="18" charset="0"/>
                            <a:cs typeface="Microsoft GothicNeo Light"/>
                          </a:rPr>
                        </m:ctrlPr>
                      </m:fPr>
                      <m:num>
                        <m:sSub>
                          <m:sSubPr>
                            <m:ctrlPr>
                              <a:rPr lang="en-IN" sz="1800" b="0" i="1" smtClean="0">
                                <a:latin typeface="Cambria Math" panose="02040503050406030204" pitchFamily="18" charset="0"/>
                                <a:ea typeface="Cambria" panose="02040503050406030204" pitchFamily="18" charset="0"/>
                                <a:cs typeface="Microsoft GothicNeo Light"/>
                              </a:rPr>
                            </m:ctrlPr>
                          </m:sSubPr>
                          <m:e>
                            <m:r>
                              <a:rPr lang="en-IN" sz="1800" b="0" i="1" smtClean="0">
                                <a:latin typeface="Cambria Math" panose="02040503050406030204" pitchFamily="18" charset="0"/>
                                <a:ea typeface="Cambria" panose="02040503050406030204" pitchFamily="18" charset="0"/>
                                <a:cs typeface="Microsoft GothicNeo Light"/>
                              </a:rPr>
                              <m:t>𝐼</m:t>
                            </m:r>
                          </m:e>
                          <m:sub>
                            <m:r>
                              <a:rPr lang="en-IN" sz="1800" b="0" i="1" smtClean="0">
                                <a:latin typeface="Cambria Math" panose="02040503050406030204" pitchFamily="18" charset="0"/>
                                <a:ea typeface="Cambria" panose="02040503050406030204" pitchFamily="18" charset="0"/>
                                <a:cs typeface="Microsoft GothicNeo Light"/>
                              </a:rPr>
                              <m:t>𝑐</m:t>
                            </m:r>
                          </m:sub>
                        </m:sSub>
                      </m:num>
                      <m:den>
                        <m:sSub>
                          <m:sSubPr>
                            <m:ctrlPr>
                              <a:rPr lang="en-IN" sz="1800" b="0" i="1" smtClean="0">
                                <a:latin typeface="Cambria Math" panose="02040503050406030204" pitchFamily="18" charset="0"/>
                                <a:ea typeface="Cambria" panose="02040503050406030204" pitchFamily="18" charset="0"/>
                                <a:cs typeface="Microsoft GothicNeo Light"/>
                              </a:rPr>
                            </m:ctrlPr>
                          </m:sSubPr>
                          <m:e>
                            <m:r>
                              <a:rPr lang="en-IN" sz="1800" b="0" i="1" smtClean="0">
                                <a:latin typeface="Cambria Math" panose="02040503050406030204" pitchFamily="18" charset="0"/>
                                <a:ea typeface="Cambria" panose="02040503050406030204" pitchFamily="18" charset="0"/>
                                <a:cs typeface="Microsoft GothicNeo Light"/>
                              </a:rPr>
                              <m:t>𝐼</m:t>
                            </m:r>
                          </m:e>
                          <m:sub>
                            <m:r>
                              <a:rPr lang="en-IN" sz="1800" b="0" i="1" smtClean="0">
                                <a:latin typeface="Cambria Math" panose="02040503050406030204" pitchFamily="18" charset="0"/>
                                <a:ea typeface="Cambria" panose="02040503050406030204" pitchFamily="18" charset="0"/>
                                <a:cs typeface="Microsoft GothicNeo Light"/>
                              </a:rPr>
                              <m:t>𝑏</m:t>
                            </m:r>
                          </m:sub>
                        </m:sSub>
                      </m:den>
                    </m:f>
                    <m:r>
                      <a:rPr lang="en-IN" sz="1800" b="0" i="1" smtClean="0">
                        <a:latin typeface="Cambria Math" panose="02040503050406030204" pitchFamily="18" charset="0"/>
                        <a:ea typeface="Cambria" panose="02040503050406030204" pitchFamily="18" charset="0"/>
                        <a:cs typeface="Microsoft GothicNeo Light"/>
                      </a:rPr>
                      <m:t>=</m:t>
                    </m:r>
                    <m:sSub>
                      <m:sSubPr>
                        <m:ctrlPr>
                          <a:rPr lang="en-IN" sz="1800" b="0" i="1" smtClean="0">
                            <a:latin typeface="Cambria Math" panose="02040503050406030204" pitchFamily="18" charset="0"/>
                            <a:ea typeface="Cambria" panose="02040503050406030204" pitchFamily="18" charset="0"/>
                            <a:cs typeface="Microsoft GothicNeo Light"/>
                          </a:rPr>
                        </m:ctrlPr>
                      </m:sSubPr>
                      <m:e>
                        <m:r>
                          <a:rPr lang="en-IN" sz="1800" b="0" i="1" smtClean="0">
                            <a:latin typeface="Cambria Math" panose="02040503050406030204" pitchFamily="18" charset="0"/>
                            <a:ea typeface="Cambria Math" panose="02040503050406030204" pitchFamily="18" charset="0"/>
                            <a:cs typeface="Microsoft GothicNeo Light"/>
                          </a:rPr>
                          <m:t>𝛽</m:t>
                        </m:r>
                      </m:e>
                      <m:sub>
                        <m:r>
                          <a:rPr lang="en-IN" sz="1800" b="0" i="1" smtClean="0">
                            <a:latin typeface="Cambria Math" panose="02040503050406030204" pitchFamily="18" charset="0"/>
                            <a:ea typeface="Cambria" panose="02040503050406030204" pitchFamily="18" charset="0"/>
                            <a:cs typeface="Microsoft GothicNeo Light"/>
                          </a:rPr>
                          <m:t>𝑎𝑐</m:t>
                        </m:r>
                      </m:sub>
                    </m:sSub>
                    <m:r>
                      <a:rPr lang="en-IN" sz="1800" b="0" i="1" smtClean="0">
                        <a:latin typeface="Cambria Math" panose="02040503050406030204" pitchFamily="18" charset="0"/>
                        <a:ea typeface="Cambria" panose="02040503050406030204" pitchFamily="18" charset="0"/>
                        <a:cs typeface="Microsoft GothicNeo Light"/>
                      </a:rPr>
                      <m:t> ;  </m:t>
                    </m:r>
                    <m:sSub>
                      <m:sSubPr>
                        <m:ctrlPr>
                          <a:rPr lang="en-IN" sz="1800" b="0" i="1" smtClean="0">
                            <a:latin typeface="Cambria Math" panose="02040503050406030204" pitchFamily="18" charset="0"/>
                            <a:ea typeface="Cambria" panose="02040503050406030204" pitchFamily="18" charset="0"/>
                            <a:cs typeface="Microsoft GothicNeo Light"/>
                          </a:rPr>
                        </m:ctrlPr>
                      </m:sSubPr>
                      <m:e>
                        <m:r>
                          <a:rPr lang="en-IN" sz="1800" b="0" i="1" smtClean="0">
                            <a:latin typeface="Cambria Math" panose="02040503050406030204" pitchFamily="18" charset="0"/>
                            <a:ea typeface="Cambria" panose="02040503050406030204" pitchFamily="18" charset="0"/>
                            <a:cs typeface="Microsoft GothicNeo Light"/>
                          </a:rPr>
                          <m:t>𝐶</m:t>
                        </m:r>
                        <m:r>
                          <a:rPr lang="en-IN" sz="1800" b="0" i="1" smtClean="0">
                            <a:latin typeface="Cambria Math" panose="02040503050406030204" pitchFamily="18" charset="0"/>
                            <a:ea typeface="Cambria" panose="02040503050406030204" pitchFamily="18" charset="0"/>
                            <a:cs typeface="Microsoft GothicNeo Light"/>
                          </a:rPr>
                          <m:t>.</m:t>
                        </m:r>
                        <m:r>
                          <a:rPr lang="en-IN" sz="1800" b="0" i="1" smtClean="0">
                            <a:latin typeface="Cambria Math" panose="02040503050406030204" pitchFamily="18" charset="0"/>
                            <a:ea typeface="Cambria" panose="02040503050406030204" pitchFamily="18" charset="0"/>
                            <a:cs typeface="Microsoft GothicNeo Light"/>
                          </a:rPr>
                          <m:t>𝐺</m:t>
                        </m:r>
                      </m:e>
                      <m:sub>
                        <m:r>
                          <a:rPr lang="en-IN" sz="1800" b="0" i="1" smtClean="0">
                            <a:latin typeface="Cambria Math" panose="02040503050406030204" pitchFamily="18" charset="0"/>
                            <a:ea typeface="Cambria" panose="02040503050406030204" pitchFamily="18" charset="0"/>
                            <a:cs typeface="Microsoft GothicNeo Light"/>
                          </a:rPr>
                          <m:t> </m:t>
                        </m:r>
                        <m:r>
                          <a:rPr lang="en-IN" sz="1800" b="0" i="1" smtClean="0">
                            <a:latin typeface="Cambria Math" panose="02040503050406030204" pitchFamily="18" charset="0"/>
                            <a:ea typeface="Cambria" panose="02040503050406030204" pitchFamily="18" charset="0"/>
                            <a:cs typeface="Microsoft GothicNeo Light"/>
                          </a:rPr>
                          <m:t>𝑚𝑎𝑥</m:t>
                        </m:r>
                      </m:sub>
                    </m:sSub>
                    <m:r>
                      <a:rPr lang="en-IN" sz="1800" b="0" i="1" smtClean="0">
                        <a:latin typeface="Cambria Math" panose="02040503050406030204" pitchFamily="18" charset="0"/>
                        <a:ea typeface="Cambria" panose="02040503050406030204" pitchFamily="18" charset="0"/>
                        <a:cs typeface="Microsoft GothicNeo Light"/>
                      </a:rPr>
                      <m:t>=650 </m:t>
                    </m:r>
                  </m:oMath>
                </a14:m>
                <a:endParaRPr lang="en-IN" sz="1800" b="0" i="1" dirty="0">
                  <a:latin typeface="Cambria Math" panose="02040503050406030204" pitchFamily="18" charset="0"/>
                  <a:ea typeface="Cambria" panose="02040503050406030204" pitchFamily="18" charset="0"/>
                  <a:cs typeface="Microsoft GothicNeo Light"/>
                </a:endParaRPr>
              </a:p>
              <a:p>
                <a:pPr marL="342900" indent="-342900">
                  <a:buChar char="•"/>
                </a:pPr>
                <a14:m>
                  <m:oMath xmlns:m="http://schemas.openxmlformats.org/officeDocument/2006/math">
                    <m:sSub>
                      <m:sSubPr>
                        <m:ctrlPr>
                          <a:rPr lang="en-IN" sz="1800" b="0" i="1" smtClean="0">
                            <a:latin typeface="Cambria Math" panose="02040503050406030204" pitchFamily="18" charset="0"/>
                            <a:ea typeface="Cambria Math" panose="02040503050406030204" pitchFamily="18" charset="0"/>
                            <a:cs typeface="Microsoft GothicNeo Light"/>
                          </a:rPr>
                        </m:ctrlPr>
                      </m:sSubPr>
                      <m:e>
                        <m:r>
                          <a:rPr lang="en-IN" sz="1800" b="0" i="1" smtClean="0">
                            <a:latin typeface="Cambria Math" panose="02040503050406030204" pitchFamily="18" charset="0"/>
                            <a:ea typeface="Cambria Math" panose="02040503050406030204" pitchFamily="18" charset="0"/>
                            <a:cs typeface="Microsoft GothicNeo Light"/>
                          </a:rPr>
                          <m:t>𝐼</m:t>
                        </m:r>
                      </m:e>
                      <m:sub>
                        <m:r>
                          <a:rPr lang="en-IN" sz="1800" b="0" i="1" smtClean="0">
                            <a:latin typeface="Cambria Math" panose="02040503050406030204" pitchFamily="18" charset="0"/>
                            <a:ea typeface="Cambria Math" panose="02040503050406030204" pitchFamily="18" charset="0"/>
                            <a:cs typeface="Microsoft GothicNeo Light"/>
                          </a:rPr>
                          <m:t>𝑏</m:t>
                        </m:r>
                      </m:sub>
                    </m:sSub>
                    <m:r>
                      <a:rPr lang="en-IN" sz="1800" b="0" i="1" smtClean="0">
                        <a:latin typeface="Cambria Math" panose="02040503050406030204" pitchFamily="18" charset="0"/>
                        <a:ea typeface="Cambria Math" panose="02040503050406030204" pitchFamily="18" charset="0"/>
                        <a:cs typeface="Microsoft GothicNeo Light"/>
                      </a:rPr>
                      <m:t>=</m:t>
                    </m:r>
                    <m:f>
                      <m:fPr>
                        <m:ctrlPr>
                          <a:rPr lang="en-IN" sz="1800" b="0" i="1" smtClean="0">
                            <a:latin typeface="Cambria Math" panose="02040503050406030204" pitchFamily="18" charset="0"/>
                            <a:ea typeface="Cambria Math" panose="02040503050406030204" pitchFamily="18" charset="0"/>
                            <a:cs typeface="Microsoft GothicNeo Light"/>
                          </a:rPr>
                        </m:ctrlPr>
                      </m:fPr>
                      <m:num>
                        <m:sSub>
                          <m:sSubPr>
                            <m:ctrlPr>
                              <a:rPr lang="en-IN" sz="1800" b="0" i="1" smtClean="0">
                                <a:latin typeface="Cambria Math" panose="02040503050406030204" pitchFamily="18" charset="0"/>
                                <a:ea typeface="Cambria Math" panose="02040503050406030204" pitchFamily="18" charset="0"/>
                                <a:cs typeface="Microsoft GothicNeo Light"/>
                              </a:rPr>
                            </m:ctrlPr>
                          </m:sSubPr>
                          <m:e>
                            <m:r>
                              <a:rPr lang="en-IN" sz="1800" b="0" i="1" smtClean="0">
                                <a:latin typeface="Cambria Math" panose="02040503050406030204" pitchFamily="18" charset="0"/>
                                <a:ea typeface="Cambria Math" panose="02040503050406030204" pitchFamily="18" charset="0"/>
                                <a:cs typeface="Microsoft GothicNeo Light"/>
                              </a:rPr>
                              <m:t>𝑉</m:t>
                            </m:r>
                          </m:e>
                          <m:sub>
                            <m:r>
                              <a:rPr lang="en-IN" sz="1800" b="0" i="1" smtClean="0">
                                <a:latin typeface="Cambria Math" panose="02040503050406030204" pitchFamily="18" charset="0"/>
                                <a:ea typeface="Cambria Math" panose="02040503050406030204" pitchFamily="18" charset="0"/>
                                <a:cs typeface="Microsoft GothicNeo Light"/>
                              </a:rPr>
                              <m:t>𝑏𝑏</m:t>
                            </m:r>
                          </m:sub>
                        </m:sSub>
                        <m:r>
                          <a:rPr lang="en-IN" sz="1800" b="0" i="1" smtClean="0">
                            <a:latin typeface="Cambria Math" panose="02040503050406030204" pitchFamily="18" charset="0"/>
                            <a:ea typeface="Cambria Math" panose="02040503050406030204" pitchFamily="18" charset="0"/>
                            <a:cs typeface="Microsoft GothicNeo Light"/>
                          </a:rPr>
                          <m:t>−</m:t>
                        </m:r>
                        <m:sSub>
                          <m:sSubPr>
                            <m:ctrlPr>
                              <a:rPr lang="en-IN" sz="1800" i="1">
                                <a:latin typeface="Cambria Math" panose="02040503050406030204" pitchFamily="18" charset="0"/>
                                <a:ea typeface="Cambria Math" panose="02040503050406030204" pitchFamily="18" charset="0"/>
                                <a:cs typeface="Microsoft GothicNeo Light"/>
                              </a:rPr>
                            </m:ctrlPr>
                          </m:sSubPr>
                          <m:e>
                            <m:r>
                              <a:rPr lang="en-IN" sz="1800" i="1">
                                <a:latin typeface="Cambria Math" panose="02040503050406030204" pitchFamily="18" charset="0"/>
                                <a:ea typeface="Cambria Math" panose="02040503050406030204" pitchFamily="18" charset="0"/>
                                <a:cs typeface="Microsoft GothicNeo Light"/>
                              </a:rPr>
                              <m:t>𝑉</m:t>
                            </m:r>
                          </m:e>
                          <m:sub>
                            <m:r>
                              <a:rPr lang="en-IN" sz="1800" i="1">
                                <a:latin typeface="Cambria Math" panose="02040503050406030204" pitchFamily="18" charset="0"/>
                                <a:ea typeface="Cambria Math" panose="02040503050406030204" pitchFamily="18" charset="0"/>
                                <a:cs typeface="Microsoft GothicNeo Light"/>
                              </a:rPr>
                              <m:t>𝑏𝑒</m:t>
                            </m:r>
                          </m:sub>
                        </m:sSub>
                      </m:num>
                      <m:den>
                        <m:sSub>
                          <m:sSubPr>
                            <m:ctrlPr>
                              <a:rPr lang="en-IN" sz="1800" b="0" i="1" smtClean="0">
                                <a:latin typeface="Cambria Math" panose="02040503050406030204" pitchFamily="18" charset="0"/>
                                <a:ea typeface="Cambria Math" panose="02040503050406030204" pitchFamily="18" charset="0"/>
                                <a:cs typeface="Microsoft GothicNeo Light"/>
                              </a:rPr>
                            </m:ctrlPr>
                          </m:sSubPr>
                          <m:e>
                            <m:r>
                              <a:rPr lang="en-IN" sz="1800" b="0" i="1" smtClean="0">
                                <a:latin typeface="Cambria Math" panose="02040503050406030204" pitchFamily="18" charset="0"/>
                                <a:ea typeface="Cambria Math" panose="02040503050406030204" pitchFamily="18" charset="0"/>
                                <a:cs typeface="Microsoft GothicNeo Light"/>
                              </a:rPr>
                              <m:t>𝑅</m:t>
                            </m:r>
                          </m:e>
                          <m:sub>
                            <m:r>
                              <a:rPr lang="en-IN" sz="1800" b="0" i="1" smtClean="0">
                                <a:latin typeface="Cambria Math" panose="02040503050406030204" pitchFamily="18" charset="0"/>
                                <a:ea typeface="Cambria Math" panose="02040503050406030204" pitchFamily="18" charset="0"/>
                                <a:cs typeface="Microsoft GothicNeo Light"/>
                              </a:rPr>
                              <m:t>𝐵</m:t>
                            </m:r>
                          </m:sub>
                        </m:sSub>
                      </m:den>
                    </m:f>
                    <m:r>
                      <a:rPr lang="en-IN" sz="1800" b="0" i="1" smtClean="0">
                        <a:latin typeface="Cambria Math" panose="02040503050406030204" pitchFamily="18" charset="0"/>
                        <a:ea typeface="Cambria Math" panose="02040503050406030204" pitchFamily="18" charset="0"/>
                        <a:cs typeface="Microsoft GothicNeo Light"/>
                      </a:rPr>
                      <m:t> </m:t>
                    </m:r>
                  </m:oMath>
                </a14:m>
                <a:endParaRPr lang="en-IN" sz="1800" b="0" dirty="0">
                  <a:latin typeface="Cambria" panose="02040503050406030204" pitchFamily="18" charset="0"/>
                  <a:ea typeface="Cambria Math" panose="02040503050406030204" pitchFamily="18" charset="0"/>
                  <a:cs typeface="Microsoft GothicNeo Light"/>
                </a:endParaRPr>
              </a:p>
              <a:p>
                <a:pPr marL="342900" indent="-342900">
                  <a:lnSpc>
                    <a:spcPct val="104000"/>
                  </a:lnSpc>
                  <a:buFont typeface="Arial" panose="020B0604020202020204" pitchFamily="34" charset="0"/>
                  <a:buChar char="•"/>
                </a:pPr>
                <a:endParaRPr lang="en-IN" sz="1800" dirty="0">
                  <a:latin typeface="Cambria" panose="02040503050406030204" pitchFamily="18" charset="0"/>
                  <a:ea typeface="Cambria" panose="02040503050406030204" pitchFamily="18" charset="0"/>
                </a:endParaRPr>
              </a:p>
            </p:txBody>
          </p:sp>
        </mc:Choice>
        <mc:Fallback>
          <p:sp>
            <p:nvSpPr>
              <p:cNvPr id="3" name="Content Placeholder 2">
                <a:extLst>
                  <a:ext uri="{FF2B5EF4-FFF2-40B4-BE49-F238E27FC236}">
                    <a16:creationId xmlns:a16="http://schemas.microsoft.com/office/drawing/2014/main" id="{B1DC2E03-5F1D-284C-DD54-7474D8FB9748}"/>
                  </a:ext>
                </a:extLst>
              </p:cNvPr>
              <p:cNvSpPr>
                <a:spLocks noGrp="1" noRot="1" noChangeAspect="1" noMove="1" noResize="1" noEditPoints="1" noAdjustHandles="1" noChangeArrowheads="1" noChangeShapeType="1" noTextEdit="1"/>
              </p:cNvSpPr>
              <p:nvPr>
                <p:ph idx="1"/>
              </p:nvPr>
            </p:nvSpPr>
            <p:spPr>
              <a:xfrm>
                <a:off x="5439876" y="1114691"/>
                <a:ext cx="6014679" cy="5145901"/>
              </a:xfrm>
              <a:blipFill>
                <a:blip r:embed="rId2"/>
                <a:stretch>
                  <a:fillRect l="-304" r="-912"/>
                </a:stretch>
              </a:blipFill>
            </p:spPr>
            <p:txBody>
              <a:bodyPr/>
              <a:lstStyle/>
              <a:p>
                <a:r>
                  <a:rPr lang="en-IN">
                    <a:noFill/>
                  </a:rPr>
                  <a:t> </a:t>
                </a:r>
              </a:p>
            </p:txBody>
          </p:sp>
        </mc:Fallback>
      </mc:AlternateContent>
      <p:sp>
        <p:nvSpPr>
          <p:cNvPr id="22" name="Freeform: Shape 21">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25" name="Freeform: Shape 24">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BE6D1F7D-F3D9-3780-EC00-A6B8E8DBEA9B}"/>
              </a:ext>
            </a:extLst>
          </p:cNvPr>
          <p:cNvPicPr>
            <a:picLocks noChangeAspect="1"/>
          </p:cNvPicPr>
          <p:nvPr/>
        </p:nvPicPr>
        <p:blipFill>
          <a:blip r:embed="rId3"/>
          <a:stretch>
            <a:fillRect/>
          </a:stretch>
        </p:blipFill>
        <p:spPr>
          <a:xfrm>
            <a:off x="1195806" y="2070273"/>
            <a:ext cx="3048264" cy="2568163"/>
          </a:xfrm>
          <a:prstGeom prst="rect">
            <a:avLst/>
          </a:prstGeom>
        </p:spPr>
      </p:pic>
    </p:spTree>
    <p:extLst>
      <p:ext uri="{BB962C8B-B14F-4D97-AF65-F5344CB8AC3E}">
        <p14:creationId xmlns:p14="http://schemas.microsoft.com/office/powerpoint/2010/main" val="999963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422639B-C5B6-E30A-D742-9E042E3FACCE}"/>
              </a:ext>
            </a:extLst>
          </p:cNvPr>
          <p:cNvSpPr>
            <a:spLocks noGrp="1"/>
          </p:cNvSpPr>
          <p:nvPr>
            <p:ph type="title"/>
          </p:nvPr>
        </p:nvSpPr>
        <p:spPr>
          <a:xfrm>
            <a:off x="525718" y="775403"/>
            <a:ext cx="5512288" cy="1835608"/>
          </a:xfrm>
        </p:spPr>
        <p:txBody>
          <a:bodyPr anchor="t">
            <a:normAutofit/>
          </a:bodyPr>
          <a:lstStyle/>
          <a:p>
            <a:r>
              <a:rPr lang="en-IN" dirty="0"/>
              <a:t>Final output</a:t>
            </a:r>
          </a:p>
        </p:txBody>
      </p:sp>
      <p:grpSp>
        <p:nvGrpSpPr>
          <p:cNvPr id="13"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5C14BB-0982-D6DE-DB03-CE09EE5019F9}"/>
                  </a:ext>
                </a:extLst>
              </p:cNvPr>
              <p:cNvSpPr>
                <a:spLocks noGrp="1"/>
              </p:cNvSpPr>
              <p:nvPr>
                <p:ph idx="1"/>
              </p:nvPr>
            </p:nvSpPr>
            <p:spPr>
              <a:xfrm>
                <a:off x="2640726" y="1620719"/>
                <a:ext cx="7026540" cy="2316066"/>
              </a:xfrm>
            </p:spPr>
            <p:txBody>
              <a:bodyPr>
                <a:normAutofit/>
              </a:bodyPr>
              <a:lstStyle/>
              <a:p>
                <a:pPr>
                  <a:lnSpc>
                    <a:spcPct val="104000"/>
                  </a:lnSpc>
                </a:pPr>
                <a:r>
                  <a:rPr lang="en-IN" sz="1800" b="1" dirty="0">
                    <a:latin typeface="Microsoft GothicNeo Light (Body)"/>
                  </a:rPr>
                  <a:t>V</a:t>
                </a:r>
                <a:r>
                  <a:rPr lang="en-IN" sz="1800" b="1" baseline="-25000" dirty="0">
                    <a:latin typeface="Microsoft GothicNeo Light (Body)"/>
                  </a:rPr>
                  <a:t>in</a:t>
                </a:r>
                <a:r>
                  <a:rPr lang="en-IN" sz="1800" b="1" dirty="0">
                    <a:latin typeface="Microsoft GothicNeo Light (Body)"/>
                  </a:rPr>
                  <a:t> = sine wave of 15mV @ 5kHz</a:t>
                </a:r>
                <a:br>
                  <a:rPr lang="en-IN" sz="1800" b="1" dirty="0">
                    <a:latin typeface="Microsoft GothicNeo Light (Body)"/>
                  </a:rPr>
                </a:br>
                <a:r>
                  <a:rPr lang="en-IN" sz="1800" b="1" dirty="0">
                    <a:latin typeface="Microsoft GothicNeo Light (Body)"/>
                  </a:rPr>
                  <a:t>Load = 10 ohms</a:t>
                </a:r>
                <a:br>
                  <a:rPr lang="en-IN" sz="1800" b="1" dirty="0">
                    <a:latin typeface="Microsoft GothicNeo Light (Body)"/>
                  </a:rPr>
                </a:br>
                <a14:m>
                  <m:oMathPara xmlns:m="http://schemas.openxmlformats.org/officeDocument/2006/math">
                    <m:oMathParaPr>
                      <m:jc m:val="centerGroup"/>
                    </m:oMathParaPr>
                    <m:oMath xmlns:m="http://schemas.openxmlformats.org/officeDocument/2006/math">
                      <m:r>
                        <a:rPr lang="en-IN" sz="1800" b="1" i="1">
                          <a:latin typeface="Cambria Math" panose="02040503050406030204" pitchFamily="18" charset="0"/>
                        </a:rPr>
                        <m:t>𝑷𝒂𝒗𝒈</m:t>
                      </m:r>
                      <m:r>
                        <a:rPr lang="en-IN" sz="1800" b="1" i="1">
                          <a:latin typeface="Cambria Math" panose="02040503050406030204" pitchFamily="18" charset="0"/>
                        </a:rPr>
                        <m:t>=</m:t>
                      </m:r>
                      <m:f>
                        <m:fPr>
                          <m:ctrlPr>
                            <a:rPr lang="en-IN" sz="1800" b="1" i="1">
                              <a:latin typeface="Cambria Math" panose="02040503050406030204" pitchFamily="18" charset="0"/>
                            </a:rPr>
                          </m:ctrlPr>
                        </m:fPr>
                        <m:num>
                          <m:r>
                            <a:rPr lang="en-IN" sz="1800" b="1" i="1">
                              <a:latin typeface="Cambria Math" panose="02040503050406030204" pitchFamily="18" charset="0"/>
                            </a:rPr>
                            <m:t>𝟔</m:t>
                          </m:r>
                          <m:r>
                            <a:rPr lang="en-IN" sz="1800" b="1" i="1">
                              <a:latin typeface="Cambria Math" panose="02040503050406030204" pitchFamily="18" charset="0"/>
                            </a:rPr>
                            <m:t>.</m:t>
                          </m:r>
                          <m:r>
                            <a:rPr lang="en-IN" sz="1800" b="1" i="1">
                              <a:latin typeface="Cambria Math" panose="02040503050406030204" pitchFamily="18" charset="0"/>
                            </a:rPr>
                            <m:t>𝟑</m:t>
                          </m:r>
                        </m:num>
                        <m:den>
                          <m:r>
                            <a:rPr lang="en-IN" sz="1800" b="1" i="1">
                              <a:latin typeface="Cambria Math" panose="02040503050406030204" pitchFamily="18" charset="0"/>
                            </a:rPr>
                            <m:t>𝟐</m:t>
                          </m:r>
                        </m:den>
                      </m:f>
                      <m:r>
                        <a:rPr lang="en-IN" sz="1800" b="1" i="1">
                          <a:latin typeface="Cambria Math" panose="02040503050406030204" pitchFamily="18" charset="0"/>
                        </a:rPr>
                        <m:t>=</m:t>
                      </m:r>
                      <m:r>
                        <a:rPr lang="en-IN" sz="1800" b="1" i="1">
                          <a:latin typeface="Cambria Math" panose="02040503050406030204" pitchFamily="18" charset="0"/>
                        </a:rPr>
                        <m:t>𝟑</m:t>
                      </m:r>
                      <m:r>
                        <a:rPr lang="en-IN" sz="1800" b="1" i="1">
                          <a:latin typeface="Cambria Math" panose="02040503050406030204" pitchFamily="18" charset="0"/>
                        </a:rPr>
                        <m:t>.</m:t>
                      </m:r>
                      <m:r>
                        <a:rPr lang="en-IN" sz="1800" b="1" i="1">
                          <a:latin typeface="Cambria Math" panose="02040503050406030204" pitchFamily="18" charset="0"/>
                        </a:rPr>
                        <m:t>𝟏𝟓</m:t>
                      </m:r>
                      <m:r>
                        <a:rPr lang="en-IN" sz="1800" b="1" i="1">
                          <a:latin typeface="Cambria Math" panose="02040503050406030204" pitchFamily="18" charset="0"/>
                        </a:rPr>
                        <m:t> </m:t>
                      </m:r>
                      <m:r>
                        <a:rPr lang="en-IN" sz="1800" b="1" i="1">
                          <a:latin typeface="Cambria Math" panose="02040503050406030204" pitchFamily="18" charset="0"/>
                        </a:rPr>
                        <m:t>𝑾</m:t>
                      </m:r>
                    </m:oMath>
                    <m:oMath xmlns:m="http://schemas.openxmlformats.org/officeDocument/2006/math">
                      <m:r>
                        <a:rPr lang="en-IN" sz="1800" b="1" i="1">
                          <a:latin typeface="Cambria Math" panose="02040503050406030204" pitchFamily="18" charset="0"/>
                        </a:rPr>
                        <m:t>𝑨</m:t>
                      </m:r>
                      <m:r>
                        <a:rPr lang="en-IN" sz="1800" b="1" i="1">
                          <a:latin typeface="Cambria Math" panose="02040503050406030204" pitchFamily="18" charset="0"/>
                        </a:rPr>
                        <m:t>= </m:t>
                      </m:r>
                      <m:f>
                        <m:fPr>
                          <m:ctrlPr>
                            <a:rPr lang="en-IN" sz="1800" b="1" i="1">
                              <a:latin typeface="Cambria Math" panose="02040503050406030204" pitchFamily="18" charset="0"/>
                            </a:rPr>
                          </m:ctrlPr>
                        </m:fPr>
                        <m:num>
                          <m:sSub>
                            <m:sSubPr>
                              <m:ctrlPr>
                                <a:rPr lang="en-IN" sz="1800" b="1" i="1">
                                  <a:latin typeface="Cambria Math" panose="02040503050406030204" pitchFamily="18" charset="0"/>
                                </a:rPr>
                              </m:ctrlPr>
                            </m:sSubPr>
                            <m:e>
                              <m:r>
                                <a:rPr lang="en-IN" sz="1800" b="1" i="1">
                                  <a:latin typeface="Cambria Math" panose="02040503050406030204" pitchFamily="18" charset="0"/>
                                </a:rPr>
                                <m:t>𝑽𝒐𝒖𝒕</m:t>
                              </m:r>
                            </m:e>
                            <m:sub>
                              <m:r>
                                <a:rPr lang="en-IN" sz="1800" b="1" i="1">
                                  <a:latin typeface="Cambria Math" panose="02040503050406030204" pitchFamily="18" charset="0"/>
                                </a:rPr>
                                <m:t>𝒎𝒂𝒙</m:t>
                              </m:r>
                            </m:sub>
                          </m:sSub>
                        </m:num>
                        <m:den>
                          <m:sSub>
                            <m:sSubPr>
                              <m:ctrlPr>
                                <a:rPr lang="en-IN" sz="1800" b="1" i="1">
                                  <a:latin typeface="Cambria Math" panose="02040503050406030204" pitchFamily="18" charset="0"/>
                                </a:rPr>
                              </m:ctrlPr>
                            </m:sSubPr>
                            <m:e>
                              <m:r>
                                <a:rPr lang="en-IN" sz="1800" b="1" i="1">
                                  <a:latin typeface="Cambria Math" panose="02040503050406030204" pitchFamily="18" charset="0"/>
                                </a:rPr>
                                <m:t>𝑽𝒊𝒏</m:t>
                              </m:r>
                            </m:e>
                            <m:sub>
                              <m:r>
                                <a:rPr lang="en-IN" sz="1800" b="1" i="1">
                                  <a:latin typeface="Cambria Math" panose="02040503050406030204" pitchFamily="18" charset="0"/>
                                </a:rPr>
                                <m:t>𝒎𝒂𝒙</m:t>
                              </m:r>
                            </m:sub>
                          </m:sSub>
                        </m:den>
                      </m:f>
                      <m:r>
                        <a:rPr lang="en-IN" sz="1800" b="1" i="1">
                          <a:latin typeface="Cambria Math" panose="02040503050406030204" pitchFamily="18" charset="0"/>
                        </a:rPr>
                        <m:t>=</m:t>
                      </m:r>
                      <m:f>
                        <m:fPr>
                          <m:ctrlPr>
                            <a:rPr lang="en-IN" sz="1800" b="1" i="1">
                              <a:latin typeface="Cambria Math" panose="02040503050406030204" pitchFamily="18" charset="0"/>
                            </a:rPr>
                          </m:ctrlPr>
                        </m:fPr>
                        <m:num>
                          <m:r>
                            <a:rPr lang="en-IN" sz="1800" b="1" i="1">
                              <a:latin typeface="Cambria Math" panose="02040503050406030204" pitchFamily="18" charset="0"/>
                            </a:rPr>
                            <m:t>𝟕</m:t>
                          </m:r>
                          <m:r>
                            <a:rPr lang="en-IN" sz="1800" b="1" i="1">
                              <a:latin typeface="Cambria Math" panose="02040503050406030204" pitchFamily="18" charset="0"/>
                            </a:rPr>
                            <m:t>.</m:t>
                          </m:r>
                          <m:r>
                            <a:rPr lang="en-IN" sz="1800" b="1" i="1">
                              <a:latin typeface="Cambria Math" panose="02040503050406030204" pitchFamily="18" charset="0"/>
                            </a:rPr>
                            <m:t>𝟕</m:t>
                          </m:r>
                        </m:num>
                        <m:den>
                          <m:r>
                            <a:rPr lang="en-IN" sz="1800" b="1" i="1">
                              <a:latin typeface="Cambria Math" panose="02040503050406030204" pitchFamily="18" charset="0"/>
                            </a:rPr>
                            <m:t>𝟎</m:t>
                          </m:r>
                          <m:r>
                            <a:rPr lang="en-IN" sz="1800" b="1" i="1">
                              <a:latin typeface="Cambria Math" panose="02040503050406030204" pitchFamily="18" charset="0"/>
                            </a:rPr>
                            <m:t>.</m:t>
                          </m:r>
                          <m:r>
                            <a:rPr lang="en-IN" sz="1800" b="1" i="1">
                              <a:latin typeface="Cambria Math" panose="02040503050406030204" pitchFamily="18" charset="0"/>
                            </a:rPr>
                            <m:t>𝟎𝟏𝟓</m:t>
                          </m:r>
                        </m:den>
                      </m:f>
                      <m:r>
                        <a:rPr lang="en-IN" sz="1800" b="1" i="1">
                          <a:latin typeface="Cambria Math" panose="02040503050406030204" pitchFamily="18" charset="0"/>
                        </a:rPr>
                        <m:t>=</m:t>
                      </m:r>
                      <m:r>
                        <a:rPr lang="en-IN" sz="1800" b="1" i="1">
                          <a:latin typeface="Cambria Math" panose="02040503050406030204" pitchFamily="18" charset="0"/>
                        </a:rPr>
                        <m:t>𝟓𝟏𝟑</m:t>
                      </m:r>
                    </m:oMath>
                  </m:oMathPara>
                </a14:m>
                <a:endParaRPr lang="en-IN" sz="1800" b="1" dirty="0">
                  <a:latin typeface="Microsoft GothicNeo Light (Body)"/>
                </a:endParaRPr>
              </a:p>
              <a:p>
                <a:pPr>
                  <a:lnSpc>
                    <a:spcPct val="104000"/>
                  </a:lnSpc>
                </a:pPr>
                <a:r>
                  <a:rPr lang="en-IN" sz="1800" b="1" dirty="0">
                    <a:latin typeface="Microsoft GothicNeo Light (Body)"/>
                  </a:rPr>
                  <a:t>AC Analysis: -3db </a:t>
                </a:r>
                <a:r>
                  <a:rPr lang="en-IN" sz="1800" b="1" dirty="0" err="1">
                    <a:latin typeface="Microsoft GothicNeo Light (Body)"/>
                  </a:rPr>
                  <a:t>cutoff</a:t>
                </a:r>
                <a:r>
                  <a:rPr lang="en-IN" sz="1800" b="1" dirty="0">
                    <a:latin typeface="Microsoft GothicNeo Light (Body)"/>
                  </a:rPr>
                  <a:t> at: 20.1KHz and 20.1Hz</a:t>
                </a:r>
              </a:p>
              <a:p>
                <a:pPr>
                  <a:lnSpc>
                    <a:spcPct val="104000"/>
                  </a:lnSpc>
                </a:pPr>
                <a:endParaRPr lang="en-IN" sz="1800" b="1" dirty="0">
                  <a:latin typeface="Microsoft GothicNeo Light (Body)"/>
                </a:endParaRPr>
              </a:p>
              <a:p>
                <a:pPr>
                  <a:lnSpc>
                    <a:spcPct val="104000"/>
                  </a:lnSpc>
                </a:pPr>
                <a:endParaRPr lang="en-IN" sz="1800" b="1" dirty="0">
                  <a:latin typeface="Microsoft GothicNeo Light (Body)"/>
                </a:endParaRPr>
              </a:p>
            </p:txBody>
          </p:sp>
        </mc:Choice>
        <mc:Fallback>
          <p:sp>
            <p:nvSpPr>
              <p:cNvPr id="3" name="Content Placeholder 2">
                <a:extLst>
                  <a:ext uri="{FF2B5EF4-FFF2-40B4-BE49-F238E27FC236}">
                    <a16:creationId xmlns:a16="http://schemas.microsoft.com/office/drawing/2014/main" id="{295C14BB-0982-D6DE-DB03-CE09EE5019F9}"/>
                  </a:ext>
                </a:extLst>
              </p:cNvPr>
              <p:cNvSpPr>
                <a:spLocks noGrp="1" noRot="1" noChangeAspect="1" noMove="1" noResize="1" noEditPoints="1" noAdjustHandles="1" noChangeArrowheads="1" noChangeShapeType="1" noTextEdit="1"/>
              </p:cNvSpPr>
              <p:nvPr>
                <p:ph idx="1"/>
              </p:nvPr>
            </p:nvSpPr>
            <p:spPr>
              <a:xfrm>
                <a:off x="2640726" y="1620719"/>
                <a:ext cx="7026540" cy="2316066"/>
              </a:xfrm>
              <a:blipFill>
                <a:blip r:embed="rId2"/>
                <a:stretch>
                  <a:fillRect l="-434" b="-789"/>
                </a:stretch>
              </a:blipFill>
            </p:spPr>
            <p:txBody>
              <a:bodyPr/>
              <a:lstStyle/>
              <a:p>
                <a:r>
                  <a:rPr lang="en-IN">
                    <a:noFill/>
                  </a:rPr>
                  <a:t> </a:t>
                </a:r>
              </a:p>
            </p:txBody>
          </p:sp>
        </mc:Fallback>
      </mc:AlternateContent>
      <p:sp>
        <p:nvSpPr>
          <p:cNvPr id="21" name="Freeform: Shape 20">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32403A14-875A-D998-22DB-1AD82277608B}"/>
              </a:ext>
            </a:extLst>
          </p:cNvPr>
          <p:cNvPicPr>
            <a:picLocks noChangeAspect="1"/>
          </p:cNvPicPr>
          <p:nvPr/>
        </p:nvPicPr>
        <p:blipFill>
          <a:blip r:embed="rId3"/>
          <a:stretch>
            <a:fillRect/>
          </a:stretch>
        </p:blipFill>
        <p:spPr>
          <a:xfrm>
            <a:off x="65165" y="4129892"/>
            <a:ext cx="12061669" cy="2442485"/>
          </a:xfrm>
          <a:prstGeom prst="rect">
            <a:avLst/>
          </a:prstGeom>
        </p:spPr>
      </p:pic>
    </p:spTree>
    <p:extLst>
      <p:ext uri="{BB962C8B-B14F-4D97-AF65-F5344CB8AC3E}">
        <p14:creationId xmlns:p14="http://schemas.microsoft.com/office/powerpoint/2010/main" val="200523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639B-C5B6-E30A-D742-9E042E3FACCE}"/>
              </a:ext>
            </a:extLst>
          </p:cNvPr>
          <p:cNvSpPr>
            <a:spLocks noGrp="1"/>
          </p:cNvSpPr>
          <p:nvPr>
            <p:ph type="title"/>
          </p:nvPr>
        </p:nvSpPr>
        <p:spPr>
          <a:xfrm>
            <a:off x="525718" y="775403"/>
            <a:ext cx="5512288" cy="1835608"/>
          </a:xfrm>
        </p:spPr>
        <p:txBody>
          <a:bodyPr anchor="t">
            <a:normAutofit/>
          </a:bodyPr>
          <a:lstStyle/>
          <a:p>
            <a:r>
              <a:rPr lang="en-IN" dirty="0"/>
              <a:t>Hardware output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5C14BB-0982-D6DE-DB03-CE09EE5019F9}"/>
                  </a:ext>
                </a:extLst>
              </p:cNvPr>
              <p:cNvSpPr>
                <a:spLocks noGrp="1"/>
              </p:cNvSpPr>
              <p:nvPr>
                <p:ph idx="1"/>
              </p:nvPr>
            </p:nvSpPr>
            <p:spPr>
              <a:xfrm>
                <a:off x="2640726" y="1620719"/>
                <a:ext cx="7026540" cy="2316066"/>
              </a:xfrm>
            </p:spPr>
            <p:txBody>
              <a:bodyPr>
                <a:normAutofit/>
              </a:bodyPr>
              <a:lstStyle/>
              <a:p>
                <a:pPr>
                  <a:lnSpc>
                    <a:spcPct val="104000"/>
                  </a:lnSpc>
                </a:pPr>
                <a:r>
                  <a:rPr lang="en-IN" sz="1800" b="1" dirty="0">
                    <a:latin typeface="Microsoft GothicNeo Light (Body)"/>
                  </a:rPr>
                  <a:t>V</a:t>
                </a:r>
                <a:r>
                  <a:rPr lang="en-IN" sz="1800" b="1" baseline="-25000" dirty="0">
                    <a:latin typeface="Microsoft GothicNeo Light (Body)"/>
                  </a:rPr>
                  <a:t>in</a:t>
                </a:r>
                <a:r>
                  <a:rPr lang="en-IN" sz="1800" b="1" dirty="0">
                    <a:latin typeface="Microsoft GothicNeo Light (Body)"/>
                  </a:rPr>
                  <a:t> = sine wave of 10mV @ 1kHz</a:t>
                </a:r>
                <a:br>
                  <a:rPr lang="en-IN" sz="1800" b="1" dirty="0">
                    <a:latin typeface="Microsoft GothicNeo Light (Body)"/>
                  </a:rPr>
                </a:br>
                <a:r>
                  <a:rPr lang="en-IN" sz="1800" b="1" dirty="0">
                    <a:latin typeface="Microsoft GothicNeo Light (Body)"/>
                  </a:rPr>
                  <a:t>Load = 10 ohms</a:t>
                </a:r>
                <a:br>
                  <a:rPr lang="en-IN" sz="1800" b="1" dirty="0">
                    <a:latin typeface="Microsoft GothicNeo Light (Body)"/>
                  </a:rPr>
                </a:br>
                <a14:m>
                  <m:oMathPara xmlns:m="http://schemas.openxmlformats.org/officeDocument/2006/math">
                    <m:oMathParaPr>
                      <m:jc m:val="centerGroup"/>
                    </m:oMathParaPr>
                    <m:oMath xmlns:m="http://schemas.openxmlformats.org/officeDocument/2006/math">
                      <m:r>
                        <a:rPr lang="en-IN" sz="1800" b="1" i="1">
                          <a:latin typeface="Cambria Math" panose="02040503050406030204" pitchFamily="18" charset="0"/>
                        </a:rPr>
                        <m:t>𝑷𝒂𝒗𝒈</m:t>
                      </m:r>
                      <m:r>
                        <a:rPr lang="en-IN" sz="1800" b="1" i="1">
                          <a:latin typeface="Cambria Math" panose="02040503050406030204" pitchFamily="18" charset="0"/>
                        </a:rPr>
                        <m:t>=</m:t>
                      </m:r>
                      <m:f>
                        <m:fPr>
                          <m:ctrlPr>
                            <a:rPr lang="en-IN" sz="1800" b="1" i="1">
                              <a:latin typeface="Cambria Math" panose="02040503050406030204" pitchFamily="18" charset="0"/>
                            </a:rPr>
                          </m:ctrlPr>
                        </m:fPr>
                        <m:num>
                          <m:r>
                            <a:rPr lang="en-IN" sz="1800" b="1" i="1">
                              <a:latin typeface="Cambria Math" panose="02040503050406030204" pitchFamily="18" charset="0"/>
                            </a:rPr>
                            <m:t>𝟔</m:t>
                          </m:r>
                          <m:r>
                            <a:rPr lang="en-IN" sz="1800" b="1" i="1">
                              <a:latin typeface="Cambria Math" panose="02040503050406030204" pitchFamily="18" charset="0"/>
                            </a:rPr>
                            <m:t>.</m:t>
                          </m:r>
                          <m:r>
                            <a:rPr lang="en-IN" sz="1800" b="1" i="1">
                              <a:latin typeface="Cambria Math" panose="02040503050406030204" pitchFamily="18" charset="0"/>
                            </a:rPr>
                            <m:t>𝟑</m:t>
                          </m:r>
                        </m:num>
                        <m:den>
                          <m:r>
                            <a:rPr lang="en-IN" sz="1800" b="1" i="1">
                              <a:latin typeface="Cambria Math" panose="02040503050406030204" pitchFamily="18" charset="0"/>
                            </a:rPr>
                            <m:t>𝟐</m:t>
                          </m:r>
                        </m:den>
                      </m:f>
                      <m:r>
                        <a:rPr lang="en-IN" sz="1800" b="1" i="1">
                          <a:latin typeface="Cambria Math" panose="02040503050406030204" pitchFamily="18" charset="0"/>
                        </a:rPr>
                        <m:t>=</m:t>
                      </m:r>
                      <m:r>
                        <a:rPr lang="en-IN" sz="1800" b="1" i="1">
                          <a:latin typeface="Cambria Math" panose="02040503050406030204" pitchFamily="18" charset="0"/>
                        </a:rPr>
                        <m:t>𝟑</m:t>
                      </m:r>
                      <m:r>
                        <a:rPr lang="en-IN" sz="1800" b="1" i="1">
                          <a:latin typeface="Cambria Math" panose="02040503050406030204" pitchFamily="18" charset="0"/>
                        </a:rPr>
                        <m:t>.</m:t>
                      </m:r>
                      <m:r>
                        <a:rPr lang="en-IN" sz="1800" b="1" i="1">
                          <a:latin typeface="Cambria Math" panose="02040503050406030204" pitchFamily="18" charset="0"/>
                        </a:rPr>
                        <m:t>𝟏𝟓</m:t>
                      </m:r>
                      <m:r>
                        <a:rPr lang="en-IN" sz="1800" b="1" i="1">
                          <a:latin typeface="Cambria Math" panose="02040503050406030204" pitchFamily="18" charset="0"/>
                        </a:rPr>
                        <m:t> </m:t>
                      </m:r>
                      <m:r>
                        <a:rPr lang="en-IN" sz="1800" b="1" i="1">
                          <a:latin typeface="Cambria Math" panose="02040503050406030204" pitchFamily="18" charset="0"/>
                        </a:rPr>
                        <m:t>𝑾</m:t>
                      </m:r>
                    </m:oMath>
                    <m:oMath xmlns:m="http://schemas.openxmlformats.org/officeDocument/2006/math">
                      <m:r>
                        <a:rPr lang="en-IN" sz="1800" b="1" i="1">
                          <a:latin typeface="Cambria Math" panose="02040503050406030204" pitchFamily="18" charset="0"/>
                        </a:rPr>
                        <m:t>𝑨</m:t>
                      </m:r>
                      <m:r>
                        <a:rPr lang="en-IN" sz="1800" b="1" i="1">
                          <a:latin typeface="Cambria Math" panose="02040503050406030204" pitchFamily="18" charset="0"/>
                        </a:rPr>
                        <m:t>= </m:t>
                      </m:r>
                      <m:f>
                        <m:fPr>
                          <m:ctrlPr>
                            <a:rPr lang="en-IN" sz="1800" b="1" i="1">
                              <a:latin typeface="Cambria Math" panose="02040503050406030204" pitchFamily="18" charset="0"/>
                            </a:rPr>
                          </m:ctrlPr>
                        </m:fPr>
                        <m:num>
                          <m:sSub>
                            <m:sSubPr>
                              <m:ctrlPr>
                                <a:rPr lang="en-IN" sz="1800" b="1" i="1">
                                  <a:latin typeface="Cambria Math" panose="02040503050406030204" pitchFamily="18" charset="0"/>
                                </a:rPr>
                              </m:ctrlPr>
                            </m:sSubPr>
                            <m:e>
                              <m:r>
                                <a:rPr lang="en-IN" sz="1800" b="1" i="1">
                                  <a:latin typeface="Cambria Math" panose="02040503050406030204" pitchFamily="18" charset="0"/>
                                </a:rPr>
                                <m:t>𝑽𝒐𝒖𝒕</m:t>
                              </m:r>
                            </m:e>
                            <m:sub>
                              <m:r>
                                <a:rPr lang="en-IN" sz="1800" b="1" i="1">
                                  <a:latin typeface="Cambria Math" panose="02040503050406030204" pitchFamily="18" charset="0"/>
                                </a:rPr>
                                <m:t>𝒎𝒂𝒙</m:t>
                              </m:r>
                            </m:sub>
                          </m:sSub>
                        </m:num>
                        <m:den>
                          <m:sSub>
                            <m:sSubPr>
                              <m:ctrlPr>
                                <a:rPr lang="en-IN" sz="1800" b="1" i="1">
                                  <a:latin typeface="Cambria Math" panose="02040503050406030204" pitchFamily="18" charset="0"/>
                                </a:rPr>
                              </m:ctrlPr>
                            </m:sSubPr>
                            <m:e>
                              <m:r>
                                <a:rPr lang="en-IN" sz="1800" b="1" i="1">
                                  <a:latin typeface="Cambria Math" panose="02040503050406030204" pitchFamily="18" charset="0"/>
                                </a:rPr>
                                <m:t>𝑽𝒊𝒏</m:t>
                              </m:r>
                            </m:e>
                            <m:sub>
                              <m:r>
                                <a:rPr lang="en-IN" sz="1800" b="1" i="1">
                                  <a:latin typeface="Cambria Math" panose="02040503050406030204" pitchFamily="18" charset="0"/>
                                </a:rPr>
                                <m:t>𝒎𝒂𝒙</m:t>
                              </m:r>
                            </m:sub>
                          </m:sSub>
                        </m:den>
                      </m:f>
                      <m:r>
                        <a:rPr lang="en-IN" sz="1800" b="1" i="1">
                          <a:latin typeface="Cambria Math" panose="02040503050406030204" pitchFamily="18" charset="0"/>
                        </a:rPr>
                        <m:t>=</m:t>
                      </m:r>
                      <m:f>
                        <m:fPr>
                          <m:ctrlPr>
                            <a:rPr lang="en-IN" sz="1800" b="1" i="1">
                              <a:latin typeface="Cambria Math" panose="02040503050406030204" pitchFamily="18" charset="0"/>
                            </a:rPr>
                          </m:ctrlPr>
                        </m:fPr>
                        <m:num>
                          <m:r>
                            <a:rPr lang="en-IN" sz="1800" b="1" i="1">
                              <a:latin typeface="Cambria Math" panose="02040503050406030204" pitchFamily="18" charset="0"/>
                            </a:rPr>
                            <m:t>𝟕</m:t>
                          </m:r>
                          <m:r>
                            <a:rPr lang="en-IN" sz="1800" b="1" i="1">
                              <a:latin typeface="Cambria Math" panose="02040503050406030204" pitchFamily="18" charset="0"/>
                            </a:rPr>
                            <m:t>.</m:t>
                          </m:r>
                          <m:r>
                            <a:rPr lang="en-IN" sz="1800" b="1" i="1">
                              <a:latin typeface="Cambria Math" panose="02040503050406030204" pitchFamily="18" charset="0"/>
                            </a:rPr>
                            <m:t>𝟕</m:t>
                          </m:r>
                        </m:num>
                        <m:den>
                          <m:r>
                            <a:rPr lang="en-IN" sz="1800" b="1" i="1">
                              <a:latin typeface="Cambria Math" panose="02040503050406030204" pitchFamily="18" charset="0"/>
                            </a:rPr>
                            <m:t>𝟎</m:t>
                          </m:r>
                          <m:r>
                            <a:rPr lang="en-IN" sz="1800" b="1" i="1">
                              <a:latin typeface="Cambria Math" panose="02040503050406030204" pitchFamily="18" charset="0"/>
                            </a:rPr>
                            <m:t>.</m:t>
                          </m:r>
                          <m:r>
                            <a:rPr lang="en-IN" sz="1800" b="1" i="1">
                              <a:latin typeface="Cambria Math" panose="02040503050406030204" pitchFamily="18" charset="0"/>
                            </a:rPr>
                            <m:t>𝟎𝟏𝟓</m:t>
                          </m:r>
                        </m:den>
                      </m:f>
                      <m:r>
                        <a:rPr lang="en-IN" sz="1800" b="1" i="1">
                          <a:latin typeface="Cambria Math" panose="02040503050406030204" pitchFamily="18" charset="0"/>
                        </a:rPr>
                        <m:t>=</m:t>
                      </m:r>
                      <m:r>
                        <a:rPr lang="en-IN" sz="1800" b="1" i="1">
                          <a:latin typeface="Cambria Math" panose="02040503050406030204" pitchFamily="18" charset="0"/>
                        </a:rPr>
                        <m:t>𝟓𝟏𝟑</m:t>
                      </m:r>
                    </m:oMath>
                  </m:oMathPara>
                </a14:m>
                <a:endParaRPr lang="en-IN" sz="1800" b="1" dirty="0">
                  <a:latin typeface="Microsoft GothicNeo Light (Body)"/>
                </a:endParaRPr>
              </a:p>
              <a:p>
                <a:pPr>
                  <a:lnSpc>
                    <a:spcPct val="104000"/>
                  </a:lnSpc>
                </a:pPr>
                <a:r>
                  <a:rPr lang="en-IN" sz="1800" b="1" dirty="0">
                    <a:latin typeface="Microsoft GothicNeo Light (Body)"/>
                  </a:rPr>
                  <a:t>AC Analysis: -3db </a:t>
                </a:r>
                <a:r>
                  <a:rPr lang="en-IN" sz="1800" b="1" dirty="0" err="1">
                    <a:latin typeface="Microsoft GothicNeo Light (Body)"/>
                  </a:rPr>
                  <a:t>cutoff</a:t>
                </a:r>
                <a:r>
                  <a:rPr lang="en-IN" sz="1800" b="1" dirty="0">
                    <a:latin typeface="Microsoft GothicNeo Light (Body)"/>
                  </a:rPr>
                  <a:t> at: 20.1KHz and 20.1Hz</a:t>
                </a:r>
              </a:p>
              <a:p>
                <a:pPr>
                  <a:lnSpc>
                    <a:spcPct val="104000"/>
                  </a:lnSpc>
                </a:pPr>
                <a:endParaRPr lang="en-IN" sz="1800" b="1" dirty="0">
                  <a:latin typeface="Microsoft GothicNeo Light (Body)"/>
                </a:endParaRPr>
              </a:p>
              <a:p>
                <a:pPr>
                  <a:lnSpc>
                    <a:spcPct val="104000"/>
                  </a:lnSpc>
                </a:pPr>
                <a:endParaRPr lang="en-IN" sz="1800" b="1" dirty="0">
                  <a:latin typeface="Microsoft GothicNeo Light (Body)"/>
                </a:endParaRPr>
              </a:p>
            </p:txBody>
          </p:sp>
        </mc:Choice>
        <mc:Fallback>
          <p:sp>
            <p:nvSpPr>
              <p:cNvPr id="3" name="Content Placeholder 2">
                <a:extLst>
                  <a:ext uri="{FF2B5EF4-FFF2-40B4-BE49-F238E27FC236}">
                    <a16:creationId xmlns:a16="http://schemas.microsoft.com/office/drawing/2014/main" id="{295C14BB-0982-D6DE-DB03-CE09EE5019F9}"/>
                  </a:ext>
                </a:extLst>
              </p:cNvPr>
              <p:cNvSpPr>
                <a:spLocks noGrp="1" noRot="1" noChangeAspect="1" noMove="1" noResize="1" noEditPoints="1" noAdjustHandles="1" noChangeArrowheads="1" noChangeShapeType="1" noTextEdit="1"/>
              </p:cNvSpPr>
              <p:nvPr>
                <p:ph idx="1"/>
              </p:nvPr>
            </p:nvSpPr>
            <p:spPr>
              <a:xfrm>
                <a:off x="2640726" y="1620719"/>
                <a:ext cx="7026540" cy="2316066"/>
              </a:xfrm>
              <a:blipFill>
                <a:blip r:embed="rId2"/>
                <a:stretch>
                  <a:fillRect l="-434" b="-789"/>
                </a:stretch>
              </a:blipFill>
            </p:spPr>
            <p:txBody>
              <a:bodyPr/>
              <a:lstStyle/>
              <a:p>
                <a:r>
                  <a:rPr lang="en-IN">
                    <a:noFill/>
                  </a:rPr>
                  <a:t> </a:t>
                </a:r>
              </a:p>
            </p:txBody>
          </p:sp>
        </mc:Fallback>
      </mc:AlternateContent>
    </p:spTree>
    <p:extLst>
      <p:ext uri="{BB962C8B-B14F-4D97-AF65-F5344CB8AC3E}">
        <p14:creationId xmlns:p14="http://schemas.microsoft.com/office/powerpoint/2010/main" val="17758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AFBD-6078-AE88-F4A7-289B3D0262B6}"/>
              </a:ext>
            </a:extLst>
          </p:cNvPr>
          <p:cNvSpPr>
            <a:spLocks noGrp="1"/>
          </p:cNvSpPr>
          <p:nvPr>
            <p:ph type="title"/>
          </p:nvPr>
        </p:nvSpPr>
        <p:spPr>
          <a:xfrm>
            <a:off x="525716" y="960887"/>
            <a:ext cx="10077557" cy="1325563"/>
          </a:xfrm>
        </p:spPr>
        <p:txBody>
          <a:bodyPr/>
          <a:lstStyle/>
          <a:p>
            <a:r>
              <a:rPr lang="en-IN" sz="4000" dirty="0">
                <a:latin typeface="Cambria" panose="02040503050406030204" pitchFamily="18" charset="0"/>
                <a:ea typeface="Cambria" panose="02040503050406030204" pitchFamily="18" charset="0"/>
              </a:rPr>
              <a:t>Audio Amplifier</a:t>
            </a:r>
          </a:p>
        </p:txBody>
      </p:sp>
      <p:sp>
        <p:nvSpPr>
          <p:cNvPr id="3" name="Content Placeholder 2">
            <a:extLst>
              <a:ext uri="{FF2B5EF4-FFF2-40B4-BE49-F238E27FC236}">
                <a16:creationId xmlns:a16="http://schemas.microsoft.com/office/drawing/2014/main" id="{873C5E1D-D16B-6504-D032-92DE9C73C102}"/>
              </a:ext>
            </a:extLst>
          </p:cNvPr>
          <p:cNvSpPr>
            <a:spLocks noGrp="1"/>
          </p:cNvSpPr>
          <p:nvPr>
            <p:ph idx="1"/>
          </p:nvPr>
        </p:nvSpPr>
        <p:spPr>
          <a:xfrm>
            <a:off x="525717" y="2286451"/>
            <a:ext cx="10077557" cy="3784480"/>
          </a:xfrm>
        </p:spPr>
        <p:txBody>
          <a:bodyPr/>
          <a:lstStyle/>
          <a:p>
            <a:pPr marL="285750" indent="-285750">
              <a:buFont typeface="Arial" panose="020B0604020202020204" pitchFamily="34" charset="0"/>
              <a:buChar char="•"/>
            </a:pPr>
            <a:r>
              <a:rPr lang="en-US" sz="1800" b="0" i="0" dirty="0">
                <a:effectLst/>
                <a:latin typeface="Cambria" panose="02040503050406030204" pitchFamily="18" charset="0"/>
                <a:ea typeface="Cambria" panose="02040503050406030204" pitchFamily="18" charset="0"/>
              </a:rPr>
              <a:t>The goal of audio amplifiers is to reproduce input audio signals at sound-producing output elements, with desired volume and power levels—faithfully, efficiently, and at low distortion. </a:t>
            </a:r>
          </a:p>
          <a:p>
            <a:pPr marL="285750" indent="-285750">
              <a:buFont typeface="Arial" panose="020B0604020202020204" pitchFamily="34" charset="0"/>
              <a:buChar char="•"/>
            </a:pPr>
            <a:r>
              <a:rPr lang="en-US" sz="1800" b="0" i="0" dirty="0">
                <a:effectLst/>
                <a:latin typeface="Cambria" panose="02040503050406030204" pitchFamily="18" charset="0"/>
                <a:ea typeface="Cambria" panose="02040503050406030204" pitchFamily="18" charset="0"/>
              </a:rPr>
              <a:t>Audio frequencies range from about 20 Hz to 20 kHz, So the amplifier must have good frequency response over this range (less when driving a band-limited speaker, such as a </a:t>
            </a:r>
            <a:r>
              <a:rPr lang="en-US" sz="1800" b="0" i="1" dirty="0">
                <a:effectLst/>
                <a:latin typeface="Cambria" panose="02040503050406030204" pitchFamily="18" charset="0"/>
                <a:ea typeface="Cambria" panose="02040503050406030204" pitchFamily="18" charset="0"/>
              </a:rPr>
              <a:t>woofer </a:t>
            </a:r>
            <a:r>
              <a:rPr lang="en-US" sz="1800" b="0" i="0" dirty="0">
                <a:effectLst/>
                <a:latin typeface="Cambria" panose="02040503050406030204" pitchFamily="18" charset="0"/>
                <a:ea typeface="Cambria" panose="02040503050406030204" pitchFamily="18" charset="0"/>
              </a:rPr>
              <a:t>or a </a:t>
            </a:r>
            <a:r>
              <a:rPr lang="en-US" sz="1800" b="0" i="1" dirty="0">
                <a:effectLst/>
                <a:latin typeface="Cambria" panose="02040503050406030204" pitchFamily="18" charset="0"/>
                <a:ea typeface="Cambria" panose="02040503050406030204" pitchFamily="18" charset="0"/>
              </a:rPr>
              <a:t>tweeter</a:t>
            </a:r>
            <a:r>
              <a:rPr lang="en-US" sz="1800" b="0" i="0" dirty="0">
                <a:effectLst/>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Following are the stages of a general audio Amplifier:</a:t>
            </a:r>
          </a:p>
        </p:txBody>
      </p:sp>
      <p:sp>
        <p:nvSpPr>
          <p:cNvPr id="4" name="Rectangle 3">
            <a:extLst>
              <a:ext uri="{FF2B5EF4-FFF2-40B4-BE49-F238E27FC236}">
                <a16:creationId xmlns:a16="http://schemas.microsoft.com/office/drawing/2014/main" id="{933C4F3C-85DC-3084-C58B-DF4AB6692D44}"/>
              </a:ext>
            </a:extLst>
          </p:cNvPr>
          <p:cNvSpPr/>
          <p:nvPr/>
        </p:nvSpPr>
        <p:spPr>
          <a:xfrm>
            <a:off x="314108" y="5021099"/>
            <a:ext cx="1274618" cy="893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Cambria" panose="02040503050406030204" pitchFamily="18" charset="0"/>
                <a:ea typeface="Cambria" panose="02040503050406030204" pitchFamily="18" charset="0"/>
              </a:rPr>
              <a:t>Mic</a:t>
            </a:r>
          </a:p>
        </p:txBody>
      </p:sp>
      <p:sp>
        <p:nvSpPr>
          <p:cNvPr id="8" name="Rectangle 7">
            <a:extLst>
              <a:ext uri="{FF2B5EF4-FFF2-40B4-BE49-F238E27FC236}">
                <a16:creationId xmlns:a16="http://schemas.microsoft.com/office/drawing/2014/main" id="{24C4DF2B-B3CF-F888-E220-6CCC2AEB720E}"/>
              </a:ext>
            </a:extLst>
          </p:cNvPr>
          <p:cNvSpPr/>
          <p:nvPr/>
        </p:nvSpPr>
        <p:spPr>
          <a:xfrm>
            <a:off x="2368750" y="4994888"/>
            <a:ext cx="1274618" cy="893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Cambria" panose="02040503050406030204" pitchFamily="18" charset="0"/>
                <a:ea typeface="Cambria" panose="02040503050406030204" pitchFamily="18" charset="0"/>
              </a:rPr>
              <a:t>Pre-Amp</a:t>
            </a:r>
          </a:p>
        </p:txBody>
      </p:sp>
      <p:sp>
        <p:nvSpPr>
          <p:cNvPr id="9" name="Rectangle 8">
            <a:extLst>
              <a:ext uri="{FF2B5EF4-FFF2-40B4-BE49-F238E27FC236}">
                <a16:creationId xmlns:a16="http://schemas.microsoft.com/office/drawing/2014/main" id="{76280086-1923-FED8-73F8-B932291F12D9}"/>
              </a:ext>
            </a:extLst>
          </p:cNvPr>
          <p:cNvSpPr/>
          <p:nvPr/>
        </p:nvSpPr>
        <p:spPr>
          <a:xfrm>
            <a:off x="4376169" y="5021099"/>
            <a:ext cx="1274618" cy="893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Cambria" panose="02040503050406030204" pitchFamily="18" charset="0"/>
                <a:ea typeface="Cambria" panose="02040503050406030204" pitchFamily="18" charset="0"/>
              </a:rPr>
              <a:t>Gain</a:t>
            </a:r>
          </a:p>
        </p:txBody>
      </p:sp>
      <p:sp>
        <p:nvSpPr>
          <p:cNvPr id="10" name="Rectangle 9">
            <a:extLst>
              <a:ext uri="{FF2B5EF4-FFF2-40B4-BE49-F238E27FC236}">
                <a16:creationId xmlns:a16="http://schemas.microsoft.com/office/drawing/2014/main" id="{D537C980-2917-1214-AD90-43544312BD0F}"/>
              </a:ext>
            </a:extLst>
          </p:cNvPr>
          <p:cNvSpPr/>
          <p:nvPr/>
        </p:nvSpPr>
        <p:spPr>
          <a:xfrm>
            <a:off x="8543236" y="5021099"/>
            <a:ext cx="1274618" cy="893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Cambria" panose="02040503050406030204" pitchFamily="18" charset="0"/>
                <a:ea typeface="Cambria" panose="02040503050406030204" pitchFamily="18" charset="0"/>
              </a:rPr>
              <a:t>Power Amp</a:t>
            </a:r>
          </a:p>
        </p:txBody>
      </p:sp>
      <p:sp>
        <p:nvSpPr>
          <p:cNvPr id="11" name="Rectangle 10">
            <a:extLst>
              <a:ext uri="{FF2B5EF4-FFF2-40B4-BE49-F238E27FC236}">
                <a16:creationId xmlns:a16="http://schemas.microsoft.com/office/drawing/2014/main" id="{335728B9-CB94-084F-84D8-27B004984FCD}"/>
              </a:ext>
            </a:extLst>
          </p:cNvPr>
          <p:cNvSpPr/>
          <p:nvPr/>
        </p:nvSpPr>
        <p:spPr>
          <a:xfrm>
            <a:off x="10603274" y="5021099"/>
            <a:ext cx="1274618" cy="893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Cambria" panose="02040503050406030204" pitchFamily="18" charset="0"/>
                <a:ea typeface="Cambria" panose="02040503050406030204" pitchFamily="18" charset="0"/>
              </a:rPr>
              <a:t>Load</a:t>
            </a:r>
          </a:p>
        </p:txBody>
      </p:sp>
      <p:sp>
        <p:nvSpPr>
          <p:cNvPr id="12" name="Rectangle 11">
            <a:extLst>
              <a:ext uri="{FF2B5EF4-FFF2-40B4-BE49-F238E27FC236}">
                <a16:creationId xmlns:a16="http://schemas.microsoft.com/office/drawing/2014/main" id="{7F0364BB-561E-9DA3-0BE9-183FB9DDEC55}"/>
              </a:ext>
            </a:extLst>
          </p:cNvPr>
          <p:cNvSpPr/>
          <p:nvPr/>
        </p:nvSpPr>
        <p:spPr>
          <a:xfrm>
            <a:off x="6482440" y="4994888"/>
            <a:ext cx="1274618" cy="893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Cambria" panose="02040503050406030204" pitchFamily="18" charset="0"/>
                <a:ea typeface="Cambria" panose="02040503050406030204" pitchFamily="18" charset="0"/>
              </a:rPr>
              <a:t>Filter</a:t>
            </a:r>
          </a:p>
        </p:txBody>
      </p:sp>
      <p:sp>
        <p:nvSpPr>
          <p:cNvPr id="15" name="Arrow: Right 14">
            <a:extLst>
              <a:ext uri="{FF2B5EF4-FFF2-40B4-BE49-F238E27FC236}">
                <a16:creationId xmlns:a16="http://schemas.microsoft.com/office/drawing/2014/main" id="{B1D2FBFD-3642-D0EE-0985-356BA9558F67}"/>
              </a:ext>
            </a:extLst>
          </p:cNvPr>
          <p:cNvSpPr/>
          <p:nvPr/>
        </p:nvSpPr>
        <p:spPr>
          <a:xfrm>
            <a:off x="1773382" y="5441697"/>
            <a:ext cx="374073" cy="209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mbria" panose="02040503050406030204" pitchFamily="18" charset="0"/>
              <a:ea typeface="Cambria" panose="02040503050406030204" pitchFamily="18" charset="0"/>
            </a:endParaRPr>
          </a:p>
        </p:txBody>
      </p:sp>
      <p:sp>
        <p:nvSpPr>
          <p:cNvPr id="16" name="Arrow: Right 15">
            <a:extLst>
              <a:ext uri="{FF2B5EF4-FFF2-40B4-BE49-F238E27FC236}">
                <a16:creationId xmlns:a16="http://schemas.microsoft.com/office/drawing/2014/main" id="{8F605300-2096-073B-EF56-B17870111A6B}"/>
              </a:ext>
            </a:extLst>
          </p:cNvPr>
          <p:cNvSpPr/>
          <p:nvPr/>
        </p:nvSpPr>
        <p:spPr>
          <a:xfrm>
            <a:off x="3896291" y="5363016"/>
            <a:ext cx="374073" cy="209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mbria" panose="02040503050406030204" pitchFamily="18" charset="0"/>
              <a:ea typeface="Cambria" panose="02040503050406030204" pitchFamily="18" charset="0"/>
            </a:endParaRPr>
          </a:p>
        </p:txBody>
      </p:sp>
      <p:sp>
        <p:nvSpPr>
          <p:cNvPr id="17" name="Arrow: Right 16">
            <a:extLst>
              <a:ext uri="{FF2B5EF4-FFF2-40B4-BE49-F238E27FC236}">
                <a16:creationId xmlns:a16="http://schemas.microsoft.com/office/drawing/2014/main" id="{17C8FA93-BA7E-A807-6733-3672B705E825}"/>
              </a:ext>
            </a:extLst>
          </p:cNvPr>
          <p:cNvSpPr/>
          <p:nvPr/>
        </p:nvSpPr>
        <p:spPr>
          <a:xfrm>
            <a:off x="5849533" y="5441697"/>
            <a:ext cx="374073" cy="209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mbria" panose="02040503050406030204" pitchFamily="18" charset="0"/>
              <a:ea typeface="Cambria" panose="02040503050406030204" pitchFamily="18" charset="0"/>
            </a:endParaRPr>
          </a:p>
        </p:txBody>
      </p:sp>
      <p:sp>
        <p:nvSpPr>
          <p:cNvPr id="18" name="Arrow: Right 17">
            <a:extLst>
              <a:ext uri="{FF2B5EF4-FFF2-40B4-BE49-F238E27FC236}">
                <a16:creationId xmlns:a16="http://schemas.microsoft.com/office/drawing/2014/main" id="{F5D71ACE-8D2D-B510-4A7F-842F6682CF75}"/>
              </a:ext>
            </a:extLst>
          </p:cNvPr>
          <p:cNvSpPr/>
          <p:nvPr/>
        </p:nvSpPr>
        <p:spPr>
          <a:xfrm>
            <a:off x="7963489" y="5446143"/>
            <a:ext cx="374073" cy="209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mbria" panose="02040503050406030204" pitchFamily="18" charset="0"/>
              <a:ea typeface="Cambria" panose="02040503050406030204" pitchFamily="18" charset="0"/>
            </a:endParaRPr>
          </a:p>
        </p:txBody>
      </p:sp>
      <p:sp>
        <p:nvSpPr>
          <p:cNvPr id="19" name="Arrow: Right 18">
            <a:extLst>
              <a:ext uri="{FF2B5EF4-FFF2-40B4-BE49-F238E27FC236}">
                <a16:creationId xmlns:a16="http://schemas.microsoft.com/office/drawing/2014/main" id="{1F4384F3-6E6F-4FC6-0E73-CB9A800005A2}"/>
              </a:ext>
            </a:extLst>
          </p:cNvPr>
          <p:cNvSpPr/>
          <p:nvPr/>
        </p:nvSpPr>
        <p:spPr>
          <a:xfrm>
            <a:off x="10023527" y="5441697"/>
            <a:ext cx="374073" cy="209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96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8442-D995-2275-2129-39005A14F30D}"/>
              </a:ext>
            </a:extLst>
          </p:cNvPr>
          <p:cNvSpPr>
            <a:spLocks noGrp="1"/>
          </p:cNvSpPr>
          <p:nvPr>
            <p:ph type="title"/>
          </p:nvPr>
        </p:nvSpPr>
        <p:spPr/>
        <p:txBody>
          <a:bodyPr/>
          <a:lstStyle/>
          <a:p>
            <a:r>
              <a:rPr lang="en-IN" dirty="0"/>
              <a:t>Mic</a:t>
            </a:r>
          </a:p>
        </p:txBody>
      </p:sp>
      <p:sp>
        <p:nvSpPr>
          <p:cNvPr id="3" name="Content Placeholder 2">
            <a:extLst>
              <a:ext uri="{FF2B5EF4-FFF2-40B4-BE49-F238E27FC236}">
                <a16:creationId xmlns:a16="http://schemas.microsoft.com/office/drawing/2014/main" id="{FEB8BB31-2314-1784-90DA-D96C6850DA19}"/>
              </a:ext>
            </a:extLst>
          </p:cNvPr>
          <p:cNvSpPr>
            <a:spLocks noGrp="1"/>
          </p:cNvSpPr>
          <p:nvPr>
            <p:ph idx="1"/>
          </p:nvPr>
        </p:nvSpPr>
        <p:spPr/>
        <p:txBody>
          <a:bodyPr/>
          <a:lstStyle/>
          <a:p>
            <a:pPr marL="342900" indent="-342900">
              <a:buFont typeface="Arial" panose="020B0604020202020204" pitchFamily="34" charset="0"/>
              <a:buChar char="•"/>
            </a:pPr>
            <a:r>
              <a:rPr lang="en-US" sz="2800" dirty="0">
                <a:solidFill>
                  <a:srgbClr val="000000"/>
                </a:solidFill>
                <a:latin typeface="Cambria" panose="02040503050406030204" pitchFamily="18" charset="0"/>
                <a:ea typeface="Cambria" panose="02040503050406030204" pitchFamily="18" charset="0"/>
              </a:rPr>
              <a:t>A</a:t>
            </a:r>
            <a:r>
              <a:rPr lang="en-US" sz="2800" b="0" i="0" dirty="0">
                <a:solidFill>
                  <a:srgbClr val="000000"/>
                </a:solidFill>
                <a:effectLst/>
                <a:latin typeface="Cambria" panose="02040503050406030204" pitchFamily="18" charset="0"/>
                <a:ea typeface="Cambria" panose="02040503050406030204" pitchFamily="18" charset="0"/>
              </a:rPr>
              <a:t> transducer which converts sound to voltage.</a:t>
            </a:r>
          </a:p>
          <a:p>
            <a:pPr marL="342900" indent="-342900">
              <a:buFont typeface="Arial" panose="020B0604020202020204" pitchFamily="34" charset="0"/>
              <a:buChar char="•"/>
            </a:pPr>
            <a:r>
              <a:rPr lang="en-US" sz="2800" b="0" i="0" dirty="0">
                <a:solidFill>
                  <a:srgbClr val="000000"/>
                </a:solidFill>
                <a:effectLst/>
                <a:latin typeface="Cambria" panose="02040503050406030204" pitchFamily="18" charset="0"/>
                <a:ea typeface="Cambria" panose="02040503050406030204" pitchFamily="18" charset="0"/>
              </a:rPr>
              <a:t>Microphones produce very small ac signals that have to travel across long wires to the preamplifier; therefore, impedance is vital at this first stage to prevent signal loss</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9231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389C2C6-F30A-68FB-0A07-6265DC7B19EC}"/>
              </a:ext>
            </a:extLst>
          </p:cNvPr>
          <p:cNvSpPr>
            <a:spLocks noGrp="1"/>
          </p:cNvSpPr>
          <p:nvPr>
            <p:ph type="title"/>
          </p:nvPr>
        </p:nvSpPr>
        <p:spPr>
          <a:xfrm>
            <a:off x="525717" y="787068"/>
            <a:ext cx="4663649" cy="1455091"/>
          </a:xfrm>
        </p:spPr>
        <p:txBody>
          <a:bodyPr>
            <a:normAutofit/>
          </a:bodyPr>
          <a:lstStyle/>
          <a:p>
            <a:r>
              <a:rPr lang="en-IN" dirty="0"/>
              <a:t>Mic Circuit</a:t>
            </a:r>
          </a:p>
        </p:txBody>
      </p:sp>
      <p:sp>
        <p:nvSpPr>
          <p:cNvPr id="38"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Content Placeholder 8">
            <a:extLst>
              <a:ext uri="{FF2B5EF4-FFF2-40B4-BE49-F238E27FC236}">
                <a16:creationId xmlns:a16="http://schemas.microsoft.com/office/drawing/2014/main" id="{FB103AA0-C05D-8C94-4F00-6D14C6E72460}"/>
              </a:ext>
            </a:extLst>
          </p:cNvPr>
          <p:cNvSpPr>
            <a:spLocks noGrp="1"/>
          </p:cNvSpPr>
          <p:nvPr>
            <p:ph idx="1"/>
          </p:nvPr>
        </p:nvSpPr>
        <p:spPr>
          <a:xfrm>
            <a:off x="525717" y="2796427"/>
            <a:ext cx="4663649" cy="3274503"/>
          </a:xfrm>
        </p:spPr>
        <p:txBody>
          <a:bodyPr>
            <a:normAutofit/>
          </a:bodyPr>
          <a:lstStyle/>
          <a:p>
            <a:pPr>
              <a:lnSpc>
                <a:spcPct val="104000"/>
              </a:lnSpc>
            </a:pPr>
            <a:r>
              <a:rPr lang="en-US" sz="1900" dirty="0">
                <a:latin typeface="-apple-system"/>
              </a:rPr>
              <a:t>A</a:t>
            </a:r>
            <a:r>
              <a:rPr lang="en-US" sz="1900" b="0" i="0" dirty="0">
                <a:effectLst/>
                <a:latin typeface="-apple-system"/>
              </a:rPr>
              <a:t>s we can see that this circuit consists of simple components like a resistor and capacitor, here resistor is used to limit current and the capacitor is responsible for amplifier gain which you can connect with this circuit to amplify the signals.  This simple condenser mic circuit is to convert the acoustic sound signal into an electric audio signal.</a:t>
            </a:r>
            <a:endParaRPr lang="en-US" sz="1900" dirty="0"/>
          </a:p>
        </p:txBody>
      </p:sp>
      <p:pic>
        <p:nvPicPr>
          <p:cNvPr id="5" name="Content Placeholder 4" descr="Diagram, schematic&#10;&#10;Description automatically generated">
            <a:extLst>
              <a:ext uri="{FF2B5EF4-FFF2-40B4-BE49-F238E27FC236}">
                <a16:creationId xmlns:a16="http://schemas.microsoft.com/office/drawing/2014/main" id="{29E1AD7C-DB4F-E820-B8E5-3EDD6F74D16D}"/>
              </a:ext>
            </a:extLst>
          </p:cNvPr>
          <p:cNvPicPr>
            <a:picLocks noChangeAspect="1"/>
          </p:cNvPicPr>
          <p:nvPr/>
        </p:nvPicPr>
        <p:blipFill>
          <a:blip r:embed="rId2"/>
          <a:stretch>
            <a:fillRect/>
          </a:stretch>
        </p:blipFill>
        <p:spPr>
          <a:xfrm>
            <a:off x="6227619" y="552793"/>
            <a:ext cx="5112532" cy="5661456"/>
          </a:xfrm>
          <a:prstGeom prst="rect">
            <a:avLst/>
          </a:prstGeom>
        </p:spPr>
      </p:pic>
      <p:sp>
        <p:nvSpPr>
          <p:cNvPr id="48" name="Freeform: Shape 4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0" name="Group 4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6746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A1A1C54-8713-F5BC-11F6-BA69B1875F17}"/>
              </a:ext>
            </a:extLst>
          </p:cNvPr>
          <p:cNvSpPr>
            <a:spLocks noGrp="1"/>
          </p:cNvSpPr>
          <p:nvPr>
            <p:ph type="title"/>
          </p:nvPr>
        </p:nvSpPr>
        <p:spPr>
          <a:xfrm>
            <a:off x="479860" y="621641"/>
            <a:ext cx="2855657" cy="1314184"/>
          </a:xfrm>
        </p:spPr>
        <p:txBody>
          <a:bodyPr anchor="t">
            <a:normAutofit/>
          </a:bodyPr>
          <a:lstStyle/>
          <a:p>
            <a:r>
              <a:rPr lang="en-IN" dirty="0">
                <a:latin typeface="Cambria" panose="02040503050406030204" pitchFamily="18" charset="0"/>
                <a:ea typeface="Cambria" panose="02040503050406030204" pitchFamily="18" charset="0"/>
              </a:rPr>
              <a:t>Pre-Amp</a:t>
            </a:r>
          </a:p>
        </p:txBody>
      </p:sp>
      <p:sp>
        <p:nvSpPr>
          <p:cNvPr id="12" name="Freeform: Shape 11">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latin typeface="Cambria" panose="02040503050406030204" pitchFamily="18" charset="0"/>
                <a:ea typeface="Cambria" panose="02040503050406030204" pitchFamily="18" charset="0"/>
              </a:endParaRPr>
            </a:p>
          </p:txBody>
        </p:sp>
        <p:grpSp>
          <p:nvGrpSpPr>
            <p:cNvPr id="16"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latin typeface="Cambria" panose="02040503050406030204" pitchFamily="18" charset="0"/>
                  <a:ea typeface="Cambria" panose="02040503050406030204" pitchFamily="18" charset="0"/>
                </a:endParaRPr>
              </a:p>
            </p:txBody>
          </p:sp>
          <p:sp>
            <p:nvSpPr>
              <p:cNvPr id="18"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latin typeface="Cambria" panose="02040503050406030204" pitchFamily="18" charset="0"/>
                  <a:ea typeface="Cambria" panose="02040503050406030204" pitchFamily="18" charset="0"/>
                </a:endParaRPr>
              </a:p>
            </p:txBody>
          </p:sp>
          <p:sp>
            <p:nvSpPr>
              <p:cNvPr id="19"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latin typeface="Cambria" panose="02040503050406030204" pitchFamily="18" charset="0"/>
                  <a:ea typeface="Cambria" panose="02040503050406030204" pitchFamily="18" charset="0"/>
                </a:endParaRPr>
              </a:p>
            </p:txBody>
          </p:sp>
          <p:sp>
            <p:nvSpPr>
              <p:cNvPr id="20"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latin typeface="Cambria" panose="02040503050406030204" pitchFamily="18" charset="0"/>
                  <a:ea typeface="Cambria" panose="02040503050406030204" pitchFamily="18" charset="0"/>
                </a:endParaRPr>
              </a:p>
            </p:txBody>
          </p:sp>
        </p:grpSp>
      </p:grpSp>
      <p:pic>
        <p:nvPicPr>
          <p:cNvPr id="5" name="Picture 4">
            <a:extLst>
              <a:ext uri="{FF2B5EF4-FFF2-40B4-BE49-F238E27FC236}">
                <a16:creationId xmlns:a16="http://schemas.microsoft.com/office/drawing/2014/main" id="{E321A09E-C26A-A057-1B9C-18AE5E974805}"/>
              </a:ext>
            </a:extLst>
          </p:cNvPr>
          <p:cNvPicPr>
            <a:picLocks noChangeAspect="1"/>
          </p:cNvPicPr>
          <p:nvPr/>
        </p:nvPicPr>
        <p:blipFill rotWithShape="1">
          <a:blip r:embed="rId2"/>
          <a:srcRect l="19123" r="23940" b="22232"/>
          <a:stretch/>
        </p:blipFill>
        <p:spPr>
          <a:xfrm>
            <a:off x="628441" y="1490746"/>
            <a:ext cx="3834665" cy="1610575"/>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D6B807-31B6-0B55-4AEC-AF863D20F09F}"/>
                  </a:ext>
                </a:extLst>
              </p:cNvPr>
              <p:cNvSpPr>
                <a:spLocks noGrp="1"/>
              </p:cNvSpPr>
              <p:nvPr>
                <p:ph idx="1"/>
              </p:nvPr>
            </p:nvSpPr>
            <p:spPr>
              <a:xfrm>
                <a:off x="5360342" y="1114691"/>
                <a:ext cx="5974408" cy="5145901"/>
              </a:xfrm>
            </p:spPr>
            <p:txBody>
              <a:bodyPr>
                <a:noAutofit/>
              </a:bodyPr>
              <a:lstStyle/>
              <a:p>
                <a:pPr marL="342900" indent="-342900">
                  <a:lnSpc>
                    <a:spcPct val="104000"/>
                  </a:lnSpc>
                  <a:buFont typeface="Arial" panose="020B0604020202020204" pitchFamily="34" charset="0"/>
                  <a:buChar char="•"/>
                </a:pPr>
                <a:r>
                  <a:rPr lang="en-US" sz="1200" b="1" i="0" dirty="0">
                    <a:effectLst/>
                    <a:latin typeface="Cambria" panose="02040503050406030204" pitchFamily="18" charset="0"/>
                    <a:ea typeface="Cambria" panose="02040503050406030204" pitchFamily="18" charset="0"/>
                  </a:rPr>
                  <a:t>Preamplifier</a:t>
                </a:r>
                <a:r>
                  <a:rPr lang="en-US" sz="1200" b="0" i="0" dirty="0">
                    <a:effectLst/>
                    <a:latin typeface="Cambria" panose="02040503050406030204" pitchFamily="18" charset="0"/>
                    <a:ea typeface="Cambria" panose="02040503050406030204" pitchFamily="18" charset="0"/>
                  </a:rPr>
                  <a:t> is a type of electronic amplifier. It doesn't have enough </a:t>
                </a:r>
                <a:r>
                  <a:rPr lang="en-US" sz="1200" dirty="0">
                    <a:latin typeface="Cambria" panose="02040503050406030204" pitchFamily="18" charset="0"/>
                    <a:ea typeface="Cambria" panose="02040503050406030204" pitchFamily="18" charset="0"/>
                  </a:rPr>
                  <a:t>power</a:t>
                </a:r>
                <a:r>
                  <a:rPr lang="en-US" sz="1200" b="0" i="0" dirty="0">
                    <a:effectLst/>
                    <a:latin typeface="Cambria" panose="02040503050406030204" pitchFamily="18" charset="0"/>
                    <a:ea typeface="Cambria" panose="02040503050406030204" pitchFamily="18" charset="0"/>
                  </a:rPr>
                  <a:t> to feed </a:t>
                </a:r>
                <a:r>
                  <a:rPr lang="en-US" sz="1200" dirty="0">
                    <a:latin typeface="Cambria" panose="02040503050406030204" pitchFamily="18" charset="0"/>
                    <a:ea typeface="Cambria" panose="02040503050406030204" pitchFamily="18" charset="0"/>
                  </a:rPr>
                  <a:t>speakers</a:t>
                </a:r>
                <a:r>
                  <a:rPr lang="en-US" sz="1200" b="0" i="0" dirty="0">
                    <a:effectLst/>
                    <a:latin typeface="Cambria" panose="02040503050406030204" pitchFamily="18" charset="0"/>
                    <a:ea typeface="Cambria" panose="02040503050406030204" pitchFamily="18" charset="0"/>
                  </a:rPr>
                  <a:t>. Rather a preamplifier amplifies weak signals, for example from a </a:t>
                </a:r>
                <a:r>
                  <a:rPr lang="en-US" sz="1200" dirty="0">
                    <a:latin typeface="Cambria" panose="02040503050406030204" pitchFamily="18" charset="0"/>
                    <a:ea typeface="Cambria" panose="02040503050406030204" pitchFamily="18" charset="0"/>
                  </a:rPr>
                  <a:t>microphone</a:t>
                </a:r>
                <a:r>
                  <a:rPr lang="en-US" sz="1200" b="0" i="0" dirty="0">
                    <a:effectLst/>
                    <a:latin typeface="Cambria" panose="02040503050406030204" pitchFamily="18" charset="0"/>
                    <a:ea typeface="Cambria" panose="02040503050406030204" pitchFamily="18" charset="0"/>
                  </a:rPr>
                  <a:t>, and removes noise  for electronic processing or distribution.</a:t>
                </a:r>
              </a:p>
              <a:p>
                <a:pPr marL="342900" indent="-342900">
                  <a:lnSpc>
                    <a:spcPct val="104000"/>
                  </a:lnSpc>
                  <a:buFont typeface="Arial" panose="020B0604020202020204" pitchFamily="34" charset="0"/>
                  <a:buChar char="•"/>
                </a:pPr>
                <a:r>
                  <a:rPr lang="en-US" sz="1200" dirty="0">
                    <a:latin typeface="Cambria" panose="02040503050406030204" pitchFamily="18" charset="0"/>
                    <a:ea typeface="Cambria" panose="02040503050406030204" pitchFamily="18" charset="0"/>
                  </a:rPr>
                  <a:t>P</a:t>
                </a:r>
                <a:r>
                  <a:rPr lang="en-US" sz="1200" b="0" i="0" dirty="0">
                    <a:effectLst/>
                    <a:latin typeface="Cambria" panose="02040503050406030204" pitchFamily="18" charset="0"/>
                    <a:ea typeface="Cambria" panose="02040503050406030204" pitchFamily="18" charset="0"/>
                  </a:rPr>
                  <a:t>reamp boosts a low-level signal, making it line level.</a:t>
                </a:r>
              </a:p>
              <a:p>
                <a:pPr marL="342900" indent="-342900">
                  <a:lnSpc>
                    <a:spcPct val="104000"/>
                  </a:lnSpc>
                  <a:buFont typeface="Arial" panose="020B0604020202020204" pitchFamily="34" charset="0"/>
                  <a:buChar char="•"/>
                </a:pPr>
                <a:r>
                  <a:rPr lang="en-US" sz="1200" dirty="0">
                    <a:latin typeface="Cambria" panose="02040503050406030204" pitchFamily="18" charset="0"/>
                    <a:ea typeface="Cambria" panose="02040503050406030204" pitchFamily="18" charset="0"/>
                  </a:rPr>
                  <a:t>A typical sensor circuit produces an output voltage between nodes A and B (see Fig. 1), where </a:t>
                </a:r>
                <a:r>
                  <a:rPr lang="en-US" sz="1200" dirty="0" err="1">
                    <a:latin typeface="Cambria" panose="02040503050406030204" pitchFamily="18" charset="0"/>
                    <a:ea typeface="Cambria" panose="02040503050406030204" pitchFamily="18" charset="0"/>
                  </a:rPr>
                  <a:t>Vc</a:t>
                </a:r>
                <a:r>
                  <a:rPr lang="en-US" sz="1200" dirty="0">
                    <a:latin typeface="Cambria" panose="02040503050406030204" pitchFamily="18" charset="0"/>
                    <a:ea typeface="Cambria" panose="02040503050406030204" pitchFamily="18" charset="0"/>
                  </a:rPr>
                  <a:t> is called the “common-mode” voltage and </a:t>
                </a:r>
                <a:r>
                  <a:rPr lang="en-US" sz="1200" dirty="0" err="1">
                    <a:latin typeface="Cambria" panose="02040503050406030204" pitchFamily="18" charset="0"/>
                    <a:ea typeface="Cambria" panose="02040503050406030204" pitchFamily="18" charset="0"/>
                  </a:rPr>
                  <a:t>Vd</a:t>
                </a:r>
                <a:r>
                  <a:rPr lang="en-US" sz="1200" dirty="0">
                    <a:latin typeface="Cambria" panose="02040503050406030204" pitchFamily="18" charset="0"/>
                    <a:ea typeface="Cambria" panose="02040503050406030204" pitchFamily="18" charset="0"/>
                  </a:rPr>
                  <a:t> the “difference-mode” or “differential” voltage. The common-mode voltage is a result of the biasing arrangement used within the sensor</a:t>
                </a:r>
              </a:p>
              <a:p>
                <a:pPr marL="342900" indent="-342900">
                  <a:lnSpc>
                    <a:spcPct val="104000"/>
                  </a:lnSpc>
                  <a:buFont typeface="Arial" panose="020B0604020202020204" pitchFamily="34" charset="0"/>
                  <a:buChar char="•"/>
                </a:pPr>
                <a:r>
                  <a:rPr lang="en-US" sz="1200" b="0" i="0" dirty="0">
                    <a:effectLst/>
                    <a:latin typeface="Cambria" panose="02040503050406030204" pitchFamily="18" charset="0"/>
                    <a:ea typeface="Cambria" panose="02040503050406030204" pitchFamily="18" charset="0"/>
                  </a:rPr>
                  <a:t>We don’t require common mode voltage, so we use differential amplifier circuit as pre-amp to amplify differential mode voltage which is the quantity of actual interest. </a:t>
                </a:r>
              </a:p>
              <a:p>
                <a:pPr marL="342900" indent="-342900">
                  <a:lnSpc>
                    <a:spcPct val="104000"/>
                  </a:lnSpc>
                  <a:buFont typeface="Arial" panose="020B0604020202020204" pitchFamily="34" charset="0"/>
                  <a:buChar char="•"/>
                </a:pPr>
                <a:r>
                  <a:rPr lang="en-US" sz="1200" dirty="0">
                    <a:latin typeface="Cambria" panose="02040503050406030204" pitchFamily="18" charset="0"/>
                    <a:ea typeface="Cambria" panose="02040503050406030204" pitchFamily="18" charset="0"/>
                  </a:rPr>
                  <a:t>The output of differential amplifier is given by:</a:t>
                </a:r>
              </a:p>
              <a:p>
                <a:pPr>
                  <a:lnSpc>
                    <a:spcPct val="104000"/>
                  </a:lnSpc>
                </a:pPr>
                <a14:m>
                  <m:oMathPara xmlns:m="http://schemas.openxmlformats.org/officeDocument/2006/math">
                    <m:oMathParaPr>
                      <m:jc m:val="centerGroup"/>
                    </m:oMathParaPr>
                    <m:oMath xmlns:m="http://schemas.openxmlformats.org/officeDocument/2006/math">
                      <m:sSub>
                        <m:sSubPr>
                          <m:ctrlPr>
                            <a:rPr lang="en-IN" sz="1200" b="0" i="1" smtClean="0">
                              <a:latin typeface="Cambria Math" panose="02040503050406030204" pitchFamily="18" charset="0"/>
                              <a:ea typeface="Cambria" panose="02040503050406030204" pitchFamily="18" charset="0"/>
                            </a:rPr>
                          </m:ctrlPr>
                        </m:sSubPr>
                        <m:e>
                          <m:r>
                            <a:rPr lang="en-IN" sz="1200" b="0" i="1" smtClean="0">
                              <a:latin typeface="Cambria Math" panose="02040503050406030204" pitchFamily="18" charset="0"/>
                              <a:ea typeface="Cambria" panose="02040503050406030204" pitchFamily="18" charset="0"/>
                            </a:rPr>
                            <m:t>𝑉</m:t>
                          </m:r>
                        </m:e>
                        <m:sub>
                          <m:r>
                            <a:rPr lang="en-IN" sz="1200" b="0" i="1" smtClean="0">
                              <a:latin typeface="Cambria Math" panose="02040503050406030204" pitchFamily="18" charset="0"/>
                              <a:ea typeface="Cambria" panose="02040503050406030204" pitchFamily="18" charset="0"/>
                            </a:rPr>
                            <m:t>𝑜𝑢𝑡</m:t>
                          </m:r>
                          <m:r>
                            <a:rPr lang="en-IN" sz="1200" b="0" i="1" smtClean="0">
                              <a:latin typeface="Cambria Math" panose="02040503050406030204" pitchFamily="18" charset="0"/>
                              <a:ea typeface="Cambria" panose="02040503050406030204" pitchFamily="18" charset="0"/>
                            </a:rPr>
                            <m:t> </m:t>
                          </m:r>
                        </m:sub>
                      </m:sSub>
                      <m:r>
                        <a:rPr lang="en-IN" sz="1200" b="0" i="1" smtClean="0">
                          <a:latin typeface="Cambria Math" panose="02040503050406030204" pitchFamily="18" charset="0"/>
                          <a:ea typeface="Cambria" panose="02040503050406030204" pitchFamily="18" charset="0"/>
                        </a:rPr>
                        <m:t>= </m:t>
                      </m:r>
                      <m:sSub>
                        <m:sSubPr>
                          <m:ctrlPr>
                            <a:rPr lang="en-IN" sz="1200" b="0" i="1" smtClean="0">
                              <a:latin typeface="Cambria Math" panose="02040503050406030204" pitchFamily="18" charset="0"/>
                              <a:ea typeface="Cambria" panose="02040503050406030204" pitchFamily="18" charset="0"/>
                            </a:rPr>
                          </m:ctrlPr>
                        </m:sSubPr>
                        <m:e>
                          <m:r>
                            <a:rPr lang="en-IN" sz="1200" b="0" i="1" smtClean="0">
                              <a:latin typeface="Cambria Math" panose="02040503050406030204" pitchFamily="18" charset="0"/>
                              <a:ea typeface="Cambria" panose="02040503050406030204" pitchFamily="18" charset="0"/>
                            </a:rPr>
                            <m:t>𝐴</m:t>
                          </m:r>
                        </m:e>
                        <m:sub>
                          <m:r>
                            <a:rPr lang="en-IN" sz="1200" b="0" i="1" smtClean="0">
                              <a:latin typeface="Cambria Math" panose="02040503050406030204" pitchFamily="18" charset="0"/>
                              <a:ea typeface="Cambria" panose="02040503050406030204" pitchFamily="18" charset="0"/>
                            </a:rPr>
                            <m:t>𝑑</m:t>
                          </m:r>
                        </m:sub>
                      </m:sSub>
                      <m:sSub>
                        <m:sSubPr>
                          <m:ctrlPr>
                            <a:rPr lang="en-IN" sz="1200" b="0" i="1" smtClean="0">
                              <a:latin typeface="Cambria Math" panose="02040503050406030204" pitchFamily="18" charset="0"/>
                              <a:ea typeface="Cambria" panose="02040503050406030204" pitchFamily="18" charset="0"/>
                            </a:rPr>
                          </m:ctrlPr>
                        </m:sSubPr>
                        <m:e>
                          <m:r>
                            <a:rPr lang="en-IN" sz="1200" b="0" i="1" smtClean="0">
                              <a:latin typeface="Cambria Math" panose="02040503050406030204" pitchFamily="18" charset="0"/>
                              <a:ea typeface="Cambria" panose="02040503050406030204" pitchFamily="18" charset="0"/>
                            </a:rPr>
                            <m:t>𝑉</m:t>
                          </m:r>
                        </m:e>
                        <m:sub>
                          <m:r>
                            <a:rPr lang="en-IN" sz="1200" b="0" i="1" smtClean="0">
                              <a:latin typeface="Cambria Math" panose="02040503050406030204" pitchFamily="18" charset="0"/>
                              <a:ea typeface="Cambria" panose="02040503050406030204" pitchFamily="18" charset="0"/>
                            </a:rPr>
                            <m:t>𝑖𝑑</m:t>
                          </m:r>
                        </m:sub>
                      </m:sSub>
                      <m:r>
                        <a:rPr lang="en-IN" sz="1200" b="0" i="1" smtClean="0">
                          <a:latin typeface="Cambria Math" panose="02040503050406030204" pitchFamily="18" charset="0"/>
                          <a:ea typeface="Cambria" panose="02040503050406030204" pitchFamily="18" charset="0"/>
                        </a:rPr>
                        <m:t>+ </m:t>
                      </m:r>
                      <m:sSub>
                        <m:sSubPr>
                          <m:ctrlPr>
                            <a:rPr lang="en-IN" sz="1200" b="0" i="1" smtClean="0">
                              <a:latin typeface="Cambria Math" panose="02040503050406030204" pitchFamily="18" charset="0"/>
                              <a:ea typeface="Cambria" panose="02040503050406030204" pitchFamily="18" charset="0"/>
                            </a:rPr>
                          </m:ctrlPr>
                        </m:sSubPr>
                        <m:e>
                          <m:r>
                            <a:rPr lang="en-IN" sz="1200" b="0" i="1" smtClean="0">
                              <a:latin typeface="Cambria Math" panose="02040503050406030204" pitchFamily="18" charset="0"/>
                              <a:ea typeface="Cambria" panose="02040503050406030204" pitchFamily="18" charset="0"/>
                            </a:rPr>
                            <m:t>𝐴</m:t>
                          </m:r>
                        </m:e>
                        <m:sub>
                          <m:r>
                            <a:rPr lang="en-IN" sz="1200" b="0" i="1" smtClean="0">
                              <a:latin typeface="Cambria Math" panose="02040503050406030204" pitchFamily="18" charset="0"/>
                              <a:ea typeface="Cambria" panose="02040503050406030204" pitchFamily="18" charset="0"/>
                            </a:rPr>
                            <m:t>𝐶</m:t>
                          </m:r>
                        </m:sub>
                      </m:sSub>
                      <m:sSub>
                        <m:sSubPr>
                          <m:ctrlPr>
                            <a:rPr lang="en-IN" sz="1200" b="0" i="1" smtClean="0">
                              <a:latin typeface="Cambria Math" panose="02040503050406030204" pitchFamily="18" charset="0"/>
                              <a:ea typeface="Cambria" panose="02040503050406030204" pitchFamily="18" charset="0"/>
                            </a:rPr>
                          </m:ctrlPr>
                        </m:sSubPr>
                        <m:e>
                          <m:r>
                            <a:rPr lang="en-IN" sz="1200" b="0" i="1" smtClean="0">
                              <a:latin typeface="Cambria Math" panose="02040503050406030204" pitchFamily="18" charset="0"/>
                              <a:ea typeface="Cambria" panose="02040503050406030204" pitchFamily="18" charset="0"/>
                            </a:rPr>
                            <m:t>𝑉</m:t>
                          </m:r>
                        </m:e>
                        <m:sub>
                          <m:r>
                            <a:rPr lang="en-IN" sz="1200" b="0" i="1" smtClean="0">
                              <a:latin typeface="Cambria Math" panose="02040503050406030204" pitchFamily="18" charset="0"/>
                              <a:ea typeface="Cambria" panose="02040503050406030204" pitchFamily="18" charset="0"/>
                            </a:rPr>
                            <m:t>𝑖𝑐</m:t>
                          </m:r>
                        </m:sub>
                      </m:sSub>
                    </m:oMath>
                  </m:oMathPara>
                </a14:m>
                <a:endParaRPr lang="en-US" sz="1200" dirty="0">
                  <a:latin typeface="Cambria" panose="02040503050406030204" pitchFamily="18" charset="0"/>
                  <a:ea typeface="Cambria" panose="02040503050406030204" pitchFamily="18" charset="0"/>
                </a:endParaRPr>
              </a:p>
              <a:p>
                <a:pPr marL="342900" indent="-342900">
                  <a:lnSpc>
                    <a:spcPct val="104000"/>
                  </a:lnSpc>
                  <a:buFont typeface="Arial" panose="020B0604020202020204" pitchFamily="34" charset="0"/>
                  <a:buChar char="•"/>
                </a:pPr>
                <a:r>
                  <a:rPr lang="en-US" sz="1200" dirty="0">
                    <a:latin typeface="Cambria" panose="02040503050406030204" pitchFamily="18" charset="0"/>
                    <a:ea typeface="Cambria" panose="02040503050406030204" pitchFamily="18" charset="0"/>
                  </a:rPr>
                  <a:t>where Ad is the differential gain, and Ac is the common-mode gain. A good differential amplifier should reject Vic entirely, i.e., it should have Ac = 0. In reality, Ac for a differential amplifier is small but finite, and a figure of merit called the “Common-Mode Rejection Ratio” (CMRR) is used to indicate the effectiveness of the amplifier in rejecting common-mode inputs. The CMRR is defined as </a:t>
                </a:r>
              </a:p>
              <a:p>
                <a:pPr algn="ctr">
                  <a:lnSpc>
                    <a:spcPct val="104000"/>
                  </a:lnSpc>
                </a:pPr>
                <a14:m>
                  <m:oMath xmlns:m="http://schemas.openxmlformats.org/officeDocument/2006/math">
                    <m:r>
                      <a:rPr lang="en-IN" sz="1200" b="0" i="1" smtClean="0">
                        <a:latin typeface="Cambria Math" panose="02040503050406030204" pitchFamily="18" charset="0"/>
                      </a:rPr>
                      <m:t>𝐶𝑀𝑅𝑅</m:t>
                    </m:r>
                    <m:r>
                      <a:rPr lang="en-IN" sz="1200" b="0" i="1" smtClean="0">
                        <a:latin typeface="Cambria Math" panose="02040503050406030204" pitchFamily="18" charset="0"/>
                      </a:rPr>
                      <m:t>= </m:t>
                    </m:r>
                    <m:d>
                      <m:dPr>
                        <m:begChr m:val="|"/>
                        <m:endChr m:val="|"/>
                        <m:ctrlPr>
                          <a:rPr lang="en-IN" sz="1200" b="0" i="1" smtClean="0">
                            <a:latin typeface="Cambria Math" panose="02040503050406030204" pitchFamily="18" charset="0"/>
                          </a:rPr>
                        </m:ctrlPr>
                      </m:dPr>
                      <m:e>
                        <m:f>
                          <m:fPr>
                            <m:ctrlPr>
                              <a:rPr lang="en-IN" sz="1200" b="0" i="1" smtClean="0">
                                <a:latin typeface="Cambria Math" panose="02040503050406030204" pitchFamily="18" charset="0"/>
                              </a:rPr>
                            </m:ctrlPr>
                          </m:fPr>
                          <m:num>
                            <m:sSub>
                              <m:sSubPr>
                                <m:ctrlPr>
                                  <a:rPr lang="en-IN" sz="1200" b="0" i="1" smtClean="0">
                                    <a:latin typeface="Cambria Math" panose="02040503050406030204" pitchFamily="18" charset="0"/>
                                  </a:rPr>
                                </m:ctrlPr>
                              </m:sSubPr>
                              <m:e>
                                <m:r>
                                  <a:rPr lang="en-IN" sz="1200" b="0" i="1" smtClean="0">
                                    <a:latin typeface="Cambria Math" panose="02040503050406030204" pitchFamily="18" charset="0"/>
                                  </a:rPr>
                                  <m:t>𝐴</m:t>
                                </m:r>
                              </m:e>
                              <m:sub>
                                <m:r>
                                  <a:rPr lang="en-IN" sz="1200" b="0" i="1" smtClean="0">
                                    <a:latin typeface="Cambria Math" panose="02040503050406030204" pitchFamily="18" charset="0"/>
                                  </a:rPr>
                                  <m:t>𝑑</m:t>
                                </m:r>
                              </m:sub>
                            </m:sSub>
                          </m:num>
                          <m:den>
                            <m:sSub>
                              <m:sSubPr>
                                <m:ctrlPr>
                                  <a:rPr lang="en-IN" sz="1200" b="0" i="1" smtClean="0">
                                    <a:latin typeface="Cambria Math" panose="02040503050406030204" pitchFamily="18" charset="0"/>
                                  </a:rPr>
                                </m:ctrlPr>
                              </m:sSubPr>
                              <m:e>
                                <m:r>
                                  <a:rPr lang="en-IN" sz="1200" b="0" i="1" smtClean="0">
                                    <a:latin typeface="Cambria Math" panose="02040503050406030204" pitchFamily="18" charset="0"/>
                                  </a:rPr>
                                  <m:t>𝐴</m:t>
                                </m:r>
                              </m:e>
                              <m:sub>
                                <m:r>
                                  <a:rPr lang="en-IN" sz="1200" b="0" i="1" smtClean="0">
                                    <a:latin typeface="Cambria Math" panose="02040503050406030204" pitchFamily="18" charset="0"/>
                                  </a:rPr>
                                  <m:t>𝑐</m:t>
                                </m:r>
                              </m:sub>
                            </m:sSub>
                          </m:den>
                        </m:f>
                      </m:e>
                    </m:d>
                  </m:oMath>
                </a14:m>
                <a:r>
                  <a:rPr lang="en-US" sz="1200" dirty="0">
                    <a:latin typeface="Cambria" panose="02040503050406030204" pitchFamily="18" charset="0"/>
                    <a:ea typeface="Cambria" panose="02040503050406030204" pitchFamily="18" charset="0"/>
                  </a:rPr>
                  <a:t>.</a:t>
                </a:r>
              </a:p>
            </p:txBody>
          </p:sp>
        </mc:Choice>
        <mc:Fallback xmlns="">
          <p:sp>
            <p:nvSpPr>
              <p:cNvPr id="3" name="Content Placeholder 2">
                <a:extLst>
                  <a:ext uri="{FF2B5EF4-FFF2-40B4-BE49-F238E27FC236}">
                    <a16:creationId xmlns:a16="http://schemas.microsoft.com/office/drawing/2014/main" id="{81D6B807-31B6-0B55-4AEC-AF863D20F09F}"/>
                  </a:ext>
                </a:extLst>
              </p:cNvPr>
              <p:cNvSpPr>
                <a:spLocks noGrp="1" noRot="1" noChangeAspect="1" noMove="1" noResize="1" noEditPoints="1" noAdjustHandles="1" noChangeArrowheads="1" noChangeShapeType="1" noTextEdit="1"/>
              </p:cNvSpPr>
              <p:nvPr>
                <p:ph idx="1"/>
              </p:nvPr>
            </p:nvSpPr>
            <p:spPr>
              <a:xfrm>
                <a:off x="5360342" y="1114691"/>
                <a:ext cx="5974408" cy="5145901"/>
              </a:xfrm>
              <a:blipFill>
                <a:blip r:embed="rId3"/>
                <a:stretch>
                  <a:fillRect r="-306" b="-948"/>
                </a:stretch>
              </a:blipFill>
            </p:spPr>
            <p:txBody>
              <a:bodyPr/>
              <a:lstStyle/>
              <a:p>
                <a:r>
                  <a:rPr lang="en-IN">
                    <a:noFill/>
                  </a:rPr>
                  <a:t> </a:t>
                </a:r>
              </a:p>
            </p:txBody>
          </p:sp>
        </mc:Fallback>
      </mc:AlternateContent>
      <p:sp>
        <p:nvSpPr>
          <p:cNvPr id="22" name="Freeform: Shape 21">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25" name="Freeform: Shape 24">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pitchFamily="18" charset="0"/>
                <a:ea typeface="Cambria" panose="02040503050406030204" pitchFamily="18" charset="0"/>
              </a:endParaRPr>
            </a:p>
          </p:txBody>
        </p:sp>
        <p:sp>
          <p:nvSpPr>
            <p:cNvPr id="26" name="Freeform: Shape 25">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pitchFamily="18" charset="0"/>
                <a:ea typeface="Cambria" panose="02040503050406030204" pitchFamily="18" charset="0"/>
              </a:endParaRPr>
            </a:p>
          </p:txBody>
        </p:sp>
        <p:sp>
          <p:nvSpPr>
            <p:cNvPr id="27" name="Freeform: Shape 26">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pitchFamily="18" charset="0"/>
                <a:ea typeface="Cambria" panose="02040503050406030204" pitchFamily="18" charset="0"/>
              </a:endParaRPr>
            </a:p>
          </p:txBody>
        </p:sp>
        <p:sp>
          <p:nvSpPr>
            <p:cNvPr id="28"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latin typeface="Cambria" panose="02040503050406030204" pitchFamily="18" charset="0"/>
                <a:ea typeface="Cambria" panose="02040503050406030204" pitchFamily="18" charset="0"/>
              </a:endParaRPr>
            </a:p>
          </p:txBody>
        </p:sp>
        <p:sp>
          <p:nvSpPr>
            <p:cNvPr id="29"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latin typeface="Cambria" panose="02040503050406030204" pitchFamily="18" charset="0"/>
                <a:ea typeface="Cambria" panose="02040503050406030204" pitchFamily="18" charset="0"/>
              </a:endParaRPr>
            </a:p>
          </p:txBody>
        </p:sp>
        <p:sp>
          <p:nvSpPr>
            <p:cNvPr id="30"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latin typeface="Cambria" panose="02040503050406030204" pitchFamily="18" charset="0"/>
                <a:ea typeface="Cambria" panose="02040503050406030204" pitchFamily="18" charset="0"/>
              </a:endParaRPr>
            </a:p>
          </p:txBody>
        </p:sp>
        <p:sp>
          <p:nvSpPr>
            <p:cNvPr id="31" name="Freeform: Shape 30">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pic>
        <p:nvPicPr>
          <p:cNvPr id="8" name="Picture 7">
            <a:extLst>
              <a:ext uri="{FF2B5EF4-FFF2-40B4-BE49-F238E27FC236}">
                <a16:creationId xmlns:a16="http://schemas.microsoft.com/office/drawing/2014/main" id="{CB7AE74E-0949-DE94-F4E0-4C2CA678EED5}"/>
              </a:ext>
            </a:extLst>
          </p:cNvPr>
          <p:cNvPicPr>
            <a:picLocks noChangeAspect="1"/>
          </p:cNvPicPr>
          <p:nvPr/>
        </p:nvPicPr>
        <p:blipFill>
          <a:blip r:embed="rId4"/>
          <a:stretch>
            <a:fillRect/>
          </a:stretch>
        </p:blipFill>
        <p:spPr>
          <a:xfrm>
            <a:off x="1513704" y="3609703"/>
            <a:ext cx="2080440" cy="2522439"/>
          </a:xfrm>
          <a:prstGeom prst="rect">
            <a:avLst/>
          </a:prstGeom>
        </p:spPr>
      </p:pic>
      <p:sp>
        <p:nvSpPr>
          <p:cNvPr id="9" name="TextBox 8">
            <a:extLst>
              <a:ext uri="{FF2B5EF4-FFF2-40B4-BE49-F238E27FC236}">
                <a16:creationId xmlns:a16="http://schemas.microsoft.com/office/drawing/2014/main" id="{83B6EEE9-836F-6755-929F-F9AB07E23D79}"/>
              </a:ext>
            </a:extLst>
          </p:cNvPr>
          <p:cNvSpPr txBox="1"/>
          <p:nvPr/>
        </p:nvSpPr>
        <p:spPr>
          <a:xfrm>
            <a:off x="69068" y="3186235"/>
            <a:ext cx="5774338" cy="338554"/>
          </a:xfrm>
          <a:prstGeom prst="rect">
            <a:avLst/>
          </a:prstGeom>
          <a:noFill/>
        </p:spPr>
        <p:txBody>
          <a:bodyPr wrap="none" rtlCol="0">
            <a:spAutoFit/>
          </a:bodyPr>
          <a:lstStyle/>
          <a:p>
            <a:r>
              <a:rPr lang="en-IN" sz="1600" dirty="0">
                <a:latin typeface="Cambria" panose="02040503050406030204" pitchFamily="18" charset="0"/>
                <a:ea typeface="Cambria" panose="02040503050406030204" pitchFamily="18" charset="0"/>
              </a:rPr>
              <a:t>Fig.</a:t>
            </a:r>
            <a:r>
              <a:rPr lang="en-US" sz="1600" dirty="0">
                <a:latin typeface="Cambria" panose="02040503050406030204" pitchFamily="18" charset="0"/>
                <a:ea typeface="Cambria" panose="02040503050406030204" pitchFamily="18" charset="0"/>
              </a:rPr>
              <a:t> Example of common-mode and difference-mode voltages.</a:t>
            </a:r>
            <a:r>
              <a:rPr lang="en-IN" sz="1600" dirty="0">
                <a:latin typeface="Cambria" panose="02040503050406030204" pitchFamily="18" charset="0"/>
                <a:ea typeface="Cambria" panose="02040503050406030204" pitchFamily="18" charset="0"/>
              </a:rPr>
              <a:t> </a:t>
            </a:r>
          </a:p>
        </p:txBody>
      </p:sp>
      <p:sp>
        <p:nvSpPr>
          <p:cNvPr id="13" name="TextBox 12">
            <a:extLst>
              <a:ext uri="{FF2B5EF4-FFF2-40B4-BE49-F238E27FC236}">
                <a16:creationId xmlns:a16="http://schemas.microsoft.com/office/drawing/2014/main" id="{D58F6F1F-003F-CEA0-6477-65F7CF1842F5}"/>
              </a:ext>
            </a:extLst>
          </p:cNvPr>
          <p:cNvSpPr txBox="1"/>
          <p:nvPr/>
        </p:nvSpPr>
        <p:spPr>
          <a:xfrm>
            <a:off x="-4670" y="6132532"/>
            <a:ext cx="5848076" cy="369332"/>
          </a:xfrm>
          <a:prstGeom prst="rect">
            <a:avLst/>
          </a:prstGeom>
          <a:noFill/>
        </p:spPr>
        <p:txBody>
          <a:bodyPr wrap="none" rtlCol="0">
            <a:spAutoFit/>
          </a:bodyPr>
          <a:lstStyle/>
          <a:p>
            <a:r>
              <a:rPr lang="en-IN" dirty="0">
                <a:latin typeface="Cambria" panose="02040503050406030204" pitchFamily="18" charset="0"/>
                <a:ea typeface="Cambria" panose="02040503050406030204" pitchFamily="18" charset="0"/>
              </a:rPr>
              <a:t>Fig. Practical implementation of BJT differential amplifier.</a:t>
            </a:r>
          </a:p>
        </p:txBody>
      </p:sp>
    </p:spTree>
    <p:extLst>
      <p:ext uri="{BB962C8B-B14F-4D97-AF65-F5344CB8AC3E}">
        <p14:creationId xmlns:p14="http://schemas.microsoft.com/office/powerpoint/2010/main" val="60546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68AD77F-4127-D637-358A-D63B6050D74B}"/>
              </a:ext>
            </a:extLst>
          </p:cNvPr>
          <p:cNvSpPr>
            <a:spLocks noGrp="1"/>
          </p:cNvSpPr>
          <p:nvPr>
            <p:ph type="title"/>
          </p:nvPr>
        </p:nvSpPr>
        <p:spPr>
          <a:xfrm>
            <a:off x="525718" y="775403"/>
            <a:ext cx="5512288" cy="1835608"/>
          </a:xfrm>
        </p:spPr>
        <p:txBody>
          <a:bodyPr anchor="t">
            <a:normAutofit/>
          </a:bodyPr>
          <a:lstStyle/>
          <a:p>
            <a:r>
              <a:rPr lang="en-IN" dirty="0"/>
              <a:t>Pre-Amp circuit</a:t>
            </a:r>
          </a:p>
        </p:txBody>
      </p:sp>
      <p:grpSp>
        <p:nvGrpSpPr>
          <p:cNvPr id="12"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3EBC47-DB31-7FF7-01EA-985C6AB88C39}"/>
                  </a:ext>
                </a:extLst>
              </p:cNvPr>
              <p:cNvSpPr>
                <a:spLocks noGrp="1"/>
              </p:cNvSpPr>
              <p:nvPr>
                <p:ph idx="1"/>
              </p:nvPr>
            </p:nvSpPr>
            <p:spPr>
              <a:xfrm>
                <a:off x="5501807" y="1114691"/>
                <a:ext cx="5975792" cy="5144455"/>
              </a:xfrm>
            </p:spPr>
            <p:txBody>
              <a:bodyPr>
                <a:normAutofit fontScale="92500" lnSpcReduction="10000"/>
              </a:bodyPr>
              <a:lstStyle/>
              <a:p>
                <a:pPr marL="342900" indent="-342900">
                  <a:buFont typeface="Arial" panose="020B0604020202020204" pitchFamily="34" charset="0"/>
                  <a:buChar char="•"/>
                </a:pPr>
                <a:r>
                  <a:rPr lang="en-US" sz="1700" b="0" i="0" dirty="0">
                    <a:effectLst/>
                    <a:latin typeface="Cambria" panose="02040503050406030204" pitchFamily="18" charset="0"/>
                    <a:ea typeface="Cambria" panose="02040503050406030204" pitchFamily="18" charset="0"/>
                  </a:rPr>
                  <a:t>A differential amplifier is designed to give the difference between two input signals. </a:t>
                </a:r>
                <a:r>
                  <a:rPr lang="en-IN" sz="1700" dirty="0">
                    <a:latin typeface="Cambria" panose="02040503050406030204" pitchFamily="18" charset="0"/>
                    <a:ea typeface="Cambria" panose="02040503050406030204" pitchFamily="18" charset="0"/>
                  </a:rPr>
                  <a:t>We have used differential amplifier with active load because </a:t>
                </a:r>
                <a:r>
                  <a:rPr lang="en-US" sz="1700" dirty="0">
                    <a:latin typeface="Cambria" panose="02040503050406030204" pitchFamily="18" charset="0"/>
                    <a:ea typeface="Cambria" panose="02040503050406030204" pitchFamily="18" charset="0"/>
                  </a:rPr>
                  <a:t>Higher load resistance, higher output gain. </a:t>
                </a:r>
              </a:p>
              <a:p>
                <a:pPr marL="342900" indent="-342900">
                  <a:buFont typeface="Arial" panose="020B0604020202020204" pitchFamily="34" charset="0"/>
                  <a:buChar char="•"/>
                </a:pPr>
                <a:r>
                  <a:rPr lang="en-US" sz="1700" dirty="0">
                    <a:latin typeface="Cambria" panose="02040503050406030204" pitchFamily="18" charset="0"/>
                    <a:ea typeface="Cambria" panose="02040503050406030204" pitchFamily="18" charset="0"/>
                  </a:rPr>
                  <a:t>Q3 and Q4 are connected in a current mirror configuration. ·If no input signal is applied, that is, both bases are grounded. I(through diff amp) is split into equal between Q1 and Q2.</a:t>
                </a:r>
              </a:p>
              <a:p>
                <a:pPr marL="342900" indent="-342900">
                  <a:buFont typeface="Arial" panose="020B0604020202020204" pitchFamily="34" charset="0"/>
                  <a:buChar char="•"/>
                </a:pPr>
                <a:r>
                  <a:rPr lang="en-US" sz="1700" dirty="0">
                    <a:latin typeface="Cambria" panose="02040503050406030204" pitchFamily="18" charset="0"/>
                    <a:ea typeface="Cambria" panose="02040503050406030204" pitchFamily="18" charset="0"/>
                  </a:rPr>
                  <a:t>By increasing REE(Fig), the CMRR can be improved; however, this will reduce the bias current I0 and therefore the differential gain, so to solve this we use current source to bias, which makes I</a:t>
                </a:r>
                <a:r>
                  <a:rPr lang="en-US" sz="1700" baseline="-25000" dirty="0">
                    <a:latin typeface="Cambria" panose="02040503050406030204" pitchFamily="18" charset="0"/>
                    <a:ea typeface="Cambria" panose="02040503050406030204" pitchFamily="18" charset="0"/>
                  </a:rPr>
                  <a:t>o</a:t>
                </a:r>
                <a:r>
                  <a:rPr lang="en-US" sz="1700" dirty="0">
                    <a:latin typeface="Cambria" panose="02040503050406030204" pitchFamily="18" charset="0"/>
                    <a:ea typeface="Cambria" panose="02040503050406030204" pitchFamily="18" charset="0"/>
                  </a:rPr>
                  <a:t> independent of the voltage at Node---.</a:t>
                </a:r>
              </a:p>
              <a:p>
                <a:pPr marL="342900" indent="-342900">
                  <a:buFont typeface="Arial" panose="020B0604020202020204" pitchFamily="34" charset="0"/>
                  <a:buChar char="•"/>
                </a:pPr>
                <a14:m>
                  <m:oMath xmlns:m="http://schemas.openxmlformats.org/officeDocument/2006/math">
                    <m:sSub>
                      <m:sSubPr>
                        <m:ctrlPr>
                          <a:rPr lang="en-US" sz="1700" i="1" smtClean="0">
                            <a:latin typeface="Cambria Math" panose="02040503050406030204" pitchFamily="18" charset="0"/>
                            <a:ea typeface="Cambria" panose="02040503050406030204" pitchFamily="18" charset="0"/>
                          </a:rPr>
                        </m:ctrlPr>
                      </m:sSubPr>
                      <m:e>
                        <m:r>
                          <a:rPr lang="en-IN" sz="1700" b="0" i="1" smtClean="0">
                            <a:latin typeface="Cambria Math" panose="02040503050406030204" pitchFamily="18" charset="0"/>
                            <a:ea typeface="Cambria" panose="02040503050406030204" pitchFamily="18" charset="0"/>
                          </a:rPr>
                          <m:t>𝐴</m:t>
                        </m:r>
                      </m:e>
                      <m:sub>
                        <m:r>
                          <a:rPr lang="en-IN" sz="1700" b="0" i="1" smtClean="0">
                            <a:latin typeface="Cambria Math" panose="02040503050406030204" pitchFamily="18" charset="0"/>
                            <a:ea typeface="Cambria" panose="02040503050406030204" pitchFamily="18" charset="0"/>
                          </a:rPr>
                          <m:t>𝑑</m:t>
                        </m:r>
                      </m:sub>
                    </m:sSub>
                    <m:r>
                      <a:rPr lang="en-IN" sz="1700" b="0" i="1" smtClean="0">
                        <a:latin typeface="Cambria Math" panose="02040503050406030204" pitchFamily="18" charset="0"/>
                        <a:ea typeface="Cambria" panose="02040503050406030204" pitchFamily="18" charset="0"/>
                      </a:rPr>
                      <m:t>=31.8 </m:t>
                    </m:r>
                    <m:r>
                      <a:rPr lang="en-IN" sz="1700" b="0" i="1" smtClean="0">
                        <a:latin typeface="Cambria Math" panose="02040503050406030204" pitchFamily="18" charset="0"/>
                        <a:ea typeface="Cambria" panose="02040503050406030204" pitchFamily="18" charset="0"/>
                      </a:rPr>
                      <m:t>𝑑𝐵</m:t>
                    </m:r>
                  </m:oMath>
                </a14:m>
                <a:r>
                  <a:rPr lang="en-US" sz="17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14:m>
                  <m:oMath xmlns:m="http://schemas.openxmlformats.org/officeDocument/2006/math">
                    <m:sSub>
                      <m:sSubPr>
                        <m:ctrlPr>
                          <a:rPr lang="en-US" sz="1700" i="1" dirty="0" smtClean="0">
                            <a:latin typeface="Cambria Math" panose="02040503050406030204" pitchFamily="18" charset="0"/>
                            <a:ea typeface="Cambria" panose="02040503050406030204" pitchFamily="18" charset="0"/>
                          </a:rPr>
                        </m:ctrlPr>
                      </m:sSubPr>
                      <m:e>
                        <m:r>
                          <a:rPr lang="en-IN" sz="1700" b="0" i="1" dirty="0" smtClean="0">
                            <a:latin typeface="Cambria Math" panose="02040503050406030204" pitchFamily="18" charset="0"/>
                            <a:ea typeface="Cambria" panose="02040503050406030204" pitchFamily="18" charset="0"/>
                          </a:rPr>
                          <m:t>𝐴</m:t>
                        </m:r>
                      </m:e>
                      <m:sub>
                        <m:r>
                          <a:rPr lang="en-IN" sz="1700" b="0" i="1" dirty="0" smtClean="0">
                            <a:latin typeface="Cambria Math" panose="02040503050406030204" pitchFamily="18" charset="0"/>
                            <a:ea typeface="Cambria" panose="02040503050406030204" pitchFamily="18" charset="0"/>
                          </a:rPr>
                          <m:t>𝑐</m:t>
                        </m:r>
                      </m:sub>
                    </m:sSub>
                    <m:r>
                      <a:rPr lang="en-IN" sz="1700" b="0" i="1" dirty="0" smtClean="0">
                        <a:latin typeface="Cambria Math" panose="02040503050406030204" pitchFamily="18" charset="0"/>
                        <a:ea typeface="Cambria" panose="02040503050406030204" pitchFamily="18" charset="0"/>
                      </a:rPr>
                      <m:t>=−80 </m:t>
                    </m:r>
                    <m:r>
                      <a:rPr lang="en-IN" sz="1700" b="0" i="1" dirty="0" smtClean="0">
                        <a:latin typeface="Cambria Math" panose="02040503050406030204" pitchFamily="18" charset="0"/>
                        <a:ea typeface="Cambria" panose="02040503050406030204" pitchFamily="18" charset="0"/>
                      </a:rPr>
                      <m:t>𝑑𝐵</m:t>
                    </m:r>
                  </m:oMath>
                </a14:m>
                <a:r>
                  <a:rPr lang="en-US" sz="1700" dirty="0">
                    <a:latin typeface="Cambria" panose="02040503050406030204" pitchFamily="18" charset="0"/>
                    <a:ea typeface="Cambria" panose="02040503050406030204" pitchFamily="18" charset="0"/>
                  </a:rPr>
                  <a:t>,</a:t>
                </a:r>
              </a:p>
              <a:p>
                <a:pPr marL="342900" indent="-342900">
                  <a:buFont typeface="Arial" panose="020B0604020202020204" pitchFamily="34" charset="0"/>
                  <a:buChar char="•"/>
                </a:pPr>
                <a14:m>
                  <m:oMath xmlns:m="http://schemas.openxmlformats.org/officeDocument/2006/math">
                    <m:r>
                      <a:rPr lang="en-IN" sz="1700" b="0" i="1" smtClean="0">
                        <a:latin typeface="Cambria Math" panose="02040503050406030204" pitchFamily="18" charset="0"/>
                        <a:ea typeface="Cambria" panose="02040503050406030204" pitchFamily="18" charset="0"/>
                      </a:rPr>
                      <m:t>∴</m:t>
                    </m:r>
                    <m:r>
                      <a:rPr lang="en-IN" sz="1700" b="0" i="1" smtClean="0">
                        <a:latin typeface="Cambria Math" panose="02040503050406030204" pitchFamily="18" charset="0"/>
                        <a:ea typeface="Cambria" panose="02040503050406030204" pitchFamily="18" charset="0"/>
                      </a:rPr>
                      <m:t>𝐶𝑀𝑅𝑅</m:t>
                    </m:r>
                    <m:r>
                      <a:rPr lang="en-IN" sz="1700" b="0" i="1" smtClean="0">
                        <a:latin typeface="Cambria Math" panose="02040503050406030204" pitchFamily="18" charset="0"/>
                        <a:ea typeface="Cambria" panose="02040503050406030204" pitchFamily="18" charset="0"/>
                      </a:rPr>
                      <m:t>=111.8</m:t>
                    </m:r>
                  </m:oMath>
                </a14:m>
                <a:endParaRPr lang="en-IN" sz="1700" b="0" dirty="0">
                  <a:latin typeface="Cambria" panose="02040503050406030204" pitchFamily="18" charset="0"/>
                  <a:ea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CA3EBC47-DB31-7FF7-01EA-985C6AB88C39}"/>
                  </a:ext>
                </a:extLst>
              </p:cNvPr>
              <p:cNvSpPr>
                <a:spLocks noGrp="1" noRot="1" noChangeAspect="1" noMove="1" noResize="1" noEditPoints="1" noAdjustHandles="1" noChangeArrowheads="1" noChangeShapeType="1" noTextEdit="1"/>
              </p:cNvSpPr>
              <p:nvPr>
                <p:ph idx="1"/>
              </p:nvPr>
            </p:nvSpPr>
            <p:spPr>
              <a:xfrm>
                <a:off x="5501807" y="1114691"/>
                <a:ext cx="5975792" cy="5144455"/>
              </a:xfrm>
              <a:blipFill>
                <a:blip r:embed="rId3"/>
                <a:stretch>
                  <a:fillRect l="-102" r="-1020"/>
                </a:stretch>
              </a:blipFill>
            </p:spPr>
            <p:txBody>
              <a:bodyPr/>
              <a:lstStyle/>
              <a:p>
                <a:r>
                  <a:rPr lang="en-IN">
                    <a:noFill/>
                  </a:rPr>
                  <a:t> </a:t>
                </a:r>
              </a:p>
            </p:txBody>
          </p:sp>
        </mc:Fallback>
      </mc:AlternateContent>
      <p:sp>
        <p:nvSpPr>
          <p:cNvPr id="20" name="Freeform: Shape 19">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23B2EBBB-1A43-98C7-02D9-1BC85EFA14A3}"/>
              </a:ext>
            </a:extLst>
          </p:cNvPr>
          <p:cNvPicPr>
            <a:picLocks noChangeAspect="1"/>
          </p:cNvPicPr>
          <p:nvPr/>
        </p:nvPicPr>
        <p:blipFill>
          <a:blip r:embed="rId4"/>
          <a:stretch>
            <a:fillRect/>
          </a:stretch>
        </p:blipFill>
        <p:spPr>
          <a:xfrm>
            <a:off x="163031" y="1854876"/>
            <a:ext cx="5613045" cy="4639230"/>
          </a:xfrm>
          <a:prstGeom prst="rect">
            <a:avLst/>
          </a:prstGeom>
        </p:spPr>
      </p:pic>
    </p:spTree>
    <p:extLst>
      <p:ext uri="{BB962C8B-B14F-4D97-AF65-F5344CB8AC3E}">
        <p14:creationId xmlns:p14="http://schemas.microsoft.com/office/powerpoint/2010/main" val="33705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0"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168AD77F-4127-D637-358A-D63B6050D74B}"/>
              </a:ext>
            </a:extLst>
          </p:cNvPr>
          <p:cNvSpPr>
            <a:spLocks noGrp="1"/>
          </p:cNvSpPr>
          <p:nvPr>
            <p:ph type="title"/>
          </p:nvPr>
        </p:nvSpPr>
        <p:spPr>
          <a:xfrm>
            <a:off x="525718" y="775403"/>
            <a:ext cx="5512288" cy="1835608"/>
          </a:xfrm>
        </p:spPr>
        <p:txBody>
          <a:bodyPr anchor="t">
            <a:normAutofit/>
          </a:bodyPr>
          <a:lstStyle/>
          <a:p>
            <a:r>
              <a:rPr lang="en-IN"/>
              <a:t>Buffer  </a:t>
            </a:r>
          </a:p>
        </p:txBody>
      </p:sp>
      <p:grpSp>
        <p:nvGrpSpPr>
          <p:cNvPr id="81"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82"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3"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4"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5"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6"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3">
            <a:extLst>
              <a:ext uri="{FF2B5EF4-FFF2-40B4-BE49-F238E27FC236}">
                <a16:creationId xmlns:a16="http://schemas.microsoft.com/office/drawing/2014/main" id="{CAF829EC-A4C9-7511-7D71-E7D1DAE2BA6F}"/>
              </a:ext>
            </a:extLst>
          </p:cNvPr>
          <p:cNvPicPr>
            <a:picLocks noChangeAspect="1"/>
          </p:cNvPicPr>
          <p:nvPr/>
        </p:nvPicPr>
        <p:blipFill>
          <a:blip r:embed="rId2"/>
          <a:stretch>
            <a:fillRect/>
          </a:stretch>
        </p:blipFill>
        <p:spPr>
          <a:xfrm>
            <a:off x="525718" y="2048397"/>
            <a:ext cx="2976923" cy="3411864"/>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3EBC47-DB31-7FF7-01EA-985C6AB88C39}"/>
                  </a:ext>
                </a:extLst>
              </p:cNvPr>
              <p:cNvSpPr>
                <a:spLocks noGrp="1"/>
              </p:cNvSpPr>
              <p:nvPr>
                <p:ph idx="1"/>
              </p:nvPr>
            </p:nvSpPr>
            <p:spPr>
              <a:xfrm>
                <a:off x="5276850" y="1114691"/>
                <a:ext cx="5326423" cy="5144455"/>
              </a:xfrm>
            </p:spPr>
            <p:txBody>
              <a:bodyPr>
                <a:normAutofit/>
              </a:bodyPr>
              <a:lstStyle/>
              <a:p>
                <a:pPr marL="342900" indent="-342900">
                  <a:lnSpc>
                    <a:spcPct val="104000"/>
                  </a:lnSpc>
                  <a:buFont typeface="Arial" panose="020B0604020202020204" pitchFamily="34" charset="0"/>
                  <a:buChar char="•"/>
                </a:pPr>
                <a:r>
                  <a:rPr lang="en-US" sz="1600">
                    <a:latin typeface="Cambria" panose="02040503050406030204" pitchFamily="18" charset="0"/>
                    <a:ea typeface="Cambria" panose="02040503050406030204" pitchFamily="18" charset="0"/>
                  </a:rPr>
                  <a:t>The gain obtained in the differential amplifier stage is affected by the stages ahead, because of the changes in current drawn and reactance of further stages. </a:t>
                </a:r>
              </a:p>
              <a:p>
                <a:pPr marL="342900" indent="-342900">
                  <a:lnSpc>
                    <a:spcPct val="104000"/>
                  </a:lnSpc>
                  <a:buFont typeface="Arial" panose="020B0604020202020204" pitchFamily="34" charset="0"/>
                  <a:buChar char="•"/>
                </a:pPr>
                <a:r>
                  <a:rPr lang="en-US" sz="1600">
                    <a:latin typeface="Cambria" panose="02040503050406030204" pitchFamily="18" charset="0"/>
                    <a:ea typeface="Cambria" panose="02040503050406030204" pitchFamily="18" charset="0"/>
                  </a:rPr>
                  <a:t>To make the differential  amplifier stage independent of the other stages, we can use a buffer stage, also called a Source Follower. </a:t>
                </a:r>
              </a:p>
              <a:p>
                <a:pPr marL="342900" indent="-342900">
                  <a:lnSpc>
                    <a:spcPct val="104000"/>
                  </a:lnSpc>
                  <a:buFont typeface="Arial" panose="020B0604020202020204" pitchFamily="34" charset="0"/>
                  <a:buChar char="•"/>
                </a:pPr>
                <a:r>
                  <a:rPr lang="en-US" sz="1600">
                    <a:latin typeface="Cambria" panose="02040503050406030204" pitchFamily="18" charset="0"/>
                    <a:ea typeface="Cambria" panose="02040503050406030204" pitchFamily="18" charset="0"/>
                  </a:rPr>
                  <a:t>The gain of a source follower is ideally equal to 1, and has a high input resistance (behaves like a voltmeter to previous stage), and a low output impedance (behaves like a voltage source to next stage).</a:t>
                </a:r>
              </a:p>
              <a:p>
                <a:pPr marL="342900" indent="-342900">
                  <a:lnSpc>
                    <a:spcPct val="104000"/>
                  </a:lnSpc>
                  <a:buFont typeface="Arial" panose="020B0604020202020204" pitchFamily="34" charset="0"/>
                  <a:buChar char="•"/>
                </a:pPr>
                <a14:m>
                  <m:oMath xmlns:m="http://schemas.openxmlformats.org/officeDocument/2006/math">
                    <m:sSub>
                      <m:sSubPr>
                        <m:ctrlPr>
                          <a:rPr lang="en-IN" sz="1400" b="1" i="1" smtClean="0">
                            <a:effectLst/>
                            <a:latin typeface="Cambria Math" panose="020405030504060302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𝒊𝒏</m:t>
                        </m:r>
                      </m:sub>
                    </m:s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𝟖𝟑𝟖𝟎</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𝟕</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𝛀</m:t>
                    </m:r>
                  </m:oMath>
                </a14:m>
                <a:endParaRPr lang="en-US" sz="1600">
                  <a:latin typeface="Cambria" panose="02040503050406030204" pitchFamily="18" charset="0"/>
                  <a:ea typeface="Cambria" panose="02040503050406030204" pitchFamily="18" charset="0"/>
                </a:endParaRPr>
              </a:p>
              <a:p>
                <a:pPr marL="342900" indent="-342900">
                  <a:lnSpc>
                    <a:spcPct val="104000"/>
                  </a:lnSpc>
                  <a:buFont typeface="Arial" panose="020B0604020202020204" pitchFamily="34" charset="0"/>
                  <a:buChar char="•"/>
                </a:pPr>
                <a14:m>
                  <m:oMath xmlns:m="http://schemas.openxmlformats.org/officeDocument/2006/math">
                    <m:sSub>
                      <m:sSub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𝒐𝒖𝒕</m:t>
                        </m:r>
                      </m:sub>
                    </m:s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𝟏𝟏</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𝛀</m:t>
                    </m:r>
                  </m:oMath>
                </a14:m>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04000"/>
                  </a:lnSpc>
                  <a:buFont typeface="Arial" panose="020B0604020202020204" pitchFamily="34" charset="0"/>
                  <a:buChar char="•"/>
                </a:pPr>
                <a14:m>
                  <m:oMath xmlns:m="http://schemas.openxmlformats.org/officeDocument/2006/math">
                    <m:r>
                      <a:rPr lang="en-IN" sz="1600" b="1" i="1">
                        <a:latin typeface="Cambria Math" panose="02040503050406030204" pitchFamily="18" charset="0"/>
                        <a:ea typeface="Cambria" panose="02040503050406030204" pitchFamily="18" charset="0"/>
                      </a:rPr>
                      <m:t>𝑮𝒂𝒊𝒏</m:t>
                    </m:r>
                    <m:r>
                      <a:rPr lang="en-IN" sz="1600" b="1" i="1">
                        <a:latin typeface="Cambria Math" panose="02040503050406030204" pitchFamily="18" charset="0"/>
                        <a:ea typeface="Cambria" panose="02040503050406030204" pitchFamily="18" charset="0"/>
                      </a:rPr>
                      <m:t>=</m:t>
                    </m:r>
                    <m:r>
                      <a:rPr lang="en-IN" sz="1600" b="1" i="1">
                        <a:latin typeface="Cambria Math" panose="02040503050406030204" pitchFamily="18" charset="0"/>
                        <a:ea typeface="Cambria" panose="02040503050406030204" pitchFamily="18" charset="0"/>
                      </a:rPr>
                      <m:t>𝟎</m:t>
                    </m:r>
                    <m:r>
                      <a:rPr lang="en-IN" sz="1600" b="1" i="1">
                        <a:latin typeface="Cambria Math" panose="02040503050406030204" pitchFamily="18" charset="0"/>
                        <a:ea typeface="Cambria" panose="02040503050406030204" pitchFamily="18" charset="0"/>
                      </a:rPr>
                      <m:t>.</m:t>
                    </m:r>
                    <m:r>
                      <a:rPr lang="en-IN" sz="1600" b="1" i="1">
                        <a:latin typeface="Cambria Math" panose="02040503050406030204" pitchFamily="18" charset="0"/>
                        <a:ea typeface="Cambria" panose="02040503050406030204" pitchFamily="18" charset="0"/>
                      </a:rPr>
                      <m:t>𝟗𝟗𝟖</m:t>
                    </m:r>
                  </m:oMath>
                </a14:m>
                <a:endParaRPr lang="en-US" sz="1600" b="1">
                  <a:latin typeface="Cambria" panose="02040503050406030204" pitchFamily="18" charset="0"/>
                  <a:ea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CA3EBC47-DB31-7FF7-01EA-985C6AB88C39}"/>
                  </a:ext>
                </a:extLst>
              </p:cNvPr>
              <p:cNvSpPr>
                <a:spLocks noGrp="1" noRot="1" noChangeAspect="1" noMove="1" noResize="1" noEditPoints="1" noAdjustHandles="1" noChangeArrowheads="1" noChangeShapeType="1" noTextEdit="1"/>
              </p:cNvSpPr>
              <p:nvPr>
                <p:ph idx="1"/>
              </p:nvPr>
            </p:nvSpPr>
            <p:spPr>
              <a:xfrm>
                <a:off x="5276850" y="1114691"/>
                <a:ext cx="5326423" cy="5144455"/>
              </a:xfrm>
              <a:blipFill>
                <a:blip r:embed="rId3"/>
                <a:stretch>
                  <a:fillRect l="-458"/>
                </a:stretch>
              </a:blipFill>
            </p:spPr>
            <p:txBody>
              <a:bodyPr/>
              <a:lstStyle/>
              <a:p>
                <a:r>
                  <a:rPr lang="en-US">
                    <a:noFill/>
                  </a:rPr>
                  <a:t> </a:t>
                </a:r>
              </a:p>
            </p:txBody>
          </p:sp>
        </mc:Fallback>
      </mc:AlternateContent>
      <p:sp>
        <p:nvSpPr>
          <p:cNvPr id="87" name="Freeform: Shape 18">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8" name="Group 20">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89" name="Freeform: Shape 21">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0" name="Freeform: Shape 22">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1" name="Freeform: Shape 23">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2"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3"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4"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5" name="Freeform: Shape 27">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701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D77F-4127-D637-358A-D63B6050D74B}"/>
              </a:ext>
            </a:extLst>
          </p:cNvPr>
          <p:cNvSpPr>
            <a:spLocks noGrp="1"/>
          </p:cNvSpPr>
          <p:nvPr>
            <p:ph type="title"/>
          </p:nvPr>
        </p:nvSpPr>
        <p:spPr>
          <a:xfrm>
            <a:off x="525718" y="775403"/>
            <a:ext cx="3831678" cy="1081389"/>
          </a:xfrm>
        </p:spPr>
        <p:txBody>
          <a:bodyPr anchor="t">
            <a:normAutofit/>
          </a:bodyPr>
          <a:lstStyle/>
          <a:p>
            <a:r>
              <a:rPr lang="en-IN"/>
              <a:t>Gain Stage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3EBC47-DB31-7FF7-01EA-985C6AB88C39}"/>
                  </a:ext>
                </a:extLst>
              </p:cNvPr>
              <p:cNvSpPr>
                <a:spLocks noGrp="1"/>
              </p:cNvSpPr>
              <p:nvPr>
                <p:ph idx="1"/>
              </p:nvPr>
            </p:nvSpPr>
            <p:spPr>
              <a:xfrm>
                <a:off x="5276850" y="1114691"/>
                <a:ext cx="5326423" cy="5144455"/>
              </a:xfrm>
            </p:spPr>
            <p:txBody>
              <a:bodyPr>
                <a:normAutofit/>
              </a:bodyPr>
              <a:lstStyle/>
              <a:p>
                <a:pPr marL="342900" indent="-342900">
                  <a:lnSpc>
                    <a:spcPct val="104000"/>
                  </a:lnSpc>
                  <a:buFont typeface="Arial" panose="020B0604020202020204" pitchFamily="34" charset="0"/>
                  <a:buChar char="•"/>
                </a:pPr>
                <a:r>
                  <a:rPr lang="en-US" sz="1600">
                    <a:latin typeface="Cambria" panose="02040503050406030204" pitchFamily="18" charset="0"/>
                    <a:ea typeface="Cambria" panose="02040503050406030204" pitchFamily="18" charset="0"/>
                  </a:rPr>
                  <a:t>We use a CE Amplifier setup, with </a:t>
                </a:r>
                <a:r>
                  <a:rPr lang="en-US" sz="1600" b="1">
                    <a:latin typeface="Cambria" panose="02040503050406030204" pitchFamily="18" charset="0"/>
                    <a:ea typeface="Cambria" panose="02040503050406030204" pitchFamily="18" charset="0"/>
                  </a:rPr>
                  <a:t>emitter degeneration</a:t>
                </a:r>
                <a:r>
                  <a:rPr lang="en-US" sz="1600">
                    <a:latin typeface="Cambria" panose="02040503050406030204" pitchFamily="18" charset="0"/>
                    <a:ea typeface="Cambria" panose="02040503050406030204" pitchFamily="18" charset="0"/>
                  </a:rPr>
                  <a:t> and </a:t>
                </a:r>
                <a:r>
                  <a:rPr lang="en-US" sz="1600" b="1">
                    <a:latin typeface="Cambria" panose="02040503050406030204" pitchFamily="18" charset="0"/>
                    <a:ea typeface="Cambria" panose="02040503050406030204" pitchFamily="18" charset="0"/>
                  </a:rPr>
                  <a:t>self-biasing</a:t>
                </a:r>
                <a:r>
                  <a:rPr lang="en-US" sz="1600">
                    <a:latin typeface="Cambria" panose="02040503050406030204" pitchFamily="18" charset="0"/>
                    <a:ea typeface="Cambria" panose="02040503050406030204" pitchFamily="18" charset="0"/>
                  </a:rPr>
                  <a:t>. To make the differential  amplifier stage independent of the other stages, we can use a buffer stage, also called a </a:t>
                </a:r>
                <a:r>
                  <a:rPr lang="en-US" sz="1600" b="1">
                    <a:latin typeface="Cambria" panose="02040503050406030204" pitchFamily="18" charset="0"/>
                    <a:ea typeface="Cambria" panose="02040503050406030204" pitchFamily="18" charset="0"/>
                  </a:rPr>
                  <a:t>Source Follower</a:t>
                </a:r>
                <a:r>
                  <a:rPr lang="en-US" sz="1600">
                    <a:latin typeface="Cambria" panose="02040503050406030204" pitchFamily="18" charset="0"/>
                    <a:ea typeface="Cambria" panose="02040503050406030204" pitchFamily="18" charset="0"/>
                  </a:rPr>
                  <a:t>. </a:t>
                </a:r>
              </a:p>
              <a:p>
                <a:pPr marL="342900" indent="-342900">
                  <a:lnSpc>
                    <a:spcPct val="104000"/>
                  </a:lnSpc>
                  <a:buFont typeface="Arial" panose="020B0604020202020204" pitchFamily="34" charset="0"/>
                  <a:buChar char="•"/>
                </a:pPr>
                <a:r>
                  <a:rPr lang="en-US" sz="1600">
                    <a:latin typeface="Cambria" panose="02040503050406030204" pitchFamily="18" charset="0"/>
                    <a:ea typeface="Cambria" panose="02040503050406030204" pitchFamily="18" charset="0"/>
                  </a:rPr>
                  <a:t>The resistor at the emitter is improves the </a:t>
                </a:r>
                <a:r>
                  <a:rPr lang="en-US" sz="1600" b="1">
                    <a:latin typeface="Cambria" panose="02040503050406030204" pitchFamily="18" charset="0"/>
                    <a:ea typeface="Cambria" panose="02040503050406030204" pitchFamily="18" charset="0"/>
                  </a:rPr>
                  <a:t>linearity</a:t>
                </a:r>
                <a:r>
                  <a:rPr lang="en-US" sz="1600">
                    <a:latin typeface="Cambria" panose="02040503050406030204" pitchFamily="18" charset="0"/>
                    <a:ea typeface="Cambria" panose="02040503050406030204" pitchFamily="18" charset="0"/>
                  </a:rPr>
                  <a:t> of the circuit. It also increases the </a:t>
                </a:r>
                <a:r>
                  <a:rPr lang="en-US" sz="1600" b="1">
                    <a:latin typeface="Cambria" panose="02040503050406030204" pitchFamily="18" charset="0"/>
                    <a:ea typeface="Cambria" panose="02040503050406030204" pitchFamily="18" charset="0"/>
                  </a:rPr>
                  <a:t>input impedance.</a:t>
                </a:r>
              </a:p>
              <a:p>
                <a:pPr marL="342900" indent="-342900">
                  <a:lnSpc>
                    <a:spcPct val="104000"/>
                  </a:lnSpc>
                  <a:buFont typeface="Arial" panose="020B0604020202020204" pitchFamily="34" charset="0"/>
                  <a:buChar char="•"/>
                </a:pPr>
                <a:r>
                  <a:rPr lang="en-US" sz="1600">
                    <a:latin typeface="Cambria" panose="02040503050406030204" pitchFamily="18" charset="0"/>
                    <a:ea typeface="Cambria" panose="02040503050406030204" pitchFamily="18" charset="0"/>
                  </a:rPr>
                  <a:t>We use </a:t>
                </a:r>
                <a:r>
                  <a:rPr lang="en-US" sz="1600" b="1">
                    <a:latin typeface="Cambria" panose="02040503050406030204" pitchFamily="18" charset="0"/>
                    <a:ea typeface="Cambria" panose="02040503050406030204" pitchFamily="18" charset="0"/>
                  </a:rPr>
                  <a:t>self-biasing</a:t>
                </a:r>
                <a:r>
                  <a:rPr lang="en-US" sz="1600">
                    <a:latin typeface="Cambria" panose="02040503050406030204" pitchFamily="18" charset="0"/>
                    <a:ea typeface="Cambria" panose="02040503050406030204" pitchFamily="18" charset="0"/>
                  </a:rPr>
                  <a:t> to bias the CE amplifier, which provides a </a:t>
                </a:r>
                <a:r>
                  <a:rPr lang="en-US" sz="1600" b="1">
                    <a:latin typeface="Cambria" panose="02040503050406030204" pitchFamily="18" charset="0"/>
                    <a:ea typeface="Cambria" panose="02040503050406030204" pitchFamily="18" charset="0"/>
                  </a:rPr>
                  <a:t>negative feed back loop.</a:t>
                </a:r>
              </a:p>
              <a:p>
                <a:pPr marL="342900" indent="-342900">
                  <a:lnSpc>
                    <a:spcPct val="104000"/>
                  </a:lnSpc>
                  <a:buFont typeface="Arial" panose="020B0604020202020204" pitchFamily="34" charset="0"/>
                  <a:buChar char="•"/>
                </a:pPr>
                <a14:m>
                  <m:oMath xmlns:m="http://schemas.openxmlformats.org/officeDocument/2006/math">
                    <m:sSub>
                      <m:sSubPr>
                        <m:ctrlPr>
                          <a:rPr lang="en-US" sz="1600" b="1" i="1" dirty="0" smtClean="0">
                            <a:latin typeface="Cambria Math" panose="02040503050406030204" pitchFamily="18" charset="0"/>
                            <a:ea typeface="Cambria" panose="02040503050406030204" pitchFamily="18" charset="0"/>
                          </a:rPr>
                        </m:ctrlPr>
                      </m:sSubPr>
                      <m:e>
                        <m:r>
                          <a:rPr lang="en-US" sz="1600" b="1" i="1" dirty="0" smtClean="0">
                            <a:latin typeface="Cambria Math" panose="02040503050406030204" pitchFamily="18" charset="0"/>
                            <a:ea typeface="Cambria" panose="02040503050406030204" pitchFamily="18" charset="0"/>
                          </a:rPr>
                          <m:t>𝑹</m:t>
                        </m:r>
                      </m:e>
                      <m:sub>
                        <m:r>
                          <a:rPr lang="en-US" sz="1600" b="1" i="1" dirty="0" smtClean="0">
                            <a:latin typeface="Cambria Math" panose="02040503050406030204" pitchFamily="18" charset="0"/>
                            <a:ea typeface="Cambria" panose="02040503050406030204" pitchFamily="18" charset="0"/>
                          </a:rPr>
                          <m:t>𝒊𝒏</m:t>
                        </m:r>
                      </m:sub>
                    </m:sSub>
                    <m:r>
                      <a:rPr lang="en-US" sz="1600" b="1" i="1" dirty="0" smtClean="0">
                        <a:latin typeface="Cambria Math" panose="02040503050406030204" pitchFamily="18" charset="0"/>
                        <a:ea typeface="Cambria" panose="02040503050406030204" pitchFamily="18" charset="0"/>
                      </a:rPr>
                      <m:t>=</m:t>
                    </m:r>
                    <m:r>
                      <a:rPr lang="en-US" sz="1600" b="1" i="1" dirty="0" smtClean="0">
                        <a:latin typeface="Cambria Math" panose="02040503050406030204" pitchFamily="18" charset="0"/>
                        <a:ea typeface="Cambria" panose="02040503050406030204" pitchFamily="18" charset="0"/>
                      </a:rPr>
                      <m:t>𝟏𝟎𝟖</m:t>
                    </m:r>
                    <m:r>
                      <a:rPr lang="en-US" sz="1600" b="1" i="1" dirty="0" smtClean="0">
                        <a:latin typeface="Cambria Math" panose="02040503050406030204" pitchFamily="18" charset="0"/>
                        <a:ea typeface="Cambria" panose="02040503050406030204" pitchFamily="18" charset="0"/>
                      </a:rPr>
                      <m:t>.</m:t>
                    </m:r>
                    <m:r>
                      <a:rPr lang="en-US" sz="1600" b="1" i="1" dirty="0" smtClean="0">
                        <a:latin typeface="Cambria Math" panose="02040503050406030204" pitchFamily="18" charset="0"/>
                        <a:ea typeface="Cambria" panose="02040503050406030204" pitchFamily="18" charset="0"/>
                      </a:rPr>
                      <m:t>𝟗</m:t>
                    </m:r>
                    <m:r>
                      <a:rPr lang="en-US" sz="1600" b="1" i="1" dirty="0" smtClean="0">
                        <a:latin typeface="Cambria Math" panose="02040503050406030204" pitchFamily="18" charset="0"/>
                        <a:ea typeface="Cambria" panose="02040503050406030204" pitchFamily="18" charset="0"/>
                      </a:rPr>
                      <m:t>𝒌</m:t>
                    </m:r>
                    <m:r>
                      <a:rPr lang="el-GR" sz="1600" b="1" i="0" dirty="0" smtClean="0">
                        <a:latin typeface="Cambria Math" panose="02040503050406030204" pitchFamily="18" charset="0"/>
                        <a:ea typeface="Cambria" panose="02040503050406030204" pitchFamily="18" charset="0"/>
                      </a:rPr>
                      <m:t>𝛀</m:t>
                    </m:r>
                  </m:oMath>
                </a14:m>
                <a:endParaRPr lang="en-US" sz="1600" b="1">
                  <a:latin typeface="Cambria" panose="02040503050406030204" pitchFamily="18" charset="0"/>
                  <a:ea typeface="Cambria" panose="02040503050406030204" pitchFamily="18" charset="0"/>
                </a:endParaRPr>
              </a:p>
              <a:p>
                <a:pPr marL="342900" indent="-342900">
                  <a:lnSpc>
                    <a:spcPct val="104000"/>
                  </a:lnSpc>
                  <a:buFont typeface="Arial" panose="020B0604020202020204" pitchFamily="34" charset="0"/>
                  <a:buChar char="•"/>
                </a:pPr>
                <a14:m>
                  <m:oMath xmlns:m="http://schemas.openxmlformats.org/officeDocument/2006/math">
                    <m:sSub>
                      <m:sSub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𝒐𝒖𝒕</m:t>
                        </m:r>
                      </m:sub>
                    </m:s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𝟕</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𝒌</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𝛀</m:t>
                    </m:r>
                  </m:oMath>
                </a14:m>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04000"/>
                  </a:lnSpc>
                  <a:buFont typeface="Arial" panose="020B0604020202020204" pitchFamily="34" charset="0"/>
                  <a:buChar char="•"/>
                </a:pPr>
                <a14:m>
                  <m:oMath xmlns:m="http://schemas.openxmlformats.org/officeDocument/2006/math">
                    <m:r>
                      <a:rPr lang="en-IN" sz="1600" b="1" i="1" smtClean="0">
                        <a:latin typeface="Cambria Math" panose="02040503050406030204" pitchFamily="18" charset="0"/>
                        <a:ea typeface="Cambria" panose="02040503050406030204" pitchFamily="18" charset="0"/>
                      </a:rPr>
                      <m:t>𝑮𝒂𝒊𝒏</m:t>
                    </m:r>
                    <m:r>
                      <a:rPr lang="en-IN" sz="1600" b="1" i="1" smtClean="0">
                        <a:latin typeface="Cambria Math" panose="02040503050406030204" pitchFamily="18" charset="0"/>
                        <a:ea typeface="Cambria" panose="02040503050406030204" pitchFamily="18" charset="0"/>
                      </a:rPr>
                      <m:t>=</m:t>
                    </m:r>
                    <m:r>
                      <a:rPr lang="en-IN" sz="1600" b="1" i="1" smtClean="0">
                        <a:latin typeface="Cambria Math" panose="02040503050406030204" pitchFamily="18" charset="0"/>
                        <a:ea typeface="Cambria" panose="02040503050406030204" pitchFamily="18" charset="0"/>
                      </a:rPr>
                      <m:t>𝟏𝟒</m:t>
                    </m:r>
                    <m:r>
                      <a:rPr lang="en-IN" sz="1600" b="1" i="1" smtClean="0">
                        <a:latin typeface="Cambria Math" panose="02040503050406030204" pitchFamily="18" charset="0"/>
                        <a:ea typeface="Cambria" panose="02040503050406030204" pitchFamily="18" charset="0"/>
                      </a:rPr>
                      <m:t>.</m:t>
                    </m:r>
                    <m:r>
                      <a:rPr lang="en-IN" sz="1600" b="1" i="1" smtClean="0">
                        <a:latin typeface="Cambria Math" panose="02040503050406030204" pitchFamily="18" charset="0"/>
                        <a:ea typeface="Cambria" panose="02040503050406030204" pitchFamily="18" charset="0"/>
                      </a:rPr>
                      <m:t>𝟏</m:t>
                    </m:r>
                  </m:oMath>
                </a14:m>
                <a:endParaRPr lang="en-US" sz="1600" b="1">
                  <a:latin typeface="Cambria" panose="02040503050406030204" pitchFamily="18" charset="0"/>
                  <a:ea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CA3EBC47-DB31-7FF7-01EA-985C6AB88C39}"/>
                  </a:ext>
                </a:extLst>
              </p:cNvPr>
              <p:cNvSpPr>
                <a:spLocks noGrp="1" noRot="1" noChangeAspect="1" noMove="1" noResize="1" noEditPoints="1" noAdjustHandles="1" noChangeArrowheads="1" noChangeShapeType="1" noTextEdit="1"/>
              </p:cNvSpPr>
              <p:nvPr>
                <p:ph idx="1"/>
              </p:nvPr>
            </p:nvSpPr>
            <p:spPr>
              <a:xfrm>
                <a:off x="5276850" y="1114691"/>
                <a:ext cx="5326423" cy="5144455"/>
              </a:xfrm>
              <a:blipFill>
                <a:blip r:embed="rId2"/>
                <a:stretch>
                  <a:fillRect l="-458" r="-126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DB610CA-3B3B-CC2F-0699-C9CBA165FEEE}"/>
              </a:ext>
            </a:extLst>
          </p:cNvPr>
          <p:cNvPicPr>
            <a:picLocks noChangeAspect="1"/>
          </p:cNvPicPr>
          <p:nvPr/>
        </p:nvPicPr>
        <p:blipFill>
          <a:blip r:embed="rId3"/>
          <a:stretch>
            <a:fillRect/>
          </a:stretch>
        </p:blipFill>
        <p:spPr>
          <a:xfrm>
            <a:off x="525718" y="1964798"/>
            <a:ext cx="3577590" cy="3444240"/>
          </a:xfrm>
          <a:prstGeom prst="rect">
            <a:avLst/>
          </a:prstGeom>
        </p:spPr>
      </p:pic>
    </p:spTree>
    <p:extLst>
      <p:ext uri="{BB962C8B-B14F-4D97-AF65-F5344CB8AC3E}">
        <p14:creationId xmlns:p14="http://schemas.microsoft.com/office/powerpoint/2010/main" val="663824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BAF4271-3691-820E-05D4-3EA445DF3125}"/>
              </a:ext>
            </a:extLst>
          </p:cNvPr>
          <p:cNvSpPr>
            <a:spLocks noGrp="1"/>
          </p:cNvSpPr>
          <p:nvPr>
            <p:ph sz="half" idx="2"/>
          </p:nvPr>
        </p:nvSpPr>
        <p:spPr>
          <a:xfrm>
            <a:off x="530352" y="844533"/>
            <a:ext cx="11122815" cy="5166653"/>
          </a:xfrm>
        </p:spPr>
        <p:txBody>
          <a:bodyPr lIns="109728" tIns="109728" rIns="109728" bIns="91440" anchor="t">
            <a:normAutofit/>
          </a:bodyPr>
          <a:lstStyle/>
          <a:p>
            <a:r>
              <a:rPr lang="en-US" sz="2400" b="1" u="sng" dirty="0">
                <a:latin typeface="Cambria" panose="02040503050406030204" pitchFamily="18" charset="0"/>
                <a:ea typeface="Cambria" panose="02040503050406030204" pitchFamily="18" charset="0"/>
                <a:cs typeface="Microsoft GothicNeo Light"/>
              </a:rPr>
              <a:t>Types of Filters</a:t>
            </a:r>
          </a:p>
          <a:p>
            <a:pPr>
              <a:lnSpc>
                <a:spcPct val="113999"/>
              </a:lnSpc>
            </a:pPr>
            <a:r>
              <a:rPr lang="en-US" sz="2400" b="1" dirty="0">
                <a:latin typeface="Cambria" panose="02040503050406030204" pitchFamily="18" charset="0"/>
                <a:ea typeface="Cambria" panose="02040503050406030204" pitchFamily="18" charset="0"/>
                <a:cs typeface="Microsoft GothicNeo Light"/>
              </a:rPr>
              <a:t>Low Pass Filter: </a:t>
            </a:r>
            <a:r>
              <a:rPr lang="en-US" sz="2400" dirty="0">
                <a:latin typeface="Cambria" panose="02040503050406030204" pitchFamily="18" charset="0"/>
                <a:ea typeface="Cambria" panose="02040503050406030204" pitchFamily="18" charset="0"/>
                <a:cs typeface="Microsoft GothicNeo Light"/>
              </a:rPr>
              <a:t>It allows lower frequencies to pass, but attenuates frequencies higher than a threshold.</a:t>
            </a:r>
          </a:p>
          <a:p>
            <a:pPr>
              <a:lnSpc>
                <a:spcPct val="113999"/>
              </a:lnSpc>
            </a:pPr>
            <a:r>
              <a:rPr lang="en-US" sz="2400" b="1" dirty="0">
                <a:latin typeface="Cambria" panose="02040503050406030204" pitchFamily="18" charset="0"/>
                <a:ea typeface="Cambria" panose="02040503050406030204" pitchFamily="18" charset="0"/>
                <a:cs typeface="Microsoft GothicNeo Light"/>
              </a:rPr>
              <a:t>High Pass Filter: </a:t>
            </a:r>
            <a:r>
              <a:rPr lang="en-US" sz="2400" dirty="0">
                <a:latin typeface="Cambria" panose="02040503050406030204" pitchFamily="18" charset="0"/>
                <a:ea typeface="Cambria" panose="02040503050406030204" pitchFamily="18" charset="0"/>
                <a:cs typeface="Microsoft GothicNeo Light"/>
              </a:rPr>
              <a:t>It allows higher frequencies to pass, but attenuates frequencies lower than a threshold.</a:t>
            </a:r>
          </a:p>
          <a:p>
            <a:pPr>
              <a:lnSpc>
                <a:spcPct val="113999"/>
              </a:lnSpc>
            </a:pPr>
            <a:r>
              <a:rPr lang="en-US" sz="2400" b="1" dirty="0">
                <a:latin typeface="Cambria" panose="02040503050406030204" pitchFamily="18" charset="0"/>
                <a:ea typeface="Cambria" panose="02040503050406030204" pitchFamily="18" charset="0"/>
                <a:cs typeface="Microsoft GothicNeo Light"/>
              </a:rPr>
              <a:t>Band Pass Filter:</a:t>
            </a:r>
            <a:r>
              <a:rPr lang="en-US" sz="2400" dirty="0">
                <a:latin typeface="Cambria" panose="02040503050406030204" pitchFamily="18" charset="0"/>
                <a:ea typeface="Cambria" panose="02040503050406030204" pitchFamily="18" charset="0"/>
                <a:cs typeface="Microsoft GothicNeo Light"/>
              </a:rPr>
              <a:t> It attenuates all frequencies except those in a particular range.</a:t>
            </a:r>
          </a:p>
          <a:p>
            <a:pPr>
              <a:lnSpc>
                <a:spcPct val="113999"/>
              </a:lnSpc>
            </a:pPr>
            <a:r>
              <a:rPr lang="en-US" sz="2400" b="1" dirty="0">
                <a:latin typeface="Cambria" panose="02040503050406030204" pitchFamily="18" charset="0"/>
                <a:ea typeface="Cambria" panose="02040503050406030204" pitchFamily="18" charset="0"/>
                <a:cs typeface="Microsoft GothicNeo Light"/>
              </a:rPr>
              <a:t>Band Stop Filter:</a:t>
            </a:r>
            <a:r>
              <a:rPr lang="en-US" sz="2400" dirty="0">
                <a:latin typeface="Cambria" panose="02040503050406030204" pitchFamily="18" charset="0"/>
                <a:ea typeface="Cambria" panose="02040503050406030204" pitchFamily="18" charset="0"/>
                <a:cs typeface="Microsoft GothicNeo Light"/>
              </a:rPr>
              <a:t> It attenuates frequencies in a particular range.</a:t>
            </a:r>
          </a:p>
        </p:txBody>
      </p:sp>
    </p:spTree>
    <p:extLst>
      <p:ext uri="{BB962C8B-B14F-4D97-AF65-F5344CB8AC3E}">
        <p14:creationId xmlns:p14="http://schemas.microsoft.com/office/powerpoint/2010/main" val="1240305907"/>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Microsoft GothicNeo"/>
        <a:ea typeface=""/>
        <a:cs typeface=""/>
      </a:majorFont>
      <a:minorFont>
        <a:latin typeface="Microsoft GothicNe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1993</TotalTime>
  <Words>1355</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Microsoft GothicNeo</vt:lpstr>
      <vt:lpstr>Microsoft GothicNeo Light</vt:lpstr>
      <vt:lpstr>-apple-system</vt:lpstr>
      <vt:lpstr>Arial</vt:lpstr>
      <vt:lpstr>Avenir Next LT Pro Light</vt:lpstr>
      <vt:lpstr>Calibri</vt:lpstr>
      <vt:lpstr>Cambria</vt:lpstr>
      <vt:lpstr>Cambria Math</vt:lpstr>
      <vt:lpstr>Microsoft GothicNeo Light (Body)</vt:lpstr>
      <vt:lpstr>RocaVTI</vt:lpstr>
      <vt:lpstr>Audio Amplifier</vt:lpstr>
      <vt:lpstr>Audio Amplifier</vt:lpstr>
      <vt:lpstr>Mic</vt:lpstr>
      <vt:lpstr>Mic Circuit</vt:lpstr>
      <vt:lpstr>Pre-Amp</vt:lpstr>
      <vt:lpstr>Pre-Amp circuit</vt:lpstr>
      <vt:lpstr>Buffer  </vt:lpstr>
      <vt:lpstr>Gain Stage  </vt:lpstr>
      <vt:lpstr>PowerPoint Presentation</vt:lpstr>
      <vt:lpstr>Filter Stage  </vt:lpstr>
      <vt:lpstr>Power Amplifier</vt:lpstr>
      <vt:lpstr>PowerPoint Presentation</vt:lpstr>
      <vt:lpstr>Power-Amplifier Circuit</vt:lpstr>
      <vt:lpstr>Final output</vt:lpstr>
      <vt:lpstr>Hardware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Amplifier</dc:title>
  <dc:creator>ROHAN GUPTA</dc:creator>
  <cp:lastModifiedBy>ROHAN GUPTA</cp:lastModifiedBy>
  <cp:revision>1</cp:revision>
  <dcterms:created xsi:type="dcterms:W3CDTF">2023-01-04T14:48:47Z</dcterms:created>
  <dcterms:modified xsi:type="dcterms:W3CDTF">2023-02-23T15:02:25Z</dcterms:modified>
</cp:coreProperties>
</file>