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9144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27" name="PlaceHolder 2"/>
          <p:cNvSpPr>
            <a:spLocks noGrp="1"/>
          </p:cNvSpPr>
          <p:nvPr>
            <p:ph type="body"/>
          </p:nvPr>
        </p:nvSpPr>
        <p:spPr>
          <a:xfrm>
            <a:off x="571680" y="175248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28" name="PlaceHolder 3"/>
          <p:cNvSpPr>
            <a:spLocks noGrp="1"/>
          </p:cNvSpPr>
          <p:nvPr>
            <p:ph type="body"/>
          </p:nvPr>
        </p:nvSpPr>
        <p:spPr>
          <a:xfrm>
            <a:off x="571680" y="411660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30"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1"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2" name="PlaceHolder 4"/>
          <p:cNvSpPr>
            <a:spLocks noGrp="1"/>
          </p:cNvSpPr>
          <p:nvPr>
            <p:ph type="body"/>
          </p:nvPr>
        </p:nvSpPr>
        <p:spPr>
          <a:xfrm>
            <a:off x="57168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3" name="PlaceHolder 5"/>
          <p:cNvSpPr>
            <a:spLocks noGrp="1"/>
          </p:cNvSpPr>
          <p:nvPr>
            <p:ph type="body"/>
          </p:nvPr>
        </p:nvSpPr>
        <p:spPr>
          <a:xfrm>
            <a:off x="478872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35" name="PlaceHolder 2"/>
          <p:cNvSpPr>
            <a:spLocks noGrp="1"/>
          </p:cNvSpPr>
          <p:nvPr>
            <p:ph type="body"/>
          </p:nvPr>
        </p:nvSpPr>
        <p:spPr>
          <a:xfrm>
            <a:off x="57168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6" name="PlaceHolder 3"/>
          <p:cNvSpPr>
            <a:spLocks noGrp="1"/>
          </p:cNvSpPr>
          <p:nvPr>
            <p:ph type="body"/>
          </p:nvPr>
        </p:nvSpPr>
        <p:spPr>
          <a:xfrm>
            <a:off x="335412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7" name="PlaceHolder 4"/>
          <p:cNvSpPr>
            <a:spLocks noGrp="1"/>
          </p:cNvSpPr>
          <p:nvPr>
            <p:ph type="body"/>
          </p:nvPr>
        </p:nvSpPr>
        <p:spPr>
          <a:xfrm>
            <a:off x="613656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8" name="PlaceHolder 5"/>
          <p:cNvSpPr>
            <a:spLocks noGrp="1"/>
          </p:cNvSpPr>
          <p:nvPr>
            <p:ph type="body"/>
          </p:nvPr>
        </p:nvSpPr>
        <p:spPr>
          <a:xfrm>
            <a:off x="57168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39" name="PlaceHolder 6"/>
          <p:cNvSpPr>
            <a:spLocks noGrp="1"/>
          </p:cNvSpPr>
          <p:nvPr>
            <p:ph type="body"/>
          </p:nvPr>
        </p:nvSpPr>
        <p:spPr>
          <a:xfrm>
            <a:off x="335412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40" name="PlaceHolder 7"/>
          <p:cNvSpPr>
            <a:spLocks noGrp="1"/>
          </p:cNvSpPr>
          <p:nvPr>
            <p:ph type="body"/>
          </p:nvPr>
        </p:nvSpPr>
        <p:spPr>
          <a:xfrm>
            <a:off x="613656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47" name="PlaceHolder 2"/>
          <p:cNvSpPr>
            <a:spLocks noGrp="1"/>
          </p:cNvSpPr>
          <p:nvPr>
            <p:ph type="subTitle"/>
          </p:nvPr>
        </p:nvSpPr>
        <p:spPr>
          <a:xfrm>
            <a:off x="571680" y="1752480"/>
            <a:ext cx="8229240" cy="45255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49" name="PlaceHolder 2"/>
          <p:cNvSpPr>
            <a:spLocks noGrp="1"/>
          </p:cNvSpPr>
          <p:nvPr>
            <p:ph type="body"/>
          </p:nvPr>
        </p:nvSpPr>
        <p:spPr>
          <a:xfrm>
            <a:off x="571680" y="1752480"/>
            <a:ext cx="822924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51" name="PlaceHolder 2"/>
          <p:cNvSpPr>
            <a:spLocks noGrp="1"/>
          </p:cNvSpPr>
          <p:nvPr>
            <p:ph type="body"/>
          </p:nvPr>
        </p:nvSpPr>
        <p:spPr>
          <a:xfrm>
            <a:off x="57168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52" name="PlaceHolder 3"/>
          <p:cNvSpPr>
            <a:spLocks noGrp="1"/>
          </p:cNvSpPr>
          <p:nvPr>
            <p:ph type="body"/>
          </p:nvPr>
        </p:nvSpPr>
        <p:spPr>
          <a:xfrm>
            <a:off x="478872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71680" y="426960"/>
            <a:ext cx="8229240" cy="52977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56"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57" name="PlaceHolder 3"/>
          <p:cNvSpPr>
            <a:spLocks noGrp="1"/>
          </p:cNvSpPr>
          <p:nvPr>
            <p:ph type="body"/>
          </p:nvPr>
        </p:nvSpPr>
        <p:spPr>
          <a:xfrm>
            <a:off x="478872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58" name="PlaceHolder 4"/>
          <p:cNvSpPr>
            <a:spLocks noGrp="1"/>
          </p:cNvSpPr>
          <p:nvPr>
            <p:ph type="body"/>
          </p:nvPr>
        </p:nvSpPr>
        <p:spPr>
          <a:xfrm>
            <a:off x="57168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6" name="PlaceHolder 2"/>
          <p:cNvSpPr>
            <a:spLocks noGrp="1"/>
          </p:cNvSpPr>
          <p:nvPr>
            <p:ph type="subTitle"/>
          </p:nvPr>
        </p:nvSpPr>
        <p:spPr>
          <a:xfrm>
            <a:off x="571680" y="1752480"/>
            <a:ext cx="8229240" cy="45255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60" name="PlaceHolder 2"/>
          <p:cNvSpPr>
            <a:spLocks noGrp="1"/>
          </p:cNvSpPr>
          <p:nvPr>
            <p:ph type="body"/>
          </p:nvPr>
        </p:nvSpPr>
        <p:spPr>
          <a:xfrm>
            <a:off x="57168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61"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62" name="PlaceHolder 4"/>
          <p:cNvSpPr>
            <a:spLocks noGrp="1"/>
          </p:cNvSpPr>
          <p:nvPr>
            <p:ph type="body"/>
          </p:nvPr>
        </p:nvSpPr>
        <p:spPr>
          <a:xfrm>
            <a:off x="478872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64"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65"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66" name="PlaceHolder 4"/>
          <p:cNvSpPr>
            <a:spLocks noGrp="1"/>
          </p:cNvSpPr>
          <p:nvPr>
            <p:ph type="body"/>
          </p:nvPr>
        </p:nvSpPr>
        <p:spPr>
          <a:xfrm>
            <a:off x="571680" y="411660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68" name="PlaceHolder 2"/>
          <p:cNvSpPr>
            <a:spLocks noGrp="1"/>
          </p:cNvSpPr>
          <p:nvPr>
            <p:ph type="body"/>
          </p:nvPr>
        </p:nvSpPr>
        <p:spPr>
          <a:xfrm>
            <a:off x="571680" y="175248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69" name="PlaceHolder 3"/>
          <p:cNvSpPr>
            <a:spLocks noGrp="1"/>
          </p:cNvSpPr>
          <p:nvPr>
            <p:ph type="body"/>
          </p:nvPr>
        </p:nvSpPr>
        <p:spPr>
          <a:xfrm>
            <a:off x="571680" y="411660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71"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72"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73" name="PlaceHolder 4"/>
          <p:cNvSpPr>
            <a:spLocks noGrp="1"/>
          </p:cNvSpPr>
          <p:nvPr>
            <p:ph type="body"/>
          </p:nvPr>
        </p:nvSpPr>
        <p:spPr>
          <a:xfrm>
            <a:off x="57168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74" name="PlaceHolder 5"/>
          <p:cNvSpPr>
            <a:spLocks noGrp="1"/>
          </p:cNvSpPr>
          <p:nvPr>
            <p:ph type="body"/>
          </p:nvPr>
        </p:nvSpPr>
        <p:spPr>
          <a:xfrm>
            <a:off x="478872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76" name="PlaceHolder 2"/>
          <p:cNvSpPr>
            <a:spLocks noGrp="1"/>
          </p:cNvSpPr>
          <p:nvPr>
            <p:ph type="body"/>
          </p:nvPr>
        </p:nvSpPr>
        <p:spPr>
          <a:xfrm>
            <a:off x="57168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77" name="PlaceHolder 3"/>
          <p:cNvSpPr>
            <a:spLocks noGrp="1"/>
          </p:cNvSpPr>
          <p:nvPr>
            <p:ph type="body"/>
          </p:nvPr>
        </p:nvSpPr>
        <p:spPr>
          <a:xfrm>
            <a:off x="335412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78" name="PlaceHolder 4"/>
          <p:cNvSpPr>
            <a:spLocks noGrp="1"/>
          </p:cNvSpPr>
          <p:nvPr>
            <p:ph type="body"/>
          </p:nvPr>
        </p:nvSpPr>
        <p:spPr>
          <a:xfrm>
            <a:off x="613656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79" name="PlaceHolder 5"/>
          <p:cNvSpPr>
            <a:spLocks noGrp="1"/>
          </p:cNvSpPr>
          <p:nvPr>
            <p:ph type="body"/>
          </p:nvPr>
        </p:nvSpPr>
        <p:spPr>
          <a:xfrm>
            <a:off x="57168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80" name="PlaceHolder 6"/>
          <p:cNvSpPr>
            <a:spLocks noGrp="1"/>
          </p:cNvSpPr>
          <p:nvPr>
            <p:ph type="body"/>
          </p:nvPr>
        </p:nvSpPr>
        <p:spPr>
          <a:xfrm>
            <a:off x="335412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81" name="PlaceHolder 7"/>
          <p:cNvSpPr>
            <a:spLocks noGrp="1"/>
          </p:cNvSpPr>
          <p:nvPr>
            <p:ph type="body"/>
          </p:nvPr>
        </p:nvSpPr>
        <p:spPr>
          <a:xfrm>
            <a:off x="613656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89" name="PlaceHolder 2"/>
          <p:cNvSpPr>
            <a:spLocks noGrp="1"/>
          </p:cNvSpPr>
          <p:nvPr>
            <p:ph type="subTitle"/>
          </p:nvPr>
        </p:nvSpPr>
        <p:spPr>
          <a:xfrm>
            <a:off x="571680" y="1752480"/>
            <a:ext cx="8229240" cy="45255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91" name="PlaceHolder 2"/>
          <p:cNvSpPr>
            <a:spLocks noGrp="1"/>
          </p:cNvSpPr>
          <p:nvPr>
            <p:ph type="body"/>
          </p:nvPr>
        </p:nvSpPr>
        <p:spPr>
          <a:xfrm>
            <a:off x="571680" y="1752480"/>
            <a:ext cx="822924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93" name="PlaceHolder 2"/>
          <p:cNvSpPr>
            <a:spLocks noGrp="1"/>
          </p:cNvSpPr>
          <p:nvPr>
            <p:ph type="body"/>
          </p:nvPr>
        </p:nvSpPr>
        <p:spPr>
          <a:xfrm>
            <a:off x="57168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94" name="PlaceHolder 3"/>
          <p:cNvSpPr>
            <a:spLocks noGrp="1"/>
          </p:cNvSpPr>
          <p:nvPr>
            <p:ph type="body"/>
          </p:nvPr>
        </p:nvSpPr>
        <p:spPr>
          <a:xfrm>
            <a:off x="478872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8" name="PlaceHolder 2"/>
          <p:cNvSpPr>
            <a:spLocks noGrp="1"/>
          </p:cNvSpPr>
          <p:nvPr>
            <p:ph type="body"/>
          </p:nvPr>
        </p:nvSpPr>
        <p:spPr>
          <a:xfrm>
            <a:off x="571680" y="1752480"/>
            <a:ext cx="822924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71680" y="426960"/>
            <a:ext cx="8229240" cy="52977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98"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99" name="PlaceHolder 3"/>
          <p:cNvSpPr>
            <a:spLocks noGrp="1"/>
          </p:cNvSpPr>
          <p:nvPr>
            <p:ph type="body"/>
          </p:nvPr>
        </p:nvSpPr>
        <p:spPr>
          <a:xfrm>
            <a:off x="478872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00" name="PlaceHolder 4"/>
          <p:cNvSpPr>
            <a:spLocks noGrp="1"/>
          </p:cNvSpPr>
          <p:nvPr>
            <p:ph type="body"/>
          </p:nvPr>
        </p:nvSpPr>
        <p:spPr>
          <a:xfrm>
            <a:off x="57168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02" name="PlaceHolder 2"/>
          <p:cNvSpPr>
            <a:spLocks noGrp="1"/>
          </p:cNvSpPr>
          <p:nvPr>
            <p:ph type="body"/>
          </p:nvPr>
        </p:nvSpPr>
        <p:spPr>
          <a:xfrm>
            <a:off x="57168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03"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04" name="PlaceHolder 4"/>
          <p:cNvSpPr>
            <a:spLocks noGrp="1"/>
          </p:cNvSpPr>
          <p:nvPr>
            <p:ph type="body"/>
          </p:nvPr>
        </p:nvSpPr>
        <p:spPr>
          <a:xfrm>
            <a:off x="478872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06"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07"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08" name="PlaceHolder 4"/>
          <p:cNvSpPr>
            <a:spLocks noGrp="1"/>
          </p:cNvSpPr>
          <p:nvPr>
            <p:ph type="body"/>
          </p:nvPr>
        </p:nvSpPr>
        <p:spPr>
          <a:xfrm>
            <a:off x="571680" y="411660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10" name="PlaceHolder 2"/>
          <p:cNvSpPr>
            <a:spLocks noGrp="1"/>
          </p:cNvSpPr>
          <p:nvPr>
            <p:ph type="body"/>
          </p:nvPr>
        </p:nvSpPr>
        <p:spPr>
          <a:xfrm>
            <a:off x="571680" y="175248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11" name="PlaceHolder 3"/>
          <p:cNvSpPr>
            <a:spLocks noGrp="1"/>
          </p:cNvSpPr>
          <p:nvPr>
            <p:ph type="body"/>
          </p:nvPr>
        </p:nvSpPr>
        <p:spPr>
          <a:xfrm>
            <a:off x="571680" y="411660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13"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14"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15" name="PlaceHolder 4"/>
          <p:cNvSpPr>
            <a:spLocks noGrp="1"/>
          </p:cNvSpPr>
          <p:nvPr>
            <p:ph type="body"/>
          </p:nvPr>
        </p:nvSpPr>
        <p:spPr>
          <a:xfrm>
            <a:off x="57168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16" name="PlaceHolder 5"/>
          <p:cNvSpPr>
            <a:spLocks noGrp="1"/>
          </p:cNvSpPr>
          <p:nvPr>
            <p:ph type="body"/>
          </p:nvPr>
        </p:nvSpPr>
        <p:spPr>
          <a:xfrm>
            <a:off x="478872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18" name="PlaceHolder 2"/>
          <p:cNvSpPr>
            <a:spLocks noGrp="1"/>
          </p:cNvSpPr>
          <p:nvPr>
            <p:ph type="body"/>
          </p:nvPr>
        </p:nvSpPr>
        <p:spPr>
          <a:xfrm>
            <a:off x="57168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19" name="PlaceHolder 3"/>
          <p:cNvSpPr>
            <a:spLocks noGrp="1"/>
          </p:cNvSpPr>
          <p:nvPr>
            <p:ph type="body"/>
          </p:nvPr>
        </p:nvSpPr>
        <p:spPr>
          <a:xfrm>
            <a:off x="335412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20" name="PlaceHolder 4"/>
          <p:cNvSpPr>
            <a:spLocks noGrp="1"/>
          </p:cNvSpPr>
          <p:nvPr>
            <p:ph type="body"/>
          </p:nvPr>
        </p:nvSpPr>
        <p:spPr>
          <a:xfrm>
            <a:off x="6136560" y="175248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21" name="PlaceHolder 5"/>
          <p:cNvSpPr>
            <a:spLocks noGrp="1"/>
          </p:cNvSpPr>
          <p:nvPr>
            <p:ph type="body"/>
          </p:nvPr>
        </p:nvSpPr>
        <p:spPr>
          <a:xfrm>
            <a:off x="57168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22" name="PlaceHolder 6"/>
          <p:cNvSpPr>
            <a:spLocks noGrp="1"/>
          </p:cNvSpPr>
          <p:nvPr>
            <p:ph type="body"/>
          </p:nvPr>
        </p:nvSpPr>
        <p:spPr>
          <a:xfrm>
            <a:off x="335412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23" name="PlaceHolder 7"/>
          <p:cNvSpPr>
            <a:spLocks noGrp="1"/>
          </p:cNvSpPr>
          <p:nvPr>
            <p:ph type="body"/>
          </p:nvPr>
        </p:nvSpPr>
        <p:spPr>
          <a:xfrm>
            <a:off x="6136560" y="4116600"/>
            <a:ext cx="26496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0" name="PlaceHolder 2"/>
          <p:cNvSpPr>
            <a:spLocks noGrp="1"/>
          </p:cNvSpPr>
          <p:nvPr>
            <p:ph type="body"/>
          </p:nvPr>
        </p:nvSpPr>
        <p:spPr>
          <a:xfrm>
            <a:off x="57168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1" name="PlaceHolder 3"/>
          <p:cNvSpPr>
            <a:spLocks noGrp="1"/>
          </p:cNvSpPr>
          <p:nvPr>
            <p:ph type="body"/>
          </p:nvPr>
        </p:nvSpPr>
        <p:spPr>
          <a:xfrm>
            <a:off x="478872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71680" y="426960"/>
            <a:ext cx="8229240" cy="5297760"/>
          </a:xfrm>
          <a:prstGeom prst="rect">
            <a:avLst/>
          </a:prstGeom>
        </p:spPr>
        <p:txBody>
          <a:bodyPr lIns="0" tIns="0" rIns="0" bIns="0" anchor="ctr">
            <a:noAutofit/>
          </a:bodyP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5"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6" name="PlaceHolder 3"/>
          <p:cNvSpPr>
            <a:spLocks noGrp="1"/>
          </p:cNvSpPr>
          <p:nvPr>
            <p:ph type="body"/>
          </p:nvPr>
        </p:nvSpPr>
        <p:spPr>
          <a:xfrm>
            <a:off x="478872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17" name="PlaceHolder 4"/>
          <p:cNvSpPr>
            <a:spLocks noGrp="1"/>
          </p:cNvSpPr>
          <p:nvPr>
            <p:ph type="body"/>
          </p:nvPr>
        </p:nvSpPr>
        <p:spPr>
          <a:xfrm>
            <a:off x="57168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19" name="PlaceHolder 2"/>
          <p:cNvSpPr>
            <a:spLocks noGrp="1"/>
          </p:cNvSpPr>
          <p:nvPr>
            <p:ph type="body"/>
          </p:nvPr>
        </p:nvSpPr>
        <p:spPr>
          <a:xfrm>
            <a:off x="571680" y="1752480"/>
            <a:ext cx="4015800" cy="4525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20"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21" name="PlaceHolder 4"/>
          <p:cNvSpPr>
            <a:spLocks noGrp="1"/>
          </p:cNvSpPr>
          <p:nvPr>
            <p:ph type="body"/>
          </p:nvPr>
        </p:nvSpPr>
        <p:spPr>
          <a:xfrm>
            <a:off x="4788720" y="411660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71680" y="426960"/>
            <a:ext cx="8229240" cy="1142640"/>
          </a:xfrm>
          <a:prstGeom prst="rect">
            <a:avLst/>
          </a:prstGeom>
        </p:spPr>
        <p:txBody>
          <a:bodyPr lIns="0" tIns="0" rIns="0" bIns="0" anchor="ctr">
            <a:noAutofit/>
          </a:bodyPr>
          <a:p>
            <a:endParaRPr lang="en-US" sz="1900" b="0" strike="noStrike" spc="-1">
              <a:solidFill>
                <a:srgbClr val="000000"/>
              </a:solidFill>
              <a:latin typeface="Calibri" panose="020F0502020204030204"/>
            </a:endParaRPr>
          </a:p>
        </p:txBody>
      </p:sp>
      <p:sp>
        <p:nvSpPr>
          <p:cNvPr id="23" name="PlaceHolder 2"/>
          <p:cNvSpPr>
            <a:spLocks noGrp="1"/>
          </p:cNvSpPr>
          <p:nvPr>
            <p:ph type="body"/>
          </p:nvPr>
        </p:nvSpPr>
        <p:spPr>
          <a:xfrm>
            <a:off x="57168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24" name="PlaceHolder 3"/>
          <p:cNvSpPr>
            <a:spLocks noGrp="1"/>
          </p:cNvSpPr>
          <p:nvPr>
            <p:ph type="body"/>
          </p:nvPr>
        </p:nvSpPr>
        <p:spPr>
          <a:xfrm>
            <a:off x="4788720" y="1752480"/>
            <a:ext cx="401580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
        <p:nvSpPr>
          <p:cNvPr id="25" name="PlaceHolder 4"/>
          <p:cNvSpPr>
            <a:spLocks noGrp="1"/>
          </p:cNvSpPr>
          <p:nvPr>
            <p:ph type="body"/>
          </p:nvPr>
        </p:nvSpPr>
        <p:spPr>
          <a:xfrm>
            <a:off x="571680" y="4116600"/>
            <a:ext cx="8229240" cy="2158560"/>
          </a:xfrm>
          <a:prstGeom prst="rect">
            <a:avLst/>
          </a:prstGeom>
        </p:spPr>
        <p:txBody>
          <a:bodyPr lIns="0" tIns="0" rIns="0" bIns="0">
            <a:normAutofit/>
          </a:bodyPr>
          <a:p>
            <a:endParaRPr lang="en-US" sz="24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endParaRPr lang="en-IN" sz="2400" b="0" strike="noStrike" spc="-1">
              <a:latin typeface="Times New Roman" panose="02020603050405020304"/>
            </a:endParaRPr>
          </a:p>
        </p:txBody>
      </p:sp>
      <p:sp>
        <p:nvSpPr>
          <p:cNvPr id="2" name="PlaceHolder 2"/>
          <p:cNvSpPr>
            <a:spLocks noGrp="1"/>
          </p:cNvSpPr>
          <p:nvPr>
            <p:ph type="ftr"/>
          </p:nvPr>
        </p:nvSpPr>
        <p:spPr>
          <a:xfrm>
            <a:off x="3124080" y="6356520"/>
            <a:ext cx="2895120" cy="364680"/>
          </a:xfrm>
          <a:prstGeom prst="rect">
            <a:avLst/>
          </a:prstGeom>
        </p:spPr>
        <p:txBody>
          <a:bodyPr anchor="ctr">
            <a:noAutofit/>
          </a:bodyPr>
          <a:p>
            <a:endParaRPr lang="en-IN" sz="2400" b="0" strike="noStrike" spc="-1">
              <a:latin typeface="Times New Roman" panose="02020603050405020304"/>
            </a:endParaRPr>
          </a:p>
        </p:txBody>
      </p:sp>
      <p:sp>
        <p:nvSpPr>
          <p:cNvPr id="3" name="PlaceHolder 3"/>
          <p:cNvSpPr>
            <a:spLocks noGrp="1"/>
          </p:cNvSpPr>
          <p:nvPr>
            <p:ph type="sldNum"/>
          </p:nvPr>
        </p:nvSpPr>
        <p:spPr>
          <a:xfrm>
            <a:off x="6553080" y="6356520"/>
            <a:ext cx="2133360" cy="364680"/>
          </a:xfrm>
          <a:prstGeom prst="rect">
            <a:avLst/>
          </a:prstGeom>
        </p:spPr>
        <p:txBody>
          <a:bodyPr anchor="ctr">
            <a:noAutofit/>
          </a:bodyPr>
          <a:p>
            <a:endParaRPr lang="en-IN" sz="2400" b="0" strike="noStrike" spc="-1">
              <a:latin typeface="Times New Roman" panose="02020603050405020304"/>
            </a:endParaRPr>
          </a:p>
        </p:txBody>
      </p:sp>
      <p:sp>
        <p:nvSpPr>
          <p:cNvPr id="4" name="PlaceHolder 4"/>
          <p:cNvSpPr>
            <a:spLocks noGrp="1"/>
          </p:cNvSpPr>
          <p:nvPr>
            <p:ph type="title"/>
          </p:nvPr>
        </p:nvSpPr>
        <p:spPr>
          <a:xfrm>
            <a:off x="0" y="2275920"/>
            <a:ext cx="9143640" cy="564480"/>
          </a:xfrm>
          <a:prstGeom prst="rect">
            <a:avLst/>
          </a:prstGeom>
        </p:spPr>
        <p:txBody>
          <a:bodyPr anchor="ctr">
            <a:normAutofit/>
          </a:bodyPr>
          <a:p>
            <a:pPr algn="ctr">
              <a:lnSpc>
                <a:spcPct val="100000"/>
              </a:lnSpc>
            </a:pPr>
            <a:r>
              <a:rPr lang="en-US" sz="2700" b="0" strike="noStrike" spc="-1">
                <a:solidFill>
                  <a:srgbClr val="17375E"/>
                </a:solidFill>
                <a:latin typeface="Calibri" panose="020F0502020204030204"/>
              </a:rPr>
              <a:t>TITLE</a:t>
            </a:r>
            <a:endParaRPr lang="en-US" sz="2700" b="0" strike="noStrike" spc="-1">
              <a:solidFill>
                <a:srgbClr val="000000"/>
              </a:solidFill>
              <a:latin typeface="Calibri" panose="020F0502020204030204"/>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Calibri" panose="020F0502020204030204"/>
              </a:rPr>
              <a:t>Click to edit the outline text format</a:t>
            </a:r>
            <a:endParaRPr lang="en-US" sz="24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Second Outline Level</a:t>
            </a:r>
            <a:endParaRPr lang="en-US" sz="18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en-US" sz="1500" b="0" strike="noStrike" spc="-1">
                <a:solidFill>
                  <a:srgbClr val="000000"/>
                </a:solidFill>
                <a:latin typeface="Calibri" panose="020F0502020204030204"/>
              </a:rPr>
              <a:t>Third Outline Level</a:t>
            </a:r>
            <a:endParaRPr lang="en-US" sz="15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en-US" sz="1500" b="0" strike="noStrike" spc="-1">
                <a:solidFill>
                  <a:srgbClr val="000000"/>
                </a:solidFill>
                <a:latin typeface="Calibri" panose="020F0502020204030204"/>
              </a:rPr>
              <a:t>Fourth Outline Level</a:t>
            </a:r>
            <a:endParaRPr lang="en-US" sz="15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0" y="2275920"/>
            <a:ext cx="9143640" cy="564480"/>
          </a:xfrm>
          <a:prstGeom prst="rect">
            <a:avLst/>
          </a:prstGeom>
        </p:spPr>
        <p:txBody>
          <a:bodyPr anchor="ctr">
            <a:normAutofit/>
          </a:bodyPr>
          <a:p>
            <a:pPr algn="ctr">
              <a:lnSpc>
                <a:spcPct val="100000"/>
              </a:lnSpc>
            </a:pPr>
            <a:r>
              <a:rPr lang="en-US" sz="2700" b="0" strike="noStrike" spc="-1">
                <a:solidFill>
                  <a:srgbClr val="17375E"/>
                </a:solidFill>
                <a:latin typeface="Calibri" panose="020F0502020204030204"/>
              </a:rPr>
              <a:t>SEPARATOR</a:t>
            </a:r>
            <a:endParaRPr lang="en-US" sz="2700" b="0" strike="noStrike" spc="-1">
              <a:solidFill>
                <a:srgbClr val="000000"/>
              </a:solidFill>
              <a:latin typeface="Calibri" panose="020F0502020204030204"/>
            </a:endParaRPr>
          </a:p>
        </p:txBody>
      </p:sp>
      <p:sp>
        <p:nvSpPr>
          <p:cNvPr id="42" name="PlaceHolder 2"/>
          <p:cNvSpPr>
            <a:spLocks noGrp="1"/>
          </p:cNvSpPr>
          <p:nvPr>
            <p:ph type="dt"/>
          </p:nvPr>
        </p:nvSpPr>
        <p:spPr>
          <a:xfrm>
            <a:off x="457200" y="6356520"/>
            <a:ext cx="2133360" cy="364680"/>
          </a:xfrm>
          <a:prstGeom prst="rect">
            <a:avLst/>
          </a:prstGeom>
        </p:spPr>
        <p:txBody>
          <a:bodyPr anchor="ctr">
            <a:noAutofit/>
          </a:bodyPr>
          <a:p>
            <a:endParaRPr lang="en-IN" sz="2400" b="0" strike="noStrike" spc="-1">
              <a:latin typeface="Times New Roman" panose="02020603050405020304"/>
            </a:endParaRPr>
          </a:p>
        </p:txBody>
      </p:sp>
      <p:sp>
        <p:nvSpPr>
          <p:cNvPr id="43" name="PlaceHolder 3"/>
          <p:cNvSpPr>
            <a:spLocks noGrp="1"/>
          </p:cNvSpPr>
          <p:nvPr>
            <p:ph type="ftr"/>
          </p:nvPr>
        </p:nvSpPr>
        <p:spPr>
          <a:xfrm>
            <a:off x="3124080" y="6356520"/>
            <a:ext cx="2895120" cy="364680"/>
          </a:xfrm>
          <a:prstGeom prst="rect">
            <a:avLst/>
          </a:prstGeom>
        </p:spPr>
        <p:txBody>
          <a:bodyPr anchor="ctr">
            <a:noAutofit/>
          </a:bodyPr>
          <a:p>
            <a:endParaRPr lang="en-IN" sz="2400" b="0" strike="noStrike" spc="-1">
              <a:latin typeface="Times New Roman" panose="02020603050405020304"/>
            </a:endParaRPr>
          </a:p>
        </p:txBody>
      </p:sp>
      <p:sp>
        <p:nvSpPr>
          <p:cNvPr id="44" name="PlaceHolder 4"/>
          <p:cNvSpPr>
            <a:spLocks noGrp="1"/>
          </p:cNvSpPr>
          <p:nvPr>
            <p:ph type="sldNum"/>
          </p:nvPr>
        </p:nvSpPr>
        <p:spPr>
          <a:xfrm>
            <a:off x="6553080" y="6356520"/>
            <a:ext cx="2133360" cy="364680"/>
          </a:xfrm>
          <a:prstGeom prst="rect">
            <a:avLst/>
          </a:prstGeom>
        </p:spPr>
        <p:txBody>
          <a:bodyPr anchor="ctr">
            <a:noAutofit/>
          </a:bodyPr>
          <a:p>
            <a:endParaRPr lang="en-IN" sz="2400" b="0" strike="noStrike" spc="-1">
              <a:latin typeface="Times New Roman" panose="02020603050405020304"/>
            </a:endParaRP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Calibri" panose="020F0502020204030204"/>
              </a:rPr>
              <a:t>Click to edit the outline text format</a:t>
            </a:r>
            <a:endParaRPr lang="en-US" sz="24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Second Outline Level</a:t>
            </a:r>
            <a:endParaRPr lang="en-US" sz="18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en-US" sz="1500" b="0" strike="noStrike" spc="-1">
                <a:solidFill>
                  <a:srgbClr val="000000"/>
                </a:solidFill>
                <a:latin typeface="Calibri" panose="020F0502020204030204"/>
              </a:rPr>
              <a:t>Third Outline Level</a:t>
            </a:r>
            <a:endParaRPr lang="en-US" sz="15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en-US" sz="1500" b="0" strike="noStrike" spc="-1">
                <a:solidFill>
                  <a:srgbClr val="000000"/>
                </a:solidFill>
                <a:latin typeface="Calibri" panose="020F0502020204030204"/>
              </a:rPr>
              <a:t>Fourth Outline Level</a:t>
            </a:r>
            <a:endParaRPr lang="en-US" sz="15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p>
            <a:endParaRPr lang="en-IN" sz="2400" b="0" strike="noStrike" spc="-1">
              <a:latin typeface="Times New Roman" panose="02020603050405020304"/>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p>
            <a:endParaRPr lang="en-IN" sz="2400" b="0" strike="noStrike" spc="-1">
              <a:latin typeface="Times New Roman" panose="02020603050405020304"/>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p>
            <a:endParaRPr lang="en-IN" sz="2400" b="0" strike="noStrike" spc="-1">
              <a:latin typeface="Times New Roman" panose="02020603050405020304"/>
            </a:endParaRPr>
          </a:p>
        </p:txBody>
      </p:sp>
      <p:sp>
        <p:nvSpPr>
          <p:cNvPr id="85" name="PlaceHolder 4"/>
          <p:cNvSpPr>
            <a:spLocks noGrp="1"/>
          </p:cNvSpPr>
          <p:nvPr>
            <p:ph type="title"/>
          </p:nvPr>
        </p:nvSpPr>
        <p:spPr>
          <a:xfrm>
            <a:off x="571680" y="426960"/>
            <a:ext cx="8229240" cy="1142640"/>
          </a:xfrm>
          <a:prstGeom prst="rect">
            <a:avLst/>
          </a:prstGeom>
        </p:spPr>
        <p:txBody>
          <a:bodyPr anchor="ctr">
            <a:normAutofit/>
          </a:bodyPr>
          <a:p>
            <a:pPr algn="ctr">
              <a:lnSpc>
                <a:spcPct val="100000"/>
              </a:lnSpc>
            </a:pPr>
            <a:r>
              <a:rPr lang="en-US" sz="3300" b="0" strike="noStrike" spc="-1">
                <a:solidFill>
                  <a:srgbClr val="000000"/>
                </a:solidFill>
                <a:latin typeface="Calibri" panose="020F0502020204030204"/>
              </a:rPr>
              <a:t>Click to edit Master title style</a:t>
            </a:r>
            <a:endParaRPr lang="en-US" sz="3300" b="0" strike="noStrike" spc="-1">
              <a:solidFill>
                <a:srgbClr val="000000"/>
              </a:solidFill>
              <a:latin typeface="Calibri" panose="020F0502020204030204"/>
            </a:endParaRPr>
          </a:p>
        </p:txBody>
      </p:sp>
      <p:sp>
        <p:nvSpPr>
          <p:cNvPr id="86" name="PlaceHolder 5"/>
          <p:cNvSpPr>
            <a:spLocks noGrp="1"/>
          </p:cNvSpPr>
          <p:nvPr>
            <p:ph type="body"/>
          </p:nvPr>
        </p:nvSpPr>
        <p:spPr>
          <a:xfrm>
            <a:off x="571680" y="1752480"/>
            <a:ext cx="8229240" cy="4525560"/>
          </a:xfrm>
          <a:prstGeom prst="rect">
            <a:avLst/>
          </a:prstGeom>
        </p:spPr>
        <p:txBody>
          <a:bodyPr>
            <a:normAutofit/>
          </a:bodyPr>
          <a:p>
            <a:pPr marL="257175" indent="-256540">
              <a:lnSpc>
                <a:spcPct val="100000"/>
              </a:lnSpc>
              <a:spcBef>
                <a:spcPts val="480"/>
              </a:spcBef>
              <a:buClr>
                <a:srgbClr val="000000"/>
              </a:buClr>
              <a:buFont typeface="Arial" panose="020B0604020202020204"/>
              <a:buChar char="•"/>
            </a:pPr>
            <a:r>
              <a:rPr lang="en-US" sz="2400" b="0" strike="noStrike" spc="-1">
                <a:solidFill>
                  <a:srgbClr val="000000"/>
                </a:solidFill>
                <a:latin typeface="Calibri" panose="020F0502020204030204"/>
              </a:rPr>
              <a:t>Text</a:t>
            </a:r>
            <a:endParaRPr lang="en-US" sz="2400" b="0" strike="noStrike" spc="-1">
              <a:solidFill>
                <a:srgbClr val="000000"/>
              </a:solidFill>
              <a:latin typeface="Calibri" panose="020F0502020204030204"/>
            </a:endParaRPr>
          </a:p>
        </p:txBody>
      </p:sp>
      <p:sp>
        <p:nvSpPr>
          <p:cNvPr id="87" name="CustomShape 6"/>
          <p:cNvSpPr/>
          <p:nvPr/>
        </p:nvSpPr>
        <p:spPr>
          <a:xfrm>
            <a:off x="6667560" y="6508800"/>
            <a:ext cx="2133360" cy="364680"/>
          </a:xfrm>
          <a:prstGeom prst="rect">
            <a:avLst/>
          </a:prstGeom>
          <a:noFill/>
          <a:ln>
            <a:noFill/>
          </a:ln>
        </p:spPr>
        <p:style>
          <a:lnRef idx="0">
            <a:srgbClr val="FFFFFF"/>
          </a:lnRef>
          <a:fillRef idx="0">
            <a:srgbClr val="FFFFFF"/>
          </a:fillRef>
          <a:effectRef idx="0">
            <a:srgbClr val="FFFFFF"/>
          </a:effectRef>
          <a:fontRef idx="minor"/>
        </p:style>
        <p:txBody>
          <a:bodyPr lIns="68400" tIns="34200" rIns="68400" bIns="34200" anchor="ctr">
            <a:noAutofit/>
          </a:bodyPr>
          <a:p>
            <a:pPr algn="r">
              <a:lnSpc>
                <a:spcPct val="100000"/>
              </a:lnSpc>
            </a:pPr>
            <a:fld id="{55319BDD-B309-4BEA-BF7F-D3DC7C2F698D}" type="slidenum">
              <a:rPr lang="en-US" sz="900" b="0" strike="noStrike" spc="-1">
                <a:solidFill>
                  <a:srgbClr val="8B8B8B"/>
                </a:solidFill>
                <a:latin typeface="Calibri" panose="020F0502020204030204"/>
              </a:rPr>
            </a:fld>
            <a:endParaRPr lang="en-IN" sz="9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7770240" y="5311800"/>
            <a:ext cx="1224720" cy="31140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25" name="CustomShape 2"/>
          <p:cNvSpPr/>
          <p:nvPr/>
        </p:nvSpPr>
        <p:spPr>
          <a:xfrm>
            <a:off x="7770240" y="5947920"/>
            <a:ext cx="1224720" cy="69192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26" name="Line 3"/>
          <p:cNvSpPr/>
          <p:nvPr/>
        </p:nvSpPr>
        <p:spPr>
          <a:xfrm flipV="1">
            <a:off x="131400" y="1239480"/>
            <a:ext cx="8880840" cy="13320"/>
          </a:xfrm>
          <a:prstGeom prst="line">
            <a:avLst/>
          </a:prstGeom>
          <a:ln>
            <a:round/>
          </a:ln>
        </p:spPr>
        <p:style>
          <a:lnRef idx="2">
            <a:schemeClr val="dk1"/>
          </a:lnRef>
          <a:fillRef idx="0">
            <a:schemeClr val="dk1"/>
          </a:fillRef>
          <a:effectRef idx="1">
            <a:schemeClr val="dk1"/>
          </a:effectRef>
          <a:fontRef idx="minor"/>
        </p:style>
      </p:sp>
      <p:sp>
        <p:nvSpPr>
          <p:cNvPr id="127" name="CustomShape 4"/>
          <p:cNvSpPr/>
          <p:nvPr/>
        </p:nvSpPr>
        <p:spPr>
          <a:xfrm>
            <a:off x="0" y="666720"/>
            <a:ext cx="9143640" cy="5151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IN" sz="3200" b="1" strike="noStrike" spc="-1">
                <a:solidFill>
                  <a:srgbClr val="17375E"/>
                </a:solidFill>
                <a:latin typeface="Bahnschrift SemiCondensed" panose="020B0502040204020203"/>
              </a:rPr>
              <a:t>GESTURE BASED WEB BROWSER</a:t>
            </a:r>
            <a:br>
              <a:rPr lang="en-IN" sz="3200" b="1" strike="noStrike" spc="-1">
                <a:solidFill>
                  <a:srgbClr val="17375E"/>
                </a:solidFill>
                <a:latin typeface="Bahnschrift SemiCondensed" panose="020B0502040204020203"/>
              </a:rPr>
            </a:br>
            <a:endParaRPr lang="en-IN" sz="3200" b="0" strike="noStrike" spc="-1">
              <a:latin typeface="Arial" panose="020B0604020202020204"/>
            </a:endParaRPr>
          </a:p>
          <a:p>
            <a:pPr algn="ctr">
              <a:lnSpc>
                <a:spcPct val="100000"/>
              </a:lnSpc>
            </a:pPr>
            <a:endParaRPr lang="en-IN" sz="3200" b="0" strike="noStrike" spc="-1">
              <a:latin typeface="Arial" panose="020B0604020202020204"/>
            </a:endParaRPr>
          </a:p>
          <a:p>
            <a:pPr algn="ctr">
              <a:lnSpc>
                <a:spcPct val="100000"/>
              </a:lnSpc>
            </a:pPr>
            <a:r>
              <a:rPr lang="en-US" sz="2000" b="0" i="1" strike="noStrike" spc="-1">
                <a:solidFill>
                  <a:srgbClr val="17375E"/>
                </a:solidFill>
                <a:latin typeface="Bahnschrift SemiBold SemiConden"/>
              </a:rPr>
              <a:t>Under the guidance of</a:t>
            </a:r>
            <a:endParaRPr lang="en-IN" sz="2000" b="0" strike="noStrike" spc="-1">
              <a:latin typeface="Arial" panose="020B0604020202020204"/>
            </a:endParaRPr>
          </a:p>
          <a:p>
            <a:pPr algn="ctr">
              <a:lnSpc>
                <a:spcPct val="100000"/>
              </a:lnSpc>
            </a:pPr>
            <a:endParaRPr lang="en-IN" sz="2000" b="0" strike="noStrike" spc="-1">
              <a:latin typeface="Arial" panose="020B0604020202020204"/>
            </a:endParaRPr>
          </a:p>
          <a:p>
            <a:pPr algn="ctr">
              <a:lnSpc>
                <a:spcPct val="100000"/>
              </a:lnSpc>
            </a:pPr>
            <a:r>
              <a:rPr lang="en-US" sz="2000" b="0" strike="noStrike" spc="-1">
                <a:solidFill>
                  <a:srgbClr val="17375E"/>
                </a:solidFill>
                <a:latin typeface="Bahnschrift SemiBold SemiConden"/>
              </a:rPr>
              <a:t>Ms. </a:t>
            </a:r>
            <a:r>
              <a:rPr lang="en-IN" sz="2000" b="0" strike="noStrike" spc="-1">
                <a:solidFill>
                  <a:srgbClr val="17375E"/>
                </a:solidFill>
                <a:latin typeface="Bahnschrift SemiBold SemiConden"/>
              </a:rPr>
              <a:t>Roohi Sille</a:t>
            </a:r>
            <a:endParaRPr lang="en-IN" sz="2000" b="0" strike="noStrike" spc="-1">
              <a:latin typeface="Arial" panose="020B0604020202020204"/>
            </a:endParaRPr>
          </a:p>
          <a:p>
            <a:pPr algn="ctr">
              <a:lnSpc>
                <a:spcPct val="100000"/>
              </a:lnSpc>
            </a:pPr>
            <a:r>
              <a:rPr lang="en-US" sz="2000" b="0" strike="noStrike" spc="-1">
                <a:solidFill>
                  <a:srgbClr val="17375E"/>
                </a:solidFill>
                <a:latin typeface="Bahnschrift SemiBold SemiConden"/>
              </a:rPr>
              <a:t>Assistant Professor</a:t>
            </a:r>
            <a:endParaRPr lang="en-IN" sz="2000" b="0" strike="noStrike" spc="-1">
              <a:latin typeface="Arial" panose="020B0604020202020204"/>
            </a:endParaRPr>
          </a:p>
          <a:p>
            <a:pPr algn="ctr">
              <a:lnSpc>
                <a:spcPct val="100000"/>
              </a:lnSpc>
            </a:pPr>
            <a:r>
              <a:rPr lang="en-IN" sz="2000" b="0" strike="noStrike" spc="-1">
                <a:solidFill>
                  <a:srgbClr val="17375E"/>
                </a:solidFill>
                <a:latin typeface="Bahnschrift SemiBold SemiConden"/>
              </a:rPr>
              <a:t>Department of Systemics</a:t>
            </a:r>
            <a:endParaRPr lang="en-IN" sz="2000" b="0" strike="noStrike" spc="-1">
              <a:latin typeface="Arial" panose="020B0604020202020204"/>
            </a:endParaRPr>
          </a:p>
          <a:p>
            <a:pPr algn="ctr">
              <a:lnSpc>
                <a:spcPct val="100000"/>
              </a:lnSpc>
            </a:pPr>
            <a:r>
              <a:rPr lang="en-IN" sz="2000" b="0" strike="noStrike" spc="-1">
                <a:solidFill>
                  <a:srgbClr val="17375E"/>
                </a:solidFill>
                <a:latin typeface="Bahnschrift SemiBold SemiConden"/>
              </a:rPr>
              <a:t>School of Computer Science and Engineering</a:t>
            </a:r>
            <a:endParaRPr lang="en-IN" sz="2000" b="0" strike="noStrike" spc="-1">
              <a:latin typeface="Arial" panose="020B0604020202020204"/>
            </a:endParaRPr>
          </a:p>
          <a:p>
            <a:pPr algn="ctr">
              <a:lnSpc>
                <a:spcPct val="100000"/>
              </a:lnSpc>
            </a:pPr>
            <a:endParaRPr lang="en-IN" sz="2000" b="0" strike="noStrike" spc="-1">
              <a:latin typeface="Arial" panose="020B0604020202020204"/>
            </a:endParaRPr>
          </a:p>
          <a:p>
            <a:pPr algn="ctr">
              <a:lnSpc>
                <a:spcPct val="100000"/>
              </a:lnSpc>
            </a:pPr>
            <a:endParaRPr lang="en-IN" sz="2000" b="0" strike="noStrike" spc="-1">
              <a:latin typeface="Arial" panose="020B0604020202020204"/>
            </a:endParaRPr>
          </a:p>
          <a:p>
            <a:pPr algn="ctr">
              <a:lnSpc>
                <a:spcPct val="100000"/>
              </a:lnSpc>
            </a:pPr>
            <a:r>
              <a:rPr lang="en-US" sz="2000" b="0" strike="noStrike" spc="-1">
                <a:solidFill>
                  <a:srgbClr val="17375E"/>
                </a:solidFill>
                <a:latin typeface="Bahnschrift SemiBold SemiConden"/>
              </a:rPr>
              <a:t>Submitted by,</a:t>
            </a:r>
            <a:endParaRPr lang="en-IN" sz="2000" b="0" strike="noStrike" spc="-1">
              <a:latin typeface="Arial" panose="020B0604020202020204"/>
            </a:endParaRPr>
          </a:p>
          <a:p>
            <a:pPr algn="ctr">
              <a:lnSpc>
                <a:spcPct val="100000"/>
              </a:lnSpc>
            </a:pPr>
            <a:r>
              <a:rPr lang="en-IN" sz="2000" b="0" strike="noStrike" spc="-1">
                <a:solidFill>
                  <a:srgbClr val="002060"/>
                </a:solidFill>
                <a:latin typeface="Bahnschrift SemiCondensed" panose="020B0502040204020203"/>
              </a:rPr>
              <a:t>Pawan Chaturvedi</a:t>
            </a:r>
            <a:endParaRPr lang="en-IN" sz="2000" b="0" strike="noStrike" spc="-1">
              <a:latin typeface="Arial" panose="020B0604020202020204"/>
            </a:endParaRPr>
          </a:p>
          <a:p>
            <a:pPr algn="ctr">
              <a:lnSpc>
                <a:spcPct val="100000"/>
              </a:lnSpc>
            </a:pPr>
            <a:r>
              <a:rPr lang="en-IN" sz="2000" b="0" strike="noStrike" spc="-1">
                <a:solidFill>
                  <a:srgbClr val="002060"/>
                </a:solidFill>
                <a:latin typeface="Bahnschrift SemiCondensed" panose="020B0502040204020203"/>
              </a:rPr>
              <a:t>Pradeep Yadav</a:t>
            </a:r>
            <a:endParaRPr lang="en-IN" sz="2000" b="0" strike="noStrike" spc="-1">
              <a:latin typeface="Arial" panose="020B0604020202020204"/>
            </a:endParaRPr>
          </a:p>
          <a:p>
            <a:pPr algn="ctr">
              <a:lnSpc>
                <a:spcPct val="100000"/>
              </a:lnSpc>
            </a:pPr>
            <a:r>
              <a:rPr lang="en-IN" sz="2000" b="0" strike="noStrike" spc="-1">
                <a:solidFill>
                  <a:srgbClr val="002060"/>
                </a:solidFill>
                <a:latin typeface="Bahnschrift SemiCondensed" panose="020B0502040204020203"/>
              </a:rPr>
              <a:t>Pranjal Rai</a:t>
            </a:r>
            <a:endParaRPr lang="en-IN" sz="2000" b="0" strike="noStrike" spc="-1">
              <a:latin typeface="Arial" panose="020B0604020202020204"/>
            </a:endParaRPr>
          </a:p>
          <a:p>
            <a:pPr algn="ctr">
              <a:lnSpc>
                <a:spcPct val="100000"/>
              </a:lnSpc>
            </a:pPr>
            <a:r>
              <a:rPr lang="en-IN" sz="2000" b="0" strike="noStrike" spc="-1">
                <a:solidFill>
                  <a:srgbClr val="002060"/>
                </a:solidFill>
                <a:latin typeface="Bahnschrift SemiCondensed" panose="020B0502040204020203"/>
              </a:rPr>
              <a:t>Raghwandra Sing</a:t>
            </a:r>
            <a:r>
              <a:rPr lang="en-IN" sz="1800" b="0" strike="noStrike" spc="-1">
                <a:solidFill>
                  <a:srgbClr val="002060"/>
                </a:solidFill>
                <a:latin typeface="Bahnschrift SemiCondensed" panose="020B0502040204020203"/>
              </a:rPr>
              <a:t>h</a:t>
            </a:r>
            <a:endParaRPr lang="en-IN" sz="1800" b="0" strike="noStrike" spc="-1">
              <a:latin typeface="Arial" panose="020B0604020202020204"/>
            </a:endParaRPr>
          </a:p>
        </p:txBody>
      </p:sp>
      <p:sp>
        <p:nvSpPr>
          <p:cNvPr id="128" name="CustomShape 5"/>
          <p:cNvSpPr/>
          <p:nvPr/>
        </p:nvSpPr>
        <p:spPr>
          <a:xfrm>
            <a:off x="6040800" y="5531400"/>
            <a:ext cx="3102840" cy="384480"/>
          </a:xfrm>
          <a:prstGeom prst="rect">
            <a:avLst/>
          </a:prstGeom>
          <a:solidFill>
            <a:schemeClr val="bg1"/>
          </a:solidFill>
          <a:ln>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7745760" y="5764680"/>
            <a:ext cx="1305000" cy="91404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30" name="CustomShape 2"/>
          <p:cNvSpPr/>
          <p:nvPr/>
        </p:nvSpPr>
        <p:spPr>
          <a:xfrm>
            <a:off x="0" y="-9000"/>
            <a:ext cx="2033280" cy="1247400"/>
          </a:xfrm>
          <a:prstGeom prst="rect">
            <a:avLst/>
          </a:prstGeom>
          <a:solidFill>
            <a:srgbClr val="FDCA02"/>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700" b="1" strike="noStrike" spc="-1">
                <a:solidFill>
                  <a:srgbClr val="002060"/>
                </a:solidFill>
                <a:latin typeface="Bahnschrift SemiCondensed" panose="020B0502040204020203"/>
              </a:rPr>
              <a:t>  </a:t>
            </a:r>
            <a:r>
              <a:rPr lang="en-IN" sz="2800" b="1" strike="noStrike" spc="-1">
                <a:solidFill>
                  <a:srgbClr val="002060"/>
                </a:solidFill>
                <a:latin typeface="Bahnschrift SemiCondensed" panose="020B0502040204020203"/>
              </a:rPr>
              <a:t>A</a:t>
            </a:r>
            <a:r>
              <a:rPr lang="en-IN" sz="2250" b="1" strike="noStrike" spc="-1">
                <a:solidFill>
                  <a:srgbClr val="002060"/>
                </a:solidFill>
                <a:latin typeface="Bahnschrift SemiCondensed" panose="020B0502040204020203"/>
              </a:rPr>
              <a:t>BSTRACT </a:t>
            </a:r>
            <a:r>
              <a:rPr lang="en-IN" sz="2100" b="1" strike="noStrike" spc="-1">
                <a:solidFill>
                  <a:srgbClr val="002060"/>
                </a:solidFill>
                <a:latin typeface="Bahnschrift SemiCondensed" panose="020B0502040204020203"/>
              </a:rPr>
              <a:t>	</a:t>
            </a:r>
            <a:endParaRPr lang="en-IN" sz="2100" b="0" strike="noStrike" spc="-1">
              <a:latin typeface="Arial" panose="020B0604020202020204"/>
            </a:endParaRPr>
          </a:p>
        </p:txBody>
      </p:sp>
      <p:sp>
        <p:nvSpPr>
          <p:cNvPr id="131" name="CustomShape 3"/>
          <p:cNvSpPr/>
          <p:nvPr/>
        </p:nvSpPr>
        <p:spPr>
          <a:xfrm>
            <a:off x="0" y="214200"/>
            <a:ext cx="184320" cy="299880"/>
          </a:xfrm>
          <a:prstGeom prst="rect">
            <a:avLst/>
          </a:prstGeom>
          <a:solidFill>
            <a:srgbClr val="EE3F3E"/>
          </a:solidFill>
          <a:ln>
            <a:noFill/>
          </a:ln>
        </p:spPr>
        <p:style>
          <a:lnRef idx="0">
            <a:srgbClr val="FFFFFF"/>
          </a:lnRef>
          <a:fillRef idx="0">
            <a:srgbClr val="FFFFFF"/>
          </a:fillRef>
          <a:effectRef idx="0">
            <a:srgbClr val="FFFFFF"/>
          </a:effectRef>
          <a:fontRef idx="minor"/>
        </p:style>
      </p:sp>
      <p:sp>
        <p:nvSpPr>
          <p:cNvPr id="132" name="CustomShape 4"/>
          <p:cNvSpPr/>
          <p:nvPr/>
        </p:nvSpPr>
        <p:spPr>
          <a:xfrm>
            <a:off x="0" y="994320"/>
            <a:ext cx="9143640" cy="4226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buClr>
                <a:srgbClr val="000000"/>
              </a:buClr>
              <a:buFont typeface="Arial" panose="020B0604020202020204"/>
              <a:buChar char="•"/>
            </a:pPr>
            <a:r>
              <a:rPr lang="en-US" sz="1600" b="0" strike="noStrike" spc="-1">
                <a:solidFill>
                  <a:srgbClr val="000000"/>
                </a:solidFill>
                <a:latin typeface="Bahnschrift" panose="020B0502040204020203"/>
              </a:rPr>
              <a:t>These days scientists around the globe are effectively occupied with improvement of vigorous and productive sign language framework, all the more extraordinarily, hand gesture based human-machine interface for different applications.</a:t>
            </a:r>
            <a:endParaRPr lang="en-IN" sz="1600" b="0" strike="noStrike" spc="-1">
              <a:latin typeface="Arial" panose="020B0604020202020204"/>
            </a:endParaRPr>
          </a:p>
          <a:p>
            <a:pPr algn="just">
              <a:lnSpc>
                <a:spcPct val="100000"/>
              </a:lnSpc>
            </a:pPr>
            <a:endParaRPr lang="en-IN" sz="1600" b="0" strike="noStrike" spc="-1">
              <a:latin typeface="Arial" panose="020B0604020202020204"/>
            </a:endParaRPr>
          </a:p>
          <a:p>
            <a:pPr marL="342900" indent="-342900" algn="just">
              <a:lnSpc>
                <a:spcPct val="100000"/>
              </a:lnSpc>
              <a:buClr>
                <a:srgbClr val="000000"/>
              </a:buClr>
              <a:buFont typeface="Arial" panose="020B0604020202020204"/>
              <a:buChar char="•"/>
            </a:pPr>
            <a:r>
              <a:rPr lang="en-US" sz="1600" b="0" strike="noStrike" spc="-1">
                <a:solidFill>
                  <a:srgbClr val="000000"/>
                </a:solidFill>
                <a:latin typeface="Bahnschrift" panose="020B0502040204020203"/>
              </a:rPr>
              <a:t>Internet Browsers is an exceptionally regular programming application which we utilize each day, consistently. Utilization of innovation can utilize internet browsers more and simpler.</a:t>
            </a:r>
            <a:endParaRPr lang="en-IN" sz="1600" b="0" strike="noStrike" spc="-1">
              <a:latin typeface="Arial" panose="020B0604020202020204"/>
            </a:endParaRPr>
          </a:p>
          <a:p>
            <a:pPr algn="just">
              <a:lnSpc>
                <a:spcPct val="100000"/>
              </a:lnSpc>
            </a:pPr>
            <a:endParaRPr lang="en-IN" sz="1600" b="0" strike="noStrike" spc="-1">
              <a:latin typeface="Arial" panose="020B0604020202020204"/>
            </a:endParaRPr>
          </a:p>
          <a:p>
            <a:pPr marL="342900" indent="-342900" algn="just">
              <a:lnSpc>
                <a:spcPct val="100000"/>
              </a:lnSpc>
              <a:buClr>
                <a:srgbClr val="000000"/>
              </a:buClr>
              <a:buFont typeface="Arial" panose="020B0604020202020204"/>
              <a:buChar char="•"/>
            </a:pPr>
            <a:r>
              <a:rPr lang="en-US" sz="1600" b="0" strike="noStrike" spc="-1">
                <a:solidFill>
                  <a:srgbClr val="000000"/>
                </a:solidFill>
                <a:latin typeface="Bahnschrift" panose="020B0502040204020203"/>
              </a:rPr>
              <a:t>The Internet is developing at an exceptionally quick pace. The utilization of internet browser is likewise developing. The Internet is an answer for everything. Presently, everybody has at any rate 2-3 most often visited site. Presently, imagine a scenario in which visits on those destinations can be made more straightforward. Gesture  recognition helps   in   the   environment   known   to   be   HMI   (humans communication with the machine and interact) and that does not include touch of mechanical devices. Our project aims to address the current situation and tried to make the use of a web browser easier.</a:t>
            </a:r>
            <a:endParaRPr lang="en-IN" sz="1600" b="0" strike="noStrike" spc="-1">
              <a:latin typeface="Arial" panose="020B0604020202020204"/>
            </a:endParaRPr>
          </a:p>
          <a:p>
            <a:pPr algn="just">
              <a:lnSpc>
                <a:spcPct val="100000"/>
              </a:lnSpc>
            </a:pP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0" y="0"/>
            <a:ext cx="2298240" cy="1179000"/>
          </a:xfrm>
          <a:prstGeom prst="rect">
            <a:avLst/>
          </a:prstGeom>
          <a:solidFill>
            <a:srgbClr val="FDCA02"/>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100" b="1" strike="noStrike" spc="-1">
                <a:solidFill>
                  <a:srgbClr val="002060"/>
                </a:solidFill>
                <a:latin typeface="Bahnschrift SemiCondensed" panose="020B0502040204020203"/>
              </a:rPr>
              <a:t>     </a:t>
            </a:r>
            <a:r>
              <a:rPr lang="en-IN" sz="2800" b="1" strike="noStrike" spc="-1">
                <a:solidFill>
                  <a:srgbClr val="002060"/>
                </a:solidFill>
                <a:latin typeface="Bahnschrift SemiCondensed" panose="020B0502040204020203"/>
              </a:rPr>
              <a:t>I</a:t>
            </a:r>
            <a:r>
              <a:rPr lang="en-IN" sz="2250" b="1" strike="noStrike" spc="-1">
                <a:solidFill>
                  <a:srgbClr val="002060"/>
                </a:solidFill>
                <a:latin typeface="Bahnschrift SemiCondensed" panose="020B0502040204020203"/>
              </a:rPr>
              <a:t>NTRODUCTION</a:t>
            </a:r>
            <a:endParaRPr lang="en-IN" sz="2250" b="0" strike="noStrike" spc="-1">
              <a:latin typeface="Arial" panose="020B0604020202020204"/>
            </a:endParaRPr>
          </a:p>
        </p:txBody>
      </p:sp>
      <p:sp>
        <p:nvSpPr>
          <p:cNvPr id="134" name="CustomShape 2"/>
          <p:cNvSpPr/>
          <p:nvPr/>
        </p:nvSpPr>
        <p:spPr>
          <a:xfrm>
            <a:off x="0" y="223200"/>
            <a:ext cx="184320" cy="299880"/>
          </a:xfrm>
          <a:prstGeom prst="rect">
            <a:avLst/>
          </a:prstGeom>
          <a:solidFill>
            <a:srgbClr val="EE3F3E"/>
          </a:solidFill>
          <a:ln>
            <a:noFill/>
          </a:ln>
        </p:spPr>
        <p:style>
          <a:lnRef idx="0">
            <a:srgbClr val="FFFFFF"/>
          </a:lnRef>
          <a:fillRef idx="0">
            <a:srgbClr val="FFFFFF"/>
          </a:fillRef>
          <a:effectRef idx="0">
            <a:srgbClr val="FFFFFF"/>
          </a:effectRef>
          <a:fontRef idx="minor"/>
        </p:style>
      </p:sp>
      <p:sp>
        <p:nvSpPr>
          <p:cNvPr id="135" name="CustomShape 3"/>
          <p:cNvSpPr/>
          <p:nvPr/>
        </p:nvSpPr>
        <p:spPr>
          <a:xfrm>
            <a:off x="92520" y="1074240"/>
            <a:ext cx="7752240" cy="2279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pPr>
            <a:endParaRPr lang="en-IN" sz="1800" b="0" strike="noStrike" spc="-1">
              <a:latin typeface="Arial" panose="020B0604020202020204"/>
            </a:endParaRPr>
          </a:p>
          <a:p>
            <a:pPr algn="just">
              <a:lnSpc>
                <a:spcPct val="100000"/>
              </a:lnSpc>
            </a:pPr>
            <a:r>
              <a:rPr lang="en-US" sz="1600" b="0" strike="noStrike" spc="-1">
                <a:solidFill>
                  <a:srgbClr val="000000"/>
                </a:solidFill>
                <a:latin typeface="Bahnschrift" panose="020B0502040204020203"/>
              </a:rPr>
              <a:t>This project is able to open your favourite websites using image processing techniques and  controlling your browser using the hand gestures like two finger, three finger, four finger. First we are taking the variable and then user needs to enter the name of his favourite websites for the three of the variable and with the help of opencv library a frame will open up and user have to  show the particular hand gesture for which he wants to open the website on showing the hand gesture browser will automatically opens the assigned website in the new tab.</a:t>
            </a:r>
            <a:endParaRPr lang="en-IN" sz="1600" b="0" strike="noStrike" spc="-1">
              <a:latin typeface="Arial" panose="020B0604020202020204"/>
            </a:endParaRPr>
          </a:p>
        </p:txBody>
      </p:sp>
      <p:sp>
        <p:nvSpPr>
          <p:cNvPr id="136" name="CustomShape 4"/>
          <p:cNvSpPr/>
          <p:nvPr/>
        </p:nvSpPr>
        <p:spPr>
          <a:xfrm>
            <a:off x="7752600" y="5939280"/>
            <a:ext cx="1391040" cy="715320"/>
          </a:xfrm>
          <a:prstGeom prst="rect">
            <a:avLst/>
          </a:prstGeom>
          <a:solidFill>
            <a:schemeClr val="bg1"/>
          </a:solidFill>
          <a:ln>
            <a:solidFill>
              <a:schemeClr val="bg1"/>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 name="CustomShape 5"/>
          <p:cNvSpPr/>
          <p:nvPr/>
        </p:nvSpPr>
        <p:spPr>
          <a:xfrm>
            <a:off x="7752600" y="6654960"/>
            <a:ext cx="1391040" cy="202680"/>
          </a:xfrm>
          <a:prstGeom prst="rect">
            <a:avLst/>
          </a:prstGeom>
          <a:solidFill>
            <a:schemeClr val="bg1"/>
          </a:solidFill>
          <a:ln>
            <a:solidFill>
              <a:schemeClr val="bg1"/>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7765200" y="6006960"/>
            <a:ext cx="1279800" cy="66096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39" name="CustomShape 2"/>
          <p:cNvSpPr/>
          <p:nvPr/>
        </p:nvSpPr>
        <p:spPr>
          <a:xfrm>
            <a:off x="0" y="0"/>
            <a:ext cx="2019600" cy="1270080"/>
          </a:xfrm>
          <a:prstGeom prst="rect">
            <a:avLst/>
          </a:prstGeom>
          <a:solidFill>
            <a:srgbClr val="FDCA02"/>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700" b="1" strike="noStrike" spc="-1">
                <a:solidFill>
                  <a:srgbClr val="002060"/>
                </a:solidFill>
                <a:latin typeface="Bahnschrift SemiCondensed" panose="020B0502040204020203"/>
              </a:rPr>
              <a:t>  </a:t>
            </a:r>
            <a:r>
              <a:rPr lang="en-IN" sz="2800" b="1" strike="noStrike" spc="-1">
                <a:solidFill>
                  <a:srgbClr val="002060"/>
                </a:solidFill>
                <a:latin typeface="Bahnschrift SemiCondensed" panose="020B0502040204020203"/>
              </a:rPr>
              <a:t>O</a:t>
            </a:r>
            <a:r>
              <a:rPr lang="en-IN" sz="2250" b="1" strike="noStrike" spc="-1">
                <a:solidFill>
                  <a:srgbClr val="002060"/>
                </a:solidFill>
                <a:latin typeface="Bahnschrift SemiCondensed" panose="020B0502040204020203"/>
              </a:rPr>
              <a:t>BJECTIVES </a:t>
            </a:r>
            <a:endParaRPr lang="en-IN" sz="2250" b="0" strike="noStrike" spc="-1">
              <a:latin typeface="Arial" panose="020B0604020202020204"/>
            </a:endParaRPr>
          </a:p>
        </p:txBody>
      </p:sp>
      <p:sp>
        <p:nvSpPr>
          <p:cNvPr id="140" name="CustomShape 3"/>
          <p:cNvSpPr/>
          <p:nvPr/>
        </p:nvSpPr>
        <p:spPr>
          <a:xfrm>
            <a:off x="0" y="204840"/>
            <a:ext cx="184320" cy="299880"/>
          </a:xfrm>
          <a:prstGeom prst="rect">
            <a:avLst/>
          </a:prstGeom>
          <a:solidFill>
            <a:srgbClr val="EF3E40"/>
          </a:solidFill>
          <a:ln>
            <a:noFill/>
          </a:ln>
        </p:spPr>
        <p:style>
          <a:lnRef idx="0">
            <a:srgbClr val="FFFFFF"/>
          </a:lnRef>
          <a:fillRef idx="0">
            <a:srgbClr val="FFFFFF"/>
          </a:fillRef>
          <a:effectRef idx="0">
            <a:srgbClr val="FFFFFF"/>
          </a:effectRef>
          <a:fontRef idx="minor"/>
        </p:style>
      </p:sp>
      <p:sp>
        <p:nvSpPr>
          <p:cNvPr id="141" name="CustomShape 4"/>
          <p:cNvSpPr/>
          <p:nvPr/>
        </p:nvSpPr>
        <p:spPr>
          <a:xfrm>
            <a:off x="0" y="1094040"/>
            <a:ext cx="8268840" cy="1338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285750" indent="-285750" algn="just">
              <a:lnSpc>
                <a:spcPct val="100000"/>
              </a:lnSpc>
              <a:buClr>
                <a:srgbClr val="000000"/>
              </a:buClr>
              <a:buFont typeface="Arial" panose="020B0604020202020204"/>
              <a:buChar char="•"/>
            </a:pPr>
            <a:r>
              <a:rPr lang="en-US" sz="1600" b="0" strike="noStrike" spc="-1">
                <a:solidFill>
                  <a:srgbClr val="000000"/>
                </a:solidFill>
                <a:latin typeface="Bahnschrift" panose="020B0502040204020203"/>
              </a:rPr>
              <a:t>The Objective of our project is to design a robust and efficient system which will be able to control the browser via hand gestures i.e. different hand gestures will be assigned to different sites. So, if we show a particular hand gesture, a particular site will open up in a new tab.</a:t>
            </a:r>
            <a:endParaRPr lang="en-IN" sz="1600" b="0" strike="noStrike" spc="-1">
              <a:latin typeface="Arial" panose="020B0604020202020204"/>
            </a:endParaRPr>
          </a:p>
          <a:p>
            <a:pPr>
              <a:lnSpc>
                <a:spcPct val="100000"/>
              </a:lnSpc>
            </a:pP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7610760" y="5936400"/>
            <a:ext cx="1406520" cy="75924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43" name="CustomShape 2"/>
          <p:cNvSpPr/>
          <p:nvPr/>
        </p:nvSpPr>
        <p:spPr>
          <a:xfrm>
            <a:off x="0" y="0"/>
            <a:ext cx="3114360" cy="858960"/>
          </a:xfrm>
          <a:prstGeom prst="rect">
            <a:avLst/>
          </a:prstGeom>
          <a:solidFill>
            <a:srgbClr val="FDCA02"/>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700" b="1" strike="noStrike" spc="-1">
                <a:solidFill>
                  <a:srgbClr val="002060"/>
                </a:solidFill>
                <a:latin typeface="Bahnschrift SemiCondensed" panose="020B0502040204020203"/>
              </a:rPr>
              <a:t>  </a:t>
            </a:r>
            <a:r>
              <a:rPr lang="en-IN" sz="2800" b="1" strike="noStrike" spc="-1">
                <a:solidFill>
                  <a:srgbClr val="002060"/>
                </a:solidFill>
                <a:latin typeface="Bahnschrift SemiCondensed" panose="020B0502040204020203"/>
              </a:rPr>
              <a:t>P</a:t>
            </a:r>
            <a:r>
              <a:rPr lang="en-IN" sz="2250" b="1" strike="noStrike" spc="-1">
                <a:solidFill>
                  <a:srgbClr val="002060"/>
                </a:solidFill>
                <a:latin typeface="Bahnschrift SemiCondensed" panose="020B0502040204020203"/>
              </a:rPr>
              <a:t>ROPOSED SYSTEM</a:t>
            </a:r>
            <a:endParaRPr lang="en-IN" sz="2250" b="0" strike="noStrike" spc="-1">
              <a:latin typeface="Arial" panose="020B0604020202020204"/>
            </a:endParaRPr>
          </a:p>
        </p:txBody>
      </p:sp>
      <p:sp>
        <p:nvSpPr>
          <p:cNvPr id="144" name="CustomShape 3"/>
          <p:cNvSpPr/>
          <p:nvPr/>
        </p:nvSpPr>
        <p:spPr>
          <a:xfrm>
            <a:off x="0" y="204840"/>
            <a:ext cx="184320" cy="299880"/>
          </a:xfrm>
          <a:prstGeom prst="rect">
            <a:avLst/>
          </a:prstGeom>
          <a:solidFill>
            <a:srgbClr val="EF3E40"/>
          </a:solidFill>
          <a:ln>
            <a:noFill/>
          </a:ln>
        </p:spPr>
        <p:style>
          <a:lnRef idx="0">
            <a:srgbClr val="FFFFFF"/>
          </a:lnRef>
          <a:fillRef idx="0">
            <a:srgbClr val="FFFFFF"/>
          </a:fillRef>
          <a:effectRef idx="0">
            <a:srgbClr val="FFFFFF"/>
          </a:effectRef>
          <a:fontRef idx="minor"/>
        </p:style>
      </p:sp>
      <p:sp>
        <p:nvSpPr>
          <p:cNvPr id="145" name="CustomShape 4"/>
          <p:cNvSpPr/>
          <p:nvPr/>
        </p:nvSpPr>
        <p:spPr>
          <a:xfrm>
            <a:off x="0" y="821160"/>
            <a:ext cx="8229240" cy="2767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marL="342900" indent="-342900" algn="just">
              <a:lnSpc>
                <a:spcPct val="100000"/>
              </a:lnSpc>
              <a:buClr>
                <a:srgbClr val="000000"/>
              </a:buClr>
              <a:buFont typeface="Arial" panose="020B0604020202020204"/>
              <a:buChar char="•"/>
            </a:pPr>
            <a:r>
              <a:rPr lang="en-US" sz="1600" b="0" strike="noStrike" spc="-1">
                <a:solidFill>
                  <a:srgbClr val="000000"/>
                </a:solidFill>
                <a:latin typeface="Bahnschrift" panose="020B0502040204020203"/>
              </a:rPr>
              <a:t>Recognition of human gestures comes within the more general framework of pattern recognition. In this framework, systems consist of two processes: the representation and the decision processes. The representation process converts the raw numerical data into a form adapted to the decision process which then classifies the data</a:t>
            </a:r>
            <a:r>
              <a:rPr lang="en-IN" sz="1600" b="0" strike="noStrike" spc="-1">
                <a:solidFill>
                  <a:srgbClr val="000000"/>
                </a:solidFill>
                <a:latin typeface="Bahnschrift" panose="020B0502040204020203"/>
              </a:rPr>
              <a:t>.</a:t>
            </a: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p:txBody>
      </p:sp>
      <p:sp>
        <p:nvSpPr>
          <p:cNvPr id="146" name="CustomShape 5"/>
          <p:cNvSpPr/>
          <p:nvPr/>
        </p:nvSpPr>
        <p:spPr>
          <a:xfrm>
            <a:off x="2947680" y="5936760"/>
            <a:ext cx="4164120" cy="395280"/>
          </a:xfrm>
          <a:prstGeom prst="rect">
            <a:avLst/>
          </a:prstGeom>
          <a:solidFill>
            <a:srgbClr val="FFC000"/>
          </a:solidFill>
          <a:ln>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IN" sz="2000" b="0" strike="noStrike" spc="-1">
                <a:solidFill>
                  <a:srgbClr val="10243E"/>
                </a:solidFill>
                <a:latin typeface="Bahnschrift" panose="020B0502040204020203"/>
              </a:rPr>
              <a:t>PATTERN RECOGNITION</a:t>
            </a:r>
            <a:endParaRPr lang="en-IN" sz="2000" b="0" strike="noStrike" spc="-1">
              <a:latin typeface="Arial" panose="020B0604020202020204"/>
            </a:endParaRPr>
          </a:p>
        </p:txBody>
      </p:sp>
      <p:pic>
        <p:nvPicPr>
          <p:cNvPr id="147" name="Image2"/>
          <p:cNvPicPr/>
          <p:nvPr/>
        </p:nvPicPr>
        <p:blipFill>
          <a:blip r:embed="rId1"/>
          <a:stretch>
            <a:fillRect/>
          </a:stretch>
        </p:blipFill>
        <p:spPr>
          <a:xfrm>
            <a:off x="1060920" y="2586960"/>
            <a:ext cx="6916680" cy="2297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7540200" y="5880240"/>
            <a:ext cx="1490760" cy="81540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49" name="CustomShape 2"/>
          <p:cNvSpPr/>
          <p:nvPr/>
        </p:nvSpPr>
        <p:spPr>
          <a:xfrm>
            <a:off x="0" y="0"/>
            <a:ext cx="2374200" cy="942840"/>
          </a:xfrm>
          <a:prstGeom prst="rect">
            <a:avLst/>
          </a:prstGeom>
          <a:solidFill>
            <a:srgbClr val="FDCA02"/>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800" b="1" strike="noStrike" spc="-1">
                <a:solidFill>
                  <a:srgbClr val="002060"/>
                </a:solidFill>
                <a:latin typeface="Bahnschrift SemiCondensed" panose="020B0502040204020203"/>
              </a:rPr>
              <a:t>  P</a:t>
            </a:r>
            <a:r>
              <a:rPr lang="en-IN" sz="2250" b="1" strike="noStrike" spc="-1">
                <a:solidFill>
                  <a:srgbClr val="002060"/>
                </a:solidFill>
                <a:latin typeface="Bahnschrift SemiCondensed" panose="020B0502040204020203"/>
              </a:rPr>
              <a:t>ROCEDURE</a:t>
            </a:r>
            <a:endParaRPr lang="en-IN" sz="2250" b="0" strike="noStrike" spc="-1">
              <a:latin typeface="Arial" panose="020B0604020202020204"/>
            </a:endParaRPr>
          </a:p>
        </p:txBody>
      </p:sp>
      <p:sp>
        <p:nvSpPr>
          <p:cNvPr id="150" name="CustomShape 3"/>
          <p:cNvSpPr/>
          <p:nvPr/>
        </p:nvSpPr>
        <p:spPr>
          <a:xfrm>
            <a:off x="0" y="204840"/>
            <a:ext cx="184320" cy="299880"/>
          </a:xfrm>
          <a:prstGeom prst="rect">
            <a:avLst/>
          </a:prstGeom>
          <a:solidFill>
            <a:srgbClr val="EF3E40"/>
          </a:solidFill>
          <a:ln>
            <a:noFill/>
          </a:ln>
        </p:spPr>
        <p:style>
          <a:lnRef idx="0">
            <a:srgbClr val="FFFFFF"/>
          </a:lnRef>
          <a:fillRef idx="0">
            <a:srgbClr val="FFFFFF"/>
          </a:fillRef>
          <a:effectRef idx="0">
            <a:srgbClr val="FFFFFF"/>
          </a:effectRef>
          <a:fontRef idx="minor"/>
        </p:style>
      </p:sp>
      <p:sp>
        <p:nvSpPr>
          <p:cNvPr id="151" name="CustomShape 4"/>
          <p:cNvSpPr/>
          <p:nvPr/>
        </p:nvSpPr>
        <p:spPr>
          <a:xfrm>
            <a:off x="0" y="5639760"/>
            <a:ext cx="2995920" cy="121788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52" name="CustomShape 5"/>
          <p:cNvSpPr/>
          <p:nvPr/>
        </p:nvSpPr>
        <p:spPr>
          <a:xfrm>
            <a:off x="75240" y="718560"/>
            <a:ext cx="8552520" cy="4028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1) First we import opencv library</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2) Then we use cv2.VideoCapture() to capture a video image by image from Camera. </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3) We use a loop till the frame is opened. </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4) Then we read a image from the video frame, crop the image, convert this image to  </a:t>
            </a:r>
            <a:endParaRPr lang="en-IN" sz="1600" b="0" strike="noStrike" spc="-1">
              <a:solidFill>
                <a:srgbClr val="000000"/>
              </a:solidFill>
              <a:latin typeface="Bahnschrift" panose="020B0502040204020203"/>
            </a:endParaRPr>
          </a:p>
          <a:p>
            <a:pPr algn="just">
              <a:lnSpc>
                <a:spcPct val="100000"/>
              </a:lnSpc>
              <a:tabLst>
                <a:tab pos="0" algn="l"/>
              </a:tabLst>
            </a:pPr>
            <a:r>
              <a:rPr lang="en-IN" sz="1600" b="0" strike="noStrike" spc="-1">
                <a:solidFill>
                  <a:srgbClr val="000000"/>
                </a:solidFill>
                <a:latin typeface="Bahnschrift" panose="020B0502040204020203"/>
              </a:rPr>
              <a:t>    grayscale, apply gaussian blur onto the image, apply threshold technique onto the image. </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5) After that we will check the version of the openCV library.</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6) After that we will find the contours, max area , convex hull , find the convexity </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    Defects.</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7) After this we will come on the mathematical part of the code which is for the </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    Counting the number of fingers we will apply Cosine rule and if the angle is less </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    Then 90 then we will count it as finger.</a:t>
            </a:r>
            <a:endParaRPr lang="en-IN" sz="1600" b="0" strike="noStrike" spc="-1">
              <a:latin typeface="Arial" panose="020B0604020202020204"/>
            </a:endParaRPr>
          </a:p>
          <a:p>
            <a:pPr algn="just">
              <a:lnSpc>
                <a:spcPct val="100000"/>
              </a:lnSpc>
              <a:tabLst>
                <a:tab pos="0" algn="l"/>
              </a:tabLst>
            </a:pPr>
            <a:r>
              <a:rPr lang="en-IN" sz="1600" b="0" strike="noStrike" spc="-1">
                <a:solidFill>
                  <a:srgbClr val="000000"/>
                </a:solidFill>
                <a:latin typeface="Bahnschrift" panose="020B0502040204020203"/>
              </a:rPr>
              <a:t>8) After reading the number of finger we will open the tab in the default browser.</a:t>
            </a:r>
            <a:endParaRPr lang="en-IN" sz="1600" b="0" strike="noStrike" spc="-1">
              <a:latin typeface="Arial" panose="020B0604020202020204"/>
            </a:endParaRPr>
          </a:p>
          <a:p>
            <a:pPr algn="just">
              <a:lnSpc>
                <a:spcPct val="100000"/>
              </a:lnSpc>
              <a:tabLst>
                <a:tab pos="0" algn="l"/>
              </a:tabLst>
            </a:pPr>
            <a:endParaRPr lang="en-IN" sz="1600" b="0" strike="noStrike" spc="-1">
              <a:latin typeface="Arial" panose="020B0604020202020204"/>
            </a:endParaRPr>
          </a:p>
          <a:p>
            <a:pPr algn="just">
              <a:lnSpc>
                <a:spcPct val="100000"/>
              </a:lnSpc>
              <a:tabLst>
                <a:tab pos="0" algn="l"/>
              </a:tabLst>
            </a:pPr>
            <a:r>
              <a:rPr lang="en-US" sz="1600" b="0" strike="noStrike" spc="-1">
                <a:solidFill>
                  <a:srgbClr val="000000"/>
                </a:solidFill>
                <a:latin typeface="Bahnschrift" panose="020B0502040204020203"/>
              </a:rPr>
              <a:t>           </a:t>
            </a:r>
            <a:endParaRPr lang="en-IN"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0" y="301680"/>
            <a:ext cx="9143640" cy="6430320"/>
          </a:xfrm>
          <a:prstGeom prst="rect">
            <a:avLst/>
          </a:prstGeom>
          <a:noFill/>
          <a:ln>
            <a:noFill/>
          </a:ln>
        </p:spPr>
        <p:txBody>
          <a:bodyPr anchor="ctr">
            <a:normAutofit/>
          </a:bodyPr>
          <a:p>
            <a:pPr>
              <a:lnSpc>
                <a:spcPct val="100000"/>
              </a:lnSpc>
            </a:pPr>
            <a:r>
              <a:rPr lang="en-IN" sz="1600" b="1" strike="noStrike" spc="-1">
                <a:solidFill>
                  <a:srgbClr val="595959"/>
                </a:solidFill>
                <a:latin typeface="Calibri" panose="020F0502020204030204"/>
              </a:rPr>
              <a:t>                                                                                                           </a:t>
            </a:r>
            <a:endParaRPr lang="en-US" sz="1600" b="0" strike="noStrike" spc="-1">
              <a:solidFill>
                <a:srgbClr val="000000"/>
              </a:solidFill>
              <a:latin typeface="Calibri" panose="020F0502020204030204"/>
            </a:endParaRPr>
          </a:p>
        </p:txBody>
      </p:sp>
      <p:sp>
        <p:nvSpPr>
          <p:cNvPr id="154" name="CustomShape 2"/>
          <p:cNvSpPr/>
          <p:nvPr/>
        </p:nvSpPr>
        <p:spPr>
          <a:xfrm>
            <a:off x="0" y="-9360"/>
            <a:ext cx="2374200" cy="516960"/>
          </a:xfrm>
          <a:prstGeom prst="rect">
            <a:avLst/>
          </a:prstGeom>
          <a:solidFill>
            <a:srgbClr val="FDCA02"/>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800" b="1" strike="noStrike" spc="-1">
                <a:solidFill>
                  <a:srgbClr val="002060"/>
                </a:solidFill>
                <a:latin typeface="Bahnschrift SemiCondensed" panose="020B0502040204020203"/>
              </a:rPr>
              <a:t>  OUTPUT</a:t>
            </a:r>
            <a:endParaRPr lang="en-IN" sz="2800" b="0" strike="noStrike" spc="-1">
              <a:latin typeface="Arial" panose="020B0604020202020204"/>
            </a:endParaRPr>
          </a:p>
        </p:txBody>
      </p:sp>
      <p:pic>
        <p:nvPicPr>
          <p:cNvPr id="155" name="Picture 154"/>
          <p:cNvPicPr/>
          <p:nvPr/>
        </p:nvPicPr>
        <p:blipFill>
          <a:blip r:embed="rId1"/>
          <a:stretch>
            <a:fillRect/>
          </a:stretch>
        </p:blipFill>
        <p:spPr>
          <a:xfrm>
            <a:off x="563040" y="547560"/>
            <a:ext cx="8076960" cy="51404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0" y="0"/>
            <a:ext cx="1746720" cy="516960"/>
          </a:xfrm>
          <a:prstGeom prst="rect">
            <a:avLst/>
          </a:prstGeom>
          <a:solidFill>
            <a:srgbClr val="FFCC00"/>
          </a:solid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250" b="1" strike="noStrike" spc="-1">
                <a:solidFill>
                  <a:srgbClr val="002060"/>
                </a:solidFill>
                <a:latin typeface="Bahnschrift SemiCondensed" panose="020B0502040204020203"/>
              </a:rPr>
              <a:t>  </a:t>
            </a:r>
            <a:r>
              <a:rPr lang="en-IN" sz="2800" b="1" strike="noStrike" spc="-1">
                <a:solidFill>
                  <a:srgbClr val="002060"/>
                </a:solidFill>
                <a:latin typeface="Bahnschrift SemiCondensed" panose="020B0502040204020203"/>
              </a:rPr>
              <a:t>O</a:t>
            </a:r>
            <a:r>
              <a:rPr lang="en-IN" sz="2250" b="1" strike="noStrike" spc="-1">
                <a:solidFill>
                  <a:srgbClr val="002060"/>
                </a:solidFill>
                <a:latin typeface="Bahnschrift SemiCondensed" panose="020B0502040204020203"/>
              </a:rPr>
              <a:t>UTPUT</a:t>
            </a:r>
            <a:endParaRPr lang="en-IN" sz="2250" b="0" strike="noStrike" spc="-1">
              <a:latin typeface="Arial" panose="020B0604020202020204"/>
            </a:endParaRPr>
          </a:p>
        </p:txBody>
      </p:sp>
      <p:sp>
        <p:nvSpPr>
          <p:cNvPr id="157" name="CustomShape 2"/>
          <p:cNvSpPr/>
          <p:nvPr/>
        </p:nvSpPr>
        <p:spPr>
          <a:xfrm>
            <a:off x="0" y="223200"/>
            <a:ext cx="144360" cy="299880"/>
          </a:xfrm>
          <a:prstGeom prst="rect">
            <a:avLst/>
          </a:prstGeom>
          <a:solidFill>
            <a:srgbClr val="FF3737"/>
          </a:solidFill>
          <a:ln>
            <a:noFill/>
          </a:ln>
        </p:spPr>
        <p:style>
          <a:lnRef idx="0">
            <a:srgbClr val="FFFFFF"/>
          </a:lnRef>
          <a:fillRef idx="0">
            <a:srgbClr val="FFFFFF"/>
          </a:fillRef>
          <a:effectRef idx="0">
            <a:srgbClr val="FFFFFF"/>
          </a:effectRef>
          <a:fontRef idx="minor"/>
        </p:style>
      </p:sp>
      <p:sp>
        <p:nvSpPr>
          <p:cNvPr id="158" name="CustomShape 3"/>
          <p:cNvSpPr/>
          <p:nvPr/>
        </p:nvSpPr>
        <p:spPr>
          <a:xfrm>
            <a:off x="7763040" y="5991120"/>
            <a:ext cx="1199880" cy="676080"/>
          </a:xfrm>
          <a:prstGeom prst="rect">
            <a:avLst/>
          </a:prstGeom>
          <a:solidFill>
            <a:schemeClr val="bg1"/>
          </a:solidFill>
          <a:ln>
            <a:noFill/>
          </a:ln>
        </p:spPr>
        <p:style>
          <a:lnRef idx="0">
            <a:srgbClr val="FFFFFF"/>
          </a:lnRef>
          <a:fillRef idx="0">
            <a:srgbClr val="FFFFFF"/>
          </a:fillRef>
          <a:effectRef idx="0">
            <a:srgbClr val="FFFFFF"/>
          </a:effectRef>
          <a:fontRef idx="minor"/>
        </p:style>
      </p:sp>
      <p:sp>
        <p:nvSpPr>
          <p:cNvPr id="159" name="CustomShape 4"/>
          <p:cNvSpPr/>
          <p:nvPr/>
        </p:nvSpPr>
        <p:spPr>
          <a:xfrm>
            <a:off x="2054160" y="5991120"/>
            <a:ext cx="4704120" cy="395280"/>
          </a:xfrm>
          <a:prstGeom prst="rect">
            <a:avLst/>
          </a:prstGeom>
          <a:solidFill>
            <a:srgbClr val="FFC000"/>
          </a:solidFill>
          <a:ln>
            <a:noFill/>
          </a:ln>
        </p:spPr>
        <p:style>
          <a:lnRef idx="0">
            <a:srgbClr val="FFFFFF"/>
          </a:lnRef>
          <a:fillRef idx="0">
            <a:srgbClr val="FFFFFF"/>
          </a:fillRef>
          <a:effectRef idx="0">
            <a:srgbClr val="FFFFFF"/>
          </a:effectRef>
          <a:fontRef idx="minor"/>
        </p:style>
        <p:txBody>
          <a:bodyPr lIns="90000" tIns="45000" rIns="90000" bIns="45000">
            <a:spAutoFit/>
          </a:bodyPr>
          <a:p>
            <a:pPr algn="ctr">
              <a:lnSpc>
                <a:spcPct val="100000"/>
              </a:lnSpc>
            </a:pPr>
            <a:r>
              <a:rPr lang="en-IN" sz="2000" b="0" strike="noStrike" spc="-1">
                <a:solidFill>
                  <a:srgbClr val="10243E"/>
                </a:solidFill>
                <a:latin typeface="Bahnschrift" panose="020B0502040204020203"/>
              </a:rPr>
              <a:t>FRAME SNAPSHOT</a:t>
            </a:r>
            <a:endParaRPr lang="en-IN" sz="2000" b="0" strike="noStrike" spc="-1">
              <a:latin typeface="Arial" panose="020B0604020202020204"/>
            </a:endParaRPr>
          </a:p>
        </p:txBody>
      </p:sp>
      <p:pic>
        <p:nvPicPr>
          <p:cNvPr id="160" name="Picture 159"/>
          <p:cNvPicPr/>
          <p:nvPr/>
        </p:nvPicPr>
        <p:blipFill>
          <a:blip r:embed="rId1"/>
          <a:stretch>
            <a:fillRect/>
          </a:stretch>
        </p:blipFill>
        <p:spPr>
          <a:xfrm>
            <a:off x="203040" y="601920"/>
            <a:ext cx="8436960" cy="4150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71680" y="2424600"/>
            <a:ext cx="8229240" cy="1142640"/>
          </a:xfrm>
          <a:prstGeom prst="rect">
            <a:avLst/>
          </a:prstGeom>
          <a:noFill/>
          <a:ln>
            <a:noFill/>
          </a:ln>
        </p:spPr>
        <p:txBody>
          <a:bodyPr anchor="ctr">
            <a:normAutofit/>
          </a:bodyPr>
          <a:p>
            <a:pPr algn="ctr">
              <a:lnSpc>
                <a:spcPct val="100000"/>
              </a:lnSpc>
            </a:pPr>
            <a:r>
              <a:rPr lang="en-IN" sz="3600" b="0" strike="noStrike" spc="-1">
                <a:solidFill>
                  <a:srgbClr val="000000"/>
                </a:solidFill>
                <a:latin typeface="Calibri" panose="020F0502020204030204"/>
              </a:rPr>
              <a:t>THANK YOU</a:t>
            </a:r>
            <a:endParaRPr lang="en-US" sz="36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3450</Words>
  <Application>WPS Presentation</Application>
  <PresentationFormat/>
  <Paragraphs>74</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9</vt:i4>
      </vt:variant>
    </vt:vector>
  </HeadingPairs>
  <TitlesOfParts>
    <vt:vector size="25" baseType="lpstr">
      <vt:lpstr>Arial</vt:lpstr>
      <vt:lpstr>SimSun</vt:lpstr>
      <vt:lpstr>Wingdings</vt:lpstr>
      <vt:lpstr>Times New Roman</vt:lpstr>
      <vt:lpstr>Calibri</vt:lpstr>
      <vt:lpstr>Symbol</vt:lpstr>
      <vt:lpstr>Arial</vt:lpstr>
      <vt:lpstr>Bahnschrift SemiCondensed</vt:lpstr>
      <vt:lpstr>Bahnschrift SemiBold SemiConden</vt:lpstr>
      <vt:lpstr>Bahnschrift</vt:lpstr>
      <vt:lpstr>Bahnschrift</vt:lpstr>
      <vt:lpstr>Microsoft YaHei</vt:lpstr>
      <vt:lpstr>Arial Unicode MS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Sai Chandu</dc:creator>
  <cp:lastModifiedBy>Raghav</cp:lastModifiedBy>
  <cp:revision>2075</cp:revision>
  <cp:lastPrinted>2017-08-16T11:40:00Z</cp:lastPrinted>
  <dcterms:created xsi:type="dcterms:W3CDTF">2017-08-14T08:34:00Z</dcterms:created>
  <dcterms:modified xsi:type="dcterms:W3CDTF">2020-12-24T14:23:16Z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1033-10.2.0.7646</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