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handoutMasterIdLst>
    <p:handoutMasterId r:id="rId13"/>
  </p:handoutMasterIdLst>
  <p:sldIdLst>
    <p:sldId id="356" r:id="rId3"/>
    <p:sldId id="370" r:id="rId4"/>
    <p:sldId id="369" r:id="rId5"/>
    <p:sldId id="365" r:id="rId6"/>
    <p:sldId id="366" r:id="rId7"/>
    <p:sldId id="367" r:id="rId8"/>
    <p:sldId id="381" r:id="rId9"/>
    <p:sldId id="371" r:id="rId10"/>
    <p:sldId id="380" r:id="rId11"/>
  </p:sldIdLst>
  <p:sldSz cx="9144000" cy="6858000" type="screen4x3"/>
  <p:notesSz cx="6858000" cy="9144000"/>
  <p:defaultTextStyle>
    <a:defPPr>
      <a:defRPr lang="en-US"/>
    </a:defPPr>
    <a:lvl1pPr marL="0" algn="l" defTabSz="456565" rtl="0" eaLnBrk="1" latinLnBrk="0" hangingPunct="1">
      <a:defRPr sz="1900" kern="1200">
        <a:solidFill>
          <a:schemeClr val="tx1"/>
        </a:solidFill>
        <a:latin typeface="+mn-lt"/>
        <a:ea typeface="+mn-ea"/>
        <a:cs typeface="+mn-cs"/>
      </a:defRPr>
    </a:lvl1pPr>
    <a:lvl2pPr marL="457200" algn="l" defTabSz="456565" rtl="0" eaLnBrk="1" latinLnBrk="0" hangingPunct="1">
      <a:defRPr sz="1900" kern="1200">
        <a:solidFill>
          <a:schemeClr val="tx1"/>
        </a:solidFill>
        <a:latin typeface="+mn-lt"/>
        <a:ea typeface="+mn-ea"/>
        <a:cs typeface="+mn-cs"/>
      </a:defRPr>
    </a:lvl2pPr>
    <a:lvl3pPr marL="914400" algn="l" defTabSz="456565" rtl="0" eaLnBrk="1" latinLnBrk="0" hangingPunct="1">
      <a:defRPr sz="1900" kern="1200">
        <a:solidFill>
          <a:schemeClr val="tx1"/>
        </a:solidFill>
        <a:latin typeface="+mn-lt"/>
        <a:ea typeface="+mn-ea"/>
        <a:cs typeface="+mn-cs"/>
      </a:defRPr>
    </a:lvl3pPr>
    <a:lvl4pPr marL="1371600" algn="l" defTabSz="456565" rtl="0" eaLnBrk="1" latinLnBrk="0" hangingPunct="1">
      <a:defRPr sz="1900" kern="1200">
        <a:solidFill>
          <a:schemeClr val="tx1"/>
        </a:solidFill>
        <a:latin typeface="+mn-lt"/>
        <a:ea typeface="+mn-ea"/>
        <a:cs typeface="+mn-cs"/>
      </a:defRPr>
    </a:lvl4pPr>
    <a:lvl5pPr marL="1828800" algn="l" defTabSz="456565" rtl="0" eaLnBrk="1" latinLnBrk="0" hangingPunct="1">
      <a:defRPr sz="1900" kern="1200">
        <a:solidFill>
          <a:schemeClr val="tx1"/>
        </a:solidFill>
        <a:latin typeface="+mn-lt"/>
        <a:ea typeface="+mn-ea"/>
        <a:cs typeface="+mn-cs"/>
      </a:defRPr>
    </a:lvl5pPr>
    <a:lvl6pPr marL="2286000" algn="l" defTabSz="456565" rtl="0" eaLnBrk="1" latinLnBrk="0" hangingPunct="1">
      <a:defRPr sz="1900" kern="1200">
        <a:solidFill>
          <a:schemeClr val="tx1"/>
        </a:solidFill>
        <a:latin typeface="+mn-lt"/>
        <a:ea typeface="+mn-ea"/>
        <a:cs typeface="+mn-cs"/>
      </a:defRPr>
    </a:lvl6pPr>
    <a:lvl7pPr marL="2743200" algn="l" defTabSz="456565" rtl="0" eaLnBrk="1" latinLnBrk="0" hangingPunct="1">
      <a:defRPr sz="1900" kern="1200">
        <a:solidFill>
          <a:schemeClr val="tx1"/>
        </a:solidFill>
        <a:latin typeface="+mn-lt"/>
        <a:ea typeface="+mn-ea"/>
        <a:cs typeface="+mn-cs"/>
      </a:defRPr>
    </a:lvl7pPr>
    <a:lvl8pPr marL="3200400" algn="l" defTabSz="456565" rtl="0" eaLnBrk="1" latinLnBrk="0" hangingPunct="1">
      <a:defRPr sz="1900" kern="1200">
        <a:solidFill>
          <a:schemeClr val="tx1"/>
        </a:solidFill>
        <a:latin typeface="+mn-lt"/>
        <a:ea typeface="+mn-ea"/>
        <a:cs typeface="+mn-cs"/>
      </a:defRPr>
    </a:lvl8pPr>
    <a:lvl9pPr marL="3657600" algn="l" defTabSz="456565" rtl="0" eaLnBrk="1" latinLnBrk="0" hangingPunct="1">
      <a:defRPr sz="19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ple 2"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B4343"/>
    <a:srgbClr val="EE3F3E"/>
    <a:srgbClr val="FF3737"/>
    <a:srgbClr val="ED3D3D"/>
    <a:srgbClr val="FDCA02"/>
    <a:srgbClr val="FC7370"/>
    <a:srgbClr val="FC7070"/>
    <a:srgbClr val="FF9799"/>
    <a:srgbClr val="EFD2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62" autoAdjust="0"/>
    <p:restoredTop sz="94893" autoAdjust="0"/>
  </p:normalViewPr>
  <p:slideViewPr>
    <p:cSldViewPr snapToGrid="0" snapToObjects="1">
      <p:cViewPr varScale="1">
        <p:scale>
          <a:sx n="86" d="100"/>
          <a:sy n="86" d="100"/>
        </p:scale>
        <p:origin x="1238"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9" d="100"/>
          <a:sy n="59" d="100"/>
        </p:scale>
        <p:origin x="1746" y="8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commentAuthors" Target="commentAuthors.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AC3275-9D44-403D-A9EB-A3A69884D36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83D9E9-DEB7-4D51-A02F-CCFF7D723D36}"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C79F9-0E80-4B59-BFBF-922194FB6FE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5012C-24FD-4033-9E4F-17EFABF705B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D5D2152-08A9-004F-BE32-52A9C6BDFCA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023CF-B329-E444-9BAC-9F50F1C2498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D5D2152-08A9-004F-BE32-52A9C6BDFCA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023CF-B329-E444-9BAC-9F50F1C2498A}" type="slidenum">
              <a:rPr lang="en-US" smtClean="0"/>
            </a:fld>
            <a:endParaRPr lang="en-US"/>
          </a:p>
        </p:txBody>
      </p:sp>
      <p:sp>
        <p:nvSpPr>
          <p:cNvPr id="6" name="Title 1"/>
          <p:cNvSpPr>
            <a:spLocks noGrp="1"/>
          </p:cNvSpPr>
          <p:nvPr>
            <p:ph type="title" hasCustomPrompt="1"/>
          </p:nvPr>
        </p:nvSpPr>
        <p:spPr>
          <a:xfrm>
            <a:off x="0" y="2275826"/>
            <a:ext cx="9144000" cy="564910"/>
          </a:xfrm>
        </p:spPr>
        <p:txBody>
          <a:bodyPr>
            <a:normAutofit/>
          </a:bodyPr>
          <a:lstStyle>
            <a:lvl1pPr algn="ctr">
              <a:defRPr sz="2700" b="0">
                <a:solidFill>
                  <a:schemeClr val="tx1">
                    <a:lumMod val="65000"/>
                    <a:lumOff val="35000"/>
                  </a:schemeClr>
                </a:solidFill>
                <a:latin typeface="+mn-lt"/>
              </a:defRPr>
            </a:lvl1pPr>
          </a:lstStyle>
          <a:p>
            <a:pPr algn="ctr"/>
            <a:r>
              <a:rPr lang="en-US" dirty="0">
                <a:solidFill>
                  <a:schemeClr val="tx2">
                    <a:lumMod val="75000"/>
                  </a:schemeClr>
                </a:solidFill>
              </a:rPr>
              <a:t>TITLE</a:t>
            </a:r>
            <a:endParaRPr lang="en-US" dirty="0">
              <a:solidFill>
                <a:schemeClr val="tx2">
                  <a:lumMod val="75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D2152-08A9-004F-BE32-52A9C6BDFCA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023CF-B329-E444-9BAC-9F50F1C2498A}" type="slidenum">
              <a:rPr lang="en-US" smtClean="0"/>
            </a:fld>
            <a:endParaRPr lang="en-US"/>
          </a:p>
        </p:txBody>
      </p:sp>
      <p:sp>
        <p:nvSpPr>
          <p:cNvPr id="5" name="Title Placeholder 1"/>
          <p:cNvSpPr>
            <a:spLocks noGrp="1"/>
          </p:cNvSpPr>
          <p:nvPr>
            <p:ph type="title"/>
          </p:nvPr>
        </p:nvSpPr>
        <p:spPr>
          <a:xfrm>
            <a:off x="571500" y="427039"/>
            <a:ext cx="8229600" cy="1143000"/>
          </a:xfrm>
          <a:prstGeom prst="rect">
            <a:avLst/>
          </a:prstGeom>
        </p:spPr>
        <p:txBody>
          <a:bodyPr vert="horz" lIns="91438" tIns="45719" rIns="91438" bIns="45719" rtlCol="0" anchor="ctr">
            <a:normAutofit/>
          </a:bodyPr>
          <a:lstStyle/>
          <a:p>
            <a:r>
              <a:rPr lang="en-US" dirty="0"/>
              <a:t>Click to edit Master title style</a:t>
            </a:r>
            <a:endParaRPr lang="en-US" dirty="0"/>
          </a:p>
        </p:txBody>
      </p:sp>
      <p:sp>
        <p:nvSpPr>
          <p:cNvPr id="6" name="Text Placeholder 2"/>
          <p:cNvSpPr>
            <a:spLocks noGrp="1"/>
          </p:cNvSpPr>
          <p:nvPr>
            <p:ph idx="1" hasCustomPrompt="1"/>
          </p:nvPr>
        </p:nvSpPr>
        <p:spPr>
          <a:xfrm>
            <a:off x="571500" y="1752602"/>
            <a:ext cx="8229600" cy="4525963"/>
          </a:xfrm>
          <a:prstGeom prst="rect">
            <a:avLst/>
          </a:prstGeom>
        </p:spPr>
        <p:txBody>
          <a:bodyPr vert="horz" lIns="91438" tIns="45719" rIns="91438" bIns="45719" rtlCol="0">
            <a:normAutofit/>
          </a:bodyPr>
          <a:lstStyle>
            <a:lvl1pPr>
              <a:defRPr/>
            </a:lvl1pPr>
          </a:lstStyle>
          <a:p>
            <a:pPr lvl="0"/>
            <a:r>
              <a:rPr lang="en-US" dirty="0"/>
              <a:t>Text</a:t>
            </a:r>
            <a:endParaRPr lang="en-US" dirty="0"/>
          </a:p>
        </p:txBody>
      </p:sp>
      <p:sp>
        <p:nvSpPr>
          <p:cNvPr id="8" name="Slide Number Placeholder 5"/>
          <p:cNvSpPr txBox="1"/>
          <p:nvPr userDrawn="1"/>
        </p:nvSpPr>
        <p:spPr>
          <a:xfrm>
            <a:off x="6667500" y="6508753"/>
            <a:ext cx="2133600" cy="365125"/>
          </a:xfrm>
          <a:prstGeom prst="rect">
            <a:avLst/>
          </a:prstGeom>
        </p:spPr>
        <p:txBody>
          <a:bodyPr vert="horz" lIns="68579" tIns="34289" rIns="68579" bIns="34289" rtlCol="0" anchor="ctr"/>
          <a:lstStyle>
            <a:defPPr>
              <a:defRPr lang="en-US"/>
            </a:defPPr>
            <a:lvl1pPr marL="0" algn="r" defTabSz="456565" rtl="0" eaLnBrk="1" latinLnBrk="0" hangingPunct="1">
              <a:defRPr sz="1200" kern="1200">
                <a:solidFill>
                  <a:schemeClr val="tx1">
                    <a:tint val="75000"/>
                  </a:schemeClr>
                </a:solidFill>
                <a:latin typeface="+mn-lt"/>
                <a:ea typeface="+mn-ea"/>
                <a:cs typeface="+mn-cs"/>
              </a:defRPr>
            </a:lvl1pPr>
            <a:lvl2pPr marL="457200" algn="l" defTabSz="456565" rtl="0" eaLnBrk="1" latinLnBrk="0" hangingPunct="1">
              <a:defRPr sz="1900" kern="1200">
                <a:solidFill>
                  <a:schemeClr val="tx1"/>
                </a:solidFill>
                <a:latin typeface="+mn-lt"/>
                <a:ea typeface="+mn-ea"/>
                <a:cs typeface="+mn-cs"/>
              </a:defRPr>
            </a:lvl2pPr>
            <a:lvl3pPr marL="914400" algn="l" defTabSz="456565" rtl="0" eaLnBrk="1" latinLnBrk="0" hangingPunct="1">
              <a:defRPr sz="1900" kern="1200">
                <a:solidFill>
                  <a:schemeClr val="tx1"/>
                </a:solidFill>
                <a:latin typeface="+mn-lt"/>
                <a:ea typeface="+mn-ea"/>
                <a:cs typeface="+mn-cs"/>
              </a:defRPr>
            </a:lvl3pPr>
            <a:lvl4pPr marL="1371600" algn="l" defTabSz="456565" rtl="0" eaLnBrk="1" latinLnBrk="0" hangingPunct="1">
              <a:defRPr sz="1900" kern="1200">
                <a:solidFill>
                  <a:schemeClr val="tx1"/>
                </a:solidFill>
                <a:latin typeface="+mn-lt"/>
                <a:ea typeface="+mn-ea"/>
                <a:cs typeface="+mn-cs"/>
              </a:defRPr>
            </a:lvl4pPr>
            <a:lvl5pPr marL="1828800" algn="l" defTabSz="456565" rtl="0" eaLnBrk="1" latinLnBrk="0" hangingPunct="1">
              <a:defRPr sz="1900" kern="1200">
                <a:solidFill>
                  <a:schemeClr val="tx1"/>
                </a:solidFill>
                <a:latin typeface="+mn-lt"/>
                <a:ea typeface="+mn-ea"/>
                <a:cs typeface="+mn-cs"/>
              </a:defRPr>
            </a:lvl5pPr>
            <a:lvl6pPr marL="2286000" algn="l" defTabSz="456565" rtl="0" eaLnBrk="1" latinLnBrk="0" hangingPunct="1">
              <a:defRPr sz="1900" kern="1200">
                <a:solidFill>
                  <a:schemeClr val="tx1"/>
                </a:solidFill>
                <a:latin typeface="+mn-lt"/>
                <a:ea typeface="+mn-ea"/>
                <a:cs typeface="+mn-cs"/>
              </a:defRPr>
            </a:lvl6pPr>
            <a:lvl7pPr marL="2743200" algn="l" defTabSz="456565" rtl="0" eaLnBrk="1" latinLnBrk="0" hangingPunct="1">
              <a:defRPr sz="1900" kern="1200">
                <a:solidFill>
                  <a:schemeClr val="tx1"/>
                </a:solidFill>
                <a:latin typeface="+mn-lt"/>
                <a:ea typeface="+mn-ea"/>
                <a:cs typeface="+mn-cs"/>
              </a:defRPr>
            </a:lvl7pPr>
            <a:lvl8pPr marL="3200400" algn="l" defTabSz="456565" rtl="0" eaLnBrk="1" latinLnBrk="0" hangingPunct="1">
              <a:defRPr sz="1900" kern="1200">
                <a:solidFill>
                  <a:schemeClr val="tx1"/>
                </a:solidFill>
                <a:latin typeface="+mn-lt"/>
                <a:ea typeface="+mn-ea"/>
                <a:cs typeface="+mn-cs"/>
              </a:defRPr>
            </a:lvl8pPr>
            <a:lvl9pPr marL="3657600" algn="l" defTabSz="456565" rtl="0" eaLnBrk="1" latinLnBrk="0" hangingPunct="1">
              <a:defRPr sz="1900" kern="1200">
                <a:solidFill>
                  <a:schemeClr val="tx1"/>
                </a:solidFill>
                <a:latin typeface="+mn-lt"/>
                <a:ea typeface="+mn-ea"/>
                <a:cs typeface="+mn-cs"/>
              </a:defRPr>
            </a:lvl9pPr>
          </a:lstStyle>
          <a:p>
            <a:fld id="{EB1023CF-B329-E444-9BAC-9F50F1C2498A}" type="slidenum">
              <a:rPr lang="en-US" sz="900" smtClean="0"/>
            </a:fld>
            <a:endParaRPr lang="en-US" sz="9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75826"/>
            <a:ext cx="9144000" cy="564910"/>
          </a:xfrm>
        </p:spPr>
        <p:txBody>
          <a:bodyPr>
            <a:normAutofit/>
          </a:bodyPr>
          <a:lstStyle>
            <a:lvl1pPr algn="ctr">
              <a:defRPr sz="2700" b="0">
                <a:solidFill>
                  <a:schemeClr val="tx1">
                    <a:lumMod val="65000"/>
                    <a:lumOff val="35000"/>
                  </a:schemeClr>
                </a:solidFill>
                <a:latin typeface="+mn-lt"/>
              </a:defRPr>
            </a:lvl1pPr>
          </a:lstStyle>
          <a:p>
            <a:pPr algn="ctr"/>
            <a:r>
              <a:rPr lang="en-US" dirty="0">
                <a:solidFill>
                  <a:schemeClr val="tx2">
                    <a:lumMod val="75000"/>
                  </a:schemeClr>
                </a:solidFill>
              </a:rPr>
              <a:t>SEPARATOR</a:t>
            </a:r>
            <a:endParaRPr lang="en-US" dirty="0">
              <a:solidFill>
                <a:schemeClr val="tx2">
                  <a:lumMod val="75000"/>
                </a:schemeClr>
              </a:solidFill>
            </a:endParaRPr>
          </a:p>
        </p:txBody>
      </p:sp>
      <p:sp>
        <p:nvSpPr>
          <p:cNvPr id="3" name="Date Placeholder 2"/>
          <p:cNvSpPr>
            <a:spLocks noGrp="1"/>
          </p:cNvSpPr>
          <p:nvPr>
            <p:ph type="dt" sz="half" idx="10"/>
          </p:nvPr>
        </p:nvSpPr>
        <p:spPr/>
        <p:txBody>
          <a:bodyPr/>
          <a:lstStyle/>
          <a:p>
            <a:fld id="{AD5D2152-08A9-004F-BE32-52A9C6BDFCA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023CF-B329-E444-9BAC-9F50F1C2498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5D2152-08A9-004F-BE32-52A9C6BDFCA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023CF-B329-E444-9BAC-9F50F1C2498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4.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38" tIns="45719" rIns="91438" bIns="45719"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38" tIns="45719" rIns="91438" bIns="45719"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457200" y="6356353"/>
            <a:ext cx="2133600" cy="365125"/>
          </a:xfrm>
          <a:prstGeom prst="rect">
            <a:avLst/>
          </a:prstGeom>
        </p:spPr>
        <p:txBody>
          <a:bodyPr vert="horz" lIns="91438" tIns="45719" rIns="91438" bIns="45719" rtlCol="0" anchor="ctr"/>
          <a:lstStyle>
            <a:lvl1pPr algn="l">
              <a:defRPr sz="900">
                <a:solidFill>
                  <a:schemeClr val="tx1">
                    <a:tint val="75000"/>
                  </a:schemeClr>
                </a:solidFill>
              </a:defRPr>
            </a:lvl1pPr>
          </a:lstStyle>
          <a:p>
            <a:fld id="{AD5D2152-08A9-004F-BE32-52A9C6BDFCAD}" type="datetimeFigureOut">
              <a:rPr lang="en-US" smtClean="0"/>
            </a:fld>
            <a:endParaRPr lang="en-US"/>
          </a:p>
        </p:txBody>
      </p:sp>
      <p:sp>
        <p:nvSpPr>
          <p:cNvPr id="5" name="Footer Placeholder 4"/>
          <p:cNvSpPr>
            <a:spLocks noGrp="1"/>
          </p:cNvSpPr>
          <p:nvPr>
            <p:ph type="ftr" sz="quarter" idx="3"/>
          </p:nvPr>
        </p:nvSpPr>
        <p:spPr>
          <a:xfrm>
            <a:off x="3124200" y="6356353"/>
            <a:ext cx="2895600" cy="365125"/>
          </a:xfrm>
          <a:prstGeom prst="rect">
            <a:avLst/>
          </a:prstGeom>
        </p:spPr>
        <p:txBody>
          <a:bodyPr vert="horz" lIns="91438" tIns="45719" rIns="91438" bIns="45719"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3"/>
            <a:ext cx="2133600" cy="365125"/>
          </a:xfrm>
          <a:prstGeom prst="rect">
            <a:avLst/>
          </a:prstGeom>
        </p:spPr>
        <p:txBody>
          <a:bodyPr vert="horz" lIns="91438" tIns="45719" rIns="91438" bIns="45719" rtlCol="0" anchor="ctr"/>
          <a:lstStyle>
            <a:lvl1pPr algn="r">
              <a:defRPr sz="900">
                <a:solidFill>
                  <a:schemeClr val="tx1">
                    <a:tint val="75000"/>
                  </a:schemeClr>
                </a:solidFill>
              </a:defRPr>
            </a:lvl1pPr>
          </a:lstStyle>
          <a:p>
            <a:fld id="{EB1023CF-B329-E444-9BAC-9F50F1C2498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defTabSz="342265"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265" rtl="0" eaLnBrk="1" latinLnBrk="0" hangingPunct="1">
        <a:spcBef>
          <a:spcPct val="20000"/>
        </a:spcBef>
        <a:buFont typeface="Arial" panose="020B0604020202020204"/>
        <a:buChar char="•"/>
        <a:defRPr sz="2400" kern="1200">
          <a:solidFill>
            <a:schemeClr val="tx1"/>
          </a:solidFill>
          <a:latin typeface="+mn-lt"/>
          <a:ea typeface="+mn-ea"/>
          <a:cs typeface="+mn-cs"/>
        </a:defRPr>
      </a:lvl1pPr>
      <a:lvl2pPr marL="556895" indent="-213995" algn="l" defTabSz="342265" rtl="0" eaLnBrk="1" latinLnBrk="0" hangingPunct="1">
        <a:spcBef>
          <a:spcPct val="20000"/>
        </a:spcBef>
        <a:buFont typeface="Arial" panose="020B0604020202020204"/>
        <a:buChar char="–"/>
        <a:defRPr sz="2100" kern="1200">
          <a:solidFill>
            <a:schemeClr val="tx1"/>
          </a:solidFill>
          <a:latin typeface="+mn-lt"/>
          <a:ea typeface="+mn-ea"/>
          <a:cs typeface="+mn-cs"/>
        </a:defRPr>
      </a:lvl2pPr>
      <a:lvl3pPr marL="857250" indent="-171450" algn="l" defTabSz="342265" rtl="0" eaLnBrk="1" latinLnBrk="0" hangingPunct="1">
        <a:spcBef>
          <a:spcPct val="20000"/>
        </a:spcBef>
        <a:buFont typeface="Arial" panose="020B0604020202020204"/>
        <a:buChar char="•"/>
        <a:defRPr sz="1800" kern="1200">
          <a:solidFill>
            <a:schemeClr val="tx1"/>
          </a:solidFill>
          <a:latin typeface="+mn-lt"/>
          <a:ea typeface="+mn-ea"/>
          <a:cs typeface="+mn-cs"/>
        </a:defRPr>
      </a:lvl3pPr>
      <a:lvl4pPr marL="1200150" indent="-171450" algn="l" defTabSz="342265" rtl="0" eaLnBrk="1" latinLnBrk="0" hangingPunct="1">
        <a:spcBef>
          <a:spcPct val="20000"/>
        </a:spcBef>
        <a:buFont typeface="Arial" panose="020B0604020202020204"/>
        <a:buChar char="–"/>
        <a:defRPr sz="1500" kern="1200">
          <a:solidFill>
            <a:schemeClr val="tx1"/>
          </a:solidFill>
          <a:latin typeface="+mn-lt"/>
          <a:ea typeface="+mn-ea"/>
          <a:cs typeface="+mn-cs"/>
        </a:defRPr>
      </a:lvl4pPr>
      <a:lvl5pPr marL="1543050" indent="-171450" algn="l" defTabSz="342265" rtl="0" eaLnBrk="1" latinLnBrk="0" hangingPunct="1">
        <a:spcBef>
          <a:spcPct val="20000"/>
        </a:spcBef>
        <a:buFont typeface="Arial" panose="020B0604020202020204"/>
        <a:buChar char="»"/>
        <a:defRPr sz="1500" kern="1200">
          <a:solidFill>
            <a:schemeClr val="tx1"/>
          </a:solidFill>
          <a:latin typeface="+mn-lt"/>
          <a:ea typeface="+mn-ea"/>
          <a:cs typeface="+mn-cs"/>
        </a:defRPr>
      </a:lvl5pPr>
      <a:lvl6pPr marL="1885950" indent="-171450" algn="l" defTabSz="342265" rtl="0" eaLnBrk="1" latinLnBrk="0" hangingPunct="1">
        <a:spcBef>
          <a:spcPct val="20000"/>
        </a:spcBef>
        <a:buFont typeface="Arial" panose="020B0604020202020204"/>
        <a:buChar char="•"/>
        <a:defRPr sz="1500" kern="1200">
          <a:solidFill>
            <a:schemeClr val="tx1"/>
          </a:solidFill>
          <a:latin typeface="+mn-lt"/>
          <a:ea typeface="+mn-ea"/>
          <a:cs typeface="+mn-cs"/>
        </a:defRPr>
      </a:lvl6pPr>
      <a:lvl7pPr marL="2228850" indent="-171450" algn="l" defTabSz="342265" rtl="0" eaLnBrk="1" latinLnBrk="0" hangingPunct="1">
        <a:spcBef>
          <a:spcPct val="20000"/>
        </a:spcBef>
        <a:buFont typeface="Arial" panose="020B0604020202020204"/>
        <a:buChar char="•"/>
        <a:defRPr sz="1500" kern="1200">
          <a:solidFill>
            <a:schemeClr val="tx1"/>
          </a:solidFill>
          <a:latin typeface="+mn-lt"/>
          <a:ea typeface="+mn-ea"/>
          <a:cs typeface="+mn-cs"/>
        </a:defRPr>
      </a:lvl7pPr>
      <a:lvl8pPr marL="2571750" indent="-171450" algn="l" defTabSz="342265" rtl="0" eaLnBrk="1" latinLnBrk="0" hangingPunct="1">
        <a:spcBef>
          <a:spcPct val="20000"/>
        </a:spcBef>
        <a:buFont typeface="Arial" panose="020B0604020202020204"/>
        <a:buChar char="•"/>
        <a:defRPr sz="1500" kern="1200">
          <a:solidFill>
            <a:schemeClr val="tx1"/>
          </a:solidFill>
          <a:latin typeface="+mn-lt"/>
          <a:ea typeface="+mn-ea"/>
          <a:cs typeface="+mn-cs"/>
        </a:defRPr>
      </a:lvl8pPr>
      <a:lvl9pPr marL="2914650" indent="-171450" algn="l" defTabSz="342265" rtl="0" eaLnBrk="1" latinLnBrk="0" hangingPunct="1">
        <a:spcBef>
          <a:spcPct val="20000"/>
        </a:spcBef>
        <a:buFont typeface="Arial" panose="020B0604020202020204"/>
        <a:buChar char="•"/>
        <a:defRPr sz="1500" kern="1200">
          <a:solidFill>
            <a:schemeClr val="tx1"/>
          </a:solidFill>
          <a:latin typeface="+mn-lt"/>
          <a:ea typeface="+mn-ea"/>
          <a:cs typeface="+mn-cs"/>
        </a:defRPr>
      </a:lvl9pPr>
    </p:bodyStyle>
    <p:otherStyle>
      <a:defPPr>
        <a:defRPr lang="en-US"/>
      </a:defPPr>
      <a:lvl1pPr marL="0" algn="l" defTabSz="342265" rtl="0" eaLnBrk="1" latinLnBrk="0" hangingPunct="1">
        <a:defRPr sz="1425" kern="1200">
          <a:solidFill>
            <a:schemeClr val="tx1"/>
          </a:solidFill>
          <a:latin typeface="+mn-lt"/>
          <a:ea typeface="+mn-ea"/>
          <a:cs typeface="+mn-cs"/>
        </a:defRPr>
      </a:lvl1pPr>
      <a:lvl2pPr marL="342900" algn="l" defTabSz="342265" rtl="0" eaLnBrk="1" latinLnBrk="0" hangingPunct="1">
        <a:defRPr sz="1425" kern="1200">
          <a:solidFill>
            <a:schemeClr val="tx1"/>
          </a:solidFill>
          <a:latin typeface="+mn-lt"/>
          <a:ea typeface="+mn-ea"/>
          <a:cs typeface="+mn-cs"/>
        </a:defRPr>
      </a:lvl2pPr>
      <a:lvl3pPr marL="685800" algn="l" defTabSz="342265" rtl="0" eaLnBrk="1" latinLnBrk="0" hangingPunct="1">
        <a:defRPr sz="1425" kern="1200">
          <a:solidFill>
            <a:schemeClr val="tx1"/>
          </a:solidFill>
          <a:latin typeface="+mn-lt"/>
          <a:ea typeface="+mn-ea"/>
          <a:cs typeface="+mn-cs"/>
        </a:defRPr>
      </a:lvl3pPr>
      <a:lvl4pPr marL="1028700" algn="l" defTabSz="342265" rtl="0" eaLnBrk="1" latinLnBrk="0" hangingPunct="1">
        <a:defRPr sz="1425" kern="1200">
          <a:solidFill>
            <a:schemeClr val="tx1"/>
          </a:solidFill>
          <a:latin typeface="+mn-lt"/>
          <a:ea typeface="+mn-ea"/>
          <a:cs typeface="+mn-cs"/>
        </a:defRPr>
      </a:lvl4pPr>
      <a:lvl5pPr marL="1371600" algn="l" defTabSz="342265" rtl="0" eaLnBrk="1" latinLnBrk="0" hangingPunct="1">
        <a:defRPr sz="1425" kern="1200">
          <a:solidFill>
            <a:schemeClr val="tx1"/>
          </a:solidFill>
          <a:latin typeface="+mn-lt"/>
          <a:ea typeface="+mn-ea"/>
          <a:cs typeface="+mn-cs"/>
        </a:defRPr>
      </a:lvl5pPr>
      <a:lvl6pPr marL="1714500" algn="l" defTabSz="342265" rtl="0" eaLnBrk="1" latinLnBrk="0" hangingPunct="1">
        <a:defRPr sz="1425" kern="1200">
          <a:solidFill>
            <a:schemeClr val="tx1"/>
          </a:solidFill>
          <a:latin typeface="+mn-lt"/>
          <a:ea typeface="+mn-ea"/>
          <a:cs typeface="+mn-cs"/>
        </a:defRPr>
      </a:lvl6pPr>
      <a:lvl7pPr marL="2057400" algn="l" defTabSz="342265" rtl="0" eaLnBrk="1" latinLnBrk="0" hangingPunct="1">
        <a:defRPr sz="1425" kern="1200">
          <a:solidFill>
            <a:schemeClr val="tx1"/>
          </a:solidFill>
          <a:latin typeface="+mn-lt"/>
          <a:ea typeface="+mn-ea"/>
          <a:cs typeface="+mn-cs"/>
        </a:defRPr>
      </a:lvl7pPr>
      <a:lvl8pPr marL="2400300" algn="l" defTabSz="342265" rtl="0" eaLnBrk="1" latinLnBrk="0" hangingPunct="1">
        <a:defRPr sz="1425" kern="1200">
          <a:solidFill>
            <a:schemeClr val="tx1"/>
          </a:solidFill>
          <a:latin typeface="+mn-lt"/>
          <a:ea typeface="+mn-ea"/>
          <a:cs typeface="+mn-cs"/>
        </a:defRPr>
      </a:lvl8pPr>
      <a:lvl9pPr marL="2743200" algn="l" defTabSz="342265" rtl="0" eaLnBrk="1" latinLnBrk="0" hangingPunct="1">
        <a:defRPr sz="14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0181" y="5311621"/>
            <a:ext cx="1225118" cy="311624"/>
          </a:xfrm>
          <a:prstGeom prst="rect">
            <a:avLst/>
          </a:prstGeom>
          <a:solidFill>
            <a:schemeClr val="bg1"/>
          </a:solidFill>
        </p:spPr>
        <p:txBody>
          <a:bodyPr wrap="square" rtlCol="0">
            <a:spAutoFit/>
          </a:bodyPr>
          <a:lstStyle/>
          <a:p>
            <a:endParaRPr lang="en-IN" sz="1425" dirty="0"/>
          </a:p>
        </p:txBody>
      </p:sp>
      <p:sp>
        <p:nvSpPr>
          <p:cNvPr id="3" name="TextBox 2"/>
          <p:cNvSpPr txBox="1"/>
          <p:nvPr/>
        </p:nvSpPr>
        <p:spPr>
          <a:xfrm>
            <a:off x="7770180" y="5948039"/>
            <a:ext cx="1225118" cy="692458"/>
          </a:xfrm>
          <a:prstGeom prst="rect">
            <a:avLst/>
          </a:prstGeom>
          <a:solidFill>
            <a:schemeClr val="bg1"/>
          </a:solidFill>
        </p:spPr>
        <p:txBody>
          <a:bodyPr wrap="square" rtlCol="0">
            <a:spAutoFit/>
          </a:bodyPr>
          <a:lstStyle/>
          <a:p>
            <a:endParaRPr lang="en-IN"/>
          </a:p>
        </p:txBody>
      </p:sp>
      <p:cxnSp>
        <p:nvCxnSpPr>
          <p:cNvPr id="16" name="Straight Connector 15"/>
          <p:cNvCxnSpPr/>
          <p:nvPr/>
        </p:nvCxnSpPr>
        <p:spPr>
          <a:xfrm flipV="1">
            <a:off x="131501" y="1239669"/>
            <a:ext cx="8880998" cy="13467"/>
          </a:xfrm>
          <a:prstGeom prst="line">
            <a:avLst/>
          </a:prstGeom>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0" y="666705"/>
            <a:ext cx="9144000" cy="5200650"/>
          </a:xfrm>
          <a:prstGeom prst="rect">
            <a:avLst/>
          </a:prstGeom>
          <a:noFill/>
        </p:spPr>
        <p:txBody>
          <a:bodyPr wrap="square" rtlCol="0">
            <a:spAutoFit/>
          </a:bodyPr>
          <a:lstStyle/>
          <a:p>
            <a:pPr algn="ctr"/>
            <a:r>
              <a:rPr lang="en-IN" sz="3200" b="1" dirty="0">
                <a:solidFill>
                  <a:schemeClr val="tx2">
                    <a:lumMod val="75000"/>
                  </a:schemeClr>
                </a:solidFill>
                <a:latin typeface="Bahnschrift SemiCondensed" panose="020B0502040204020203" pitchFamily="34" charset="0"/>
                <a:cs typeface="Times New Roman" panose="02020603050405020304" pitchFamily="18" charset="0"/>
              </a:rPr>
              <a:t>GESTURE BASED WEB BROWSER</a:t>
            </a:r>
            <a:br>
              <a:rPr lang="en-IN" sz="2600" b="1" dirty="0">
                <a:solidFill>
                  <a:schemeClr val="tx2">
                    <a:lumMod val="75000"/>
                  </a:schemeClr>
                </a:solidFill>
                <a:latin typeface="Bahnschrift SemiCondensed" panose="020B0502040204020203" pitchFamily="34" charset="0"/>
                <a:cs typeface="Times New Roman" panose="02020603050405020304" pitchFamily="18" charset="0"/>
              </a:rPr>
            </a:br>
            <a:endParaRPr lang="en-US" sz="2000" i="1" dirty="0">
              <a:solidFill>
                <a:schemeClr val="tx2">
                  <a:lumMod val="75000"/>
                </a:schemeClr>
              </a:solidFill>
              <a:latin typeface="Bahnschrift SemiBold SemiConden" panose="020B0502040204020203" pitchFamily="34" charset="0"/>
            </a:endParaRPr>
          </a:p>
          <a:p>
            <a:pPr algn="ctr"/>
            <a:endParaRPr lang="en-US" sz="2000" i="1" dirty="0">
              <a:solidFill>
                <a:schemeClr val="tx2">
                  <a:lumMod val="75000"/>
                </a:schemeClr>
              </a:solidFill>
              <a:latin typeface="Bahnschrift SemiBold SemiConden" panose="020B0502040204020203" pitchFamily="34" charset="0"/>
            </a:endParaRPr>
          </a:p>
          <a:p>
            <a:pPr algn="ctr"/>
            <a:r>
              <a:rPr lang="en-US" sz="2000" i="1" dirty="0">
                <a:solidFill>
                  <a:schemeClr val="tx2">
                    <a:lumMod val="75000"/>
                  </a:schemeClr>
                </a:solidFill>
                <a:latin typeface="Bahnschrift SemiBold SemiConden" panose="020B0502040204020203" pitchFamily="34" charset="0"/>
              </a:rPr>
              <a:t>Under the guidance of</a:t>
            </a:r>
            <a:endParaRPr lang="en-US" sz="2000" i="1" dirty="0">
              <a:solidFill>
                <a:schemeClr val="tx2">
                  <a:lumMod val="75000"/>
                </a:schemeClr>
              </a:solidFill>
              <a:latin typeface="Bahnschrift SemiBold SemiConden" panose="020B0502040204020203" pitchFamily="34" charset="0"/>
            </a:endParaRPr>
          </a:p>
          <a:p>
            <a:pPr algn="ctr"/>
            <a:endParaRPr lang="en-US" sz="2000" i="1" dirty="0">
              <a:solidFill>
                <a:schemeClr val="tx2">
                  <a:lumMod val="75000"/>
                </a:schemeClr>
              </a:solidFill>
              <a:latin typeface="Bahnschrift SemiBold SemiConden" panose="020B0502040204020203" pitchFamily="34" charset="0"/>
            </a:endParaRPr>
          </a:p>
          <a:p>
            <a:pPr algn="ctr"/>
            <a:r>
              <a:rPr lang="en-US" sz="2000" dirty="0">
                <a:solidFill>
                  <a:schemeClr val="tx2">
                    <a:lumMod val="75000"/>
                  </a:schemeClr>
                </a:solidFill>
                <a:latin typeface="Bahnschrift SemiBold SemiConden" panose="020B0502040204020203" pitchFamily="34" charset="0"/>
              </a:rPr>
              <a:t>Ms. </a:t>
            </a:r>
            <a:r>
              <a:rPr lang="en-IN" altLang="en-US" sz="2000" dirty="0">
                <a:solidFill>
                  <a:schemeClr val="tx2">
                    <a:lumMod val="75000"/>
                  </a:schemeClr>
                </a:solidFill>
                <a:latin typeface="Bahnschrift SemiBold SemiConden" panose="020B0502040204020203" pitchFamily="34" charset="0"/>
              </a:rPr>
              <a:t>Roohi Sille</a:t>
            </a:r>
            <a:endParaRPr lang="en-US" sz="2000" dirty="0">
              <a:solidFill>
                <a:schemeClr val="tx2">
                  <a:lumMod val="75000"/>
                </a:schemeClr>
              </a:solidFill>
              <a:latin typeface="Bahnschrift SemiBold SemiConden" panose="020B0502040204020203" pitchFamily="34" charset="0"/>
            </a:endParaRPr>
          </a:p>
          <a:p>
            <a:pPr algn="ctr"/>
            <a:r>
              <a:rPr lang="en-US" sz="2000" dirty="0">
                <a:solidFill>
                  <a:schemeClr val="tx2">
                    <a:lumMod val="75000"/>
                  </a:schemeClr>
                </a:solidFill>
                <a:latin typeface="Bahnschrift SemiBold SemiConden" panose="020B0502040204020203" pitchFamily="34" charset="0"/>
              </a:rPr>
              <a:t>Assistant Professor</a:t>
            </a:r>
            <a:endParaRPr lang="en-US" sz="2000" dirty="0">
              <a:solidFill>
                <a:schemeClr val="tx2">
                  <a:lumMod val="75000"/>
                </a:schemeClr>
              </a:solidFill>
              <a:latin typeface="Bahnschrift SemiBold SemiConden" panose="020B0502040204020203" pitchFamily="34" charset="0"/>
            </a:endParaRPr>
          </a:p>
          <a:p>
            <a:pPr algn="ctr"/>
            <a:r>
              <a:rPr lang="en-IN" sz="2000" dirty="0">
                <a:solidFill>
                  <a:schemeClr val="tx2">
                    <a:lumMod val="75000"/>
                  </a:schemeClr>
                </a:solidFill>
                <a:latin typeface="Bahnschrift SemiBold SemiConden" panose="020B0502040204020203" pitchFamily="34" charset="0"/>
              </a:rPr>
              <a:t>Department of Systemics</a:t>
            </a:r>
            <a:endParaRPr lang="en-IN" sz="2000" dirty="0">
              <a:solidFill>
                <a:schemeClr val="tx2">
                  <a:lumMod val="75000"/>
                </a:schemeClr>
              </a:solidFill>
              <a:latin typeface="Bahnschrift SemiBold SemiConden" panose="020B0502040204020203" pitchFamily="34" charset="0"/>
            </a:endParaRPr>
          </a:p>
          <a:p>
            <a:pPr algn="ctr"/>
            <a:r>
              <a:rPr lang="en-IN" sz="2000" dirty="0">
                <a:solidFill>
                  <a:schemeClr val="tx2">
                    <a:lumMod val="75000"/>
                  </a:schemeClr>
                </a:solidFill>
                <a:latin typeface="Bahnschrift SemiBold SemiConden" panose="020B0502040204020203" pitchFamily="34" charset="0"/>
              </a:rPr>
              <a:t>School of Computer Science and Engineering</a:t>
            </a:r>
            <a:endParaRPr lang="en-US" sz="2000" dirty="0">
              <a:solidFill>
                <a:schemeClr val="tx2">
                  <a:lumMod val="75000"/>
                </a:schemeClr>
              </a:solidFill>
              <a:latin typeface="Bahnschrift SemiBold SemiConden" panose="020B0502040204020203" pitchFamily="34" charset="0"/>
            </a:endParaRPr>
          </a:p>
          <a:p>
            <a:pPr algn="ctr"/>
            <a:endParaRPr lang="en-US" sz="2000" dirty="0">
              <a:solidFill>
                <a:schemeClr val="tx2">
                  <a:lumMod val="75000"/>
                </a:schemeClr>
              </a:solidFill>
              <a:latin typeface="Bahnschrift SemiBold SemiConden" panose="020B0502040204020203" pitchFamily="34" charset="0"/>
            </a:endParaRPr>
          </a:p>
          <a:p>
            <a:pPr algn="ctr"/>
            <a:endParaRPr lang="en-US" sz="2000" dirty="0">
              <a:solidFill>
                <a:schemeClr val="tx2">
                  <a:lumMod val="75000"/>
                </a:schemeClr>
              </a:solidFill>
              <a:latin typeface="Bahnschrift SemiBold SemiConden" panose="020B0502040204020203" pitchFamily="34" charset="0"/>
            </a:endParaRPr>
          </a:p>
          <a:p>
            <a:pPr algn="ctr"/>
            <a:r>
              <a:rPr lang="en-US" sz="2000" dirty="0">
                <a:solidFill>
                  <a:schemeClr val="tx2">
                    <a:lumMod val="75000"/>
                  </a:schemeClr>
                </a:solidFill>
                <a:latin typeface="Bahnschrift SemiBold SemiConden" panose="020B0502040204020203" pitchFamily="34" charset="0"/>
              </a:rPr>
              <a:t>Submitted by,</a:t>
            </a:r>
            <a:endParaRPr lang="en-US" sz="2000" dirty="0">
              <a:solidFill>
                <a:schemeClr val="tx2">
                  <a:lumMod val="75000"/>
                </a:schemeClr>
              </a:solidFill>
              <a:latin typeface="Bahnschrift SemiBold SemiConden" panose="020B0502040204020203" pitchFamily="34" charset="0"/>
            </a:endParaRPr>
          </a:p>
          <a:p>
            <a:pPr algn="ctr"/>
            <a:r>
              <a:rPr lang="en-IN" sz="2000" dirty="0">
                <a:solidFill>
                  <a:srgbClr val="002060"/>
                </a:solidFill>
                <a:latin typeface="Bahnschrift SemiCondensed" panose="020B0502040204020203" pitchFamily="34" charset="0"/>
                <a:cs typeface="Times New Roman" panose="02020603050405020304" pitchFamily="18" charset="0"/>
              </a:rPr>
              <a:t>Pawan Chaturvedi</a:t>
            </a:r>
            <a:endParaRPr lang="en-IN" sz="2000" dirty="0">
              <a:solidFill>
                <a:srgbClr val="002060"/>
              </a:solidFill>
              <a:latin typeface="Bahnschrift SemiCondensed" panose="020B0502040204020203" pitchFamily="34" charset="0"/>
              <a:cs typeface="Times New Roman" panose="02020603050405020304" pitchFamily="18" charset="0"/>
            </a:endParaRPr>
          </a:p>
          <a:p>
            <a:pPr algn="ctr"/>
            <a:r>
              <a:rPr lang="en-IN" sz="2000" dirty="0" err="1">
                <a:solidFill>
                  <a:srgbClr val="002060"/>
                </a:solidFill>
                <a:latin typeface="Bahnschrift SemiCondensed" panose="020B0502040204020203" pitchFamily="34" charset="0"/>
                <a:cs typeface="Times New Roman" panose="02020603050405020304" pitchFamily="18" charset="0"/>
              </a:rPr>
              <a:t>Pradeep Yadav</a:t>
            </a:r>
            <a:endParaRPr lang="en-US" sz="2000" dirty="0">
              <a:solidFill>
                <a:schemeClr val="tx2">
                  <a:lumMod val="75000"/>
                </a:schemeClr>
              </a:solidFill>
              <a:latin typeface="Bahnschrift SemiBold SemiConden" panose="020B0502040204020203" pitchFamily="34" charset="0"/>
            </a:endParaRPr>
          </a:p>
          <a:p>
            <a:pPr algn="ctr"/>
            <a:r>
              <a:rPr lang="en-IN" sz="2000" dirty="0">
                <a:solidFill>
                  <a:srgbClr val="002060"/>
                </a:solidFill>
                <a:latin typeface="Bahnschrift SemiCondensed" panose="020B0502040204020203" pitchFamily="34" charset="0"/>
                <a:cs typeface="Times New Roman" panose="02020603050405020304" pitchFamily="18" charset="0"/>
              </a:rPr>
              <a:t>Pranjal Rai</a:t>
            </a:r>
            <a:endParaRPr lang="en-IN" sz="2000" dirty="0">
              <a:solidFill>
                <a:srgbClr val="002060"/>
              </a:solidFill>
              <a:latin typeface="Bahnschrift SemiCondensed" panose="020B0502040204020203" pitchFamily="34" charset="0"/>
              <a:cs typeface="Times New Roman" panose="02020603050405020304" pitchFamily="18" charset="0"/>
            </a:endParaRPr>
          </a:p>
          <a:p>
            <a:pPr algn="ctr"/>
            <a:r>
              <a:rPr lang="en-IN" sz="2000" dirty="0">
                <a:solidFill>
                  <a:srgbClr val="002060"/>
                </a:solidFill>
                <a:latin typeface="Bahnschrift SemiCondensed" panose="020B0502040204020203" pitchFamily="34" charset="0"/>
                <a:cs typeface="Times New Roman" panose="02020603050405020304" pitchFamily="18" charset="0"/>
              </a:rPr>
              <a:t>Raghwandra Sing</a:t>
            </a:r>
            <a:r>
              <a:rPr lang="en-IN" sz="1800" dirty="0">
                <a:solidFill>
                  <a:srgbClr val="002060"/>
                </a:solidFill>
                <a:latin typeface="Bahnschrift SemiCondensed" panose="020B0502040204020203" pitchFamily="34" charset="0"/>
                <a:cs typeface="Times New Roman" panose="02020603050405020304" pitchFamily="18" charset="0"/>
              </a:rPr>
              <a:t>h</a:t>
            </a:r>
            <a:endParaRPr lang="en-IN" sz="2100" dirty="0">
              <a:solidFill>
                <a:srgbClr val="002060"/>
              </a:solidFill>
              <a:latin typeface="Bahnschrift SemiCondensed" panose="020B0502040204020203" pitchFamily="34" charset="0"/>
              <a:cs typeface="Times New Roman" panose="02020603050405020304" pitchFamily="18" charset="0"/>
            </a:endParaRPr>
          </a:p>
        </p:txBody>
      </p:sp>
      <p:sp>
        <p:nvSpPr>
          <p:cNvPr id="4" name="TextBox 3"/>
          <p:cNvSpPr txBox="1"/>
          <p:nvPr/>
        </p:nvSpPr>
        <p:spPr>
          <a:xfrm>
            <a:off x="6040893" y="5531500"/>
            <a:ext cx="3103107" cy="384721"/>
          </a:xfrm>
          <a:prstGeom prst="rect">
            <a:avLst/>
          </a:prstGeom>
          <a:solidFill>
            <a:schemeClr val="bg1"/>
          </a:solidFill>
        </p:spPr>
        <p:txBody>
          <a:bodyPr wrap="square" rtlCol="0">
            <a:spAutoFit/>
          </a:bodyPr>
          <a:lstStyle/>
          <a:p>
            <a:endParaRPr lang="hi-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745895" y="5764696"/>
            <a:ext cx="1305340" cy="914400"/>
          </a:xfrm>
          <a:prstGeom prst="rect">
            <a:avLst/>
          </a:prstGeom>
          <a:solidFill>
            <a:schemeClr val="bg1"/>
          </a:solidFill>
        </p:spPr>
        <p:txBody>
          <a:bodyPr wrap="square" rtlCol="0">
            <a:spAutoFit/>
          </a:bodyPr>
          <a:lstStyle/>
          <a:p>
            <a:endParaRPr lang="en-IN" dirty="0"/>
          </a:p>
        </p:txBody>
      </p:sp>
      <p:sp>
        <p:nvSpPr>
          <p:cNvPr id="3" name="TextBox 2"/>
          <p:cNvSpPr txBox="1"/>
          <p:nvPr/>
        </p:nvSpPr>
        <p:spPr>
          <a:xfrm>
            <a:off x="0" y="-9003"/>
            <a:ext cx="2033516" cy="523220"/>
          </a:xfrm>
          <a:prstGeom prst="rect">
            <a:avLst/>
          </a:prstGeom>
          <a:solidFill>
            <a:srgbClr val="FDCA02"/>
          </a:solidFill>
        </p:spPr>
        <p:txBody>
          <a:bodyPr wrap="square" rtlCol="0">
            <a:spAutoFit/>
          </a:bodyPr>
          <a:lstStyle/>
          <a:p>
            <a:r>
              <a:rPr lang="en-IN" sz="2700" b="1" dirty="0">
                <a:solidFill>
                  <a:srgbClr val="002060"/>
                </a:solidFill>
                <a:latin typeface="Bahnschrift SemiCondensed" panose="020B0502040204020203" pitchFamily="34" charset="0"/>
              </a:rPr>
              <a:t>  </a:t>
            </a:r>
            <a:r>
              <a:rPr lang="en-IN" sz="2800" b="1" dirty="0">
                <a:solidFill>
                  <a:srgbClr val="002060"/>
                </a:solidFill>
                <a:latin typeface="Bahnschrift SemiCondensed" panose="020B0502040204020203" pitchFamily="34" charset="0"/>
              </a:rPr>
              <a:t>A</a:t>
            </a:r>
            <a:r>
              <a:rPr lang="en-IN" sz="2250" b="1" dirty="0">
                <a:solidFill>
                  <a:srgbClr val="002060"/>
                </a:solidFill>
                <a:latin typeface="Bahnschrift SemiCondensed" panose="020B0502040204020203" pitchFamily="34" charset="0"/>
              </a:rPr>
              <a:t>BSTRACT </a:t>
            </a:r>
            <a:r>
              <a:rPr lang="en-IN" sz="2100" b="1" dirty="0">
                <a:solidFill>
                  <a:srgbClr val="002060"/>
                </a:solidFill>
                <a:latin typeface="Bahnschrift SemiCondensed" panose="020B0502040204020203" pitchFamily="34" charset="0"/>
              </a:rPr>
              <a:t>	</a:t>
            </a:r>
            <a:endParaRPr lang="en-IN" sz="2100" b="1" dirty="0">
              <a:solidFill>
                <a:srgbClr val="002060"/>
              </a:solidFill>
              <a:latin typeface="Bahnschrift SemiCondensed" panose="020B0502040204020203" pitchFamily="34" charset="0"/>
            </a:endParaRPr>
          </a:p>
        </p:txBody>
      </p:sp>
      <p:sp>
        <p:nvSpPr>
          <p:cNvPr id="4" name="TextBox 3"/>
          <p:cNvSpPr txBox="1"/>
          <p:nvPr/>
        </p:nvSpPr>
        <p:spPr>
          <a:xfrm>
            <a:off x="0" y="214135"/>
            <a:ext cx="184731" cy="300082"/>
          </a:xfrm>
          <a:prstGeom prst="rect">
            <a:avLst/>
          </a:prstGeom>
          <a:solidFill>
            <a:srgbClr val="EE3F3E"/>
          </a:solidFill>
        </p:spPr>
        <p:txBody>
          <a:bodyPr wrap="none" rtlCol="0">
            <a:spAutoFit/>
          </a:bodyPr>
          <a:lstStyle/>
          <a:p>
            <a:endParaRPr lang="en-IN" sz="1350" dirty="0"/>
          </a:p>
        </p:txBody>
      </p:sp>
      <p:sp>
        <p:nvSpPr>
          <p:cNvPr id="5" name="TextBox 4"/>
          <p:cNvSpPr txBox="1"/>
          <p:nvPr/>
        </p:nvSpPr>
        <p:spPr>
          <a:xfrm>
            <a:off x="0" y="994159"/>
            <a:ext cx="9144000" cy="3784600"/>
          </a:xfrm>
          <a:prstGeom prst="rect">
            <a:avLst/>
          </a:prstGeom>
          <a:noFill/>
        </p:spPr>
        <p:txBody>
          <a:bodyPr wrap="square" rtlCol="0">
            <a:spAutoFit/>
          </a:bodyPr>
          <a:lstStyle/>
          <a:p>
            <a:pPr marL="342900" indent="-342900" algn="just">
              <a:buFont typeface="Arial" panose="020B0604020202020204" pitchFamily="34" charset="0"/>
              <a:buChar char="•"/>
            </a:pPr>
            <a:r>
              <a:rPr lang="en-US" sz="1600" dirty="0">
                <a:latin typeface="Bahnschrift" panose="020B0502040204020203" pitchFamily="34" charset="0"/>
              </a:rPr>
              <a:t>These days scientists around the globe are effectively occupied with improvement of vigorous and productive sign language framework, all the more extraordinarily, hand gesture based human-machine interface for different applications.</a:t>
            </a:r>
            <a:endParaRPr lang="en-US" sz="1600" dirty="0">
              <a:latin typeface="Bahnschrift" panose="020B0502040204020203" pitchFamily="34" charset="0"/>
            </a:endParaRPr>
          </a:p>
          <a:p>
            <a:pPr marL="342900" indent="-342900" algn="just">
              <a:buFont typeface="Arial" panose="020B0604020202020204" pitchFamily="34" charset="0"/>
              <a:buChar char="•"/>
            </a:pPr>
            <a:endParaRPr lang="en-US" sz="1600" dirty="0">
              <a:latin typeface="Bahnschrift" panose="020B0502040204020203" pitchFamily="34" charset="0"/>
            </a:endParaRPr>
          </a:p>
          <a:p>
            <a:pPr marL="342900" indent="-342900" algn="just">
              <a:buFont typeface="Arial" panose="020B0604020202020204" pitchFamily="34" charset="0"/>
              <a:buChar char="•"/>
            </a:pPr>
            <a:r>
              <a:rPr lang="en-US" sz="1600" dirty="0">
                <a:latin typeface="Bahnschrift" panose="020B0502040204020203" pitchFamily="34" charset="0"/>
              </a:rPr>
              <a:t>Internet Browsers is an exceptionally regular programming application which we utilize each day, consistently. Utilization of innovation can utilize internet browsers more and simpler.</a:t>
            </a:r>
            <a:endParaRPr lang="en-US" sz="1600" dirty="0">
              <a:latin typeface="Bahnschrift" panose="020B0502040204020203" pitchFamily="34" charset="0"/>
            </a:endParaRPr>
          </a:p>
          <a:p>
            <a:pPr marL="342900" indent="-342900" algn="just">
              <a:buFont typeface="Arial" panose="020B0604020202020204" pitchFamily="34" charset="0"/>
              <a:buChar char="•"/>
            </a:pPr>
            <a:endParaRPr lang="en-US" sz="1600" dirty="0">
              <a:latin typeface="Bahnschrift" panose="020B0502040204020203" pitchFamily="34" charset="0"/>
            </a:endParaRPr>
          </a:p>
          <a:p>
            <a:pPr marL="342900" indent="-342900" algn="just">
              <a:buFont typeface="Arial" panose="020B0604020202020204" pitchFamily="34" charset="0"/>
              <a:buChar char="•"/>
            </a:pPr>
            <a:r>
              <a:rPr lang="en-US" sz="1600" dirty="0">
                <a:latin typeface="Bahnschrift" panose="020B0502040204020203" pitchFamily="34" charset="0"/>
              </a:rPr>
              <a:t>The Internet is developing at an exceptionally quick pace. The utilization of internet browser is likewise developing. The Internet is an answer for everything. Presently, everybody has at any rate 2-3 most often visited site. Presently, imagine a scenario in which visits on those destinations can be made more straightforward. Gesture  recognition helps   in   the   environment   known   to   be   HMI   (humans communication with the machine and interact) and that does not include touch of mechanical devices. Our project aims to address the current situation and tried to make the use of a web browser easier.</a:t>
            </a:r>
            <a:endParaRPr lang="en-US" sz="1600" dirty="0">
              <a:latin typeface="Bahnschrift" panose="020B0502040204020203" pitchFamily="34" charset="0"/>
            </a:endParaRPr>
          </a:p>
          <a:p>
            <a:pPr marL="342900" indent="-342900" algn="just">
              <a:buFont typeface="Arial" panose="020B0604020202020204" pitchFamily="34" charset="0"/>
              <a:buChar char="•"/>
            </a:pPr>
            <a:endParaRPr lang="en-IN" sz="1600" dirty="0">
              <a:solidFill>
                <a:schemeClr val="tx2">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2298700" cy="845185"/>
          </a:xfrm>
          <a:prstGeom prst="rect">
            <a:avLst/>
          </a:prstGeom>
          <a:solidFill>
            <a:srgbClr val="FDCA02"/>
          </a:solidFill>
        </p:spPr>
        <p:txBody>
          <a:bodyPr wrap="square" rtlCol="0">
            <a:spAutoFit/>
          </a:bodyPr>
          <a:lstStyle/>
          <a:p>
            <a:r>
              <a:rPr lang="en-IN" sz="2100" b="1" dirty="0">
                <a:solidFill>
                  <a:srgbClr val="002060"/>
                </a:solidFill>
                <a:latin typeface="Bahnschrift SemiCondensed" panose="020B0502040204020203" pitchFamily="34" charset="0"/>
              </a:rPr>
              <a:t>     </a:t>
            </a:r>
            <a:r>
              <a:rPr lang="en-IN" sz="2800" b="1" dirty="0">
                <a:solidFill>
                  <a:srgbClr val="002060"/>
                </a:solidFill>
                <a:latin typeface="Bahnschrift SemiCondensed" panose="020B0502040204020203" pitchFamily="34" charset="0"/>
              </a:rPr>
              <a:t>I</a:t>
            </a:r>
            <a:r>
              <a:rPr lang="en-IN" sz="2250" b="1" dirty="0">
                <a:solidFill>
                  <a:srgbClr val="002060"/>
                </a:solidFill>
                <a:latin typeface="Bahnschrift SemiCondensed" panose="020B0502040204020203" pitchFamily="34" charset="0"/>
              </a:rPr>
              <a:t>NTRODUCTION</a:t>
            </a:r>
            <a:endParaRPr lang="en-IN" sz="2250" b="1" dirty="0">
              <a:solidFill>
                <a:srgbClr val="002060"/>
              </a:solidFill>
              <a:latin typeface="Bahnschrift SemiCondensed" panose="020B0502040204020203" pitchFamily="34" charset="0"/>
            </a:endParaRPr>
          </a:p>
        </p:txBody>
      </p:sp>
      <p:sp>
        <p:nvSpPr>
          <p:cNvPr id="6" name="TextBox 5"/>
          <p:cNvSpPr txBox="1"/>
          <p:nvPr/>
        </p:nvSpPr>
        <p:spPr>
          <a:xfrm>
            <a:off x="0" y="223138"/>
            <a:ext cx="184731" cy="300082"/>
          </a:xfrm>
          <a:prstGeom prst="rect">
            <a:avLst/>
          </a:prstGeom>
          <a:solidFill>
            <a:srgbClr val="EE3F3E"/>
          </a:solidFill>
        </p:spPr>
        <p:txBody>
          <a:bodyPr wrap="none" rtlCol="0">
            <a:spAutoFit/>
          </a:bodyPr>
          <a:lstStyle/>
          <a:p>
            <a:endParaRPr lang="en-IN" sz="1350" dirty="0"/>
          </a:p>
        </p:txBody>
      </p:sp>
      <p:sp>
        <p:nvSpPr>
          <p:cNvPr id="3" name="TextBox 2"/>
          <p:cNvSpPr txBox="1"/>
          <p:nvPr/>
        </p:nvSpPr>
        <p:spPr>
          <a:xfrm>
            <a:off x="92365" y="1074321"/>
            <a:ext cx="7752769" cy="2061210"/>
          </a:xfrm>
          <a:prstGeom prst="rect">
            <a:avLst/>
          </a:prstGeom>
          <a:noFill/>
        </p:spPr>
        <p:txBody>
          <a:bodyPr wrap="square" rtlCol="0">
            <a:spAutoFit/>
          </a:bodyPr>
          <a:lstStyle/>
          <a:p>
            <a:pPr algn="just"/>
            <a:endParaRPr lang="en-IN" sz="1600" dirty="0">
              <a:latin typeface="Bahnschrift" panose="020B0502040204020203" pitchFamily="34" charset="0"/>
            </a:endParaRPr>
          </a:p>
          <a:p>
            <a:pPr algn="just"/>
            <a:r>
              <a:rPr lang="en-US" sz="1600" dirty="0">
                <a:latin typeface="Bahnschrift" panose="020B0502040204020203" pitchFamily="34" charset="0"/>
                <a:sym typeface="+mn-ea"/>
              </a:rPr>
              <a:t>This project is able to open your favourite websites using image processing techniques and  controlling your browser using the hand gestures like two finger, three finger, four finger. First we are taking the variable and then user needs to enter the name of his favourite websites for the three of the variable and with the help of opencv library a frame will open up and user have to  show the particular hand gesture for which he wants to open the website on showing the hand gesture browser will automatically opens the assigned website in the new tab.</a:t>
            </a:r>
            <a:endParaRPr lang="en-IN" sz="1600" dirty="0">
              <a:latin typeface="Bahnschrift" panose="020B0502040204020203" pitchFamily="34" charset="0"/>
            </a:endParaRPr>
          </a:p>
        </p:txBody>
      </p:sp>
      <p:sp>
        <p:nvSpPr>
          <p:cNvPr id="2" name="Rectangle 1"/>
          <p:cNvSpPr/>
          <p:nvPr/>
        </p:nvSpPr>
        <p:spPr>
          <a:xfrm>
            <a:off x="7752768" y="5939364"/>
            <a:ext cx="1391231" cy="715617"/>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4" name="Rectangle 3"/>
          <p:cNvSpPr/>
          <p:nvPr/>
        </p:nvSpPr>
        <p:spPr>
          <a:xfrm>
            <a:off x="7752768" y="6654981"/>
            <a:ext cx="1391231" cy="203019"/>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65366" y="6006905"/>
            <a:ext cx="1280160" cy="661181"/>
          </a:xfrm>
          <a:prstGeom prst="rect">
            <a:avLst/>
          </a:prstGeom>
          <a:solidFill>
            <a:schemeClr val="bg1"/>
          </a:solidFill>
        </p:spPr>
        <p:txBody>
          <a:bodyPr wrap="square" rtlCol="0">
            <a:spAutoFit/>
          </a:bodyPr>
          <a:lstStyle/>
          <a:p>
            <a:endParaRPr lang="hi-IN" dirty="0"/>
          </a:p>
        </p:txBody>
      </p:sp>
      <p:sp>
        <p:nvSpPr>
          <p:cNvPr id="5" name="TextBox 4"/>
          <p:cNvSpPr txBox="1"/>
          <p:nvPr/>
        </p:nvSpPr>
        <p:spPr>
          <a:xfrm>
            <a:off x="0" y="0"/>
            <a:ext cx="2019869" cy="523220"/>
          </a:xfrm>
          <a:prstGeom prst="rect">
            <a:avLst/>
          </a:prstGeom>
          <a:solidFill>
            <a:srgbClr val="FDCA02"/>
          </a:solidFill>
        </p:spPr>
        <p:txBody>
          <a:bodyPr wrap="square" rtlCol="0">
            <a:spAutoFit/>
          </a:bodyPr>
          <a:lstStyle/>
          <a:p>
            <a:r>
              <a:rPr lang="en-IN" sz="2700" b="1" dirty="0">
                <a:solidFill>
                  <a:srgbClr val="002060"/>
                </a:solidFill>
                <a:latin typeface="Bahnschrift SemiCondensed" panose="020B0502040204020203" pitchFamily="34" charset="0"/>
              </a:rPr>
              <a:t>  </a:t>
            </a:r>
            <a:r>
              <a:rPr lang="en-IN" sz="2800" b="1" dirty="0">
                <a:solidFill>
                  <a:srgbClr val="002060"/>
                </a:solidFill>
                <a:latin typeface="Bahnschrift SemiCondensed" panose="020B0502040204020203" pitchFamily="34" charset="0"/>
              </a:rPr>
              <a:t>O</a:t>
            </a:r>
            <a:r>
              <a:rPr lang="en-IN" sz="2250" b="1" dirty="0">
                <a:solidFill>
                  <a:srgbClr val="002060"/>
                </a:solidFill>
                <a:latin typeface="Bahnschrift SemiCondensed" panose="020B0502040204020203" pitchFamily="34" charset="0"/>
              </a:rPr>
              <a:t>BJECTIVES </a:t>
            </a:r>
            <a:endParaRPr lang="en-IN" sz="2250" b="1" dirty="0">
              <a:solidFill>
                <a:srgbClr val="002060"/>
              </a:solidFill>
              <a:latin typeface="Bahnschrift SemiCondensed" panose="020B0502040204020203" pitchFamily="34" charset="0"/>
            </a:endParaRPr>
          </a:p>
        </p:txBody>
      </p:sp>
      <p:sp>
        <p:nvSpPr>
          <p:cNvPr id="6" name="TextBox 5"/>
          <p:cNvSpPr txBox="1"/>
          <p:nvPr/>
        </p:nvSpPr>
        <p:spPr>
          <a:xfrm>
            <a:off x="0" y="204798"/>
            <a:ext cx="184731" cy="300082"/>
          </a:xfrm>
          <a:prstGeom prst="rect">
            <a:avLst/>
          </a:prstGeom>
          <a:solidFill>
            <a:srgbClr val="EF3E40"/>
          </a:solidFill>
        </p:spPr>
        <p:txBody>
          <a:bodyPr wrap="none" rtlCol="0">
            <a:spAutoFit/>
          </a:bodyPr>
          <a:lstStyle/>
          <a:p>
            <a:endParaRPr lang="en-IN" sz="1350" dirty="0"/>
          </a:p>
        </p:txBody>
      </p:sp>
      <p:sp>
        <p:nvSpPr>
          <p:cNvPr id="2" name="TextBox 1"/>
          <p:cNvSpPr txBox="1"/>
          <p:nvPr/>
        </p:nvSpPr>
        <p:spPr>
          <a:xfrm>
            <a:off x="-1" y="1093990"/>
            <a:ext cx="8269358" cy="135318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Bahnschrift" panose="020B0502040204020203" pitchFamily="34" charset="0"/>
              </a:rPr>
              <a:t>The Objective of our project is to design a robust and efficient system which will be able to control the browser via hand gestures i.e. different hand gestures will be assigned to different sites. So, if we show a particular hand gesture, a particular site will open up in a new tab.</a:t>
            </a:r>
            <a:endParaRPr lang="en-US" sz="1600" dirty="0">
              <a:latin typeface="Bahnschrift" panose="020B0502040204020203" pitchFamily="34" charset="0"/>
            </a:endParaRPr>
          </a:p>
          <a:p>
            <a:pPr marL="285750" indent="-285750">
              <a:buFont typeface="Arial" panose="020B0604020202020204" pitchFamily="34" charset="0"/>
              <a:buChar char="•"/>
            </a:pPr>
            <a:endParaRPr lang="en-IN" sz="1800" dirty="0">
              <a:solidFill>
                <a:schemeClr val="tx2">
                  <a:lumMod val="50000"/>
                </a:schemeClr>
              </a:solidFill>
              <a:latin typeface="Bahnschrift SemiBold SemiConden"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10622" y="5936566"/>
            <a:ext cx="1406769" cy="759656"/>
          </a:xfrm>
          <a:prstGeom prst="rect">
            <a:avLst/>
          </a:prstGeom>
          <a:solidFill>
            <a:schemeClr val="bg1"/>
          </a:solidFill>
        </p:spPr>
        <p:txBody>
          <a:bodyPr wrap="square" rtlCol="0">
            <a:spAutoFit/>
          </a:bodyPr>
          <a:lstStyle/>
          <a:p>
            <a:endParaRPr lang="hi-IN" dirty="0"/>
          </a:p>
        </p:txBody>
      </p:sp>
      <p:sp>
        <p:nvSpPr>
          <p:cNvPr id="4" name="TextBox 3"/>
          <p:cNvSpPr txBox="1"/>
          <p:nvPr/>
        </p:nvSpPr>
        <p:spPr>
          <a:xfrm>
            <a:off x="0" y="0"/>
            <a:ext cx="3114675" cy="521970"/>
          </a:xfrm>
          <a:prstGeom prst="rect">
            <a:avLst/>
          </a:prstGeom>
          <a:solidFill>
            <a:srgbClr val="FDCA02"/>
          </a:solidFill>
        </p:spPr>
        <p:txBody>
          <a:bodyPr wrap="square" rtlCol="0">
            <a:spAutoFit/>
          </a:bodyPr>
          <a:lstStyle/>
          <a:p>
            <a:r>
              <a:rPr lang="en-IN" sz="2700" b="1" dirty="0">
                <a:solidFill>
                  <a:srgbClr val="002060"/>
                </a:solidFill>
                <a:latin typeface="Bahnschrift SemiCondensed" panose="020B0502040204020203" pitchFamily="34" charset="0"/>
              </a:rPr>
              <a:t>  </a:t>
            </a:r>
            <a:r>
              <a:rPr lang="en-IN" sz="2800" b="1" dirty="0">
                <a:solidFill>
                  <a:srgbClr val="002060"/>
                </a:solidFill>
                <a:latin typeface="Bahnschrift SemiCondensed" panose="020B0502040204020203" pitchFamily="34" charset="0"/>
              </a:rPr>
              <a:t>P</a:t>
            </a:r>
            <a:r>
              <a:rPr lang="en-IN" sz="2250" b="1" dirty="0">
                <a:solidFill>
                  <a:srgbClr val="002060"/>
                </a:solidFill>
                <a:latin typeface="Bahnschrift SemiCondensed" panose="020B0502040204020203" pitchFamily="34" charset="0"/>
              </a:rPr>
              <a:t>ROPOSED SYSTEM</a:t>
            </a:r>
            <a:endParaRPr lang="en-IN" sz="2250" b="1" dirty="0">
              <a:solidFill>
                <a:srgbClr val="002060"/>
              </a:solidFill>
              <a:latin typeface="Bahnschrift SemiCondensed" panose="020B0502040204020203" pitchFamily="34" charset="0"/>
            </a:endParaRPr>
          </a:p>
        </p:txBody>
      </p:sp>
      <p:sp>
        <p:nvSpPr>
          <p:cNvPr id="5" name="TextBox 4"/>
          <p:cNvSpPr txBox="1"/>
          <p:nvPr/>
        </p:nvSpPr>
        <p:spPr>
          <a:xfrm>
            <a:off x="0" y="204798"/>
            <a:ext cx="184731" cy="300082"/>
          </a:xfrm>
          <a:prstGeom prst="rect">
            <a:avLst/>
          </a:prstGeom>
          <a:solidFill>
            <a:srgbClr val="EF3E40"/>
          </a:solidFill>
        </p:spPr>
        <p:txBody>
          <a:bodyPr wrap="none" rtlCol="0">
            <a:spAutoFit/>
          </a:bodyPr>
          <a:lstStyle/>
          <a:p>
            <a:endParaRPr lang="en-IN" sz="1350" dirty="0"/>
          </a:p>
        </p:txBody>
      </p:sp>
      <p:sp>
        <p:nvSpPr>
          <p:cNvPr id="2" name="TextBox 1"/>
          <p:cNvSpPr txBox="1"/>
          <p:nvPr/>
        </p:nvSpPr>
        <p:spPr>
          <a:xfrm>
            <a:off x="0" y="821000"/>
            <a:ext cx="8229600" cy="2799715"/>
          </a:xfrm>
          <a:prstGeom prst="rect">
            <a:avLst/>
          </a:prstGeom>
          <a:noFill/>
        </p:spPr>
        <p:txBody>
          <a:bodyPr wrap="square" rtlCol="0">
            <a:spAutoFit/>
          </a:bodyPr>
          <a:lstStyle/>
          <a:p>
            <a:pPr marL="342900" indent="-342900" algn="just">
              <a:buFont typeface="Arial" panose="020B0604020202020204" pitchFamily="34" charset="0"/>
              <a:buChar char="•"/>
            </a:pPr>
            <a:r>
              <a:rPr sz="1600" dirty="0">
                <a:latin typeface="Bahnschrift" panose="020B0502040204020203" pitchFamily="34" charset="0"/>
              </a:rPr>
              <a:t>Recognition of human gestures comes within the more general framework of pattern recognition. In this framework, systems consist of two processes: the representation and the decision processes. The representation process converts the raw numerical data into a form adapted to the decision process which then classifies the data</a:t>
            </a:r>
            <a:r>
              <a:rPr lang="en-IN" sz="1600" dirty="0">
                <a:latin typeface="Bahnschrift" panose="020B0502040204020203" pitchFamily="34" charset="0"/>
              </a:rPr>
              <a:t>.</a:t>
            </a:r>
            <a:endParaRPr lang="en-IN" sz="1600" dirty="0">
              <a:latin typeface="Bahnschrift" panose="020B0502040204020203" pitchFamily="34" charset="0"/>
            </a:endParaRPr>
          </a:p>
          <a:p>
            <a:pPr indent="0" algn="just">
              <a:buFont typeface="Arial" panose="020B0604020202020204" pitchFamily="34" charset="0"/>
              <a:buNone/>
            </a:pPr>
            <a:endParaRPr lang="en-IN" sz="1600" dirty="0">
              <a:latin typeface="Bahnschrift" panose="020B0502040204020203" pitchFamily="34" charset="0"/>
            </a:endParaRPr>
          </a:p>
          <a:p>
            <a:pPr indent="0" algn="just">
              <a:buFont typeface="Arial" panose="020B0604020202020204" pitchFamily="34" charset="0"/>
              <a:buNone/>
            </a:pPr>
            <a:endParaRPr lang="en-IN" sz="1600" dirty="0">
              <a:latin typeface="Bahnschrift" panose="020B0502040204020203" pitchFamily="34" charset="0"/>
            </a:endParaRPr>
          </a:p>
          <a:p>
            <a:pPr indent="0" algn="just">
              <a:buFont typeface="Arial" panose="020B0604020202020204" pitchFamily="34" charset="0"/>
              <a:buNone/>
            </a:pPr>
            <a:endParaRPr lang="en-IN" sz="1600" dirty="0">
              <a:latin typeface="Bahnschrift" panose="020B0502040204020203" pitchFamily="34" charset="0"/>
            </a:endParaRPr>
          </a:p>
          <a:p>
            <a:pPr indent="0" algn="just">
              <a:buFont typeface="Arial" panose="020B0604020202020204" pitchFamily="34" charset="0"/>
              <a:buNone/>
            </a:pPr>
            <a:endParaRPr lang="en-IN" sz="1600" dirty="0">
              <a:latin typeface="Bahnschrift" panose="020B0502040204020203" pitchFamily="34" charset="0"/>
            </a:endParaRPr>
          </a:p>
          <a:p>
            <a:pPr indent="0" algn="just">
              <a:buFont typeface="Arial" panose="020B0604020202020204" pitchFamily="34" charset="0"/>
              <a:buNone/>
            </a:pPr>
            <a:endParaRPr lang="en-IN" sz="1600" dirty="0">
              <a:latin typeface="Bahnschrift" panose="020B0502040204020203" pitchFamily="34" charset="0"/>
            </a:endParaRPr>
          </a:p>
          <a:p>
            <a:pPr indent="0" algn="just">
              <a:buFont typeface="Arial" panose="020B0604020202020204" pitchFamily="34" charset="0"/>
              <a:buNone/>
            </a:pPr>
            <a:endParaRPr lang="en-IN" sz="1600" dirty="0">
              <a:latin typeface="Bahnschrift" panose="020B0502040204020203" pitchFamily="34" charset="0"/>
            </a:endParaRPr>
          </a:p>
        </p:txBody>
      </p:sp>
      <p:sp>
        <p:nvSpPr>
          <p:cNvPr id="21" name="TextBox 20"/>
          <p:cNvSpPr txBox="1"/>
          <p:nvPr/>
        </p:nvSpPr>
        <p:spPr>
          <a:xfrm>
            <a:off x="2947670" y="5936615"/>
            <a:ext cx="4164330" cy="398780"/>
          </a:xfrm>
          <a:prstGeom prst="rect">
            <a:avLst/>
          </a:prstGeom>
          <a:solidFill>
            <a:srgbClr val="FFC000"/>
          </a:solidFill>
        </p:spPr>
        <p:txBody>
          <a:bodyPr wrap="square" rtlCol="0">
            <a:spAutoFit/>
          </a:bodyPr>
          <a:lstStyle/>
          <a:p>
            <a:pPr algn="ctr"/>
            <a:r>
              <a:rPr lang="en-IN" sz="2000" dirty="0">
                <a:solidFill>
                  <a:schemeClr val="tx2">
                    <a:lumMod val="50000"/>
                  </a:schemeClr>
                </a:solidFill>
                <a:latin typeface="Bahnschrift" panose="020B0502040204020203" pitchFamily="34" charset="0"/>
              </a:rPr>
              <a:t>PATTERN RECOGNITION</a:t>
            </a:r>
            <a:endParaRPr lang="en-IN" sz="2000" dirty="0">
              <a:solidFill>
                <a:schemeClr val="tx2">
                  <a:lumMod val="50000"/>
                </a:schemeClr>
              </a:solidFill>
              <a:latin typeface="Bahnschrift" panose="020B0502040204020203" pitchFamily="34" charset="0"/>
            </a:endParaRPr>
          </a:p>
        </p:txBody>
      </p:sp>
      <p:pic>
        <p:nvPicPr>
          <p:cNvPr id="31" name="Image2"/>
          <p:cNvPicPr>
            <a:picLocks noChangeAspect="1" noChangeArrowheads="1"/>
          </p:cNvPicPr>
          <p:nvPr/>
        </p:nvPicPr>
        <p:blipFill>
          <a:blip r:embed="rId1"/>
          <a:stretch>
            <a:fillRect/>
          </a:stretch>
        </p:blipFill>
        <p:spPr>
          <a:xfrm>
            <a:off x="1061085" y="2586990"/>
            <a:ext cx="6917055" cy="22974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40283" y="5880295"/>
            <a:ext cx="1491175" cy="815927"/>
          </a:xfrm>
          <a:prstGeom prst="rect">
            <a:avLst/>
          </a:prstGeom>
          <a:solidFill>
            <a:schemeClr val="bg1"/>
          </a:solidFill>
        </p:spPr>
        <p:txBody>
          <a:bodyPr wrap="square" rtlCol="0">
            <a:spAutoFit/>
          </a:bodyPr>
          <a:lstStyle/>
          <a:p>
            <a:endParaRPr lang="hi-IN" dirty="0"/>
          </a:p>
        </p:txBody>
      </p:sp>
      <p:sp>
        <p:nvSpPr>
          <p:cNvPr id="4" name="TextBox 3"/>
          <p:cNvSpPr txBox="1"/>
          <p:nvPr/>
        </p:nvSpPr>
        <p:spPr>
          <a:xfrm>
            <a:off x="-1" y="0"/>
            <a:ext cx="2374711" cy="523220"/>
          </a:xfrm>
          <a:prstGeom prst="rect">
            <a:avLst/>
          </a:prstGeom>
          <a:solidFill>
            <a:srgbClr val="FDCA02"/>
          </a:solidFill>
        </p:spPr>
        <p:txBody>
          <a:bodyPr wrap="square" rtlCol="0">
            <a:spAutoFit/>
          </a:bodyPr>
          <a:lstStyle/>
          <a:p>
            <a:r>
              <a:rPr lang="en-IN" sz="2800" b="1" dirty="0">
                <a:solidFill>
                  <a:srgbClr val="002060"/>
                </a:solidFill>
                <a:latin typeface="Bahnschrift SemiCondensed" panose="020B0502040204020203" pitchFamily="34" charset="0"/>
              </a:rPr>
              <a:t>  P</a:t>
            </a:r>
            <a:r>
              <a:rPr lang="en-IN" sz="2250" b="1" dirty="0">
                <a:solidFill>
                  <a:srgbClr val="002060"/>
                </a:solidFill>
                <a:latin typeface="Bahnschrift SemiCondensed" panose="020B0502040204020203" pitchFamily="34" charset="0"/>
              </a:rPr>
              <a:t>ROCEDURE</a:t>
            </a:r>
            <a:endParaRPr lang="en-IN" sz="2250" b="1" dirty="0">
              <a:solidFill>
                <a:srgbClr val="002060"/>
              </a:solidFill>
              <a:latin typeface="Bahnschrift SemiCondensed" panose="020B0502040204020203" pitchFamily="34" charset="0"/>
            </a:endParaRPr>
          </a:p>
        </p:txBody>
      </p:sp>
      <p:sp>
        <p:nvSpPr>
          <p:cNvPr id="6" name="TextBox 5"/>
          <p:cNvSpPr txBox="1"/>
          <p:nvPr/>
        </p:nvSpPr>
        <p:spPr>
          <a:xfrm>
            <a:off x="0" y="204798"/>
            <a:ext cx="184731" cy="300082"/>
          </a:xfrm>
          <a:prstGeom prst="rect">
            <a:avLst/>
          </a:prstGeom>
          <a:solidFill>
            <a:srgbClr val="EF3E40"/>
          </a:solidFill>
        </p:spPr>
        <p:txBody>
          <a:bodyPr wrap="none" rtlCol="0">
            <a:spAutoFit/>
          </a:bodyPr>
          <a:lstStyle/>
          <a:p>
            <a:endParaRPr lang="en-IN" sz="1350" dirty="0"/>
          </a:p>
        </p:txBody>
      </p:sp>
      <p:sp>
        <p:nvSpPr>
          <p:cNvPr id="9" name="TextBox 8"/>
          <p:cNvSpPr txBox="1"/>
          <p:nvPr/>
        </p:nvSpPr>
        <p:spPr>
          <a:xfrm>
            <a:off x="-2" y="5639616"/>
            <a:ext cx="2996419" cy="1218384"/>
          </a:xfrm>
          <a:prstGeom prst="rect">
            <a:avLst/>
          </a:prstGeom>
          <a:solidFill>
            <a:schemeClr val="bg1"/>
          </a:solidFill>
        </p:spPr>
        <p:txBody>
          <a:bodyPr wrap="square" rtlCol="0">
            <a:spAutoFit/>
          </a:bodyPr>
          <a:lstStyle/>
          <a:p>
            <a:endParaRPr lang="hi-IN" dirty="0"/>
          </a:p>
        </p:txBody>
      </p:sp>
      <p:sp>
        <p:nvSpPr>
          <p:cNvPr id="2" name="TextBox 1"/>
          <p:cNvSpPr txBox="1"/>
          <p:nvPr/>
        </p:nvSpPr>
        <p:spPr>
          <a:xfrm>
            <a:off x="75220" y="718568"/>
            <a:ext cx="8552869" cy="2799715"/>
          </a:xfrm>
          <a:prstGeom prst="rect">
            <a:avLst/>
          </a:prstGeom>
          <a:noFill/>
        </p:spPr>
        <p:txBody>
          <a:bodyPr wrap="square" rtlCol="0">
            <a:spAutoFit/>
          </a:bodyPr>
          <a:lstStyle/>
          <a:p>
            <a:pPr indent="0" algn="just">
              <a:buNone/>
            </a:pPr>
            <a:r>
              <a:rPr lang="en-IN" sz="1600" b="1" dirty="0">
                <a:latin typeface="Bahnschrift" panose="020B0502040204020203" pitchFamily="34" charset="0"/>
              </a:rPr>
              <a:t>Python OpenCV: Capture Video from Camera</a:t>
            </a:r>
            <a:endParaRPr lang="en-IN" sz="1600" b="1" dirty="0">
              <a:latin typeface="Bahnschrift" panose="020B0502040204020203" pitchFamily="34" charset="0"/>
            </a:endParaRPr>
          </a:p>
          <a:p>
            <a:pPr indent="0" algn="just">
              <a:buNone/>
            </a:pPr>
            <a:endParaRPr lang="en-IN" sz="1600" b="1" dirty="0">
              <a:latin typeface="Bahnschrift" panose="020B0502040204020203" pitchFamily="34" charset="0"/>
            </a:endParaRPr>
          </a:p>
          <a:p>
            <a:pPr indent="0" algn="just">
              <a:buNone/>
            </a:pPr>
            <a:r>
              <a:rPr lang="en-IN" sz="1600" dirty="0">
                <a:latin typeface="Bahnschrift" panose="020B0502040204020203" pitchFamily="34" charset="0"/>
              </a:rPr>
              <a:t>1) First we import opencv library</a:t>
            </a:r>
            <a:endParaRPr lang="en-IN" sz="1600" dirty="0">
              <a:latin typeface="Bahnschrift" panose="020B0502040204020203" pitchFamily="34" charset="0"/>
            </a:endParaRPr>
          </a:p>
          <a:p>
            <a:pPr indent="0" algn="just">
              <a:buNone/>
            </a:pPr>
            <a:r>
              <a:rPr lang="en-IN" sz="1600" dirty="0">
                <a:latin typeface="Bahnschrift" panose="020B0502040204020203" pitchFamily="34" charset="0"/>
              </a:rPr>
              <a:t>2) Then we use cv2.VideoCapture() to capture a video from camera.</a:t>
            </a:r>
            <a:endParaRPr lang="en-IN" sz="1600" dirty="0">
              <a:latin typeface="Bahnschrift" panose="020B0502040204020203" pitchFamily="34" charset="0"/>
            </a:endParaRPr>
          </a:p>
          <a:p>
            <a:pPr indent="0" algn="just">
              <a:buNone/>
            </a:pPr>
            <a:r>
              <a:rPr lang="en-IN" sz="1600" dirty="0">
                <a:latin typeface="Bahnschrift" panose="020B0502040204020203" pitchFamily="34" charset="0"/>
              </a:rPr>
              <a:t>3) We use a infinite loop using while(True)</a:t>
            </a:r>
            <a:endParaRPr lang="en-IN" sz="1600" dirty="0">
              <a:latin typeface="Bahnschrift" panose="020B0502040204020203" pitchFamily="34" charset="0"/>
            </a:endParaRPr>
          </a:p>
          <a:p>
            <a:pPr indent="0" algn="just">
              <a:buNone/>
            </a:pPr>
            <a:r>
              <a:rPr lang="en-IN" sz="1600" dirty="0">
                <a:latin typeface="Bahnschrift" panose="020B0502040204020203" pitchFamily="34" charset="0"/>
              </a:rPr>
              <a:t>4) The read() method to read frames using the defined object</a:t>
            </a:r>
            <a:endParaRPr lang="en-IN" sz="1600" dirty="0">
              <a:latin typeface="Bahnschrift" panose="020B0502040204020203" pitchFamily="34" charset="0"/>
            </a:endParaRPr>
          </a:p>
          <a:p>
            <a:pPr indent="0" algn="just">
              <a:buNone/>
            </a:pPr>
            <a:r>
              <a:rPr lang="en-IN" sz="1600" dirty="0">
                <a:latin typeface="Bahnschrift" panose="020B0502040204020203" pitchFamily="34" charset="0"/>
              </a:rPr>
              <a:t>5) imshow() method is used to show the frames in the video</a:t>
            </a:r>
            <a:endParaRPr lang="en-IN" sz="1600" dirty="0">
              <a:latin typeface="Bahnschrift" panose="020B0502040204020203" pitchFamily="34" charset="0"/>
            </a:endParaRPr>
          </a:p>
          <a:p>
            <a:pPr indent="0" algn="just">
              <a:buNone/>
            </a:pPr>
            <a:r>
              <a:rPr lang="en-IN" sz="1600" dirty="0">
                <a:latin typeface="Bahnschrift" panose="020B0502040204020203" pitchFamily="34" charset="0"/>
              </a:rPr>
              <a:t>6) If the user wants to break the infinite loop then he has to click on a specific key.</a:t>
            </a:r>
            <a:endParaRPr lang="en-IN" sz="1600" b="1" dirty="0">
              <a:latin typeface="Bahnschrift" panose="020B0502040204020203" pitchFamily="34" charset="0"/>
            </a:endParaRPr>
          </a:p>
          <a:p>
            <a:pPr indent="0" algn="just">
              <a:buNone/>
            </a:pPr>
            <a:endParaRPr lang="en-IN" sz="1600" dirty="0">
              <a:latin typeface="Bahnschrift" panose="020B0502040204020203" pitchFamily="34" charset="0"/>
            </a:endParaRPr>
          </a:p>
          <a:p>
            <a:pPr indent="0" algn="just">
              <a:buNone/>
            </a:pPr>
            <a:endParaRPr lang="en-IN" sz="1600" dirty="0">
              <a:latin typeface="Bahnschrift" panose="020B0502040204020203" pitchFamily="34" charset="0"/>
            </a:endParaRPr>
          </a:p>
          <a:p>
            <a:pPr indent="0" algn="just">
              <a:buNone/>
            </a:pPr>
            <a:r>
              <a:rPr lang="en-US" sz="1600" dirty="0">
                <a:latin typeface="Bahnschrift" panose="020B0502040204020203" pitchFamily="34" charset="0"/>
              </a:rPr>
              <a:t>           </a:t>
            </a:r>
            <a:endParaRPr lang="en-IN" sz="1600" dirty="0">
              <a:solidFill>
                <a:schemeClr val="tx2">
                  <a:lumMod val="50000"/>
                </a:schemeClr>
              </a:solidFill>
              <a:latin typeface="Bahnschrift" panose="020B050204020402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1625"/>
            <a:ext cx="9144000" cy="6430645"/>
          </a:xfrm>
        </p:spPr>
        <p:txBody>
          <a:bodyPr>
            <a:normAutofit fontScale="90000"/>
          </a:bodyPr>
          <a:lstStyle/>
          <a:p>
            <a:pPr algn="l"/>
            <a:r>
              <a:rPr lang="en-IN" sz="1600" b="1" dirty="0"/>
              <a:t>                                                                                                           # import the opencv library </a:t>
            </a:r>
            <a:br>
              <a:rPr lang="en-IN" sz="1600" b="1" dirty="0"/>
            </a:br>
            <a:r>
              <a:rPr lang="en-IN" sz="1600" b="1" dirty="0"/>
              <a:t>                                                                                                           import cv2 </a:t>
            </a:r>
            <a:br>
              <a:rPr lang="en-IN" sz="1600" b="1" dirty="0"/>
            </a:br>
            <a:br>
              <a:rPr lang="en-IN" sz="1600" b="1" dirty="0"/>
            </a:br>
            <a:br>
              <a:rPr lang="en-IN" sz="1600" b="1" dirty="0"/>
            </a:br>
            <a:r>
              <a:rPr lang="en-IN" sz="1600" b="1" dirty="0"/>
              <a:t>                                                                                                          # define a video capture object </a:t>
            </a:r>
            <a:br>
              <a:rPr lang="en-IN" sz="1600" b="1" dirty="0"/>
            </a:br>
            <a:r>
              <a:rPr lang="en-IN" sz="1600" b="1" dirty="0"/>
              <a:t>                                                                                                          vid = cv2.VideoCapture(0) </a:t>
            </a:r>
            <a:br>
              <a:rPr lang="en-IN" sz="1600" b="1" dirty="0"/>
            </a:br>
            <a:br>
              <a:rPr lang="en-IN" sz="1600" b="1" dirty="0"/>
            </a:br>
            <a:r>
              <a:rPr lang="en-IN" sz="1600" b="1" dirty="0"/>
              <a:t>                                                                                                          while(True): </a:t>
            </a:r>
            <a:br>
              <a:rPr lang="en-IN" sz="1600" b="1" dirty="0"/>
            </a:br>
            <a:r>
              <a:rPr lang="en-IN" sz="1600" b="1" dirty="0"/>
              <a:t>	</a:t>
            </a:r>
            <a:br>
              <a:rPr lang="en-IN" sz="1600" b="1" dirty="0"/>
            </a:br>
            <a:r>
              <a:rPr lang="en-IN" sz="1600" b="1" dirty="0"/>
              <a:t>	                                                                                                  # Capture the video frame                                                 </a:t>
            </a:r>
            <a:br>
              <a:rPr lang="en-IN" sz="1600" b="1" dirty="0"/>
            </a:br>
            <a:r>
              <a:rPr lang="en-IN" sz="1600" b="1" dirty="0"/>
              <a:t>	                                                                                                  # by frame </a:t>
            </a:r>
            <a:br>
              <a:rPr lang="en-IN" sz="1600" b="1" dirty="0"/>
            </a:br>
            <a:r>
              <a:rPr lang="en-IN" sz="1600" b="1" dirty="0"/>
              <a:t>	                                                                                                  ret, frame = vid.read() </a:t>
            </a:r>
            <a:br>
              <a:rPr lang="en-IN" sz="1600" b="1" dirty="0"/>
            </a:br>
            <a:br>
              <a:rPr lang="en-IN" sz="1600" b="1" dirty="0"/>
            </a:br>
            <a:r>
              <a:rPr lang="en-IN" sz="1600" b="1" dirty="0"/>
              <a:t>	                                                                                                  # Display the resulting frame </a:t>
            </a:r>
            <a:br>
              <a:rPr lang="en-IN" sz="1600" b="1" dirty="0"/>
            </a:br>
            <a:r>
              <a:rPr lang="en-IN" sz="1600" b="1" dirty="0"/>
              <a:t>	                                                                                                  cv2.imshow('frame', frame) </a:t>
            </a:r>
            <a:br>
              <a:rPr lang="en-IN" sz="1600" b="1" dirty="0"/>
            </a:br>
            <a:r>
              <a:rPr lang="en-IN" sz="1600" b="1" dirty="0"/>
              <a:t>	</a:t>
            </a:r>
            <a:br>
              <a:rPr lang="en-IN" sz="1600" b="1" dirty="0"/>
            </a:br>
            <a:r>
              <a:rPr lang="en-IN" sz="1600" b="1" dirty="0"/>
              <a:t>	                                                                                                  # the 'p' button is set as the </a:t>
            </a:r>
            <a:br>
              <a:rPr lang="en-IN" sz="1600" b="1" dirty="0"/>
            </a:br>
            <a:r>
              <a:rPr lang="en-IN" sz="1600" b="1" dirty="0"/>
              <a:t>	                                                                                                  # quitting button you may use any </a:t>
            </a:r>
            <a:br>
              <a:rPr lang="en-IN" sz="1600" b="1" dirty="0"/>
            </a:br>
            <a:r>
              <a:rPr lang="en-IN" sz="1600" b="1" dirty="0"/>
              <a:t>	                                                                                                  # desired button of your choice </a:t>
            </a:r>
            <a:br>
              <a:rPr lang="en-IN" sz="1600" b="1" dirty="0"/>
            </a:br>
            <a:r>
              <a:rPr lang="en-IN" sz="1600" b="1" dirty="0"/>
              <a:t>	                                                                                                           if cv2.waitKey(1) &amp; 0xFF == ord('p'): </a:t>
            </a:r>
            <a:br>
              <a:rPr lang="en-IN" sz="1600" b="1" dirty="0"/>
            </a:br>
            <a:r>
              <a:rPr lang="en-IN" sz="1600" b="1" dirty="0"/>
              <a:t>		                                                                                                        break</a:t>
            </a:r>
            <a:br>
              <a:rPr lang="en-IN" sz="1600" b="1" dirty="0"/>
            </a:br>
            <a:br>
              <a:rPr lang="en-IN" sz="1600" b="1" dirty="0"/>
            </a:br>
            <a:r>
              <a:rPr lang="en-IN" sz="1600" b="1" dirty="0"/>
              <a:t>                                                                                                          # After the loop release the cap object </a:t>
            </a:r>
            <a:br>
              <a:rPr lang="en-IN" sz="1600" b="1" dirty="0"/>
            </a:br>
            <a:r>
              <a:rPr lang="en-IN" sz="1600" b="1" dirty="0"/>
              <a:t>                                                                                                             vid.release() </a:t>
            </a:r>
            <a:br>
              <a:rPr lang="en-IN" sz="1600" b="1" dirty="0"/>
            </a:br>
            <a:r>
              <a:rPr lang="en-IN" sz="1600" b="1" dirty="0"/>
              <a:t>                                                                                                          # Destroy all the windows </a:t>
            </a:r>
            <a:br>
              <a:rPr lang="en-IN" sz="1600" b="1" dirty="0"/>
            </a:br>
            <a:r>
              <a:rPr lang="en-IN" sz="1600" b="1" dirty="0"/>
              <a:t>                                                                                                             cv2.destroyAllWindows() </a:t>
            </a:r>
            <a:br>
              <a:rPr lang="en-IN" sz="1600" b="1" dirty="0"/>
            </a:br>
            <a:r>
              <a:rPr lang="en-IN" sz="1600" b="1" dirty="0"/>
              <a:t>                              </a:t>
            </a:r>
            <a:br>
              <a:rPr lang="en-IN" sz="1600" b="1" dirty="0"/>
            </a:br>
            <a:br>
              <a:rPr lang="en-IN" sz="1600" dirty="0"/>
            </a:br>
            <a:endParaRPr lang="en-IN" sz="1600" dirty="0"/>
          </a:p>
        </p:txBody>
      </p:sp>
      <p:sp>
        <p:nvSpPr>
          <p:cNvPr id="4" name="TextBox 3"/>
          <p:cNvSpPr txBox="1"/>
          <p:nvPr/>
        </p:nvSpPr>
        <p:spPr>
          <a:xfrm>
            <a:off x="-1" y="-9525"/>
            <a:ext cx="2374711" cy="521970"/>
          </a:xfrm>
          <a:prstGeom prst="rect">
            <a:avLst/>
          </a:prstGeom>
          <a:solidFill>
            <a:srgbClr val="FDCA02"/>
          </a:solidFill>
        </p:spPr>
        <p:txBody>
          <a:bodyPr wrap="square" rtlCol="0">
            <a:spAutoFit/>
          </a:bodyPr>
          <a:p>
            <a:r>
              <a:rPr lang="en-IN" sz="2800" b="1" dirty="0">
                <a:solidFill>
                  <a:srgbClr val="002060"/>
                </a:solidFill>
                <a:latin typeface="Bahnschrift SemiCondensed" panose="020B0502040204020203" pitchFamily="34" charset="0"/>
              </a:rPr>
              <a:t>  CODE</a:t>
            </a:r>
            <a:endParaRPr lang="en-IN" sz="2250" b="1" dirty="0">
              <a:solidFill>
                <a:srgbClr val="002060"/>
              </a:solidFill>
              <a:latin typeface="Bahnschrift SemiCondensed" panose="020B0502040204020203"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p>
            <a:endParaRPr lang="en-US"/>
          </a:p>
        </p:txBody>
      </p:sp>
      <p:sp>
        <p:nvSpPr>
          <p:cNvPr id="3" name="TextBox 2"/>
          <p:cNvSpPr txBox="1"/>
          <p:nvPr/>
        </p:nvSpPr>
        <p:spPr>
          <a:xfrm>
            <a:off x="0" y="0"/>
            <a:ext cx="1746913" cy="523220"/>
          </a:xfrm>
          <a:prstGeom prst="rect">
            <a:avLst/>
          </a:prstGeom>
          <a:solidFill>
            <a:srgbClr val="FFCC00"/>
          </a:solidFill>
        </p:spPr>
        <p:txBody>
          <a:bodyPr wrap="square" rtlCol="0">
            <a:spAutoFit/>
          </a:bodyPr>
          <a:lstStyle/>
          <a:p>
            <a:r>
              <a:rPr lang="en-IN" sz="2250" b="1" dirty="0">
                <a:solidFill>
                  <a:srgbClr val="002060"/>
                </a:solidFill>
                <a:latin typeface="Bahnschrift SemiCondensed" panose="020B0502040204020203" pitchFamily="34" charset="0"/>
              </a:rPr>
              <a:t>  </a:t>
            </a:r>
            <a:r>
              <a:rPr lang="en-IN" sz="2800" b="1" dirty="0">
                <a:solidFill>
                  <a:srgbClr val="002060"/>
                </a:solidFill>
                <a:latin typeface="Bahnschrift SemiCondensed" panose="020B0502040204020203" pitchFamily="34" charset="0"/>
              </a:rPr>
              <a:t>O</a:t>
            </a:r>
            <a:r>
              <a:rPr lang="en-IN" sz="2250" b="1" dirty="0">
                <a:solidFill>
                  <a:srgbClr val="002060"/>
                </a:solidFill>
                <a:latin typeface="Bahnschrift SemiCondensed" panose="020B0502040204020203" pitchFamily="34" charset="0"/>
              </a:rPr>
              <a:t>UTPUT</a:t>
            </a:r>
            <a:endParaRPr lang="en-IN" sz="2250" b="1" dirty="0">
              <a:solidFill>
                <a:srgbClr val="002060"/>
              </a:solidFill>
              <a:latin typeface="Bahnschrift SemiCondensed" panose="020B0502040204020203" pitchFamily="34" charset="0"/>
            </a:endParaRPr>
          </a:p>
        </p:txBody>
      </p:sp>
      <p:sp>
        <p:nvSpPr>
          <p:cNvPr id="4" name="TextBox 3"/>
          <p:cNvSpPr txBox="1"/>
          <p:nvPr/>
        </p:nvSpPr>
        <p:spPr>
          <a:xfrm>
            <a:off x="0" y="223138"/>
            <a:ext cx="144702" cy="300082"/>
          </a:xfrm>
          <a:prstGeom prst="rect">
            <a:avLst/>
          </a:prstGeom>
          <a:solidFill>
            <a:srgbClr val="FF3737"/>
          </a:solidFill>
        </p:spPr>
        <p:txBody>
          <a:bodyPr wrap="square" rtlCol="0">
            <a:spAutoFit/>
          </a:bodyPr>
          <a:lstStyle/>
          <a:p>
            <a:endParaRPr lang="en-IN" sz="1350" dirty="0"/>
          </a:p>
        </p:txBody>
      </p:sp>
      <p:sp>
        <p:nvSpPr>
          <p:cNvPr id="7" name="TextBox 6"/>
          <p:cNvSpPr txBox="1"/>
          <p:nvPr/>
        </p:nvSpPr>
        <p:spPr>
          <a:xfrm>
            <a:off x="7762875" y="5991225"/>
            <a:ext cx="1200150" cy="676275"/>
          </a:xfrm>
          <a:prstGeom prst="rect">
            <a:avLst/>
          </a:prstGeom>
          <a:solidFill>
            <a:schemeClr val="bg1"/>
          </a:solidFill>
        </p:spPr>
        <p:txBody>
          <a:bodyPr wrap="square" rtlCol="0">
            <a:spAutoFit/>
          </a:bodyPr>
          <a:lstStyle/>
          <a:p>
            <a:endParaRPr lang="en-IN" dirty="0"/>
          </a:p>
        </p:txBody>
      </p:sp>
      <p:sp>
        <p:nvSpPr>
          <p:cNvPr id="11" name="TextBox 10"/>
          <p:cNvSpPr txBox="1"/>
          <p:nvPr/>
        </p:nvSpPr>
        <p:spPr>
          <a:xfrm>
            <a:off x="2054087" y="5991225"/>
            <a:ext cx="4704522" cy="398780"/>
          </a:xfrm>
          <a:prstGeom prst="rect">
            <a:avLst/>
          </a:prstGeom>
          <a:solidFill>
            <a:srgbClr val="FFC000"/>
          </a:solidFill>
        </p:spPr>
        <p:txBody>
          <a:bodyPr wrap="square" rtlCol="0">
            <a:spAutoFit/>
          </a:bodyPr>
          <a:lstStyle/>
          <a:p>
            <a:pPr algn="ctr"/>
            <a:r>
              <a:rPr lang="en-IN" sz="2000" dirty="0">
                <a:solidFill>
                  <a:schemeClr val="tx2">
                    <a:lumMod val="50000"/>
                  </a:schemeClr>
                </a:solidFill>
                <a:latin typeface="Bahnschrift" panose="020B0502040204020203" pitchFamily="34" charset="0"/>
              </a:rPr>
              <a:t>FRAME SNAPSHOT</a:t>
            </a:r>
            <a:endParaRPr lang="en-IN" sz="2000" dirty="0">
              <a:solidFill>
                <a:schemeClr val="tx2">
                  <a:lumMod val="50000"/>
                </a:schemeClr>
              </a:solidFill>
              <a:latin typeface="Bahnschrift" panose="020B0502040204020203" pitchFamily="34" charset="0"/>
            </a:endParaRPr>
          </a:p>
        </p:txBody>
      </p:sp>
      <p:pic>
        <p:nvPicPr>
          <p:cNvPr id="2" name="Content Placeholder 1" descr="index"/>
          <p:cNvPicPr>
            <a:picLocks noChangeAspect="1"/>
          </p:cNvPicPr>
          <p:nvPr>
            <p:ph idx="1"/>
          </p:nvPr>
        </p:nvPicPr>
        <p:blipFill>
          <a:blip r:embed="rId1"/>
          <a:stretch>
            <a:fillRect/>
          </a:stretch>
        </p:blipFill>
        <p:spPr>
          <a:xfrm>
            <a:off x="542925" y="684530"/>
            <a:ext cx="8057515" cy="45262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2424515"/>
            <a:ext cx="8229600" cy="1143000"/>
          </a:xfrm>
        </p:spPr>
        <p:txBody>
          <a:bodyPr>
            <a:normAutofit/>
          </a:bodyPr>
          <a:lstStyle/>
          <a:p>
            <a:r>
              <a:rPr lang="en-IN" sz="3600" dirty="0"/>
              <a:t>THANK YOU</a:t>
            </a:r>
            <a:endParaRPr lang="en-IN" sz="3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5487</Words>
  <Application>WPS Presentation</Application>
  <PresentationFormat>On-screen Show (4:3)</PresentationFormat>
  <Paragraphs>70</Paragraphs>
  <Slides>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SimSun</vt:lpstr>
      <vt:lpstr>Wingdings</vt:lpstr>
      <vt:lpstr>Arial</vt:lpstr>
      <vt:lpstr>Bahnschrift SemiCondensed</vt:lpstr>
      <vt:lpstr>Times New Roman</vt:lpstr>
      <vt:lpstr>Bahnschrift SemiBold SemiConden</vt:lpstr>
      <vt:lpstr>Bahnschrift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                                                                                                           # import the opencv library                                                                                                             import cv2                                                                                                              # define a video capture object                                                                                                            vid = cv2.VideoCapture(0)                                                                                                             while(True):  	 	                                                                                                  # Capture the video frame                                                  	                                                                                                  # by frame  	                                                                                                  ret, frame = vid.read()   	                                                                                                  # Display the resulting frame  	                                                                                                  cv2.imshow('frame', frame)  	 	                                                                                                  # the 'p' button is set as the  	                                                                                                  # quitting button you may use any  	                                                                                                  # desired button of your choice  	                                                                                                           if cv2.waitKey(1) &amp; 0xFF == ord('p'):  		                                                                                                        break                                                                                                            # After the loop release the cap object                                                                                                               vid.release()                                                                                                            # Destroy all the windows                                                                                                               cv2.destroyAllWindows()                                  </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 the embankments</dc:title>
  <dc:creator>Sai Chandu</dc:creator>
  <cp:lastModifiedBy>Raghav</cp:lastModifiedBy>
  <cp:revision>2065</cp:revision>
  <cp:lastPrinted>2017-08-16T11:40:00Z</cp:lastPrinted>
  <dcterms:created xsi:type="dcterms:W3CDTF">2017-08-14T08:34:00Z</dcterms:created>
  <dcterms:modified xsi:type="dcterms:W3CDTF">2020-11-09T17:27:12Z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