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C049B9-7FD1-4FCE-89AA-4E7E9D6424C3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D8F638-FF11-4A3F-81F4-A9873A31FE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43087"/>
          </a:xfrm>
        </p:spPr>
        <p:txBody>
          <a:bodyPr>
            <a:no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Qamar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Abbas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Student ID: 6217000128</a:t>
            </a:r>
            <a:b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School of computer software</a:t>
            </a:r>
            <a:b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Tianjin university china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WATERLEVEL MEASUREMENT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ARDUINO AND ULTRASONIC SENSOR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sz="2400" dirty="0" smtClean="0"/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this project, I am going to make an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water level measurement system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the HC-SR04 ultrasonic sensor. The ultrasonic sensor used in this project is used as a distance sensor, it will tell us the distance at which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tank of water will be filled by water.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this distance value, we will turn the buzzer on 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off and the user will know that tank is full.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>
              <a:buFont typeface="Wingdings" pitchFamily="2" charset="2"/>
              <a:buChar char="Ø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HC-SR04 Ultrasonic sensor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Buzzer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Breadboard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 tank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内容占位符 3" descr="微信图片_2017103008482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5867400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Tank Level Measurements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Chemical Level Measurement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Tank Level Display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Flood Monitoring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Irrigation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Remote Water Level Measurement</a:t>
            </a:r>
          </a:p>
          <a:p>
            <a:pPr algn="just">
              <a:buFont typeface="Wingdings" pitchFamily="2" charset="2"/>
              <a:buChar char="Ø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</TotalTime>
  <Words>113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中性</vt:lpstr>
      <vt:lpstr>Qamar Abbas Student ID: 6217000128 School of computer software Tianjin university china </vt:lpstr>
      <vt:lpstr>WATERLEVEL MEASUREMENT</vt:lpstr>
      <vt:lpstr>INTRODUCTION</vt:lpstr>
      <vt:lpstr> COMPONENTS</vt:lpstr>
      <vt:lpstr>CIRCUIT DIAGRAM</vt:lpstr>
      <vt:lpstr>APPLICATIONS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WATERLEVEL MEASUREMENT</dc:title>
  <dc:creator>Administrator</dc:creator>
  <cp:lastModifiedBy>Administrator</cp:lastModifiedBy>
  <cp:revision>6</cp:revision>
  <dcterms:created xsi:type="dcterms:W3CDTF">2017-10-30T00:41:00Z</dcterms:created>
  <dcterms:modified xsi:type="dcterms:W3CDTF">2017-10-30T01:08:10Z</dcterms:modified>
</cp:coreProperties>
</file>