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1" r:id="rId10"/>
    <p:sldId id="270" r:id="rId11"/>
    <p:sldId id="267" r:id="rId12"/>
    <p:sldId id="268" r:id="rId13"/>
    <p:sldId id="26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F245F-E05B-4064-AA4F-29FD7A768B24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EA649-43F3-4DB2-895C-99DE1ED11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EA649-43F3-4DB2-895C-99DE1ED11D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4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EA649-43F3-4DB2-895C-99DE1ED11D7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1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41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11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5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1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69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7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0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0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9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25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B226-26A4-4539-98D4-4251DF4C5708}" type="datetimeFigureOut">
              <a:rPr lang="en-GB" smtClean="0"/>
              <a:t>17/09/2017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33D2-D9E2-49F5-BB6F-DA7DC76ACFF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29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Far-Infrared Motion Detectors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69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Pyroelectrics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0" r="253" b="15972"/>
          <a:stretch/>
        </p:blipFill>
        <p:spPr bwMode="auto">
          <a:xfrm>
            <a:off x="611560" y="2420888"/>
            <a:ext cx="8050085" cy="296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4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Stefan-Boltzmann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Stefan–Boltzmann law states that the total energy radiated per unit surface area of a black body across all wavelengths per unit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directly proportional to the fourth power of the black body's thermodynamic temperature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 marL="2114550" lvl="5" indent="-342900"/>
            <a:r>
              <a:rPr lang="en-GB" sz="3200" b="1" dirty="0" err="1" smtClean="0"/>
              <a:t>j</a:t>
            </a:r>
            <a:r>
              <a:rPr lang="en-GB" sz="3200" b="1" baseline="30000" dirty="0" err="1" smtClean="0"/>
              <a:t>k</a:t>
            </a:r>
            <a:r>
              <a:rPr lang="en-GB" sz="3200" b="1" dirty="0" smtClean="0"/>
              <a:t>=ƍT</a:t>
            </a:r>
            <a:r>
              <a:rPr lang="en-GB" sz="3200" b="1" baseline="30000" dirty="0" smtClean="0"/>
              <a:t>4</a:t>
            </a:r>
            <a:endParaRPr lang="en-GB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7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PIR Sensor Efﬁciency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 emanate thermal radiation from their surfaces and intensity of that radiation is governed by the Stefan-Boltzmann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law.</a:t>
            </a:r>
          </a:p>
          <a:p>
            <a:pPr marL="2228850" lvl="6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14087" r="10646" b="25596"/>
          <a:stretch/>
        </p:blipFill>
        <p:spPr bwMode="auto">
          <a:xfrm>
            <a:off x="1755665" y="3157801"/>
            <a:ext cx="6776775" cy="300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9" t="68940" r="29722" b="18452"/>
          <a:stretch/>
        </p:blipFill>
        <p:spPr bwMode="auto">
          <a:xfrm>
            <a:off x="179513" y="3386897"/>
            <a:ext cx="4896544" cy="83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49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PIR Sensor Efﬁciency </a:t>
            </a:r>
            <a:r>
              <a:rPr lang="en-GB" dirty="0" smtClean="0"/>
              <a:t>Analysis Output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t="13622" r="27454" b="29747"/>
          <a:stretch/>
        </p:blipFill>
        <p:spPr bwMode="auto">
          <a:xfrm>
            <a:off x="1118432" y="1560170"/>
            <a:ext cx="6909952" cy="453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32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Presence Sensors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reﬂection of light is the optical phenomenon that is used quite extensively in detecting not only motion. The operating principle is very simple. The sensor contains two key components: a source of light and a photodetector. The LED emits a light beam that illuminates surroundings in the ﬁeld of view of the photodetector.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0" y="3651595"/>
            <a:ext cx="878327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Pressure-Gradient Sensors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efﬁcient sensor can be designed to detect interruption into a closed room by monitoring small variations in the atmospheric air pressure resulted from opening doors and windows or movement of people.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84984"/>
            <a:ext cx="8352928" cy="29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Far-Infrared Motion Detectors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5112568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the optical range of thermal radiation.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to radiative heat exchange between the sensing element and moving object.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thermal motion detection is based on the physical theory of natural emission of electromagnetic radiation from any object whose temperature is above absolute zero.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that surface temperature of an object be different from that of the surrounding objects.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1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Far-Infrared Motion Detectors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object is warmer than the surroundings, its thermal radiation is shifted toward shorter wavelengths and the intensity becomes stronger.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ielectric objects generally have high emissivity of thermal radiation.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skin is a quite good emitter of thermal radiation.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7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778098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ypes of the IR motion detectors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518457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the IR motion detectors: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Infrared Motion Detectors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Motion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Infrared Motion Detectors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systems on a development of the active infrared motion detector.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infrared motion detector (active infrared, motion detector, house security system)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1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Infrared Motion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pick up infrared rays and detect any form of movement.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energy is emitted from the sensor, thus the name passive infrared.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PIR sensing element is responsive to mid and far-infrared radiation within a spectral range from approximately 4 to 20 (micro-meter).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Infrared Motion Detectors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three types of sensing elements that are potentially useful for that detector: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Bolometers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hermopiles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yroelectrics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Bolometers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bolometer is a device for measuring the power of incident electromagnetic radiation via the heating of a material with a temperature-dependent electrical resistance</a:t>
            </a:r>
            <a:r>
              <a:rPr lang="en-GB" sz="2800" dirty="0"/>
              <a:t>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Thermopiles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Thermopile Sensors generate a small thermoelectric voltage proportional to the detected radiation.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thermopile is an electronic device that converts thermal energy into electrical energy. It is composed of several thermocouples connected usually in series  or, less commonly, in parallel. </a:t>
            </a:r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7851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sensing elements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Pyroelectrics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pyroelectric elements are used almost exclusively for motion detection thanks to their simplicity, low cost, high responsivity, and a broad dynamic range. A pyroelectric material generates an electric charge in response to a thermal energy ﬂow through its body. all pyroelectrics are also piezoelectric. absorbed heat causes the front side of the sensing element to expand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511</Words>
  <Application>Microsoft Office PowerPoint</Application>
  <PresentationFormat>On-screen Show (4:3)</PresentationFormat>
  <Paragraphs>49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Far-Infrared Motion Detectors</vt:lpstr>
      <vt:lpstr>Far-Infrared Motion Detectors</vt:lpstr>
      <vt:lpstr>Far-Infrared Motion Detectors</vt:lpstr>
      <vt:lpstr>Types of the IR motion detectors</vt:lpstr>
      <vt:lpstr>Active Infrared Motion Detectors</vt:lpstr>
      <vt:lpstr>Passive Infrared Motion Detectors</vt:lpstr>
      <vt:lpstr>Passive Infrared Motion Detectors</vt:lpstr>
      <vt:lpstr>Types of sensing elements</vt:lpstr>
      <vt:lpstr>Types of sensing elements</vt:lpstr>
      <vt:lpstr>Pyroelectrics</vt:lpstr>
      <vt:lpstr>Stefan-Boltzmann Law</vt:lpstr>
      <vt:lpstr>PIR Sensor Efﬁciency Analysis</vt:lpstr>
      <vt:lpstr>PIR Sensor Efﬁciency Analysis Output</vt:lpstr>
      <vt:lpstr>Optical Presence Sensors</vt:lpstr>
      <vt:lpstr>Pressure-Gradient Sensors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Hussain</dc:creator>
  <cp:lastModifiedBy>Saddam Hussain</cp:lastModifiedBy>
  <cp:revision>46</cp:revision>
  <dcterms:created xsi:type="dcterms:W3CDTF">2017-09-17T04:32:35Z</dcterms:created>
  <dcterms:modified xsi:type="dcterms:W3CDTF">2017-09-17T13:04:04Z</dcterms:modified>
</cp:coreProperties>
</file>