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87" r:id="rId9"/>
    <p:sldId id="288" r:id="rId10"/>
    <p:sldId id="265" r:id="rId11"/>
    <p:sldId id="272" r:id="rId12"/>
    <p:sldId id="296" r:id="rId13"/>
    <p:sldId id="292" r:id="rId14"/>
    <p:sldId id="295" r:id="rId15"/>
    <p:sldId id="294" r:id="rId16"/>
    <p:sldId id="293" r:id="rId17"/>
    <p:sldId id="281" r:id="rId18"/>
    <p:sldId id="282" r:id="rId19"/>
    <p:sldId id="286" r:id="rId20"/>
    <p:sldId id="283" r:id="rId21"/>
    <p:sldId id="285" r:id="rId22"/>
    <p:sldId id="289" r:id="rId23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9FC0"/>
    <a:srgbClr val="B0CF6A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0" autoAdjust="0"/>
    <p:restoredTop sz="92055" autoAdjust="0"/>
  </p:normalViewPr>
  <p:slideViewPr>
    <p:cSldViewPr snapToGrid="0" snapToObjects="1">
      <p:cViewPr>
        <p:scale>
          <a:sx n="100" d="100"/>
          <a:sy n="100" d="100"/>
        </p:scale>
        <p:origin x="648" y="-5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381302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35708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54163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50388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5480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38997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445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97940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99604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34477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89600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9439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11271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80904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86576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84866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22000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42677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48040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05030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01610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88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28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10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3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11" Type="http://schemas.openxmlformats.org/officeDocument/2006/relationships/image" Target="../media/image32.png"/><Relationship Id="rId5" Type="http://schemas.openxmlformats.org/officeDocument/2006/relationships/image" Target="../media/image7.png"/><Relationship Id="rId10" Type="http://schemas.openxmlformats.org/officeDocument/2006/relationships/slide" Target="slide13.xml"/><Relationship Id="rId4" Type="http://schemas.openxmlformats.org/officeDocument/2006/relationships/image" Target="../media/image6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8.png"/><Relationship Id="rId7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6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0.xml"/><Relationship Id="rId5" Type="http://schemas.openxmlformats.org/officeDocument/2006/relationships/image" Target="../media/image40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8.xml"/><Relationship Id="rId11" Type="http://schemas.openxmlformats.org/officeDocument/2006/relationships/image" Target="../media/image44.png"/><Relationship Id="rId5" Type="http://schemas.openxmlformats.org/officeDocument/2006/relationships/image" Target="../media/image7.png"/><Relationship Id="rId10" Type="http://schemas.openxmlformats.org/officeDocument/2006/relationships/slide" Target="slide19.xml"/><Relationship Id="rId4" Type="http://schemas.openxmlformats.org/officeDocument/2006/relationships/image" Target="../media/image6.png"/><Relationship Id="rId9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5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8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slide" Target="slide3.xml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image" Target="../media/image5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2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slide" Target="slide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.xml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4.png"/><Relationship Id="rId7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8.xml"/><Relationship Id="rId5" Type="http://schemas.openxmlformats.org/officeDocument/2006/relationships/image" Target="../media/image7.png"/><Relationship Id="rId10" Type="http://schemas.openxmlformats.org/officeDocument/2006/relationships/slide" Target="slide22.xml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2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4447" y="5839383"/>
            <a:ext cx="15353106" cy="14991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6482" y="1410718"/>
            <a:ext cx="3144036" cy="17251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18960000">
            <a:off x="-1327020" y="4937223"/>
            <a:ext cx="6126251" cy="562636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21753" y="-12216611"/>
            <a:ext cx="15353106" cy="14991233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/>
          <p:nvPr/>
        </p:nvSpPr>
        <p:spPr>
          <a:xfrm>
            <a:off x="665033" y="2984153"/>
            <a:ext cx="12596349" cy="224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 defTabSz="457200">
              <a:lnSpc>
                <a:spcPct val="70000"/>
              </a:lnSpc>
              <a:defRPr sz="1800"/>
            </a:pPr>
            <a:endParaRPr lang="en-US" sz="6600" b="1" cap="all" dirty="0" smtClean="0">
              <a:solidFill>
                <a:srgbClr val="61A2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defTabSz="457200">
              <a:lnSpc>
                <a:spcPct val="70000"/>
              </a:lnSpc>
              <a:defRPr sz="1800"/>
            </a:pPr>
            <a:r>
              <a:rPr lang="en-US" sz="7400" b="1" cap="all" dirty="0" smtClean="0">
                <a:solidFill>
                  <a:srgbClr val="61A2C1"/>
                </a:solidFill>
                <a:latin typeface="Calibri"/>
                <a:ea typeface="Calibri"/>
                <a:cs typeface="Calibri"/>
                <a:sym typeface="Calibri"/>
              </a:rPr>
              <a:t>Project Win </a:t>
            </a:r>
            <a:endParaRPr lang="en-US" sz="7400" b="1" cap="all" dirty="0">
              <a:solidFill>
                <a:srgbClr val="61A2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defTabSz="457200">
              <a:lnSpc>
                <a:spcPct val="70000"/>
              </a:lnSpc>
              <a:defRPr sz="1800"/>
            </a:pPr>
            <a:r>
              <a:rPr lang="en-US" sz="6200" cap="all" dirty="0" smtClean="0">
                <a:solidFill>
                  <a:srgbClr val="61A2C1"/>
                </a:solidFill>
                <a:latin typeface="Calibri"/>
                <a:ea typeface="Calibri"/>
                <a:cs typeface="Calibri"/>
                <a:sym typeface="Calibri"/>
              </a:rPr>
              <a:t>Portal simulation</a:t>
            </a:r>
            <a:endParaRPr sz="6200" cap="all" dirty="0">
              <a:solidFill>
                <a:srgbClr val="61A2C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691" y="2230453"/>
            <a:ext cx="9172575" cy="6562725"/>
          </a:xfrm>
          <a:prstGeom prst="rect">
            <a:avLst/>
          </a:prstGeom>
        </p:spPr>
      </p:pic>
      <p:sp>
        <p:nvSpPr>
          <p:cNvPr id="27" name="Shape 50"/>
          <p:cNvSpPr/>
          <p:nvPr/>
        </p:nvSpPr>
        <p:spPr>
          <a:xfrm>
            <a:off x="0" y="0"/>
            <a:ext cx="13004800" cy="100459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52"/>
          <p:cNvSpPr/>
          <p:nvPr/>
        </p:nvSpPr>
        <p:spPr>
          <a:xfrm>
            <a:off x="0" y="127020"/>
            <a:ext cx="13004800" cy="684153"/>
          </a:xfrm>
          <a:prstGeom prst="rect">
            <a:avLst/>
          </a:prstGeom>
          <a:blipFill>
            <a:blip r:embed="rId5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501896" y="262493"/>
            <a:ext cx="4047074" cy="33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102" y="144051"/>
            <a:ext cx="1054654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5A9F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Tutor Profile – Set Appointment (Parent/Student)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5A9F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102" y="2230453"/>
            <a:ext cx="252603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.) Click “Set Appointment” button to proceed.</a:t>
            </a:r>
          </a:p>
        </p:txBody>
      </p:sp>
      <p:pic>
        <p:nvPicPr>
          <p:cNvPr id="6" name="Picture 5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7451" y="7892660"/>
            <a:ext cx="11430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05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477" y="1764154"/>
            <a:ext cx="9420225" cy="4638675"/>
          </a:xfrm>
          <a:prstGeom prst="rect">
            <a:avLst/>
          </a:prstGeom>
        </p:spPr>
      </p:pic>
      <p:sp>
        <p:nvSpPr>
          <p:cNvPr id="27" name="Shape 50"/>
          <p:cNvSpPr/>
          <p:nvPr/>
        </p:nvSpPr>
        <p:spPr>
          <a:xfrm>
            <a:off x="0" y="0"/>
            <a:ext cx="13004800" cy="100459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52"/>
          <p:cNvSpPr/>
          <p:nvPr/>
        </p:nvSpPr>
        <p:spPr>
          <a:xfrm>
            <a:off x="0" y="127020"/>
            <a:ext cx="13004800" cy="684153"/>
          </a:xfrm>
          <a:prstGeom prst="rect">
            <a:avLst/>
          </a:prstGeom>
          <a:blipFill>
            <a:blip r:embed="rId5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501896" y="262493"/>
            <a:ext cx="4047074" cy="33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963" y="212543"/>
            <a:ext cx="1056792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rgbClr val="5A9F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Tutor Profile – Appointment Request Sent (Parent/Student)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5A9F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869" y="1771139"/>
            <a:ext cx="2948941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1.) After clicking Set Appointment button, a confirmation message will be displayed.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69" y="2660576"/>
            <a:ext cx="241173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2.) Click WinPortal logo to go back to home page.</a:t>
            </a:r>
          </a:p>
        </p:txBody>
      </p:sp>
      <p:pic>
        <p:nvPicPr>
          <p:cNvPr id="11" name="Picture 10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4756" y="2164641"/>
            <a:ext cx="2133600" cy="4476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2869" y="3334569"/>
            <a:ext cx="2411731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3</a:t>
            </a: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.) Click My Appointments or Close button to go to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My Appointments page</a:t>
            </a:r>
          </a:p>
        </p:txBody>
      </p:sp>
      <p:pic>
        <p:nvPicPr>
          <p:cNvPr id="2" name="Picture 1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10870" y="2231909"/>
            <a:ext cx="1814230" cy="358857"/>
          </a:xfrm>
          <a:prstGeom prst="rect">
            <a:avLst/>
          </a:prstGeom>
        </p:spPr>
      </p:pic>
      <p:pic>
        <p:nvPicPr>
          <p:cNvPr id="6" name="Picture 5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41564" y="5166360"/>
            <a:ext cx="1162050" cy="4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121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345" y="1771139"/>
            <a:ext cx="8311529" cy="6896100"/>
          </a:xfrm>
          <a:prstGeom prst="rect">
            <a:avLst/>
          </a:prstGeom>
        </p:spPr>
      </p:pic>
      <p:sp>
        <p:nvSpPr>
          <p:cNvPr id="27" name="Shape 50"/>
          <p:cNvSpPr/>
          <p:nvPr/>
        </p:nvSpPr>
        <p:spPr>
          <a:xfrm>
            <a:off x="0" y="0"/>
            <a:ext cx="13004800" cy="100459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52"/>
          <p:cNvSpPr/>
          <p:nvPr/>
        </p:nvSpPr>
        <p:spPr>
          <a:xfrm>
            <a:off x="0" y="127020"/>
            <a:ext cx="13004800" cy="684153"/>
          </a:xfrm>
          <a:prstGeom prst="rect">
            <a:avLst/>
          </a:prstGeom>
          <a:blipFill>
            <a:blip r:embed="rId5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501896" y="262493"/>
            <a:ext cx="4047074" cy="33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25" y="212543"/>
            <a:ext cx="1056792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rgbClr val="5A9F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Tutor Registration - Information for Tutors 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5A9F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869" y="1780153"/>
            <a:ext cx="3173731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1.) After clicking “Register as Tutor”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Button, user will be redirected to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“Information for Tutors” page</a:t>
            </a:r>
          </a:p>
        </p:txBody>
      </p:sp>
      <p:pic>
        <p:nvPicPr>
          <p:cNvPr id="11" name="Picture 10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1833" y="2072387"/>
            <a:ext cx="2133600" cy="384215"/>
          </a:xfrm>
          <a:prstGeom prst="rect">
            <a:avLst/>
          </a:prstGeom>
        </p:spPr>
      </p:pic>
      <p:pic>
        <p:nvPicPr>
          <p:cNvPr id="2" name="Picture 1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44195" y="2097745"/>
            <a:ext cx="1699930" cy="35885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2868" y="2750994"/>
            <a:ext cx="329817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2.) Click “Join Our Tutor Community” button to proceed</a:t>
            </a:r>
          </a:p>
        </p:txBody>
      </p:sp>
      <p:pic>
        <p:nvPicPr>
          <p:cNvPr id="5" name="Picture 4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55120" y="4724400"/>
            <a:ext cx="15335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497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797" y="1347085"/>
            <a:ext cx="7553325" cy="8115300"/>
          </a:xfrm>
          <a:prstGeom prst="rect">
            <a:avLst/>
          </a:prstGeom>
        </p:spPr>
      </p:pic>
      <p:sp>
        <p:nvSpPr>
          <p:cNvPr id="27" name="Shape 50"/>
          <p:cNvSpPr/>
          <p:nvPr/>
        </p:nvSpPr>
        <p:spPr>
          <a:xfrm>
            <a:off x="0" y="0"/>
            <a:ext cx="13004800" cy="100459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52"/>
          <p:cNvSpPr/>
          <p:nvPr/>
        </p:nvSpPr>
        <p:spPr>
          <a:xfrm>
            <a:off x="0" y="127020"/>
            <a:ext cx="13004800" cy="684153"/>
          </a:xfrm>
          <a:prstGeom prst="rect">
            <a:avLst/>
          </a:prstGeom>
          <a:blipFill>
            <a:blip r:embed="rId5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501896" y="262493"/>
            <a:ext cx="4047074" cy="33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172254"/>
            <a:ext cx="1035558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5A9F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 – Full Registration (Tutor)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5A9F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869" y="1347085"/>
            <a:ext cx="3989071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1.) After clicking “Join Our Tutor Community” button, User will be redirected to Tutor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 registration page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869" y="2120467"/>
            <a:ext cx="3223261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2.) Click Continue button to proceed</a:t>
            </a:r>
          </a:p>
        </p:txBody>
      </p:sp>
      <p:pic>
        <p:nvPicPr>
          <p:cNvPr id="4" name="Picture 3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1814" y="8901112"/>
            <a:ext cx="1390016" cy="34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342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349" y="1454807"/>
            <a:ext cx="7277100" cy="5210175"/>
          </a:xfrm>
          <a:prstGeom prst="rect">
            <a:avLst/>
          </a:prstGeom>
        </p:spPr>
      </p:pic>
      <p:sp>
        <p:nvSpPr>
          <p:cNvPr id="27" name="Shape 50"/>
          <p:cNvSpPr/>
          <p:nvPr/>
        </p:nvSpPr>
        <p:spPr>
          <a:xfrm>
            <a:off x="0" y="0"/>
            <a:ext cx="13004800" cy="100459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52"/>
          <p:cNvSpPr/>
          <p:nvPr/>
        </p:nvSpPr>
        <p:spPr>
          <a:xfrm>
            <a:off x="0" y="127020"/>
            <a:ext cx="13004800" cy="684153"/>
          </a:xfrm>
          <a:prstGeom prst="rect">
            <a:avLst/>
          </a:prstGeom>
          <a:blipFill>
            <a:blip r:embed="rId5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501896" y="262493"/>
            <a:ext cx="4047074" cy="33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172254"/>
            <a:ext cx="1035558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5A9F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Available Schedule (Tutor) 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5A9F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869" y="1454807"/>
            <a:ext cx="398907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1.) After clicking Continue button, User will be redirected to My Available Schedule page.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69" y="2032964"/>
            <a:ext cx="4034791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.) User will add his/her available schedule on the table. All selected day will be implemented throughout the pilot run.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5728" y="2857642"/>
            <a:ext cx="3989071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3</a:t>
            </a: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.) Click Save to Save button to proceed</a:t>
            </a:r>
          </a:p>
        </p:txBody>
      </p:sp>
      <p:pic>
        <p:nvPicPr>
          <p:cNvPr id="7" name="Picture 6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5469" y="5392102"/>
            <a:ext cx="1565912" cy="391478"/>
          </a:xfrm>
          <a:prstGeom prst="rect">
            <a:avLst/>
          </a:prstGeom>
        </p:spPr>
      </p:pic>
      <p:pic>
        <p:nvPicPr>
          <p:cNvPr id="8" name="Picture 7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5269" y="5380672"/>
            <a:ext cx="1471009" cy="39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3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925" y="1596390"/>
            <a:ext cx="7905750" cy="4686300"/>
          </a:xfrm>
          <a:prstGeom prst="rect">
            <a:avLst/>
          </a:prstGeom>
        </p:spPr>
      </p:pic>
      <p:sp>
        <p:nvSpPr>
          <p:cNvPr id="27" name="Shape 50"/>
          <p:cNvSpPr/>
          <p:nvPr/>
        </p:nvSpPr>
        <p:spPr>
          <a:xfrm>
            <a:off x="0" y="0"/>
            <a:ext cx="13004800" cy="100459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52"/>
          <p:cNvSpPr/>
          <p:nvPr/>
        </p:nvSpPr>
        <p:spPr>
          <a:xfrm>
            <a:off x="0" y="127020"/>
            <a:ext cx="13004800" cy="684153"/>
          </a:xfrm>
          <a:prstGeom prst="rect">
            <a:avLst/>
          </a:prstGeom>
          <a:blipFill>
            <a:blip r:embed="rId5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501896" y="262493"/>
            <a:ext cx="4047074" cy="33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76" y="121751"/>
            <a:ext cx="1035558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5A9F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Page – Registration Done (Tutor)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5A9F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" y="1717249"/>
            <a:ext cx="265176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1.) System will prompt the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user to check his/her email.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" y="2379404"/>
            <a:ext cx="2651760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.) Click </a:t>
            </a: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  <a:hlinkClick r:id="rId6" action="ppaction://hlinksldjump"/>
              </a:rPr>
              <a:t>HERE </a:t>
            </a: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to view mail.</a:t>
            </a:r>
          </a:p>
        </p:txBody>
      </p:sp>
      <p:pic>
        <p:nvPicPr>
          <p:cNvPr id="12" name="Picture 11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9239" y="1941695"/>
            <a:ext cx="2170191" cy="392998"/>
          </a:xfrm>
          <a:prstGeom prst="rect">
            <a:avLst/>
          </a:prstGeom>
        </p:spPr>
      </p:pic>
      <p:pic>
        <p:nvPicPr>
          <p:cNvPr id="3" name="Picture 2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8120" y="5052059"/>
            <a:ext cx="1395730" cy="34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086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50"/>
          <p:cNvSpPr/>
          <p:nvPr/>
        </p:nvSpPr>
        <p:spPr>
          <a:xfrm>
            <a:off x="0" y="0"/>
            <a:ext cx="13004800" cy="100459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52"/>
          <p:cNvSpPr/>
          <p:nvPr/>
        </p:nvSpPr>
        <p:spPr>
          <a:xfrm>
            <a:off x="0" y="127020"/>
            <a:ext cx="13004800" cy="684153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501896" y="262493"/>
            <a:ext cx="4047074" cy="33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172254"/>
            <a:ext cx="1035558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5A9F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 – Approval (Tutor)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5A9F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sym typeface="Helvetic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160" y="1843315"/>
            <a:ext cx="303244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1.) Sample Email content.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Email contains approval of Tutor’s profile registration.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1072" y="1724024"/>
            <a:ext cx="9277445" cy="29965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160" y="2806044"/>
            <a:ext cx="303244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2.) Click </a:t>
            </a: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  <a:hlinkClick r:id="rId6" action="ppaction://hlinksldjump"/>
              </a:rPr>
              <a:t>HERE </a:t>
            </a: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to view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My Appointments (Tutor)</a:t>
            </a:r>
          </a:p>
        </p:txBody>
      </p:sp>
    </p:spTree>
    <p:extLst>
      <p:ext uri="{BB962C8B-B14F-4D97-AF65-F5344CB8AC3E}">
        <p14:creationId xmlns:p14="http://schemas.microsoft.com/office/powerpoint/2010/main" val="16559379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637" y="1437847"/>
            <a:ext cx="9865537" cy="6501669"/>
          </a:xfrm>
          <a:prstGeom prst="rect">
            <a:avLst/>
          </a:prstGeom>
        </p:spPr>
      </p:pic>
      <p:sp>
        <p:nvSpPr>
          <p:cNvPr id="27" name="Shape 50"/>
          <p:cNvSpPr/>
          <p:nvPr/>
        </p:nvSpPr>
        <p:spPr>
          <a:xfrm>
            <a:off x="0" y="0"/>
            <a:ext cx="13004800" cy="100459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52"/>
          <p:cNvSpPr/>
          <p:nvPr/>
        </p:nvSpPr>
        <p:spPr>
          <a:xfrm>
            <a:off x="0" y="127020"/>
            <a:ext cx="13004800" cy="684153"/>
          </a:xfrm>
          <a:prstGeom prst="rect">
            <a:avLst/>
          </a:prstGeom>
          <a:blipFill>
            <a:blip r:embed="rId5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501896" y="262493"/>
            <a:ext cx="4047074" cy="33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172254"/>
            <a:ext cx="1035558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5A9F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Appointments – Appointment List (Student)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5A9F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302" y="1427995"/>
            <a:ext cx="2531748" cy="11798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1.) After clicking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“My Appointments” button, You will be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redirected to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My Appointments page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302" y="2815376"/>
            <a:ext cx="2360298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2.) Click “Rate Tutor”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 text link under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 Action column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to proceed.</a:t>
            </a:r>
          </a:p>
        </p:txBody>
      </p:sp>
      <p:pic>
        <p:nvPicPr>
          <p:cNvPr id="6" name="Picture 5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1708" y="4614972"/>
            <a:ext cx="584200" cy="196850"/>
          </a:xfrm>
          <a:prstGeom prst="rect">
            <a:avLst/>
          </a:prstGeom>
        </p:spPr>
      </p:pic>
      <p:pic>
        <p:nvPicPr>
          <p:cNvPr id="8" name="Picture 7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8304" y="1793109"/>
            <a:ext cx="1961515" cy="3524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4302" y="3890621"/>
            <a:ext cx="2360298" cy="11798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3</a:t>
            </a: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.) Click “Cancel”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 text link under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 Action column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to proceed.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5A9FC0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9" name="Picture 8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51603" y="4469895"/>
            <a:ext cx="471805" cy="19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190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450" y="1462087"/>
            <a:ext cx="7105650" cy="6334125"/>
          </a:xfrm>
          <a:prstGeom prst="rect">
            <a:avLst/>
          </a:prstGeom>
        </p:spPr>
      </p:pic>
      <p:sp>
        <p:nvSpPr>
          <p:cNvPr id="27" name="Shape 50"/>
          <p:cNvSpPr/>
          <p:nvPr/>
        </p:nvSpPr>
        <p:spPr>
          <a:xfrm>
            <a:off x="0" y="0"/>
            <a:ext cx="13004800" cy="100459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52"/>
          <p:cNvSpPr/>
          <p:nvPr/>
        </p:nvSpPr>
        <p:spPr>
          <a:xfrm>
            <a:off x="0" y="127020"/>
            <a:ext cx="13004800" cy="684153"/>
          </a:xfrm>
          <a:prstGeom prst="rect">
            <a:avLst/>
          </a:prstGeom>
          <a:blipFill>
            <a:blip r:embed="rId5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501896" y="262493"/>
            <a:ext cx="4047074" cy="33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75" y="143679"/>
            <a:ext cx="1183005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rgbClr val="5A9F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Appointment Record </a:t>
            </a:r>
            <a:r>
              <a:rPr lang="en-US" dirty="0" smtClean="0">
                <a:solidFill>
                  <a:srgbClr val="5A9F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– Rate Tutor (Student</a:t>
            </a:r>
            <a:r>
              <a:rPr lang="en-US" dirty="0">
                <a:solidFill>
                  <a:srgbClr val="5A9F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302" y="1535716"/>
            <a:ext cx="2680338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1.) After clicking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“Rate Tutor” button, You will be redirected to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Appointment Record page.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302" y="2740218"/>
            <a:ext cx="2428878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2.) Click “Submit”</a:t>
            </a:r>
            <a:r>
              <a:rPr lang="en-US" sz="1400" b="1" dirty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button to go back My Appointments page.</a:t>
            </a:r>
          </a:p>
        </p:txBody>
      </p:sp>
      <p:pic>
        <p:nvPicPr>
          <p:cNvPr id="3" name="Picture 2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0171" y="6464344"/>
            <a:ext cx="1078846" cy="380048"/>
          </a:xfrm>
          <a:prstGeom prst="rect">
            <a:avLst/>
          </a:prstGeom>
        </p:spPr>
      </p:pic>
      <p:pic>
        <p:nvPicPr>
          <p:cNvPr id="5" name="Picture 4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0889" y="2141494"/>
            <a:ext cx="1588136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34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337" y="1535716"/>
            <a:ext cx="7096125" cy="5781675"/>
          </a:xfrm>
          <a:prstGeom prst="rect">
            <a:avLst/>
          </a:prstGeom>
        </p:spPr>
      </p:pic>
      <p:sp>
        <p:nvSpPr>
          <p:cNvPr id="27" name="Shape 50"/>
          <p:cNvSpPr/>
          <p:nvPr/>
        </p:nvSpPr>
        <p:spPr>
          <a:xfrm>
            <a:off x="0" y="0"/>
            <a:ext cx="13004800" cy="100459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52"/>
          <p:cNvSpPr/>
          <p:nvPr/>
        </p:nvSpPr>
        <p:spPr>
          <a:xfrm>
            <a:off x="0" y="127020"/>
            <a:ext cx="13004800" cy="684153"/>
          </a:xfrm>
          <a:prstGeom prst="rect">
            <a:avLst/>
          </a:prstGeom>
          <a:blipFill>
            <a:blip r:embed="rId5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501896" y="262493"/>
            <a:ext cx="4047074" cy="33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172254"/>
            <a:ext cx="1241298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rgbClr val="5A9F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Appointment Record </a:t>
            </a:r>
            <a:r>
              <a:rPr lang="en-US" dirty="0" smtClean="0">
                <a:solidFill>
                  <a:srgbClr val="5A9F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– Cancel Appointment (Student</a:t>
            </a:r>
            <a:r>
              <a:rPr lang="en-US" dirty="0">
                <a:solidFill>
                  <a:srgbClr val="5A9F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302" y="1535716"/>
            <a:ext cx="2680338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1.) After clicking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Cancel button, You will be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redirected to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Appointment Record page.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302" y="2740218"/>
            <a:ext cx="2806068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2.) Click “Cancel Appointment” button to go back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My Appointments page.</a:t>
            </a:r>
          </a:p>
        </p:txBody>
      </p:sp>
      <p:pic>
        <p:nvPicPr>
          <p:cNvPr id="5" name="Picture 4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9996" y="2017899"/>
            <a:ext cx="1588136" cy="295275"/>
          </a:xfrm>
          <a:prstGeom prst="rect">
            <a:avLst/>
          </a:prstGeom>
        </p:spPr>
      </p:pic>
      <p:pic>
        <p:nvPicPr>
          <p:cNvPr id="6" name="Picture 5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6490" y="6107827"/>
            <a:ext cx="1374494" cy="51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000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925" y="1633672"/>
            <a:ext cx="10106872" cy="6924924"/>
          </a:xfrm>
          <a:prstGeom prst="rect">
            <a:avLst/>
          </a:prstGeom>
        </p:spPr>
      </p:pic>
      <p:sp>
        <p:nvSpPr>
          <p:cNvPr id="27" name="Shape 50"/>
          <p:cNvSpPr/>
          <p:nvPr/>
        </p:nvSpPr>
        <p:spPr>
          <a:xfrm>
            <a:off x="0" y="1905"/>
            <a:ext cx="13004800" cy="100459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52"/>
          <p:cNvSpPr/>
          <p:nvPr/>
        </p:nvSpPr>
        <p:spPr>
          <a:xfrm>
            <a:off x="0" y="127020"/>
            <a:ext cx="13004800" cy="684153"/>
          </a:xfrm>
          <a:prstGeom prst="rect">
            <a:avLst/>
          </a:prstGeom>
          <a:blipFill>
            <a:blip r:embed="rId5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501896" y="262493"/>
            <a:ext cx="4047074" cy="33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44633" y="127020"/>
            <a:ext cx="306705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5A9F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Page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5A9F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697" y="1633672"/>
            <a:ext cx="2158153" cy="11798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1.) Click any Subject on the Subject combo box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to simulate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Student/Parent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f</a:t>
            </a: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low.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5A9FC0"/>
              </a:solidFill>
              <a:effectLst/>
              <a:uFillTx/>
              <a:latin typeface="+mj-lt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97" y="2923293"/>
            <a:ext cx="2503170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2.) Click “Register as Tutor” button to simulate Tutor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 flow.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5A9FC0"/>
              </a:solidFill>
              <a:effectLst/>
              <a:uFillTx/>
              <a:latin typeface="+mj-lt"/>
              <a:cs typeface="Arial" panose="020B0604020202020204" pitchFamily="34" charset="0"/>
              <a:sym typeface="Helvetica Light"/>
            </a:endParaRPr>
          </a:p>
        </p:txBody>
      </p:sp>
      <p:pic>
        <p:nvPicPr>
          <p:cNvPr id="4" name="Picture 3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9230" y="1988507"/>
            <a:ext cx="1882979" cy="395089"/>
          </a:xfrm>
          <a:prstGeom prst="rect">
            <a:avLst/>
          </a:prstGeom>
        </p:spPr>
      </p:pic>
      <p:pic>
        <p:nvPicPr>
          <p:cNvPr id="5" name="Picture 4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54501" y="3587731"/>
            <a:ext cx="1052334" cy="290889"/>
          </a:xfrm>
          <a:prstGeom prst="rect">
            <a:avLst/>
          </a:prstGeom>
        </p:spPr>
      </p:pic>
      <p:pic>
        <p:nvPicPr>
          <p:cNvPr id="8" name="Picture 7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98414" y="3733176"/>
            <a:ext cx="1362075" cy="533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497" y="1743075"/>
            <a:ext cx="10019027" cy="4419641"/>
          </a:xfrm>
          <a:prstGeom prst="rect">
            <a:avLst/>
          </a:prstGeom>
        </p:spPr>
      </p:pic>
      <p:sp>
        <p:nvSpPr>
          <p:cNvPr id="27" name="Shape 50"/>
          <p:cNvSpPr/>
          <p:nvPr/>
        </p:nvSpPr>
        <p:spPr>
          <a:xfrm>
            <a:off x="0" y="0"/>
            <a:ext cx="13004800" cy="100459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52"/>
          <p:cNvSpPr/>
          <p:nvPr/>
        </p:nvSpPr>
        <p:spPr>
          <a:xfrm>
            <a:off x="0" y="127020"/>
            <a:ext cx="13004800" cy="684153"/>
          </a:xfrm>
          <a:prstGeom prst="rect">
            <a:avLst/>
          </a:prstGeom>
          <a:blipFill>
            <a:blip r:embed="rId5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501896" y="262493"/>
            <a:ext cx="4047074" cy="33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172254"/>
            <a:ext cx="1035558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5A9F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Appointments – Appointment List (Tutor)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5A9F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" y="1868277"/>
            <a:ext cx="2779398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.) Click “Select Class Status”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 text link under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 Action column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to proceed.</a:t>
            </a:r>
          </a:p>
        </p:txBody>
      </p:sp>
      <p:pic>
        <p:nvPicPr>
          <p:cNvPr id="13" name="Picture 12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6067" y="2106119"/>
            <a:ext cx="1961515" cy="352425"/>
          </a:xfrm>
          <a:prstGeom prst="rect">
            <a:avLst/>
          </a:prstGeom>
        </p:spPr>
      </p:pic>
      <p:pic>
        <p:nvPicPr>
          <p:cNvPr id="7" name="Picture 6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26612" y="4273507"/>
            <a:ext cx="1057275" cy="190500"/>
          </a:xfrm>
          <a:prstGeom prst="rect">
            <a:avLst/>
          </a:prstGeom>
        </p:spPr>
      </p:pic>
      <p:pic>
        <p:nvPicPr>
          <p:cNvPr id="17" name="Picture 16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26612" y="4464007"/>
            <a:ext cx="105727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744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237" y="1757362"/>
            <a:ext cx="6315075" cy="5000625"/>
          </a:xfrm>
          <a:prstGeom prst="rect">
            <a:avLst/>
          </a:prstGeom>
        </p:spPr>
      </p:pic>
      <p:sp>
        <p:nvSpPr>
          <p:cNvPr id="27" name="Shape 50"/>
          <p:cNvSpPr/>
          <p:nvPr/>
        </p:nvSpPr>
        <p:spPr>
          <a:xfrm>
            <a:off x="0" y="0"/>
            <a:ext cx="13004800" cy="100459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52"/>
          <p:cNvSpPr/>
          <p:nvPr/>
        </p:nvSpPr>
        <p:spPr>
          <a:xfrm>
            <a:off x="0" y="127020"/>
            <a:ext cx="13004800" cy="684153"/>
          </a:xfrm>
          <a:prstGeom prst="rect">
            <a:avLst/>
          </a:prstGeom>
          <a:blipFill>
            <a:blip r:embed="rId5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501896" y="262493"/>
            <a:ext cx="4047074" cy="33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203031"/>
            <a:ext cx="130048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sz="3200" dirty="0">
                <a:solidFill>
                  <a:srgbClr val="5A9F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Appointment Record Page</a:t>
            </a:r>
            <a:r>
              <a:rPr lang="en-US" sz="3200" dirty="0" smtClean="0">
                <a:solidFill>
                  <a:srgbClr val="5A9F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Select Class Status (Tutor)</a:t>
            </a:r>
            <a:endParaRPr lang="en-US" sz="3200" dirty="0">
              <a:solidFill>
                <a:srgbClr val="5A9F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301" y="1558370"/>
            <a:ext cx="2827023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1.) After clicking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“Select Class Status” text link,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You will be redirected to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Appointment Record page.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302" y="2740218"/>
            <a:ext cx="2428878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2.) Click “Submit”</a:t>
            </a:r>
            <a:r>
              <a:rPr lang="en-US" sz="1400" b="1" dirty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button to go back My Appointments page.</a:t>
            </a:r>
          </a:p>
        </p:txBody>
      </p:sp>
      <p:pic>
        <p:nvPicPr>
          <p:cNvPr id="10" name="Picture 9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2988" y="6036595"/>
            <a:ext cx="953173" cy="357440"/>
          </a:xfrm>
          <a:prstGeom prst="rect">
            <a:avLst/>
          </a:prstGeom>
        </p:spPr>
      </p:pic>
      <p:pic>
        <p:nvPicPr>
          <p:cNvPr id="11" name="Picture 10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8129" y="2163823"/>
            <a:ext cx="1510030" cy="30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818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50"/>
          <p:cNvSpPr/>
          <p:nvPr/>
        </p:nvSpPr>
        <p:spPr>
          <a:xfrm>
            <a:off x="0" y="0"/>
            <a:ext cx="13004800" cy="100459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52"/>
          <p:cNvSpPr/>
          <p:nvPr/>
        </p:nvSpPr>
        <p:spPr>
          <a:xfrm>
            <a:off x="0" y="127020"/>
            <a:ext cx="13004800" cy="684153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501896" y="262493"/>
            <a:ext cx="4047074" cy="33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033" y="203031"/>
            <a:ext cx="130048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sz="3200" dirty="0" smtClean="0">
                <a:solidFill>
                  <a:srgbClr val="5A9F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Date-Legend Matrix</a:t>
            </a:r>
            <a:endParaRPr lang="en-US" sz="3200" dirty="0">
              <a:solidFill>
                <a:srgbClr val="5A9F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302" y="1666092"/>
            <a:ext cx="2680338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1.) Click </a:t>
            </a: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  <a:hlinkClick r:id="rId5" action="ppaction://hlinksldjump"/>
              </a:rPr>
              <a:t>HERE </a:t>
            </a: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to go back to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Tutor Profile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 smtClean="0">
              <a:solidFill>
                <a:srgbClr val="5A9FC0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062" y="2415015"/>
            <a:ext cx="11263908" cy="2019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48958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423" y="1501805"/>
            <a:ext cx="9385669" cy="7804337"/>
          </a:xfrm>
          <a:prstGeom prst="rect">
            <a:avLst/>
          </a:prstGeom>
        </p:spPr>
      </p:pic>
      <p:sp>
        <p:nvSpPr>
          <p:cNvPr id="27" name="Shape 50"/>
          <p:cNvSpPr/>
          <p:nvPr/>
        </p:nvSpPr>
        <p:spPr>
          <a:xfrm>
            <a:off x="0" y="1905"/>
            <a:ext cx="13004800" cy="100459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52"/>
          <p:cNvSpPr/>
          <p:nvPr/>
        </p:nvSpPr>
        <p:spPr>
          <a:xfrm>
            <a:off x="0" y="127020"/>
            <a:ext cx="13004800" cy="684153"/>
          </a:xfrm>
          <a:prstGeom prst="rect">
            <a:avLst/>
          </a:prstGeom>
          <a:blipFill>
            <a:blip r:embed="rId5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501896" y="262493"/>
            <a:ext cx="4047074" cy="33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7474" y="127020"/>
            <a:ext cx="986133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5A9F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Page – Quick Sign-up (Parent/Student)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5A9F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" y="1609527"/>
            <a:ext cx="3074670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1.) After selecting a Subject, user will be redirected to Register New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Account section.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" y="2568536"/>
            <a:ext cx="266319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2.) Click “Join Now” button to proceed.</a:t>
            </a:r>
          </a:p>
        </p:txBody>
      </p:sp>
      <p:pic>
        <p:nvPicPr>
          <p:cNvPr id="6" name="Picture 5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8245" y="5134193"/>
            <a:ext cx="1104900" cy="352425"/>
          </a:xfrm>
          <a:prstGeom prst="rect">
            <a:avLst/>
          </a:prstGeom>
        </p:spPr>
      </p:pic>
      <p:pic>
        <p:nvPicPr>
          <p:cNvPr id="16" name="Picture 15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1896" y="1826507"/>
            <a:ext cx="2133600" cy="447675"/>
          </a:xfrm>
          <a:prstGeom prst="rect">
            <a:avLst/>
          </a:prstGeom>
        </p:spPr>
      </p:pic>
      <p:pic>
        <p:nvPicPr>
          <p:cNvPr id="8" name="Picture 7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2200" y="2973427"/>
            <a:ext cx="5334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517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915" y="1126341"/>
            <a:ext cx="9696450" cy="8039100"/>
          </a:xfrm>
          <a:prstGeom prst="rect">
            <a:avLst/>
          </a:prstGeom>
        </p:spPr>
      </p:pic>
      <p:sp>
        <p:nvSpPr>
          <p:cNvPr id="27" name="Shape 50"/>
          <p:cNvSpPr/>
          <p:nvPr/>
        </p:nvSpPr>
        <p:spPr>
          <a:xfrm>
            <a:off x="0" y="0"/>
            <a:ext cx="13004800" cy="100459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52"/>
          <p:cNvSpPr/>
          <p:nvPr/>
        </p:nvSpPr>
        <p:spPr>
          <a:xfrm>
            <a:off x="0" y="127020"/>
            <a:ext cx="13004800" cy="684153"/>
          </a:xfrm>
          <a:prstGeom prst="rect">
            <a:avLst/>
          </a:prstGeom>
          <a:blipFill>
            <a:blip r:embed="rId5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501896" y="262493"/>
            <a:ext cx="4047074" cy="33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76" y="121751"/>
            <a:ext cx="1035558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5A9F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Page – Registration Done (Parent/Student)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5A9F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" y="1717249"/>
            <a:ext cx="265176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1.) System will prompt the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user to check his/her email.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" y="2379404"/>
            <a:ext cx="2651760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.) Click </a:t>
            </a: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  <a:hlinkClick r:id="rId6" action="ppaction://hlinksldjump"/>
              </a:rPr>
              <a:t>HERE</a:t>
            </a: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 to view mail.</a:t>
            </a:r>
          </a:p>
        </p:txBody>
      </p:sp>
      <p:pic>
        <p:nvPicPr>
          <p:cNvPr id="12" name="Picture 11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3459" y="1498881"/>
            <a:ext cx="21336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348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685" y="1735593"/>
            <a:ext cx="8858250" cy="5429250"/>
          </a:xfrm>
          <a:prstGeom prst="rect">
            <a:avLst/>
          </a:prstGeom>
        </p:spPr>
      </p:pic>
      <p:sp>
        <p:nvSpPr>
          <p:cNvPr id="27" name="Shape 50"/>
          <p:cNvSpPr/>
          <p:nvPr/>
        </p:nvSpPr>
        <p:spPr>
          <a:xfrm>
            <a:off x="0" y="0"/>
            <a:ext cx="13004800" cy="100459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52"/>
          <p:cNvSpPr/>
          <p:nvPr/>
        </p:nvSpPr>
        <p:spPr>
          <a:xfrm>
            <a:off x="0" y="127020"/>
            <a:ext cx="13004800" cy="684153"/>
          </a:xfrm>
          <a:prstGeom prst="rect">
            <a:avLst/>
          </a:prstGeom>
          <a:blipFill>
            <a:blip r:embed="rId5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501896" y="262493"/>
            <a:ext cx="4047074" cy="33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1" y="140801"/>
            <a:ext cx="1035558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5A9F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 Content (Parent/Student)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5A9F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" y="1735593"/>
            <a:ext cx="265176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1.) Sample Email content.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Email contains account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details, free credit (for pilot)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and disclaimers.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" y="2924217"/>
            <a:ext cx="289179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.) Click the</a:t>
            </a:r>
            <a:r>
              <a:rPr lang="en-US" sz="1400" b="1" dirty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text link in the email to proceed.</a:t>
            </a:r>
          </a:p>
        </p:txBody>
      </p:sp>
      <p:pic>
        <p:nvPicPr>
          <p:cNvPr id="5" name="Picture 4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0106" y="5132817"/>
            <a:ext cx="1851025" cy="28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231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219" y="1772776"/>
            <a:ext cx="9511365" cy="6030865"/>
          </a:xfrm>
          <a:prstGeom prst="rect">
            <a:avLst/>
          </a:prstGeom>
        </p:spPr>
      </p:pic>
      <p:sp>
        <p:nvSpPr>
          <p:cNvPr id="27" name="Shape 50"/>
          <p:cNvSpPr/>
          <p:nvPr/>
        </p:nvSpPr>
        <p:spPr>
          <a:xfrm>
            <a:off x="0" y="0"/>
            <a:ext cx="13004800" cy="100459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52"/>
          <p:cNvSpPr/>
          <p:nvPr/>
        </p:nvSpPr>
        <p:spPr>
          <a:xfrm>
            <a:off x="0" y="127020"/>
            <a:ext cx="13004800" cy="684153"/>
          </a:xfrm>
          <a:prstGeom prst="rect">
            <a:avLst/>
          </a:prstGeom>
          <a:blipFill>
            <a:blip r:embed="rId5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501896" y="262493"/>
            <a:ext cx="4047074" cy="33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1" y="139274"/>
            <a:ext cx="1035558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5A9F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 Tutors – Search Results (Parent/Student)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5A9F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9" y="1862076"/>
            <a:ext cx="2771776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1.) After logging-in, user will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be redirected to Browse Tutors page filtered with selected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Subject.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49" y="2923907"/>
            <a:ext cx="252603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2.) Click View Profile button under </a:t>
            </a:r>
            <a:r>
              <a:rPr lang="en-US" sz="1400" b="1" i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Albert Einstein’s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Profile Summary.</a:t>
            </a:r>
          </a:p>
        </p:txBody>
      </p:sp>
      <p:pic>
        <p:nvPicPr>
          <p:cNvPr id="3" name="Picture 2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6526" y="4361489"/>
            <a:ext cx="1017269" cy="381000"/>
          </a:xfrm>
          <a:prstGeom prst="rect">
            <a:avLst/>
          </a:prstGeom>
        </p:spPr>
      </p:pic>
      <p:pic>
        <p:nvPicPr>
          <p:cNvPr id="13" name="Picture 12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3327" y="2045291"/>
            <a:ext cx="1978913" cy="36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14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326" y="1734433"/>
            <a:ext cx="9703024" cy="6953250"/>
          </a:xfrm>
          <a:prstGeom prst="rect">
            <a:avLst/>
          </a:prstGeom>
        </p:spPr>
      </p:pic>
      <p:sp>
        <p:nvSpPr>
          <p:cNvPr id="27" name="Shape 50"/>
          <p:cNvSpPr/>
          <p:nvPr/>
        </p:nvSpPr>
        <p:spPr>
          <a:xfrm>
            <a:off x="0" y="0"/>
            <a:ext cx="13004800" cy="100459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52"/>
          <p:cNvSpPr/>
          <p:nvPr/>
        </p:nvSpPr>
        <p:spPr>
          <a:xfrm>
            <a:off x="0" y="127020"/>
            <a:ext cx="13004800" cy="684153"/>
          </a:xfrm>
          <a:prstGeom prst="rect">
            <a:avLst/>
          </a:prstGeom>
          <a:blipFill>
            <a:blip r:embed="rId5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501896" y="262493"/>
            <a:ext cx="4047074" cy="33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134154"/>
            <a:ext cx="10515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5A9F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Tutor Profile – View Tutor’s Profile (Parent/Student)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5A9F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869" y="1748279"/>
            <a:ext cx="2526031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1.) Tutor’s Profile page.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Contains more details about the Tutor.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69" y="2607072"/>
            <a:ext cx="252603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2.) Click Set Appointment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Button to proceed.</a:t>
            </a:r>
          </a:p>
        </p:txBody>
      </p:sp>
      <p:pic>
        <p:nvPicPr>
          <p:cNvPr id="6" name="Picture 5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6990" y="3970948"/>
            <a:ext cx="1074420" cy="431396"/>
          </a:xfrm>
          <a:prstGeom prst="rect">
            <a:avLst/>
          </a:prstGeom>
        </p:spPr>
      </p:pic>
      <p:pic>
        <p:nvPicPr>
          <p:cNvPr id="14" name="Picture 13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5976" y="2121405"/>
            <a:ext cx="2133600" cy="4476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867" y="3349406"/>
            <a:ext cx="252603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3.) Click </a:t>
            </a: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  <a:hlinkClick r:id="rId10" action="ppaction://hlinksldjump"/>
              </a:rPr>
              <a:t>HERE </a:t>
            </a: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to view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Date-Legend Matrix.</a:t>
            </a:r>
          </a:p>
        </p:txBody>
      </p:sp>
    </p:spTree>
    <p:extLst>
      <p:ext uri="{BB962C8B-B14F-4D97-AF65-F5344CB8AC3E}">
        <p14:creationId xmlns:p14="http://schemas.microsoft.com/office/powerpoint/2010/main" val="1198239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160" y="1911704"/>
            <a:ext cx="9477375" cy="7724775"/>
          </a:xfrm>
          <a:prstGeom prst="rect">
            <a:avLst/>
          </a:prstGeom>
        </p:spPr>
      </p:pic>
      <p:sp>
        <p:nvSpPr>
          <p:cNvPr id="27" name="Shape 50"/>
          <p:cNvSpPr/>
          <p:nvPr/>
        </p:nvSpPr>
        <p:spPr>
          <a:xfrm>
            <a:off x="0" y="0"/>
            <a:ext cx="13004800" cy="100459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52"/>
          <p:cNvSpPr/>
          <p:nvPr/>
        </p:nvSpPr>
        <p:spPr>
          <a:xfrm>
            <a:off x="0" y="127020"/>
            <a:ext cx="13004800" cy="684153"/>
          </a:xfrm>
          <a:prstGeom prst="rect">
            <a:avLst/>
          </a:prstGeom>
          <a:blipFill>
            <a:blip r:embed="rId5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501896" y="262493"/>
            <a:ext cx="4047074" cy="33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1" y="140801"/>
            <a:ext cx="1035558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5A9F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 – Full Registration (Student)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5A9F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" y="1911704"/>
            <a:ext cx="2891790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1.) If user has not yet populated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its profile, it will be redirected to My Profile page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" y="2753407"/>
            <a:ext cx="2891790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.) Click Save button to continue</a:t>
            </a:r>
          </a:p>
        </p:txBody>
      </p:sp>
      <p:pic>
        <p:nvPicPr>
          <p:cNvPr id="4" name="Picture 3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4399" y="8940302"/>
            <a:ext cx="1165195" cy="4170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" y="3164223"/>
            <a:ext cx="27889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3</a:t>
            </a: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.) Click Parent radio button to view Full Registration (Parent)</a:t>
            </a:r>
          </a:p>
        </p:txBody>
      </p:sp>
      <p:pic>
        <p:nvPicPr>
          <p:cNvPr id="6" name="Picture 5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1532" y="3925700"/>
            <a:ext cx="736427" cy="21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252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1787850"/>
            <a:ext cx="9719310" cy="7641900"/>
          </a:xfrm>
          <a:prstGeom prst="rect">
            <a:avLst/>
          </a:prstGeom>
        </p:spPr>
      </p:pic>
      <p:sp>
        <p:nvSpPr>
          <p:cNvPr id="27" name="Shape 50"/>
          <p:cNvSpPr/>
          <p:nvPr/>
        </p:nvSpPr>
        <p:spPr>
          <a:xfrm>
            <a:off x="0" y="0"/>
            <a:ext cx="13004800" cy="100459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52"/>
          <p:cNvSpPr/>
          <p:nvPr/>
        </p:nvSpPr>
        <p:spPr>
          <a:xfrm>
            <a:off x="0" y="127020"/>
            <a:ext cx="13004800" cy="684153"/>
          </a:xfrm>
          <a:prstGeom prst="rect">
            <a:avLst/>
          </a:prstGeom>
          <a:blipFill>
            <a:blip r:embed="rId5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501896" y="262493"/>
            <a:ext cx="4047074" cy="33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1" y="140801"/>
            <a:ext cx="1035558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5A9F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 – Full Registration (Parent)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5A9F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" y="1944977"/>
            <a:ext cx="2891790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.) Click Save button to continue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747" y="2311194"/>
            <a:ext cx="2601227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.) Click Student radio button to view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5A9FC0"/>
                </a:solidFill>
                <a:latin typeface="+mj-lt"/>
                <a:cs typeface="Arial" panose="020B0604020202020204" pitchFamily="34" charset="0"/>
              </a:rPr>
              <a:t>Full Registration (Student)</a:t>
            </a:r>
          </a:p>
        </p:txBody>
      </p:sp>
      <p:pic>
        <p:nvPicPr>
          <p:cNvPr id="14" name="Picture 13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7710" y="8297453"/>
            <a:ext cx="1165195" cy="417017"/>
          </a:xfrm>
          <a:prstGeom prst="rect">
            <a:avLst/>
          </a:prstGeom>
        </p:spPr>
      </p:pic>
      <p:pic>
        <p:nvPicPr>
          <p:cNvPr id="5" name="Picture 4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1111" y="3905937"/>
            <a:ext cx="73151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5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11509</TotalTime>
  <Words>770</Words>
  <Application>Microsoft Office PowerPoint</Application>
  <PresentationFormat>Custom</PresentationFormat>
  <Paragraphs>114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Avenir Roman</vt:lpstr>
      <vt:lpstr>Calibri</vt:lpstr>
      <vt:lpstr>Helvetica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krisma.malabuyoc</dc:creator>
  <cp:lastModifiedBy>jerico</cp:lastModifiedBy>
  <cp:revision>535</cp:revision>
  <dcterms:modified xsi:type="dcterms:W3CDTF">2015-07-28T10:04:14Z</dcterms:modified>
</cp:coreProperties>
</file>