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405" r:id="rId3"/>
    <p:sldId id="366" r:id="rId4"/>
    <p:sldId id="404" r:id="rId5"/>
    <p:sldId id="263" r:id="rId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85023" autoAdjust="0"/>
  </p:normalViewPr>
  <p:slideViewPr>
    <p:cSldViewPr snapToGrid="0" snapToObjects="1">
      <p:cViewPr varScale="1">
        <p:scale>
          <a:sx n="71" d="100"/>
          <a:sy n="71" d="100"/>
        </p:scale>
        <p:origin x="1638" y="-6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81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2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2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8688" y="685800"/>
            <a:ext cx="5000625" cy="3751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9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17" y="304850"/>
            <a:ext cx="11099568" cy="24372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82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64447" y="5839383"/>
            <a:ext cx="15353106" cy="14991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d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96482" y="1410718"/>
            <a:ext cx="3144036" cy="1725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pdf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18960000">
            <a:off x="-1327020" y="4937223"/>
            <a:ext cx="6126251" cy="5626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1021753" y="-12216611"/>
            <a:ext cx="15353106" cy="1499123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591155" y="3028950"/>
            <a:ext cx="12596349" cy="405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 defTabSz="457200">
              <a:lnSpc>
                <a:spcPct val="70000"/>
              </a:lnSpc>
              <a:defRPr sz="1800"/>
            </a:pPr>
            <a:r>
              <a:rPr sz="7000" b="1" cap="all" dirty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  <a:t>ADEC</a:t>
            </a:r>
            <a:r>
              <a:rPr sz="7000" cap="all" dirty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sz="7000" cap="all" dirty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7000" cap="all" dirty="0">
                <a:solidFill>
                  <a:srgbClr val="61A2C1"/>
                </a:solidFill>
                <a:latin typeface="Calibri"/>
                <a:ea typeface="Calibri"/>
                <a:cs typeface="Calibri"/>
                <a:sym typeface="Calibri"/>
              </a:rPr>
              <a:t>Technology Innovations 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794500" y="4743450"/>
            <a:ext cx="10464800" cy="1130300"/>
          </a:xfrm>
          <a:prstGeom prst="rect">
            <a:avLst/>
          </a:prstGeom>
        </p:spPr>
        <p:txBody>
          <a:bodyPr/>
          <a:lstStyle>
            <a:lvl1pPr algn="l" defTabSz="457200">
              <a:defRPr sz="2500" b="1" i="1">
                <a:solidFill>
                  <a:srgbClr val="67AA5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lang="en-PH" sz="2500" b="1" i="1" dirty="0" smtClean="0">
                <a:solidFill>
                  <a:srgbClr val="67AA5B"/>
                </a:solidFill>
              </a:rPr>
              <a:t>PROJECT REPORT Oct.23,2015</a:t>
            </a:r>
            <a:endParaRPr sz="2500" b="1" i="1" dirty="0">
              <a:solidFill>
                <a:srgbClr val="67AA5B"/>
              </a:solidFill>
            </a:endParaRPr>
          </a:p>
        </p:txBody>
      </p:sp>
      <p:pic>
        <p:nvPicPr>
          <p:cNvPr id="38" name="pasted-image.pdf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9709788" y="2465695"/>
            <a:ext cx="1199940" cy="11992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297752" y="6596035"/>
            <a:ext cx="602729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EMA Test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Automation Scope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50"/>
          <p:cNvSpPr/>
          <p:nvPr/>
        </p:nvSpPr>
        <p:spPr>
          <a:xfrm>
            <a:off x="2121597" y="-115590"/>
            <a:ext cx="10956678" cy="1004590"/>
          </a:xfrm>
          <a:prstGeom prst="rect">
            <a:avLst/>
          </a:prstGeom>
          <a:blipFill>
            <a:blip r:embed="rId3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8" name="Shape 51"/>
          <p:cNvSpPr/>
          <p:nvPr/>
        </p:nvSpPr>
        <p:spPr>
          <a:xfrm>
            <a:off x="2121597" y="-115590"/>
            <a:ext cx="10956678" cy="844143"/>
          </a:xfrm>
          <a:prstGeom prst="rect">
            <a:avLst/>
          </a:prstGeom>
          <a:blipFill>
            <a:blip r:embed="rId4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" name="Shape 52"/>
          <p:cNvSpPr/>
          <p:nvPr/>
        </p:nvSpPr>
        <p:spPr>
          <a:xfrm>
            <a:off x="2121597" y="-115590"/>
            <a:ext cx="10956678" cy="684153"/>
          </a:xfrm>
          <a:prstGeom prst="rect">
            <a:avLst/>
          </a:prstGeom>
          <a:blipFill>
            <a:blip r:embed="rId5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41" name="pasted-image.pdf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1273104" y="8776718"/>
            <a:ext cx="1538414" cy="84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27138" y="8892491"/>
            <a:ext cx="736325" cy="73588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6522" y="301145"/>
            <a:ext cx="4125374" cy="461665"/>
          </a:xfrm>
          <a:solidFill>
            <a:schemeClr val="bg1">
              <a:lumMod val="50000"/>
            </a:schemeClr>
          </a:solidFill>
          <a:ln/>
        </p:spPr>
        <p:txBody>
          <a:bodyPr anchor="ctr">
            <a:normAutofit/>
          </a:bodyPr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</a:pPr>
            <a:r>
              <a:rPr lang="en-US" sz="1600" u="sng" dirty="0" smtClean="0">
                <a:solidFill>
                  <a:schemeClr val="bg1"/>
                </a:solidFill>
              </a:rPr>
              <a:t>QA TEAM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13492" y="301146"/>
            <a:ext cx="3865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fontAlgn="ctr">
              <a:tabLst/>
              <a:defRPr/>
            </a:pPr>
            <a:r>
              <a:rPr lang="en-PH" sz="1600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In-Scope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599344" y="289424"/>
            <a:ext cx="3865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fontAlgn="ctr">
              <a:tabLst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522" y="796907"/>
            <a:ext cx="12088459" cy="11059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just" rtl="0" latinLnBrk="1" hangingPunct="0"/>
            <a:endParaRPr lang="en-PH" sz="2400" b="1" i="1" u="sng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400" b="1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In-Scope</a:t>
            </a:r>
            <a:r>
              <a:rPr lang="en-PH" sz="2400" b="1" i="1" u="sng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indent="-742950" algn="just" rtl="0" latinLnBrk="1" hangingPunct="0"/>
            <a:endParaRPr lang="en-PH" sz="2400" b="1" i="1" u="sng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Common Functionalities							       Legend:		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742950" algn="just" rtl="0" latinLnBrk="1" hangingPunct="0"/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	a</a:t>
            </a:r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Log-in  										   - Scripts available</a:t>
            </a:r>
          </a:p>
          <a:p>
            <a:pPr marL="742950" lvl="1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b</a:t>
            </a:r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Navigation									   - Scripts not yet available</a:t>
            </a:r>
          </a:p>
          <a:p>
            <a:pPr marL="742950" lvl="1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c</a:t>
            </a:r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Log-off</a:t>
            </a:r>
          </a:p>
          <a:p>
            <a:pPr marL="742950" lvl="1" indent="-742950" algn="just" rtl="0" latinLnBrk="1" hangingPunct="0"/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742950" algn="just" rtl="0" latinLnBrk="1" hangingPunct="0"/>
            <a:r>
              <a:rPr lang="en-PH" sz="20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Registration</a:t>
            </a:r>
            <a:endParaRPr lang="en-PH" sz="20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a. 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Student’s Registration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b. 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Parent’s Registration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	c. Tutor’s Registration</a:t>
            </a:r>
          </a:p>
          <a:p>
            <a:pPr marL="742950" lvl="2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d. Quick Registration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e. Scheduling (On-going)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marL="742950" lvl="2" indent="-742950" algn="just" rtl="0" latinLnBrk="1" hangingPunct="0"/>
            <a:endParaRPr lang="en-PH" sz="2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0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Maintenance</a:t>
            </a:r>
            <a:endParaRPr lang="en-PH" sz="2000" b="1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a</a:t>
            </a:r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PH" sz="200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All Appointments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lvl="2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b. Admin Maintenance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c. User Maintenance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0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d. Reports</a:t>
            </a:r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endParaRPr lang="en-PH" sz="2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0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My Profile</a:t>
            </a:r>
          </a:p>
          <a:p>
            <a:pPr marL="742950" indent="-742950" algn="just" rtl="0" latinLnBrk="1" hangingPunct="0"/>
            <a:r>
              <a:rPr lang="en-PH" sz="20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a. Student’s Profile</a:t>
            </a:r>
          </a:p>
          <a:p>
            <a:pPr marL="742950" indent="-742950" algn="just" rtl="0" latinLnBrk="1" hangingPunct="0"/>
            <a:r>
              <a:rPr lang="en-PH" sz="20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b. Tutor’s Profile</a:t>
            </a:r>
            <a:endParaRPr lang="en-PH" sz="2000" b="1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kumimoji="0" lang="en-PH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37768" y="2358531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37768" y="2638820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37768" y="2936152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37768" y="3889544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37768" y="4197321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32625" y="4486551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27823" y="5101450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55756" y="6963723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50652" y="6362619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843550" y="2379908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43550" y="2665014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237768" y="4842417"/>
            <a:ext cx="215478" cy="182881"/>
          </a:xfrm>
          <a:prstGeom prst="ellipse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250652" y="6651849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250652" y="7245738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260860" y="8192760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260860" y="8472525"/>
            <a:ext cx="215478" cy="182881"/>
          </a:xfrm>
          <a:prstGeom prst="ellipse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2969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50"/>
          <p:cNvSpPr/>
          <p:nvPr/>
        </p:nvSpPr>
        <p:spPr>
          <a:xfrm>
            <a:off x="2121597" y="-115590"/>
            <a:ext cx="10956678" cy="1004590"/>
          </a:xfrm>
          <a:prstGeom prst="rect">
            <a:avLst/>
          </a:prstGeom>
          <a:blipFill>
            <a:blip r:embed="rId3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8" name="Shape 51"/>
          <p:cNvSpPr/>
          <p:nvPr/>
        </p:nvSpPr>
        <p:spPr>
          <a:xfrm>
            <a:off x="2121597" y="-115590"/>
            <a:ext cx="10956678" cy="844143"/>
          </a:xfrm>
          <a:prstGeom prst="rect">
            <a:avLst/>
          </a:prstGeom>
          <a:blipFill>
            <a:blip r:embed="rId4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" name="Shape 52"/>
          <p:cNvSpPr/>
          <p:nvPr/>
        </p:nvSpPr>
        <p:spPr>
          <a:xfrm>
            <a:off x="2121597" y="-115590"/>
            <a:ext cx="10956678" cy="684153"/>
          </a:xfrm>
          <a:prstGeom prst="rect">
            <a:avLst/>
          </a:prstGeom>
          <a:blipFill>
            <a:blip r:embed="rId5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41" name="pasted-image.pdf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1273104" y="8776718"/>
            <a:ext cx="1538414" cy="84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27138" y="8892491"/>
            <a:ext cx="736325" cy="73588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6522" y="301145"/>
            <a:ext cx="4125374" cy="461665"/>
          </a:xfrm>
          <a:solidFill>
            <a:schemeClr val="bg1">
              <a:lumMod val="50000"/>
            </a:schemeClr>
          </a:solidFill>
          <a:ln/>
        </p:spPr>
        <p:txBody>
          <a:bodyPr anchor="ctr">
            <a:normAutofit/>
          </a:bodyPr>
          <a:lstStyle/>
          <a:p>
            <a:pPr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</a:tabLst>
            </a:pPr>
            <a:r>
              <a:rPr lang="en-US" sz="1600" u="sng" dirty="0" smtClean="0">
                <a:solidFill>
                  <a:schemeClr val="bg1"/>
                </a:solidFill>
              </a:rPr>
              <a:t>QA TEAM</a:t>
            </a:r>
            <a:endParaRPr lang="en-US" sz="1600" u="sng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13492" y="301146"/>
            <a:ext cx="3865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fontAlgn="ctr">
              <a:tabLst/>
              <a:defRPr/>
            </a:pPr>
            <a:r>
              <a:rPr lang="en-PH" sz="1600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Out of Scope/Lessons Learned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501896" y="262493"/>
            <a:ext cx="4047074" cy="3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599344" y="289424"/>
            <a:ext cx="386563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lIns="89988" tIns="44994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fontAlgn="ctr">
              <a:tabLst/>
              <a:defRPr/>
            </a:pP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203" y="3498936"/>
            <a:ext cx="12088459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indent="-742950" algn="just" rtl="0" latinLnBrk="1" hangingPunct="0"/>
            <a:endParaRPr lang="en-PH" sz="2400" b="1" i="1" u="sng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endParaRPr lang="en-PH" sz="2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400" b="1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Out of Scope</a:t>
            </a:r>
          </a:p>
          <a:p>
            <a:pPr marL="742950" indent="-742950" algn="just" rtl="0" latinLnBrk="1" hangingPunct="0"/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  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a)Email Validations/Verification -  this can only be done by Manual Testing</a:t>
            </a:r>
          </a:p>
          <a:p>
            <a:pPr marL="742950" indent="-742950" algn="just" rtl="0" latinLnBrk="1" hangingPunct="0"/>
            <a:endParaRPr lang="en-PH" sz="2000" dirty="0" smtClean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400" b="1" i="1" u="sng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Lessons Learned:</a:t>
            </a:r>
            <a:endParaRPr lang="en-PH" sz="2400" b="1" i="1" u="sng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742950" indent="-742950" algn="just" rtl="0" latinLnBrk="1" hangingPunct="0"/>
            <a:r>
              <a:rPr lang="en-PH" sz="2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PH" sz="24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	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Selenium </a:t>
            </a:r>
            <a:r>
              <a:rPr lang="en-PH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Webdriver</a:t>
            </a:r>
            <a:r>
              <a:rPr lang="en-PH" sz="2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now can support upload file functionalities</a:t>
            </a: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/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lang="en-PH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indent="-742950" algn="just" rtl="0" latinLnBrk="1" hangingPunct="0">
              <a:buFontTx/>
              <a:buAutoNum type="arabicPeriod"/>
            </a:pPr>
            <a:endParaRPr kumimoji="0" lang="en-PH" sz="2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5310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21160" y="-114115"/>
            <a:ext cx="10958263" cy="100342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21160" y="-114115"/>
            <a:ext cx="10958263" cy="843066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21160" y="-114115"/>
            <a:ext cx="10958263" cy="682708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215" y="8778558"/>
            <a:ext cx="1538475" cy="84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6" y="8894460"/>
            <a:ext cx="736690" cy="73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613838" y="301861"/>
            <a:ext cx="4047032" cy="33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H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206648" y="800039"/>
            <a:ext cx="10437499" cy="59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6" tIns="50766" rIns="50766" bIns="50766" anchor="ctr">
            <a:spAutoFit/>
          </a:bodyPr>
          <a:lstStyle>
            <a:lvl1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  <a:tab pos="101346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l">
              <a:buClrTx/>
              <a:buFontTx/>
              <a:buNone/>
            </a:pPr>
            <a:r>
              <a:rPr lang="en-US" sz="3200" b="1" u="sng" dirty="0" smtClean="0"/>
              <a:t>Highlights</a:t>
            </a:r>
            <a:r>
              <a:rPr lang="en-US" sz="3200" b="1" u="sng" dirty="0" smtClean="0">
                <a:latin typeface="Helvetica Light" charset="0"/>
              </a:rPr>
              <a:t>:</a:t>
            </a:r>
            <a:endParaRPr lang="en-US" sz="3200" b="1" u="sng" dirty="0">
              <a:latin typeface="Helvetica Light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06648" y="1287954"/>
            <a:ext cx="10191406" cy="17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11" tIns="46806" rIns="90011" bIns="46806">
            <a:spAutoFit/>
          </a:bodyPr>
          <a:lstStyle>
            <a:lvl1pPr marL="582613" indent="-582613"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26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  <a:tab pos="10858500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2950" indent="-742950" algn="l" rtl="0" latinLnBrk="1" hangingPunct="0"/>
            <a:r>
              <a:rPr lang="en-PH" sz="2800" b="1" i="1" dirty="0">
                <a:solidFill>
                  <a:srgbClr val="00B0F0"/>
                </a:solidFill>
                <a:cs typeface="Arial" panose="020B0604020202020204" pitchFamily="34" charset="0"/>
              </a:rPr>
              <a:t>Project Status as of </a:t>
            </a:r>
            <a:r>
              <a:rPr lang="en-PH" sz="2800" b="1" i="1" dirty="0" smtClean="0">
                <a:solidFill>
                  <a:srgbClr val="00B0F0"/>
                </a:solidFill>
                <a:cs typeface="Arial" panose="020B0604020202020204" pitchFamily="34" charset="0"/>
              </a:rPr>
              <a:t>10/19 </a:t>
            </a:r>
            <a:r>
              <a:rPr lang="en-PH" sz="2800" b="1" i="1" dirty="0">
                <a:solidFill>
                  <a:srgbClr val="00B0F0"/>
                </a:solidFill>
                <a:cs typeface="Arial" panose="020B0604020202020204" pitchFamily="34" charset="0"/>
              </a:rPr>
              <a:t>– </a:t>
            </a:r>
            <a:r>
              <a:rPr lang="en-PH" sz="2800" b="1" i="1" dirty="0" smtClean="0">
                <a:solidFill>
                  <a:srgbClr val="00B0F0"/>
                </a:solidFill>
                <a:cs typeface="Arial" panose="020B0604020202020204" pitchFamily="34" charset="0"/>
              </a:rPr>
              <a:t>10/23</a:t>
            </a:r>
          </a:p>
          <a:p>
            <a:pPr marL="742950" indent="-742950" algn="l" rtl="0" latinLnBrk="1" hangingPunct="0"/>
            <a:r>
              <a:rPr lang="en-PH" sz="2000" b="1" dirty="0" err="1" smtClean="0">
                <a:solidFill>
                  <a:srgbClr val="0000FF"/>
                </a:solidFill>
                <a:cs typeface="Arial" panose="020B0604020202020204" pitchFamily="34" charset="0"/>
              </a:rPr>
              <a:t>ProjectWin</a:t>
            </a:r>
            <a:r>
              <a:rPr lang="en-PH" sz="20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PH" sz="2000" b="1" dirty="0" smtClean="0">
                <a:cs typeface="Arial" panose="020B0604020202020204" pitchFamily="34" charset="0"/>
              </a:rPr>
              <a:t>via </a:t>
            </a:r>
            <a:r>
              <a:rPr lang="en-PH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Selenium, Cucumber, Gherkins, and Jenkins  </a:t>
            </a:r>
            <a:r>
              <a:rPr lang="en-PH" sz="20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		</a:t>
            </a:r>
          </a:p>
          <a:p>
            <a:pPr marL="742950" indent="-742950" algn="l" rtl="0" latinLnBrk="1" hangingPunct="0"/>
            <a:r>
              <a:rPr lang="en-PH" sz="20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Assigned </a:t>
            </a:r>
            <a:r>
              <a:rPr lang="en-PH" sz="2000" b="1" dirty="0">
                <a:solidFill>
                  <a:schemeClr val="tx1"/>
                </a:solidFill>
                <a:cs typeface="Arial" panose="020B0604020202020204" pitchFamily="34" charset="0"/>
              </a:rPr>
              <a:t>QA: </a:t>
            </a:r>
            <a:r>
              <a:rPr lang="en-PH" sz="20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Renaleen</a:t>
            </a:r>
            <a:r>
              <a:rPr lang="en-PH" sz="20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PH" sz="2000" b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Sobere</a:t>
            </a:r>
            <a:endParaRPr lang="en-PH" sz="2000" dirty="0" smtClean="0"/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44629" y="98636"/>
            <a:ext cx="4126416" cy="462019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sz="1600" u="sng" dirty="0">
                <a:solidFill>
                  <a:srgbClr val="FFFFFF"/>
                </a:solidFill>
                <a:latin typeface="Helvetica Light" charset="0"/>
              </a:rPr>
              <a:t>CM TEAM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982184" y="98636"/>
            <a:ext cx="3866035" cy="462019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11" tIns="45005" rIns="90011" bIns="45005" anchor="ctr"/>
          <a:lstStyle>
            <a:lvl1pPr marL="584200" indent="-582613"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600" u="sng" dirty="0">
                <a:solidFill>
                  <a:srgbClr val="FFFFFF"/>
                </a:solidFill>
                <a:latin typeface="Calibri" panose="020F0502020204030204" pitchFamily="34" charset="0"/>
              </a:rPr>
              <a:t>HIGHLIGHTS/LOWLIGHTS 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968883" y="87523"/>
            <a:ext cx="3866034" cy="462018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11" tIns="45005" rIns="90011" bIns="45005" anchor="ctr"/>
          <a:lstStyle>
            <a:lvl1pPr marL="584200" indent="-582613"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600" u="sng" dirty="0">
                <a:solidFill>
                  <a:srgbClr val="FFFFFF"/>
                </a:solidFill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63681" y="98636"/>
            <a:ext cx="4126416" cy="462019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28613" algn="l"/>
                <a:tab pos="1243013" algn="l"/>
                <a:tab pos="2157413" algn="l"/>
                <a:tab pos="3071813" algn="l"/>
                <a:tab pos="3986213" algn="l"/>
                <a:tab pos="4900613" algn="l"/>
                <a:tab pos="5815013" algn="l"/>
                <a:tab pos="6729413" algn="l"/>
                <a:tab pos="7643813" algn="l"/>
                <a:tab pos="8558213" algn="l"/>
                <a:tab pos="94726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sz="1600" u="sng" dirty="0" smtClean="0">
                <a:solidFill>
                  <a:srgbClr val="FFFFFF"/>
                </a:solidFill>
                <a:latin typeface="Helvetica Light" charset="0"/>
              </a:rPr>
              <a:t>QA AUTOMATION </a:t>
            </a:r>
            <a:r>
              <a:rPr lang="en-US" sz="1600" u="sng" dirty="0">
                <a:solidFill>
                  <a:srgbClr val="FFFFFF"/>
                </a:solidFill>
                <a:latin typeface="Helvetica Light" charset="0"/>
              </a:rPr>
              <a:t>TEAM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001236" y="98636"/>
            <a:ext cx="3866035" cy="462019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11" tIns="45005" rIns="90011" bIns="45005" anchor="ctr"/>
          <a:lstStyle>
            <a:lvl1pPr marL="584200" indent="-582613"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600" u="sng" dirty="0">
                <a:solidFill>
                  <a:srgbClr val="FFFFFF"/>
                </a:solidFill>
                <a:latin typeface="Calibri" panose="020F0502020204030204" pitchFamily="34" charset="0"/>
              </a:rPr>
              <a:t>HIGHLIGHTS/LOWLIGHTS 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8987935" y="87523"/>
            <a:ext cx="3866034" cy="462018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11" tIns="45005" rIns="90011" bIns="45005" anchor="ctr"/>
          <a:lstStyle>
            <a:lvl1pPr marL="584200" indent="-582613"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42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600" u="sng" dirty="0">
                <a:solidFill>
                  <a:srgbClr val="FFFFFF"/>
                </a:solidFill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1821" y="3179829"/>
            <a:ext cx="2920621" cy="14875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28600" marR="0" indent="-2286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</a:pPr>
            <a:r>
              <a:rPr kumimoji="0" lang="en-PH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Five (5) scenarios is</a:t>
            </a:r>
            <a:r>
              <a:rPr kumimoji="0" lang="en-PH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</a:t>
            </a:r>
            <a:r>
              <a:rPr kumimoji="0" lang="en-PH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due to </a:t>
            </a:r>
            <a:r>
              <a:rPr kumimoji="0" lang="en-PH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wrong error message</a:t>
            </a:r>
          </a:p>
          <a:p>
            <a:pPr marL="228600" marR="0" indent="-2286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</a:pPr>
            <a:r>
              <a:rPr lang="en-PH" sz="1800" dirty="0" smtClean="0">
                <a:solidFill>
                  <a:srgbClr val="000000"/>
                </a:solidFill>
              </a:rPr>
              <a:t>One (1) scenario is due to element cannot be found even using id/</a:t>
            </a:r>
            <a:r>
              <a:rPr lang="en-PH" sz="1800" dirty="0" err="1" smtClean="0">
                <a:solidFill>
                  <a:srgbClr val="000000"/>
                </a:solidFill>
              </a:rPr>
              <a:t>xpath</a:t>
            </a:r>
            <a:endParaRPr lang="en-PH" sz="1800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861" y="2605727"/>
            <a:ext cx="4581525" cy="284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1837" y="5589057"/>
            <a:ext cx="9001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3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pdf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494953" y="-12448617"/>
            <a:ext cx="15353106" cy="14991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d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273104" y="8776718"/>
            <a:ext cx="1538414" cy="84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27138" y="8892491"/>
            <a:ext cx="736325" cy="73588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63463" y="3651336"/>
            <a:ext cx="10993549" cy="1475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PH" dirty="0" smtClean="0">
                <a:solidFill>
                  <a:srgbClr val="00B050"/>
                </a:solidFill>
              </a:rPr>
              <a:t>Thanks for Listening!</a:t>
            </a:r>
            <a:endParaRPr lang="en-P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7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15509</TotalTime>
  <Words>81</Words>
  <Application>Microsoft Office PowerPoint</Application>
  <PresentationFormat>Custom</PresentationFormat>
  <Paragraphs>67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Microsoft YaHei</vt:lpstr>
      <vt:lpstr>Arial</vt:lpstr>
      <vt:lpstr>Avenir Roman</vt:lpstr>
      <vt:lpstr>Calibri</vt:lpstr>
      <vt:lpstr>Helvetica Light</vt:lpstr>
      <vt:lpstr>Wingdings</vt:lpstr>
      <vt:lpstr>White</vt:lpstr>
      <vt:lpstr>PowerPoint Presentation</vt:lpstr>
      <vt:lpstr>QA TEAM</vt:lpstr>
      <vt:lpstr>QA 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renaleen.sobere</cp:lastModifiedBy>
  <cp:revision>1085</cp:revision>
  <dcterms:modified xsi:type="dcterms:W3CDTF">2015-10-23T07:34:58Z</dcterms:modified>
</cp:coreProperties>
</file>