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  <p:sldMasterId id="2147484311" r:id="rId2"/>
  </p:sldMasterIdLst>
  <p:notesMasterIdLst>
    <p:notesMasterId r:id="rId31"/>
  </p:notesMasterIdLst>
  <p:handoutMasterIdLst>
    <p:handoutMasterId r:id="rId32"/>
  </p:handoutMasterIdLst>
  <p:sldIdLst>
    <p:sldId id="272" r:id="rId3"/>
    <p:sldId id="274" r:id="rId4"/>
    <p:sldId id="277" r:id="rId5"/>
    <p:sldId id="278" r:id="rId6"/>
    <p:sldId id="280" r:id="rId7"/>
    <p:sldId id="281" r:id="rId8"/>
    <p:sldId id="318" r:id="rId9"/>
    <p:sldId id="320" r:id="rId10"/>
    <p:sldId id="319" r:id="rId11"/>
    <p:sldId id="327" r:id="rId12"/>
    <p:sldId id="298" r:id="rId13"/>
    <p:sldId id="287" r:id="rId14"/>
    <p:sldId id="282" r:id="rId15"/>
    <p:sldId id="289" r:id="rId16"/>
    <p:sldId id="290" r:id="rId17"/>
    <p:sldId id="286" r:id="rId18"/>
    <p:sldId id="288" r:id="rId19"/>
    <p:sldId id="324" r:id="rId20"/>
    <p:sldId id="323" r:id="rId21"/>
    <p:sldId id="329" r:id="rId22"/>
    <p:sldId id="325" r:id="rId23"/>
    <p:sldId id="300" r:id="rId24"/>
    <p:sldId id="322" r:id="rId25"/>
    <p:sldId id="301" r:id="rId26"/>
    <p:sldId id="302" r:id="rId27"/>
    <p:sldId id="312" r:id="rId28"/>
    <p:sldId id="299" r:id="rId29"/>
    <p:sldId id="27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5726" autoAdjust="0"/>
  </p:normalViewPr>
  <p:slideViewPr>
    <p:cSldViewPr snapToGrid="0" showGuides="1">
      <p:cViewPr>
        <p:scale>
          <a:sx n="90" d="100"/>
          <a:sy n="90" d="100"/>
        </p:scale>
        <p:origin x="-582" y="-42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Average Server Boot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'cloud-boot-15-vms-duration'!$A$1:$B$1</c:f>
              <c:strCache>
                <c:ptCount val="2"/>
                <c:pt idx="0">
                  <c:v>docker</c:v>
                </c:pt>
                <c:pt idx="1">
                  <c:v>KVM</c:v>
                </c:pt>
              </c:strCache>
            </c:strRef>
          </c:cat>
          <c:val>
            <c:numRef>
              <c:f>'cloud-boot-15-vms-duration'!$A$2:$B$2</c:f>
              <c:numCache>
                <c:formatCode>General</c:formatCode>
                <c:ptCount val="2"/>
                <c:pt idx="0">
                  <c:v>3.900927941</c:v>
                </c:pt>
                <c:pt idx="1">
                  <c:v>5.8841974258400001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27264"/>
        <c:axId val="84591360"/>
      </c:barChart>
      <c:catAx>
        <c:axId val="7322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591360"/>
        <c:crosses val="autoZero"/>
        <c:auto val="1"/>
        <c:lblAlgn val="ctr"/>
        <c:lblOffset val="100"/>
        <c:noMultiLvlLbl val="0"/>
      </c:catAx>
      <c:valAx>
        <c:axId val="84591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in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227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Average Server Reboot Time</a:t>
            </a:r>
          </a:p>
        </c:rich>
      </c:tx>
      <c:layout>
        <c:manualLayout>
          <c:xMode val="edge"/>
          <c:yMode val="edge"/>
          <c:x val="0.3081811248971222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9680223458306239E-2"/>
          <c:y val="9.6067486427210302E-2"/>
          <c:w val="0.79734293573731763"/>
          <c:h val="0.8467369575378420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'cloud-reboot-5-vms-duration'!$A$1:$B$1</c:f>
              <c:strCache>
                <c:ptCount val="2"/>
                <c:pt idx="0">
                  <c:v>docker</c:v>
                </c:pt>
                <c:pt idx="1">
                  <c:v>KVM</c:v>
                </c:pt>
              </c:strCache>
            </c:strRef>
          </c:cat>
          <c:val>
            <c:numRef>
              <c:f>'cloud-reboot-5-vms-duration'!$A$2:$B$2</c:f>
              <c:numCache>
                <c:formatCode>General</c:formatCode>
                <c:ptCount val="2"/>
                <c:pt idx="0">
                  <c:v>6.5913134479500002</c:v>
                </c:pt>
                <c:pt idx="1">
                  <c:v>124.45250792500001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158144"/>
        <c:axId val="85164032"/>
      </c:barChart>
      <c:catAx>
        <c:axId val="8515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5164032"/>
        <c:crosses val="autoZero"/>
        <c:auto val="1"/>
        <c:lblAlgn val="ctr"/>
        <c:lblOffset val="100"/>
        <c:noMultiLvlLbl val="0"/>
      </c:catAx>
      <c:valAx>
        <c:axId val="85164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In</a:t>
                </a:r>
                <a:r>
                  <a:rPr lang="en-US" baseline="0" dirty="0"/>
                  <a:t> </a:t>
                </a:r>
                <a:r>
                  <a:rPr lang="en-US" dirty="0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158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229163769368155"/>
          <c:y val="0.46907743558577242"/>
          <c:w val="0.14138924541036818"/>
          <c:h val="0.178707023137062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Memory </a:t>
            </a:r>
            <a:r>
              <a:rPr lang="en-US" sz="1200" dirty="0" smtClean="0"/>
              <a:t>Usage </a:t>
            </a:r>
            <a:r>
              <a:rPr lang="en-US" sz="1200" dirty="0"/>
              <a:t>Growth Trend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docker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/>
              <c:numFmt formatCode="General" sourceLinked="0"/>
            </c:trendlineLbl>
          </c:trendline>
          <c:val>
            <c:numRef>
              <c:f>'cloud-memory-growth-slope'!$A$3:$A$96</c:f>
              <c:numCache>
                <c:formatCode>0.00E+00</c:formatCode>
                <c:ptCount val="94"/>
                <c:pt idx="0">
                  <c:v>1317285888</c:v>
                </c:pt>
                <c:pt idx="1">
                  <c:v>1317183488</c:v>
                </c:pt>
                <c:pt idx="2">
                  <c:v>1317183488</c:v>
                </c:pt>
                <c:pt idx="3">
                  <c:v>1317183488</c:v>
                </c:pt>
                <c:pt idx="4">
                  <c:v>1317056512</c:v>
                </c:pt>
                <c:pt idx="5">
                  <c:v>1318514688</c:v>
                </c:pt>
                <c:pt idx="6">
                  <c:v>1318023168</c:v>
                </c:pt>
                <c:pt idx="7">
                  <c:v>1317691392</c:v>
                </c:pt>
                <c:pt idx="8">
                  <c:v>1317941248</c:v>
                </c:pt>
                <c:pt idx="9">
                  <c:v>1317720064</c:v>
                </c:pt>
                <c:pt idx="10">
                  <c:v>1320747008</c:v>
                </c:pt>
                <c:pt idx="11">
                  <c:v>1367674880</c:v>
                </c:pt>
                <c:pt idx="12">
                  <c:v>1368100864</c:v>
                </c:pt>
                <c:pt idx="13">
                  <c:v>1367408640</c:v>
                </c:pt>
                <c:pt idx="14">
                  <c:v>1413533696</c:v>
                </c:pt>
                <c:pt idx="15">
                  <c:v>1416200192</c:v>
                </c:pt>
                <c:pt idx="16">
                  <c:v>1416261632</c:v>
                </c:pt>
                <c:pt idx="17">
                  <c:v>1416105984</c:v>
                </c:pt>
                <c:pt idx="18">
                  <c:v>1461428224</c:v>
                </c:pt>
                <c:pt idx="19">
                  <c:v>1465577472</c:v>
                </c:pt>
                <c:pt idx="20">
                  <c:v>1465061376</c:v>
                </c:pt>
                <c:pt idx="21">
                  <c:v>1464950784</c:v>
                </c:pt>
                <c:pt idx="22">
                  <c:v>1511460864</c:v>
                </c:pt>
                <c:pt idx="23">
                  <c:v>1514295296</c:v>
                </c:pt>
                <c:pt idx="24">
                  <c:v>1513889792</c:v>
                </c:pt>
                <c:pt idx="25">
                  <c:v>1513545728</c:v>
                </c:pt>
                <c:pt idx="26">
                  <c:v>1559740416</c:v>
                </c:pt>
                <c:pt idx="27">
                  <c:v>1560715264</c:v>
                </c:pt>
                <c:pt idx="28">
                  <c:v>1560834048</c:v>
                </c:pt>
                <c:pt idx="29">
                  <c:v>1560723456</c:v>
                </c:pt>
                <c:pt idx="30">
                  <c:v>1603395584</c:v>
                </c:pt>
                <c:pt idx="31">
                  <c:v>1614028800</c:v>
                </c:pt>
                <c:pt idx="32">
                  <c:v>1608257536</c:v>
                </c:pt>
                <c:pt idx="33">
                  <c:v>1608122368</c:v>
                </c:pt>
                <c:pt idx="34">
                  <c:v>1653313536</c:v>
                </c:pt>
                <c:pt idx="35">
                  <c:v>1657585664</c:v>
                </c:pt>
                <c:pt idx="36">
                  <c:v>1656725504</c:v>
                </c:pt>
                <c:pt idx="37">
                  <c:v>1656758272</c:v>
                </c:pt>
                <c:pt idx="38">
                  <c:v>1703956480</c:v>
                </c:pt>
                <c:pt idx="39">
                  <c:v>1705730048</c:v>
                </c:pt>
                <c:pt idx="40">
                  <c:v>1705664512</c:v>
                </c:pt>
                <c:pt idx="41">
                  <c:v>1705238528</c:v>
                </c:pt>
                <c:pt idx="42">
                  <c:v>1750417408</c:v>
                </c:pt>
                <c:pt idx="43">
                  <c:v>1749868544</c:v>
                </c:pt>
                <c:pt idx="44">
                  <c:v>1750257664</c:v>
                </c:pt>
                <c:pt idx="45">
                  <c:v>1750142976</c:v>
                </c:pt>
                <c:pt idx="46">
                  <c:v>1795313664</c:v>
                </c:pt>
                <c:pt idx="47">
                  <c:v>1798995968</c:v>
                </c:pt>
                <c:pt idx="48">
                  <c:v>1799020544</c:v>
                </c:pt>
                <c:pt idx="49">
                  <c:v>1798778880</c:v>
                </c:pt>
                <c:pt idx="50">
                  <c:v>1843216384</c:v>
                </c:pt>
                <c:pt idx="51">
                  <c:v>1845944320</c:v>
                </c:pt>
                <c:pt idx="52">
                  <c:v>1845002240</c:v>
                </c:pt>
                <c:pt idx="53">
                  <c:v>1845399552</c:v>
                </c:pt>
                <c:pt idx="54">
                  <c:v>1893912576</c:v>
                </c:pt>
                <c:pt idx="55">
                  <c:v>1893437440</c:v>
                </c:pt>
                <c:pt idx="56">
                  <c:v>1893830656</c:v>
                </c:pt>
                <c:pt idx="57">
                  <c:v>1893314560</c:v>
                </c:pt>
                <c:pt idx="58">
                  <c:v>1940361216</c:v>
                </c:pt>
                <c:pt idx="59">
                  <c:v>1941827584</c:v>
                </c:pt>
                <c:pt idx="60">
                  <c:v>1941229568</c:v>
                </c:pt>
                <c:pt idx="61">
                  <c:v>1941176320</c:v>
                </c:pt>
                <c:pt idx="62">
                  <c:v>1940447232</c:v>
                </c:pt>
                <c:pt idx="63">
                  <c:v>1987006464</c:v>
                </c:pt>
                <c:pt idx="64">
                  <c:v>1990078464</c:v>
                </c:pt>
                <c:pt idx="65">
                  <c:v>1988841472</c:v>
                </c:pt>
                <c:pt idx="66">
                  <c:v>1989464064</c:v>
                </c:pt>
                <c:pt idx="67">
                  <c:v>2033471488</c:v>
                </c:pt>
                <c:pt idx="68">
                  <c:v>2035118080</c:v>
                </c:pt>
                <c:pt idx="69">
                  <c:v>2035269632</c:v>
                </c:pt>
                <c:pt idx="70">
                  <c:v>2035003392</c:v>
                </c:pt>
                <c:pt idx="71">
                  <c:v>2035658752</c:v>
                </c:pt>
                <c:pt idx="72">
                  <c:v>2035478528</c:v>
                </c:pt>
                <c:pt idx="73">
                  <c:v>2035843072</c:v>
                </c:pt>
                <c:pt idx="74">
                  <c:v>2037207040</c:v>
                </c:pt>
              </c:numCache>
            </c:numRef>
          </c:val>
          <c:smooth val="0"/>
        </c:ser>
        <c:ser>
          <c:idx val="1"/>
          <c:order val="1"/>
          <c:tx>
            <c:v>KVM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/>
              <c:numFmt formatCode="General" sourceLinked="0"/>
            </c:trendlineLbl>
          </c:trendline>
          <c:val>
            <c:numRef>
              <c:f>'cloud-memory-growth-slope'!$B$3:$B$96</c:f>
              <c:numCache>
                <c:formatCode>General</c:formatCode>
                <c:ptCount val="94"/>
                <c:pt idx="0">
                  <c:v>1718050816</c:v>
                </c:pt>
                <c:pt idx="1">
                  <c:v>1717800960</c:v>
                </c:pt>
                <c:pt idx="2">
                  <c:v>1717800960</c:v>
                </c:pt>
                <c:pt idx="3">
                  <c:v>1717800960</c:v>
                </c:pt>
                <c:pt idx="4">
                  <c:v>1717673984</c:v>
                </c:pt>
                <c:pt idx="5">
                  <c:v>1717673984</c:v>
                </c:pt>
                <c:pt idx="6">
                  <c:v>1717673984</c:v>
                </c:pt>
                <c:pt idx="7">
                  <c:v>1717542912</c:v>
                </c:pt>
                <c:pt idx="8">
                  <c:v>1717538816</c:v>
                </c:pt>
                <c:pt idx="9">
                  <c:v>1717411840</c:v>
                </c:pt>
                <c:pt idx="10">
                  <c:v>1720025088</c:v>
                </c:pt>
                <c:pt idx="11">
                  <c:v>1722130432</c:v>
                </c:pt>
                <c:pt idx="12">
                  <c:v>1744646144</c:v>
                </c:pt>
                <c:pt idx="13">
                  <c:v>1744670720</c:v>
                </c:pt>
                <c:pt idx="14">
                  <c:v>1747079168</c:v>
                </c:pt>
                <c:pt idx="15">
                  <c:v>1744048128</c:v>
                </c:pt>
                <c:pt idx="16">
                  <c:v>1747546112</c:v>
                </c:pt>
                <c:pt idx="17">
                  <c:v>1752281088</c:v>
                </c:pt>
                <c:pt idx="18">
                  <c:v>1770627072</c:v>
                </c:pt>
                <c:pt idx="19">
                  <c:v>1770315776</c:v>
                </c:pt>
                <c:pt idx="20">
                  <c:v>1767309312</c:v>
                </c:pt>
                <c:pt idx="21">
                  <c:v>1765593088</c:v>
                </c:pt>
                <c:pt idx="22">
                  <c:v>1875939328</c:v>
                </c:pt>
                <c:pt idx="23">
                  <c:v>1915174912</c:v>
                </c:pt>
                <c:pt idx="24">
                  <c:v>1935671296</c:v>
                </c:pt>
                <c:pt idx="25">
                  <c:v>1984413696</c:v>
                </c:pt>
                <c:pt idx="26">
                  <c:v>1986334720</c:v>
                </c:pt>
                <c:pt idx="27">
                  <c:v>2005860352</c:v>
                </c:pt>
                <c:pt idx="28">
                  <c:v>2001305600</c:v>
                </c:pt>
                <c:pt idx="29">
                  <c:v>2062176256</c:v>
                </c:pt>
                <c:pt idx="30">
                  <c:v>2183081984</c:v>
                </c:pt>
                <c:pt idx="31">
                  <c:v>2236162048</c:v>
                </c:pt>
                <c:pt idx="32">
                  <c:v>2234687488</c:v>
                </c:pt>
                <c:pt idx="33">
                  <c:v>2239942656</c:v>
                </c:pt>
                <c:pt idx="34">
                  <c:v>2275930112</c:v>
                </c:pt>
                <c:pt idx="35">
                  <c:v>2287738880</c:v>
                </c:pt>
                <c:pt idx="36">
                  <c:v>2406789120</c:v>
                </c:pt>
                <c:pt idx="37">
                  <c:v>2457878528</c:v>
                </c:pt>
                <c:pt idx="38">
                  <c:v>2510090240</c:v>
                </c:pt>
                <c:pt idx="39">
                  <c:v>2548391936</c:v>
                </c:pt>
                <c:pt idx="40">
                  <c:v>2526515200</c:v>
                </c:pt>
                <c:pt idx="41">
                  <c:v>2535342080</c:v>
                </c:pt>
                <c:pt idx="42">
                  <c:v>2603130880</c:v>
                </c:pt>
                <c:pt idx="43">
                  <c:v>2607435776</c:v>
                </c:pt>
                <c:pt idx="44">
                  <c:v>2617982976</c:v>
                </c:pt>
                <c:pt idx="45">
                  <c:v>2688069632</c:v>
                </c:pt>
                <c:pt idx="46">
                  <c:v>2770427904</c:v>
                </c:pt>
                <c:pt idx="47">
                  <c:v>2761084928</c:v>
                </c:pt>
                <c:pt idx="48">
                  <c:v>2785738752</c:v>
                </c:pt>
                <c:pt idx="49">
                  <c:v>2811244544</c:v>
                </c:pt>
                <c:pt idx="50">
                  <c:v>2830008320</c:v>
                </c:pt>
                <c:pt idx="51">
                  <c:v>2868957184</c:v>
                </c:pt>
                <c:pt idx="52">
                  <c:v>2918621184</c:v>
                </c:pt>
                <c:pt idx="53">
                  <c:v>2946752512</c:v>
                </c:pt>
                <c:pt idx="54">
                  <c:v>3053137920</c:v>
                </c:pt>
                <c:pt idx="55">
                  <c:v>3074097152</c:v>
                </c:pt>
                <c:pt idx="56">
                  <c:v>3092013056</c:v>
                </c:pt>
                <c:pt idx="57">
                  <c:v>3109900288</c:v>
                </c:pt>
                <c:pt idx="58">
                  <c:v>3237679104</c:v>
                </c:pt>
                <c:pt idx="59">
                  <c:v>3226349568</c:v>
                </c:pt>
                <c:pt idx="60">
                  <c:v>3256160256</c:v>
                </c:pt>
                <c:pt idx="61">
                  <c:v>3295854592</c:v>
                </c:pt>
                <c:pt idx="62">
                  <c:v>3309166592</c:v>
                </c:pt>
                <c:pt idx="63">
                  <c:v>3328356352</c:v>
                </c:pt>
                <c:pt idx="64">
                  <c:v>3346317312</c:v>
                </c:pt>
                <c:pt idx="65">
                  <c:v>3398131712</c:v>
                </c:pt>
                <c:pt idx="66">
                  <c:v>3406159872</c:v>
                </c:pt>
                <c:pt idx="67">
                  <c:v>3533783040</c:v>
                </c:pt>
                <c:pt idx="68">
                  <c:v>3585949696</c:v>
                </c:pt>
                <c:pt idx="69">
                  <c:v>3604926464</c:v>
                </c:pt>
                <c:pt idx="70">
                  <c:v>3618779136</c:v>
                </c:pt>
                <c:pt idx="71">
                  <c:v>3637891072</c:v>
                </c:pt>
                <c:pt idx="72">
                  <c:v>3725783040</c:v>
                </c:pt>
                <c:pt idx="73">
                  <c:v>3768504320</c:v>
                </c:pt>
                <c:pt idx="74">
                  <c:v>3781009408</c:v>
                </c:pt>
                <c:pt idx="75">
                  <c:v>3825762304</c:v>
                </c:pt>
                <c:pt idx="76">
                  <c:v>3844890624</c:v>
                </c:pt>
                <c:pt idx="77">
                  <c:v>3852926976</c:v>
                </c:pt>
                <c:pt idx="78">
                  <c:v>3861671936</c:v>
                </c:pt>
                <c:pt idx="79">
                  <c:v>3923128320</c:v>
                </c:pt>
                <c:pt idx="80">
                  <c:v>4034887680</c:v>
                </c:pt>
                <c:pt idx="81">
                  <c:v>4051599360</c:v>
                </c:pt>
                <c:pt idx="82">
                  <c:v>4051845120</c:v>
                </c:pt>
                <c:pt idx="83">
                  <c:v>4062683136</c:v>
                </c:pt>
                <c:pt idx="84">
                  <c:v>4084101120</c:v>
                </c:pt>
                <c:pt idx="85">
                  <c:v>4152938496</c:v>
                </c:pt>
                <c:pt idx="86">
                  <c:v>4174708736</c:v>
                </c:pt>
                <c:pt idx="87">
                  <c:v>4167081984</c:v>
                </c:pt>
                <c:pt idx="88">
                  <c:v>4188733440</c:v>
                </c:pt>
                <c:pt idx="89">
                  <c:v>4300386304</c:v>
                </c:pt>
                <c:pt idx="90">
                  <c:v>4352573440</c:v>
                </c:pt>
                <c:pt idx="91">
                  <c:v>4348432384</c:v>
                </c:pt>
                <c:pt idx="92">
                  <c:v>4430114816</c:v>
                </c:pt>
                <c:pt idx="93">
                  <c:v>4419624960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28576"/>
        <c:axId val="85530112"/>
      </c:lineChart>
      <c:catAx>
        <c:axId val="85528576"/>
        <c:scaling>
          <c:orientation val="minMax"/>
        </c:scaling>
        <c:delete val="0"/>
        <c:axPos val="b"/>
        <c:majorTickMark val="out"/>
        <c:minorTickMark val="none"/>
        <c:tickLblPos val="nextTo"/>
        <c:crossAx val="85530112"/>
        <c:crosses val="autoZero"/>
        <c:auto val="1"/>
        <c:lblAlgn val="ctr"/>
        <c:lblOffset val="100"/>
        <c:noMultiLvlLbl val="0"/>
      </c:catAx>
      <c:valAx>
        <c:axId val="85530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Memory Used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85528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User </a:t>
            </a:r>
            <a:r>
              <a:rPr lang="en-US" sz="1200" dirty="0" smtClean="0"/>
              <a:t>CPU </a:t>
            </a:r>
            <a:r>
              <a:rPr lang="en-US" sz="1200" dirty="0"/>
              <a:t>Growth Trend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docker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</a:t>
                    </a:r>
                    <a:r>
                      <a:rPr lang="en-US" baseline="0" dirty="0" smtClean="0"/>
                      <a:t>= 0.0091x </a:t>
                    </a:r>
                    <a:r>
                      <a:rPr lang="en-US" baseline="0" dirty="0"/>
                      <a:t>+ 0.7349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val>
            <c:numRef>
              <c:f>'cloud-docker-vs-kvm-15vm-slope'!$A$3:$A$105</c:f>
              <c:numCache>
                <c:formatCode>General</c:formatCode>
                <c:ptCount val="103"/>
                <c:pt idx="0">
                  <c:v>0.13</c:v>
                </c:pt>
                <c:pt idx="1">
                  <c:v>0.125</c:v>
                </c:pt>
                <c:pt idx="2">
                  <c:v>0.125</c:v>
                </c:pt>
                <c:pt idx="3">
                  <c:v>0.312</c:v>
                </c:pt>
                <c:pt idx="4">
                  <c:v>0.312</c:v>
                </c:pt>
                <c:pt idx="5">
                  <c:v>0.251</c:v>
                </c:pt>
                <c:pt idx="6">
                  <c:v>0.125</c:v>
                </c:pt>
                <c:pt idx="7">
                  <c:v>0.188</c:v>
                </c:pt>
                <c:pt idx="8">
                  <c:v>0.188</c:v>
                </c:pt>
                <c:pt idx="9">
                  <c:v>0.188</c:v>
                </c:pt>
                <c:pt idx="10">
                  <c:v>0.81200000000000006</c:v>
                </c:pt>
                <c:pt idx="11">
                  <c:v>3.1230000000000002</c:v>
                </c:pt>
                <c:pt idx="12">
                  <c:v>0.251</c:v>
                </c:pt>
                <c:pt idx="13">
                  <c:v>0.312</c:v>
                </c:pt>
                <c:pt idx="14">
                  <c:v>1.69</c:v>
                </c:pt>
                <c:pt idx="15">
                  <c:v>2.625</c:v>
                </c:pt>
                <c:pt idx="16">
                  <c:v>0.187</c:v>
                </c:pt>
                <c:pt idx="17">
                  <c:v>0.313</c:v>
                </c:pt>
                <c:pt idx="18">
                  <c:v>1.625</c:v>
                </c:pt>
                <c:pt idx="19">
                  <c:v>2.5670000000000002</c:v>
                </c:pt>
                <c:pt idx="20">
                  <c:v>0.188</c:v>
                </c:pt>
                <c:pt idx="21">
                  <c:v>0.499</c:v>
                </c:pt>
                <c:pt idx="22">
                  <c:v>1.7490000000000001</c:v>
                </c:pt>
                <c:pt idx="23">
                  <c:v>2.3119999999999998</c:v>
                </c:pt>
                <c:pt idx="24">
                  <c:v>0.125</c:v>
                </c:pt>
                <c:pt idx="25">
                  <c:v>0.5</c:v>
                </c:pt>
                <c:pt idx="26">
                  <c:v>1.752</c:v>
                </c:pt>
                <c:pt idx="27">
                  <c:v>2.6859999999999999</c:v>
                </c:pt>
                <c:pt idx="28">
                  <c:v>0.188</c:v>
                </c:pt>
                <c:pt idx="29">
                  <c:v>0.313</c:v>
                </c:pt>
                <c:pt idx="30">
                  <c:v>0.93899999999999995</c:v>
                </c:pt>
                <c:pt idx="31">
                  <c:v>2.7589999999999999</c:v>
                </c:pt>
                <c:pt idx="32">
                  <c:v>0.81299999999999994</c:v>
                </c:pt>
                <c:pt idx="33">
                  <c:v>0.439</c:v>
                </c:pt>
                <c:pt idx="34">
                  <c:v>1.6879999999999999</c:v>
                </c:pt>
                <c:pt idx="35">
                  <c:v>2.1320000000000001</c:v>
                </c:pt>
                <c:pt idx="36">
                  <c:v>0.125</c:v>
                </c:pt>
                <c:pt idx="37">
                  <c:v>0.68799999999999994</c:v>
                </c:pt>
                <c:pt idx="38">
                  <c:v>1.9390000000000001</c:v>
                </c:pt>
                <c:pt idx="39">
                  <c:v>2.569</c:v>
                </c:pt>
                <c:pt idx="40">
                  <c:v>6.3E-2</c:v>
                </c:pt>
                <c:pt idx="41">
                  <c:v>0.375</c:v>
                </c:pt>
                <c:pt idx="42">
                  <c:v>1.5620000000000001</c:v>
                </c:pt>
                <c:pt idx="43">
                  <c:v>2.625</c:v>
                </c:pt>
                <c:pt idx="44">
                  <c:v>0.313</c:v>
                </c:pt>
                <c:pt idx="45">
                  <c:v>0.625</c:v>
                </c:pt>
                <c:pt idx="46">
                  <c:v>1.6910000000000001</c:v>
                </c:pt>
                <c:pt idx="47">
                  <c:v>2.3199999999999998</c:v>
                </c:pt>
                <c:pt idx="48">
                  <c:v>6.3E-2</c:v>
                </c:pt>
                <c:pt idx="49">
                  <c:v>0.376</c:v>
                </c:pt>
                <c:pt idx="50">
                  <c:v>1.8120000000000001</c:v>
                </c:pt>
                <c:pt idx="51">
                  <c:v>2.8730000000000002</c:v>
                </c:pt>
                <c:pt idx="52">
                  <c:v>0.125</c:v>
                </c:pt>
                <c:pt idx="53">
                  <c:v>0.625</c:v>
                </c:pt>
                <c:pt idx="54">
                  <c:v>1.9359999999999999</c:v>
                </c:pt>
                <c:pt idx="55">
                  <c:v>2.3170000000000002</c:v>
                </c:pt>
                <c:pt idx="56">
                  <c:v>0.25</c:v>
                </c:pt>
                <c:pt idx="57">
                  <c:v>0.625</c:v>
                </c:pt>
                <c:pt idx="58">
                  <c:v>1.69</c:v>
                </c:pt>
                <c:pt idx="59">
                  <c:v>2.5710000000000002</c:v>
                </c:pt>
                <c:pt idx="60">
                  <c:v>0</c:v>
                </c:pt>
                <c:pt idx="61">
                  <c:v>0.313</c:v>
                </c:pt>
                <c:pt idx="62">
                  <c:v>0.5</c:v>
                </c:pt>
                <c:pt idx="63">
                  <c:v>1.7529999999999999</c:v>
                </c:pt>
                <c:pt idx="64">
                  <c:v>2.5049999999999999</c:v>
                </c:pt>
                <c:pt idx="65">
                  <c:v>0.313</c:v>
                </c:pt>
                <c:pt idx="66">
                  <c:v>0.501</c:v>
                </c:pt>
                <c:pt idx="67">
                  <c:v>1.881</c:v>
                </c:pt>
                <c:pt idx="68">
                  <c:v>2.4380000000000002</c:v>
                </c:pt>
                <c:pt idx="69">
                  <c:v>0.125</c:v>
                </c:pt>
                <c:pt idx="70">
                  <c:v>0.81200000000000006</c:v>
                </c:pt>
                <c:pt idx="71">
                  <c:v>1.0640000000000001</c:v>
                </c:pt>
              </c:numCache>
            </c:numRef>
          </c:val>
          <c:smooth val="0"/>
        </c:ser>
        <c:ser>
          <c:idx val="1"/>
          <c:order val="1"/>
          <c:tx>
            <c:v>KVM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layout/>
              <c:numFmt formatCode="General" sourceLinked="0"/>
            </c:trendlineLbl>
          </c:trendline>
          <c:val>
            <c:numRef>
              <c:f>'cloud-docker-vs-kvm-15vm-slope'!$B$3:$B$105</c:f>
              <c:numCache>
                <c:formatCode>General</c:formatCode>
                <c:ptCount val="103"/>
                <c:pt idx="0">
                  <c:v>0.311</c:v>
                </c:pt>
                <c:pt idx="1">
                  <c:v>6.2E-2</c:v>
                </c:pt>
                <c:pt idx="2">
                  <c:v>0.188</c:v>
                </c:pt>
                <c:pt idx="3">
                  <c:v>0.188</c:v>
                </c:pt>
                <c:pt idx="4">
                  <c:v>0.125</c:v>
                </c:pt>
                <c:pt idx="5">
                  <c:v>0.188</c:v>
                </c:pt>
                <c:pt idx="6">
                  <c:v>0.188</c:v>
                </c:pt>
                <c:pt idx="7">
                  <c:v>6.3E-2</c:v>
                </c:pt>
                <c:pt idx="8">
                  <c:v>0.187</c:v>
                </c:pt>
                <c:pt idx="9">
                  <c:v>0.81200000000000006</c:v>
                </c:pt>
                <c:pt idx="10">
                  <c:v>1.8740000000000001</c:v>
                </c:pt>
                <c:pt idx="11">
                  <c:v>4.819</c:v>
                </c:pt>
                <c:pt idx="12">
                  <c:v>1.6259999999999999</c:v>
                </c:pt>
                <c:pt idx="13">
                  <c:v>0.125</c:v>
                </c:pt>
                <c:pt idx="14">
                  <c:v>2.5</c:v>
                </c:pt>
                <c:pt idx="15">
                  <c:v>1.6879999999999999</c:v>
                </c:pt>
                <c:pt idx="16">
                  <c:v>5.2530000000000001</c:v>
                </c:pt>
                <c:pt idx="17">
                  <c:v>7.99</c:v>
                </c:pt>
                <c:pt idx="18">
                  <c:v>6.625</c:v>
                </c:pt>
                <c:pt idx="19">
                  <c:v>5.5069999999999997</c:v>
                </c:pt>
                <c:pt idx="20">
                  <c:v>5.75</c:v>
                </c:pt>
                <c:pt idx="21">
                  <c:v>7.1289999999999996</c:v>
                </c:pt>
                <c:pt idx="22">
                  <c:v>10.451000000000001</c:v>
                </c:pt>
                <c:pt idx="23">
                  <c:v>11.746</c:v>
                </c:pt>
                <c:pt idx="24">
                  <c:v>8.0399999999999991</c:v>
                </c:pt>
                <c:pt idx="25">
                  <c:v>8.9359999999999999</c:v>
                </c:pt>
                <c:pt idx="26">
                  <c:v>11.173999999999999</c:v>
                </c:pt>
                <c:pt idx="27">
                  <c:v>13.15</c:v>
                </c:pt>
                <c:pt idx="28">
                  <c:v>14.545</c:v>
                </c:pt>
                <c:pt idx="29">
                  <c:v>15.862</c:v>
                </c:pt>
                <c:pt idx="30">
                  <c:v>13.082000000000001</c:v>
                </c:pt>
                <c:pt idx="31">
                  <c:v>11.362</c:v>
                </c:pt>
                <c:pt idx="32">
                  <c:v>9.2959999999999994</c:v>
                </c:pt>
                <c:pt idx="33">
                  <c:v>7.7160000000000002</c:v>
                </c:pt>
                <c:pt idx="34">
                  <c:v>15.525</c:v>
                </c:pt>
                <c:pt idx="35">
                  <c:v>19.146000000000001</c:v>
                </c:pt>
                <c:pt idx="36">
                  <c:v>16.3</c:v>
                </c:pt>
                <c:pt idx="37">
                  <c:v>13.353999999999999</c:v>
                </c:pt>
                <c:pt idx="38">
                  <c:v>7.1340000000000003</c:v>
                </c:pt>
                <c:pt idx="39">
                  <c:v>9.0850000000000009</c:v>
                </c:pt>
                <c:pt idx="40">
                  <c:v>10.79</c:v>
                </c:pt>
                <c:pt idx="41">
                  <c:v>15.717000000000001</c:v>
                </c:pt>
                <c:pt idx="42">
                  <c:v>16.427</c:v>
                </c:pt>
                <c:pt idx="43">
                  <c:v>15.631</c:v>
                </c:pt>
                <c:pt idx="44">
                  <c:v>12.68</c:v>
                </c:pt>
                <c:pt idx="45">
                  <c:v>14.286</c:v>
                </c:pt>
                <c:pt idx="46">
                  <c:v>19.661000000000001</c:v>
                </c:pt>
                <c:pt idx="47">
                  <c:v>20.617999999999999</c:v>
                </c:pt>
                <c:pt idx="48">
                  <c:v>15.452</c:v>
                </c:pt>
                <c:pt idx="49">
                  <c:v>13.484999999999999</c:v>
                </c:pt>
                <c:pt idx="50">
                  <c:v>13.003</c:v>
                </c:pt>
                <c:pt idx="51">
                  <c:v>13.972</c:v>
                </c:pt>
                <c:pt idx="52">
                  <c:v>20.062999999999999</c:v>
                </c:pt>
                <c:pt idx="53">
                  <c:v>24.311</c:v>
                </c:pt>
                <c:pt idx="54">
                  <c:v>19.193999999999999</c:v>
                </c:pt>
                <c:pt idx="55">
                  <c:v>13.06</c:v>
                </c:pt>
                <c:pt idx="56">
                  <c:v>15.113</c:v>
                </c:pt>
                <c:pt idx="57">
                  <c:v>14.223000000000001</c:v>
                </c:pt>
                <c:pt idx="58">
                  <c:v>21.576000000000001</c:v>
                </c:pt>
                <c:pt idx="59">
                  <c:v>25.716000000000001</c:v>
                </c:pt>
                <c:pt idx="60">
                  <c:v>14.805999999999999</c:v>
                </c:pt>
                <c:pt idx="61">
                  <c:v>13.010999999999999</c:v>
                </c:pt>
                <c:pt idx="62">
                  <c:v>12.555</c:v>
                </c:pt>
                <c:pt idx="63">
                  <c:v>16.614000000000001</c:v>
                </c:pt>
                <c:pt idx="64">
                  <c:v>20.802</c:v>
                </c:pt>
                <c:pt idx="65">
                  <c:v>27.135999999999999</c:v>
                </c:pt>
                <c:pt idx="66">
                  <c:v>21.37</c:v>
                </c:pt>
                <c:pt idx="67">
                  <c:v>17.965</c:v>
                </c:pt>
                <c:pt idx="68">
                  <c:v>16.068000000000001</c:v>
                </c:pt>
                <c:pt idx="69">
                  <c:v>17.096</c:v>
                </c:pt>
                <c:pt idx="70">
                  <c:v>21.245000000000001</c:v>
                </c:pt>
                <c:pt idx="71">
                  <c:v>27.815999999999999</c:v>
                </c:pt>
                <c:pt idx="72">
                  <c:v>25.646000000000001</c:v>
                </c:pt>
                <c:pt idx="73">
                  <c:v>19.155999999999999</c:v>
                </c:pt>
                <c:pt idx="74">
                  <c:v>13.773999999999999</c:v>
                </c:pt>
                <c:pt idx="75">
                  <c:v>16.187999999999999</c:v>
                </c:pt>
                <c:pt idx="76">
                  <c:v>18.113</c:v>
                </c:pt>
                <c:pt idx="77">
                  <c:v>20.326000000000001</c:v>
                </c:pt>
                <c:pt idx="78">
                  <c:v>24.404</c:v>
                </c:pt>
                <c:pt idx="79">
                  <c:v>29.85</c:v>
                </c:pt>
                <c:pt idx="80">
                  <c:v>21.559000000000001</c:v>
                </c:pt>
                <c:pt idx="81">
                  <c:v>16.521000000000001</c:v>
                </c:pt>
                <c:pt idx="82">
                  <c:v>12.962</c:v>
                </c:pt>
                <c:pt idx="83">
                  <c:v>16.991</c:v>
                </c:pt>
                <c:pt idx="84">
                  <c:v>21.37</c:v>
                </c:pt>
                <c:pt idx="85">
                  <c:v>28.509</c:v>
                </c:pt>
                <c:pt idx="86">
                  <c:v>25.738</c:v>
                </c:pt>
                <c:pt idx="87">
                  <c:v>22.068999999999999</c:v>
                </c:pt>
                <c:pt idx="88">
                  <c:v>18.593</c:v>
                </c:pt>
                <c:pt idx="89">
                  <c:v>17.209</c:v>
                </c:pt>
                <c:pt idx="90">
                  <c:v>23.14</c:v>
                </c:pt>
                <c:pt idx="91">
                  <c:v>26.632999999999999</c:v>
                </c:pt>
                <c:pt idx="92">
                  <c:v>26.382000000000001</c:v>
                </c:pt>
                <c:pt idx="93">
                  <c:v>17.925000000000001</c:v>
                </c:pt>
                <c:pt idx="94">
                  <c:v>18.643999999999998</c:v>
                </c:pt>
                <c:pt idx="95">
                  <c:v>18.609000000000002</c:v>
                </c:pt>
                <c:pt idx="96">
                  <c:v>29.46</c:v>
                </c:pt>
                <c:pt idx="97">
                  <c:v>32.579000000000001</c:v>
                </c:pt>
                <c:pt idx="98">
                  <c:v>26.716999999999999</c:v>
                </c:pt>
                <c:pt idx="99">
                  <c:v>26.303000000000001</c:v>
                </c:pt>
                <c:pt idx="100">
                  <c:v>20.677</c:v>
                </c:pt>
                <c:pt idx="101">
                  <c:v>24.686</c:v>
                </c:pt>
                <c:pt idx="102">
                  <c:v>14.922000000000001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78112"/>
        <c:axId val="85579648"/>
      </c:lineChart>
      <c:catAx>
        <c:axId val="85578112"/>
        <c:scaling>
          <c:orientation val="minMax"/>
        </c:scaling>
        <c:delete val="0"/>
        <c:axPos val="b"/>
        <c:majorTickMark val="out"/>
        <c:minorTickMark val="none"/>
        <c:tickLblPos val="nextTo"/>
        <c:crossAx val="85579648"/>
        <c:crosses val="autoZero"/>
        <c:auto val="1"/>
        <c:lblAlgn val="ctr"/>
        <c:lblOffset val="100"/>
        <c:noMultiLvlLbl val="0"/>
      </c:catAx>
      <c:valAx>
        <c:axId val="85579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 In 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578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Docker:</a:t>
            </a:r>
            <a:r>
              <a:rPr lang="en-US" baseline="0" dirty="0"/>
              <a:t> </a:t>
            </a:r>
            <a:r>
              <a:rPr lang="en-US" baseline="0" dirty="0" smtClean="0"/>
              <a:t>Compute Node CPU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usr</c:v>
          </c:tx>
          <c:marker>
            <c:symbol val="none"/>
          </c:marker>
          <c:val>
            <c:numRef>
              <c:f>'cloud-docker-boot-15-vms'!$B$3:$B$92</c:f>
              <c:numCache>
                <c:formatCode>General</c:formatCode>
                <c:ptCount val="90"/>
                <c:pt idx="0">
                  <c:v>0.13</c:v>
                </c:pt>
                <c:pt idx="1">
                  <c:v>0.125</c:v>
                </c:pt>
                <c:pt idx="2">
                  <c:v>0.125</c:v>
                </c:pt>
                <c:pt idx="3">
                  <c:v>0.312</c:v>
                </c:pt>
                <c:pt idx="4">
                  <c:v>0.312</c:v>
                </c:pt>
                <c:pt idx="5">
                  <c:v>0.251</c:v>
                </c:pt>
                <c:pt idx="6">
                  <c:v>0.125</c:v>
                </c:pt>
                <c:pt idx="7">
                  <c:v>0.188</c:v>
                </c:pt>
                <c:pt idx="8">
                  <c:v>0.188</c:v>
                </c:pt>
                <c:pt idx="9">
                  <c:v>0.188</c:v>
                </c:pt>
                <c:pt idx="10">
                  <c:v>0.81200000000000006</c:v>
                </c:pt>
                <c:pt idx="11">
                  <c:v>3.1230000000000002</c:v>
                </c:pt>
                <c:pt idx="12">
                  <c:v>0.251</c:v>
                </c:pt>
                <c:pt idx="13">
                  <c:v>0.312</c:v>
                </c:pt>
                <c:pt idx="14">
                  <c:v>1.69</c:v>
                </c:pt>
                <c:pt idx="15">
                  <c:v>2.625</c:v>
                </c:pt>
                <c:pt idx="16">
                  <c:v>0.187</c:v>
                </c:pt>
                <c:pt idx="17">
                  <c:v>0.313</c:v>
                </c:pt>
                <c:pt idx="18">
                  <c:v>1.625</c:v>
                </c:pt>
                <c:pt idx="19">
                  <c:v>2.5670000000000002</c:v>
                </c:pt>
                <c:pt idx="20">
                  <c:v>0.188</c:v>
                </c:pt>
                <c:pt idx="21">
                  <c:v>0.499</c:v>
                </c:pt>
                <c:pt idx="22">
                  <c:v>1.7490000000000001</c:v>
                </c:pt>
                <c:pt idx="23">
                  <c:v>2.3119999999999998</c:v>
                </c:pt>
                <c:pt idx="24">
                  <c:v>0.125</c:v>
                </c:pt>
                <c:pt idx="25">
                  <c:v>0.5</c:v>
                </c:pt>
                <c:pt idx="26">
                  <c:v>1.752</c:v>
                </c:pt>
                <c:pt idx="27">
                  <c:v>2.6859999999999999</c:v>
                </c:pt>
                <c:pt idx="28">
                  <c:v>0.188</c:v>
                </c:pt>
                <c:pt idx="29">
                  <c:v>0.313</c:v>
                </c:pt>
                <c:pt idx="30">
                  <c:v>0.93899999999999995</c:v>
                </c:pt>
                <c:pt idx="31">
                  <c:v>2.7589999999999999</c:v>
                </c:pt>
                <c:pt idx="32">
                  <c:v>0.81299999999999994</c:v>
                </c:pt>
                <c:pt idx="33">
                  <c:v>0.439</c:v>
                </c:pt>
                <c:pt idx="34">
                  <c:v>1.6879999999999999</c:v>
                </c:pt>
                <c:pt idx="35">
                  <c:v>2.1320000000000001</c:v>
                </c:pt>
                <c:pt idx="36">
                  <c:v>0.125</c:v>
                </c:pt>
                <c:pt idx="37">
                  <c:v>0.68799999999999994</c:v>
                </c:pt>
                <c:pt idx="38">
                  <c:v>1.9390000000000001</c:v>
                </c:pt>
                <c:pt idx="39">
                  <c:v>2.569</c:v>
                </c:pt>
                <c:pt idx="40">
                  <c:v>6.3E-2</c:v>
                </c:pt>
                <c:pt idx="41">
                  <c:v>0.375</c:v>
                </c:pt>
                <c:pt idx="42">
                  <c:v>1.5620000000000001</c:v>
                </c:pt>
                <c:pt idx="43">
                  <c:v>2.625</c:v>
                </c:pt>
                <c:pt idx="44">
                  <c:v>0.313</c:v>
                </c:pt>
                <c:pt idx="45">
                  <c:v>0.625</c:v>
                </c:pt>
                <c:pt idx="46">
                  <c:v>1.6910000000000001</c:v>
                </c:pt>
                <c:pt idx="47">
                  <c:v>2.3199999999999998</c:v>
                </c:pt>
                <c:pt idx="48">
                  <c:v>6.3E-2</c:v>
                </c:pt>
                <c:pt idx="49">
                  <c:v>0.376</c:v>
                </c:pt>
                <c:pt idx="50">
                  <c:v>1.8120000000000001</c:v>
                </c:pt>
                <c:pt idx="51">
                  <c:v>2.8730000000000002</c:v>
                </c:pt>
                <c:pt idx="52">
                  <c:v>0.125</c:v>
                </c:pt>
                <c:pt idx="53">
                  <c:v>0.625</c:v>
                </c:pt>
                <c:pt idx="54">
                  <c:v>1.9359999999999999</c:v>
                </c:pt>
                <c:pt idx="55">
                  <c:v>2.3170000000000002</c:v>
                </c:pt>
                <c:pt idx="56">
                  <c:v>0.25</c:v>
                </c:pt>
                <c:pt idx="57">
                  <c:v>0.625</c:v>
                </c:pt>
                <c:pt idx="58">
                  <c:v>1.69</c:v>
                </c:pt>
                <c:pt idx="59">
                  <c:v>2.5710000000000002</c:v>
                </c:pt>
                <c:pt idx="60">
                  <c:v>0</c:v>
                </c:pt>
                <c:pt idx="61">
                  <c:v>0.313</c:v>
                </c:pt>
                <c:pt idx="62">
                  <c:v>0.5</c:v>
                </c:pt>
                <c:pt idx="63">
                  <c:v>1.7529999999999999</c:v>
                </c:pt>
                <c:pt idx="64">
                  <c:v>2.5049999999999999</c:v>
                </c:pt>
                <c:pt idx="65">
                  <c:v>0.313</c:v>
                </c:pt>
                <c:pt idx="66">
                  <c:v>0.501</c:v>
                </c:pt>
                <c:pt idx="67">
                  <c:v>1.881</c:v>
                </c:pt>
                <c:pt idx="68">
                  <c:v>2.4380000000000002</c:v>
                </c:pt>
                <c:pt idx="69">
                  <c:v>0.125</c:v>
                </c:pt>
                <c:pt idx="70">
                  <c:v>0.81200000000000006</c:v>
                </c:pt>
                <c:pt idx="71">
                  <c:v>1.0640000000000001</c:v>
                </c:pt>
                <c:pt idx="72">
                  <c:v>0.56299999999999994</c:v>
                </c:pt>
                <c:pt idx="73">
                  <c:v>1.1259999999999999</c:v>
                </c:pt>
                <c:pt idx="74">
                  <c:v>0.81399999999999995</c:v>
                </c:pt>
                <c:pt idx="75">
                  <c:v>1.002</c:v>
                </c:pt>
                <c:pt idx="76">
                  <c:v>3.6970000000000001</c:v>
                </c:pt>
                <c:pt idx="77">
                  <c:v>3.9620000000000002</c:v>
                </c:pt>
                <c:pt idx="78">
                  <c:v>4.3890000000000002</c:v>
                </c:pt>
                <c:pt idx="79">
                  <c:v>3.827</c:v>
                </c:pt>
                <c:pt idx="80">
                  <c:v>2.7029999999999998</c:v>
                </c:pt>
                <c:pt idx="81">
                  <c:v>1.9390000000000001</c:v>
                </c:pt>
                <c:pt idx="82">
                  <c:v>0.188</c:v>
                </c:pt>
                <c:pt idx="83">
                  <c:v>0.188</c:v>
                </c:pt>
                <c:pt idx="84">
                  <c:v>0.125</c:v>
                </c:pt>
                <c:pt idx="85">
                  <c:v>0.188</c:v>
                </c:pt>
                <c:pt idx="86">
                  <c:v>0.374</c:v>
                </c:pt>
                <c:pt idx="87">
                  <c:v>0.374</c:v>
                </c:pt>
                <c:pt idx="88">
                  <c:v>0.188</c:v>
                </c:pt>
                <c:pt idx="89">
                  <c:v>0.312</c:v>
                </c:pt>
              </c:numCache>
            </c:numRef>
          </c:val>
          <c:smooth val="0"/>
        </c:ser>
        <c:ser>
          <c:idx val="1"/>
          <c:order val="1"/>
          <c:tx>
            <c:v>sys</c:v>
          </c:tx>
          <c:marker>
            <c:symbol val="none"/>
          </c:marker>
          <c:val>
            <c:numRef>
              <c:f>'cloud-docker-boot-15-vms'!$C$3:$C$92</c:f>
              <c:numCache>
                <c:formatCode>General</c:formatCode>
                <c:ptCount val="90"/>
                <c:pt idx="0">
                  <c:v>5.7000000000000002E-2</c:v>
                </c:pt>
                <c:pt idx="1">
                  <c:v>0</c:v>
                </c:pt>
                <c:pt idx="2">
                  <c:v>0</c:v>
                </c:pt>
                <c:pt idx="3">
                  <c:v>0.125</c:v>
                </c:pt>
                <c:pt idx="4">
                  <c:v>6.2E-2</c:v>
                </c:pt>
                <c:pt idx="5">
                  <c:v>0.125</c:v>
                </c:pt>
                <c:pt idx="6">
                  <c:v>6.2E-2</c:v>
                </c:pt>
                <c:pt idx="7">
                  <c:v>0</c:v>
                </c:pt>
                <c:pt idx="8">
                  <c:v>6.3E-2</c:v>
                </c:pt>
                <c:pt idx="9">
                  <c:v>6.2E-2</c:v>
                </c:pt>
                <c:pt idx="10">
                  <c:v>0.25</c:v>
                </c:pt>
                <c:pt idx="11">
                  <c:v>1.6240000000000001</c:v>
                </c:pt>
                <c:pt idx="12">
                  <c:v>0.125</c:v>
                </c:pt>
                <c:pt idx="13">
                  <c:v>0.188</c:v>
                </c:pt>
                <c:pt idx="14">
                  <c:v>0.81399999999999995</c:v>
                </c:pt>
                <c:pt idx="15">
                  <c:v>1</c:v>
                </c:pt>
                <c:pt idx="16">
                  <c:v>6.2E-2</c:v>
                </c:pt>
                <c:pt idx="17">
                  <c:v>6.3E-2</c:v>
                </c:pt>
                <c:pt idx="18">
                  <c:v>0.875</c:v>
                </c:pt>
                <c:pt idx="19">
                  <c:v>0.93899999999999995</c:v>
                </c:pt>
                <c:pt idx="20">
                  <c:v>6.3E-2</c:v>
                </c:pt>
                <c:pt idx="21">
                  <c:v>6.2E-2</c:v>
                </c:pt>
                <c:pt idx="22">
                  <c:v>0.93700000000000006</c:v>
                </c:pt>
                <c:pt idx="23">
                  <c:v>1.3120000000000001</c:v>
                </c:pt>
                <c:pt idx="24">
                  <c:v>0.125</c:v>
                </c:pt>
                <c:pt idx="25">
                  <c:v>6.3E-2</c:v>
                </c:pt>
                <c:pt idx="26">
                  <c:v>0.751</c:v>
                </c:pt>
                <c:pt idx="27">
                  <c:v>0.93700000000000006</c:v>
                </c:pt>
                <c:pt idx="28">
                  <c:v>0</c:v>
                </c:pt>
                <c:pt idx="29">
                  <c:v>0</c:v>
                </c:pt>
                <c:pt idx="30">
                  <c:v>0.25</c:v>
                </c:pt>
                <c:pt idx="31">
                  <c:v>1.1910000000000001</c:v>
                </c:pt>
                <c:pt idx="32">
                  <c:v>0.188</c:v>
                </c:pt>
                <c:pt idx="33">
                  <c:v>6.3E-2</c:v>
                </c:pt>
                <c:pt idx="34">
                  <c:v>0.875</c:v>
                </c:pt>
                <c:pt idx="35">
                  <c:v>1.129</c:v>
                </c:pt>
                <c:pt idx="36">
                  <c:v>0</c:v>
                </c:pt>
                <c:pt idx="37">
                  <c:v>6.3E-2</c:v>
                </c:pt>
                <c:pt idx="38">
                  <c:v>0.625</c:v>
                </c:pt>
                <c:pt idx="39">
                  <c:v>0.877</c:v>
                </c:pt>
                <c:pt idx="40">
                  <c:v>0</c:v>
                </c:pt>
                <c:pt idx="41">
                  <c:v>0</c:v>
                </c:pt>
                <c:pt idx="42">
                  <c:v>0.93799999999999994</c:v>
                </c:pt>
                <c:pt idx="43">
                  <c:v>1.3120000000000001</c:v>
                </c:pt>
                <c:pt idx="44">
                  <c:v>6.3E-2</c:v>
                </c:pt>
                <c:pt idx="45">
                  <c:v>0.125</c:v>
                </c:pt>
                <c:pt idx="46">
                  <c:v>0.751</c:v>
                </c:pt>
                <c:pt idx="47">
                  <c:v>1.254</c:v>
                </c:pt>
                <c:pt idx="48">
                  <c:v>6.3E-2</c:v>
                </c:pt>
                <c:pt idx="49">
                  <c:v>6.3E-2</c:v>
                </c:pt>
                <c:pt idx="50">
                  <c:v>0.75</c:v>
                </c:pt>
                <c:pt idx="51">
                  <c:v>0.999</c:v>
                </c:pt>
                <c:pt idx="52">
                  <c:v>6.3E-2</c:v>
                </c:pt>
                <c:pt idx="53">
                  <c:v>6.3E-2</c:v>
                </c:pt>
                <c:pt idx="54">
                  <c:v>0.874</c:v>
                </c:pt>
                <c:pt idx="55">
                  <c:v>1.19</c:v>
                </c:pt>
                <c:pt idx="56">
                  <c:v>6.2E-2</c:v>
                </c:pt>
                <c:pt idx="57">
                  <c:v>6.2E-2</c:v>
                </c:pt>
                <c:pt idx="58">
                  <c:v>0.93899999999999995</c:v>
                </c:pt>
                <c:pt idx="59">
                  <c:v>1.0029999999999999</c:v>
                </c:pt>
                <c:pt idx="60">
                  <c:v>6.3E-2</c:v>
                </c:pt>
                <c:pt idx="61">
                  <c:v>0</c:v>
                </c:pt>
                <c:pt idx="62">
                  <c:v>6.2E-2</c:v>
                </c:pt>
                <c:pt idx="63">
                  <c:v>0.751</c:v>
                </c:pt>
                <c:pt idx="64">
                  <c:v>1.0640000000000001</c:v>
                </c:pt>
                <c:pt idx="65">
                  <c:v>0.125</c:v>
                </c:pt>
                <c:pt idx="66">
                  <c:v>6.3E-2</c:v>
                </c:pt>
                <c:pt idx="67">
                  <c:v>0.627</c:v>
                </c:pt>
                <c:pt idx="68">
                  <c:v>1.125</c:v>
                </c:pt>
                <c:pt idx="69">
                  <c:v>0</c:v>
                </c:pt>
                <c:pt idx="70">
                  <c:v>0.125</c:v>
                </c:pt>
                <c:pt idx="71">
                  <c:v>0.25</c:v>
                </c:pt>
                <c:pt idx="72">
                  <c:v>0.125</c:v>
                </c:pt>
                <c:pt idx="73">
                  <c:v>0.125</c:v>
                </c:pt>
                <c:pt idx="74">
                  <c:v>0.125</c:v>
                </c:pt>
                <c:pt idx="75">
                  <c:v>0.501</c:v>
                </c:pt>
                <c:pt idx="76">
                  <c:v>1.3160000000000001</c:v>
                </c:pt>
                <c:pt idx="77">
                  <c:v>1.321</c:v>
                </c:pt>
                <c:pt idx="78">
                  <c:v>1.7549999999999999</c:v>
                </c:pt>
                <c:pt idx="79">
                  <c:v>1.38</c:v>
                </c:pt>
                <c:pt idx="80">
                  <c:v>0.754</c:v>
                </c:pt>
                <c:pt idx="81">
                  <c:v>0.625</c:v>
                </c:pt>
                <c:pt idx="82">
                  <c:v>0.125</c:v>
                </c:pt>
                <c:pt idx="83">
                  <c:v>0</c:v>
                </c:pt>
                <c:pt idx="84">
                  <c:v>6.2E-2</c:v>
                </c:pt>
                <c:pt idx="85">
                  <c:v>0</c:v>
                </c:pt>
                <c:pt idx="86">
                  <c:v>6.2E-2</c:v>
                </c:pt>
                <c:pt idx="87">
                  <c:v>6.2E-2</c:v>
                </c:pt>
                <c:pt idx="88">
                  <c:v>0</c:v>
                </c:pt>
                <c:pt idx="8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611648"/>
        <c:axId val="85613568"/>
      </c:lineChart>
      <c:catAx>
        <c:axId val="8561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85613568"/>
        <c:crosses val="autoZero"/>
        <c:auto val="1"/>
        <c:lblAlgn val="ctr"/>
        <c:lblOffset val="100"/>
        <c:noMultiLvlLbl val="0"/>
      </c:catAx>
      <c:valAx>
        <c:axId val="85613568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</a:t>
                </a:r>
                <a:r>
                  <a:rPr lang="en-US" baseline="0" dirty="0"/>
                  <a:t> In Percent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611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KVM: Compute Node CPU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'cloud-kvm-boot-15-vms'!$B$2</c:f>
              <c:strCache>
                <c:ptCount val="1"/>
                <c:pt idx="0">
                  <c:v>usr</c:v>
                </c:pt>
              </c:strCache>
            </c:strRef>
          </c:tx>
          <c:marker>
            <c:symbol val="none"/>
          </c:marker>
          <c:val>
            <c:numRef>
              <c:f>'cloud-kvm-boot-15-vms'!$B$3:$B$141</c:f>
              <c:numCache>
                <c:formatCode>General</c:formatCode>
                <c:ptCount val="139"/>
                <c:pt idx="0">
                  <c:v>0.311</c:v>
                </c:pt>
                <c:pt idx="1">
                  <c:v>6.2E-2</c:v>
                </c:pt>
                <c:pt idx="2">
                  <c:v>0.188</c:v>
                </c:pt>
                <c:pt idx="3">
                  <c:v>0.188</c:v>
                </c:pt>
                <c:pt idx="4">
                  <c:v>0.125</c:v>
                </c:pt>
                <c:pt idx="5">
                  <c:v>0.188</c:v>
                </c:pt>
                <c:pt idx="6">
                  <c:v>0.188</c:v>
                </c:pt>
                <c:pt idx="7">
                  <c:v>6.3E-2</c:v>
                </c:pt>
                <c:pt idx="8">
                  <c:v>0.187</c:v>
                </c:pt>
                <c:pt idx="9">
                  <c:v>0.81200000000000006</c:v>
                </c:pt>
                <c:pt idx="10">
                  <c:v>1.8740000000000001</c:v>
                </c:pt>
                <c:pt idx="11">
                  <c:v>4.819</c:v>
                </c:pt>
                <c:pt idx="12">
                  <c:v>1.6259999999999999</c:v>
                </c:pt>
                <c:pt idx="13">
                  <c:v>0.125</c:v>
                </c:pt>
                <c:pt idx="14">
                  <c:v>2.5</c:v>
                </c:pt>
                <c:pt idx="15">
                  <c:v>1.6879999999999999</c:v>
                </c:pt>
                <c:pt idx="16">
                  <c:v>5.2530000000000001</c:v>
                </c:pt>
                <c:pt idx="17">
                  <c:v>7.99</c:v>
                </c:pt>
                <c:pt idx="18">
                  <c:v>6.625</c:v>
                </c:pt>
                <c:pt idx="19">
                  <c:v>5.5069999999999997</c:v>
                </c:pt>
                <c:pt idx="20">
                  <c:v>5.75</c:v>
                </c:pt>
                <c:pt idx="21">
                  <c:v>7.1289999999999996</c:v>
                </c:pt>
                <c:pt idx="22">
                  <c:v>10.451000000000001</c:v>
                </c:pt>
                <c:pt idx="23">
                  <c:v>11.746</c:v>
                </c:pt>
                <c:pt idx="24">
                  <c:v>8.0399999999999991</c:v>
                </c:pt>
                <c:pt idx="25">
                  <c:v>8.9359999999999999</c:v>
                </c:pt>
                <c:pt idx="26">
                  <c:v>11.173999999999999</c:v>
                </c:pt>
                <c:pt idx="27">
                  <c:v>13.15</c:v>
                </c:pt>
                <c:pt idx="28">
                  <c:v>14.545</c:v>
                </c:pt>
                <c:pt idx="29">
                  <c:v>15.862</c:v>
                </c:pt>
                <c:pt idx="30">
                  <c:v>13.082000000000001</c:v>
                </c:pt>
                <c:pt idx="31">
                  <c:v>11.362</c:v>
                </c:pt>
                <c:pt idx="32">
                  <c:v>9.2959999999999994</c:v>
                </c:pt>
                <c:pt idx="33">
                  <c:v>7.7160000000000002</c:v>
                </c:pt>
                <c:pt idx="34">
                  <c:v>15.525</c:v>
                </c:pt>
                <c:pt idx="35">
                  <c:v>19.146000000000001</c:v>
                </c:pt>
                <c:pt idx="36">
                  <c:v>16.3</c:v>
                </c:pt>
                <c:pt idx="37">
                  <c:v>13.353999999999999</c:v>
                </c:pt>
                <c:pt idx="38">
                  <c:v>7.1340000000000003</c:v>
                </c:pt>
                <c:pt idx="39">
                  <c:v>9.0850000000000009</c:v>
                </c:pt>
                <c:pt idx="40">
                  <c:v>10.79</c:v>
                </c:pt>
                <c:pt idx="41">
                  <c:v>15.717000000000001</c:v>
                </c:pt>
                <c:pt idx="42">
                  <c:v>16.427</c:v>
                </c:pt>
                <c:pt idx="43">
                  <c:v>15.631</c:v>
                </c:pt>
                <c:pt idx="44">
                  <c:v>12.68</c:v>
                </c:pt>
                <c:pt idx="45">
                  <c:v>14.286</c:v>
                </c:pt>
                <c:pt idx="46">
                  <c:v>19.661000000000001</c:v>
                </c:pt>
                <c:pt idx="47">
                  <c:v>20.617999999999999</c:v>
                </c:pt>
                <c:pt idx="48">
                  <c:v>15.452</c:v>
                </c:pt>
                <c:pt idx="49">
                  <c:v>13.484999999999999</c:v>
                </c:pt>
                <c:pt idx="50">
                  <c:v>13.003</c:v>
                </c:pt>
                <c:pt idx="51">
                  <c:v>13.972</c:v>
                </c:pt>
                <c:pt idx="52">
                  <c:v>20.062999999999999</c:v>
                </c:pt>
                <c:pt idx="53">
                  <c:v>24.311</c:v>
                </c:pt>
                <c:pt idx="54">
                  <c:v>19.193999999999999</c:v>
                </c:pt>
                <c:pt idx="55">
                  <c:v>13.06</c:v>
                </c:pt>
                <c:pt idx="56">
                  <c:v>15.113</c:v>
                </c:pt>
                <c:pt idx="57">
                  <c:v>14.223000000000001</c:v>
                </c:pt>
                <c:pt idx="58">
                  <c:v>21.576000000000001</c:v>
                </c:pt>
                <c:pt idx="59">
                  <c:v>25.716000000000001</c:v>
                </c:pt>
                <c:pt idx="60">
                  <c:v>14.805999999999999</c:v>
                </c:pt>
                <c:pt idx="61">
                  <c:v>13.010999999999999</c:v>
                </c:pt>
                <c:pt idx="62">
                  <c:v>12.555</c:v>
                </c:pt>
                <c:pt idx="63">
                  <c:v>16.614000000000001</c:v>
                </c:pt>
                <c:pt idx="64">
                  <c:v>20.802</c:v>
                </c:pt>
                <c:pt idx="65">
                  <c:v>27.135999999999999</c:v>
                </c:pt>
                <c:pt idx="66">
                  <c:v>21.37</c:v>
                </c:pt>
                <c:pt idx="67">
                  <c:v>17.965</c:v>
                </c:pt>
                <c:pt idx="68">
                  <c:v>16.068000000000001</c:v>
                </c:pt>
                <c:pt idx="69">
                  <c:v>17.096</c:v>
                </c:pt>
                <c:pt idx="70">
                  <c:v>21.245000000000001</c:v>
                </c:pt>
                <c:pt idx="71">
                  <c:v>27.815999999999999</c:v>
                </c:pt>
                <c:pt idx="72">
                  <c:v>25.646000000000001</c:v>
                </c:pt>
                <c:pt idx="73">
                  <c:v>19.155999999999999</c:v>
                </c:pt>
                <c:pt idx="74">
                  <c:v>13.773999999999999</c:v>
                </c:pt>
                <c:pt idx="75">
                  <c:v>16.187999999999999</c:v>
                </c:pt>
                <c:pt idx="76">
                  <c:v>18.113</c:v>
                </c:pt>
                <c:pt idx="77">
                  <c:v>20.326000000000001</c:v>
                </c:pt>
                <c:pt idx="78">
                  <c:v>24.404</c:v>
                </c:pt>
                <c:pt idx="79">
                  <c:v>29.85</c:v>
                </c:pt>
                <c:pt idx="80">
                  <c:v>21.559000000000001</c:v>
                </c:pt>
                <c:pt idx="81">
                  <c:v>16.521000000000001</c:v>
                </c:pt>
                <c:pt idx="82">
                  <c:v>12.962</c:v>
                </c:pt>
                <c:pt idx="83">
                  <c:v>16.991</c:v>
                </c:pt>
                <c:pt idx="84">
                  <c:v>21.37</c:v>
                </c:pt>
                <c:pt idx="85">
                  <c:v>28.509</c:v>
                </c:pt>
                <c:pt idx="86">
                  <c:v>25.738</c:v>
                </c:pt>
                <c:pt idx="87">
                  <c:v>22.068999999999999</c:v>
                </c:pt>
                <c:pt idx="88">
                  <c:v>18.593</c:v>
                </c:pt>
                <c:pt idx="89">
                  <c:v>17.209</c:v>
                </c:pt>
                <c:pt idx="90">
                  <c:v>23.14</c:v>
                </c:pt>
                <c:pt idx="91">
                  <c:v>26.632999999999999</c:v>
                </c:pt>
                <c:pt idx="92">
                  <c:v>26.382000000000001</c:v>
                </c:pt>
                <c:pt idx="93">
                  <c:v>17.925000000000001</c:v>
                </c:pt>
                <c:pt idx="94">
                  <c:v>18.643999999999998</c:v>
                </c:pt>
                <c:pt idx="95">
                  <c:v>18.609000000000002</c:v>
                </c:pt>
                <c:pt idx="96">
                  <c:v>29.46</c:v>
                </c:pt>
                <c:pt idx="97">
                  <c:v>32.579000000000001</c:v>
                </c:pt>
                <c:pt idx="98">
                  <c:v>26.716999999999999</c:v>
                </c:pt>
                <c:pt idx="99">
                  <c:v>26.303000000000001</c:v>
                </c:pt>
                <c:pt idx="100">
                  <c:v>20.677</c:v>
                </c:pt>
                <c:pt idx="101">
                  <c:v>24.686</c:v>
                </c:pt>
                <c:pt idx="102">
                  <c:v>14.922000000000001</c:v>
                </c:pt>
                <c:pt idx="103">
                  <c:v>11.952</c:v>
                </c:pt>
                <c:pt idx="104">
                  <c:v>7.8319999999999999</c:v>
                </c:pt>
                <c:pt idx="105">
                  <c:v>7.125</c:v>
                </c:pt>
                <c:pt idx="106">
                  <c:v>4.6989999999999998</c:v>
                </c:pt>
                <c:pt idx="107">
                  <c:v>5.319</c:v>
                </c:pt>
                <c:pt idx="108">
                  <c:v>6.423</c:v>
                </c:pt>
                <c:pt idx="109">
                  <c:v>9.8559999999999999</c:v>
                </c:pt>
                <c:pt idx="110">
                  <c:v>11.138999999999999</c:v>
                </c:pt>
                <c:pt idx="111">
                  <c:v>6.6710000000000003</c:v>
                </c:pt>
                <c:pt idx="112">
                  <c:v>6.0110000000000001</c:v>
                </c:pt>
                <c:pt idx="113">
                  <c:v>7.9569999999999999</c:v>
                </c:pt>
                <c:pt idx="114">
                  <c:v>9.7870000000000008</c:v>
                </c:pt>
                <c:pt idx="115">
                  <c:v>10.52</c:v>
                </c:pt>
                <c:pt idx="116">
                  <c:v>8.4949999999999992</c:v>
                </c:pt>
                <c:pt idx="117">
                  <c:v>10.513</c:v>
                </c:pt>
                <c:pt idx="118">
                  <c:v>9.0510000000000002</c:v>
                </c:pt>
                <c:pt idx="119">
                  <c:v>7.0090000000000003</c:v>
                </c:pt>
                <c:pt idx="120">
                  <c:v>6.7960000000000003</c:v>
                </c:pt>
                <c:pt idx="121">
                  <c:v>5.3120000000000003</c:v>
                </c:pt>
                <c:pt idx="122">
                  <c:v>5.3680000000000003</c:v>
                </c:pt>
                <c:pt idx="123">
                  <c:v>5.2469999999999999</c:v>
                </c:pt>
                <c:pt idx="124">
                  <c:v>5.375</c:v>
                </c:pt>
                <c:pt idx="125">
                  <c:v>5.2530000000000001</c:v>
                </c:pt>
                <c:pt idx="126">
                  <c:v>5.3680000000000003</c:v>
                </c:pt>
                <c:pt idx="127">
                  <c:v>5.1189999999999998</c:v>
                </c:pt>
                <c:pt idx="128">
                  <c:v>5.4930000000000003</c:v>
                </c:pt>
                <c:pt idx="129">
                  <c:v>5.3719999999999999</c:v>
                </c:pt>
                <c:pt idx="130">
                  <c:v>5.3090000000000002</c:v>
                </c:pt>
                <c:pt idx="131">
                  <c:v>5.6109999999999998</c:v>
                </c:pt>
                <c:pt idx="132">
                  <c:v>5.431</c:v>
                </c:pt>
                <c:pt idx="133">
                  <c:v>5.1970000000000001</c:v>
                </c:pt>
                <c:pt idx="134">
                  <c:v>5.68</c:v>
                </c:pt>
                <c:pt idx="135">
                  <c:v>5.3680000000000003</c:v>
                </c:pt>
                <c:pt idx="136">
                  <c:v>5.3220000000000001</c:v>
                </c:pt>
                <c:pt idx="137">
                  <c:v>6.9379999999999997</c:v>
                </c:pt>
                <c:pt idx="138">
                  <c:v>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'cloud-kvm-boot-15-vms'!$C$2</c:f>
              <c:strCache>
                <c:ptCount val="1"/>
                <c:pt idx="0">
                  <c:v>sys</c:v>
                </c:pt>
              </c:strCache>
            </c:strRef>
          </c:tx>
          <c:marker>
            <c:symbol val="none"/>
          </c:marker>
          <c:val>
            <c:numRef>
              <c:f>'cloud-kvm-boot-15-vms'!$C$3:$C$141</c:f>
              <c:numCache>
                <c:formatCode>General</c:formatCode>
                <c:ptCount val="139"/>
                <c:pt idx="0">
                  <c:v>7.6999999999999999E-2</c:v>
                </c:pt>
                <c:pt idx="1">
                  <c:v>0</c:v>
                </c:pt>
                <c:pt idx="2">
                  <c:v>6.2E-2</c:v>
                </c:pt>
                <c:pt idx="3">
                  <c:v>0</c:v>
                </c:pt>
                <c:pt idx="4">
                  <c:v>0</c:v>
                </c:pt>
                <c:pt idx="5">
                  <c:v>6.2E-2</c:v>
                </c:pt>
                <c:pt idx="6">
                  <c:v>0</c:v>
                </c:pt>
                <c:pt idx="7">
                  <c:v>6.3E-2</c:v>
                </c:pt>
                <c:pt idx="8">
                  <c:v>6.2E-2</c:v>
                </c:pt>
                <c:pt idx="9">
                  <c:v>6.2E-2</c:v>
                </c:pt>
                <c:pt idx="10">
                  <c:v>0.625</c:v>
                </c:pt>
                <c:pt idx="11">
                  <c:v>0.751</c:v>
                </c:pt>
                <c:pt idx="12">
                  <c:v>1.6890000000000001</c:v>
                </c:pt>
                <c:pt idx="13">
                  <c:v>6.3E-2</c:v>
                </c:pt>
                <c:pt idx="14">
                  <c:v>0.375</c:v>
                </c:pt>
                <c:pt idx="15">
                  <c:v>0.81200000000000006</c:v>
                </c:pt>
                <c:pt idx="16">
                  <c:v>0.5</c:v>
                </c:pt>
                <c:pt idx="17">
                  <c:v>2.1219999999999999</c:v>
                </c:pt>
                <c:pt idx="18">
                  <c:v>2.125</c:v>
                </c:pt>
                <c:pt idx="19">
                  <c:v>1.0009999999999999</c:v>
                </c:pt>
                <c:pt idx="20">
                  <c:v>1</c:v>
                </c:pt>
                <c:pt idx="21">
                  <c:v>1.3759999999999999</c:v>
                </c:pt>
                <c:pt idx="22">
                  <c:v>2.6280000000000001</c:v>
                </c:pt>
                <c:pt idx="23">
                  <c:v>2.7010000000000001</c:v>
                </c:pt>
                <c:pt idx="24">
                  <c:v>2.2610000000000001</c:v>
                </c:pt>
                <c:pt idx="25">
                  <c:v>1.6990000000000001</c:v>
                </c:pt>
                <c:pt idx="26">
                  <c:v>1.5069999999999999</c:v>
                </c:pt>
                <c:pt idx="27">
                  <c:v>1.6910000000000001</c:v>
                </c:pt>
                <c:pt idx="28">
                  <c:v>1.4419999999999999</c:v>
                </c:pt>
                <c:pt idx="29">
                  <c:v>2.508</c:v>
                </c:pt>
                <c:pt idx="30">
                  <c:v>3.4590000000000001</c:v>
                </c:pt>
                <c:pt idx="31">
                  <c:v>2.323</c:v>
                </c:pt>
                <c:pt idx="32">
                  <c:v>1.8839999999999999</c:v>
                </c:pt>
                <c:pt idx="33">
                  <c:v>1.4430000000000001</c:v>
                </c:pt>
                <c:pt idx="34">
                  <c:v>2.2629999999999999</c:v>
                </c:pt>
                <c:pt idx="35">
                  <c:v>2.5110000000000001</c:v>
                </c:pt>
                <c:pt idx="36">
                  <c:v>4.4050000000000002</c:v>
                </c:pt>
                <c:pt idx="37">
                  <c:v>3.78</c:v>
                </c:pt>
                <c:pt idx="38">
                  <c:v>2.6669999999999998</c:v>
                </c:pt>
                <c:pt idx="39">
                  <c:v>2.5059999999999998</c:v>
                </c:pt>
                <c:pt idx="40">
                  <c:v>2.008</c:v>
                </c:pt>
                <c:pt idx="41">
                  <c:v>1.19</c:v>
                </c:pt>
                <c:pt idx="42">
                  <c:v>3.4350000000000001</c:v>
                </c:pt>
                <c:pt idx="43">
                  <c:v>2.0089999999999999</c:v>
                </c:pt>
                <c:pt idx="44">
                  <c:v>1.381</c:v>
                </c:pt>
                <c:pt idx="45">
                  <c:v>2.5059999999999998</c:v>
                </c:pt>
                <c:pt idx="46">
                  <c:v>3.4550000000000001</c:v>
                </c:pt>
                <c:pt idx="47">
                  <c:v>2.4590000000000001</c:v>
                </c:pt>
                <c:pt idx="48">
                  <c:v>2.2610000000000001</c:v>
                </c:pt>
                <c:pt idx="49">
                  <c:v>2.899</c:v>
                </c:pt>
                <c:pt idx="50">
                  <c:v>1.131</c:v>
                </c:pt>
                <c:pt idx="51">
                  <c:v>1.88</c:v>
                </c:pt>
                <c:pt idx="52">
                  <c:v>2.6960000000000002</c:v>
                </c:pt>
                <c:pt idx="53">
                  <c:v>2.2559999999999998</c:v>
                </c:pt>
                <c:pt idx="54">
                  <c:v>4.8460000000000001</c:v>
                </c:pt>
                <c:pt idx="55">
                  <c:v>1.893</c:v>
                </c:pt>
                <c:pt idx="56">
                  <c:v>2.0150000000000001</c:v>
                </c:pt>
                <c:pt idx="57">
                  <c:v>2.266</c:v>
                </c:pt>
                <c:pt idx="58">
                  <c:v>4.1900000000000004</c:v>
                </c:pt>
                <c:pt idx="59">
                  <c:v>3.798</c:v>
                </c:pt>
                <c:pt idx="60">
                  <c:v>2.8860000000000001</c:v>
                </c:pt>
                <c:pt idx="61">
                  <c:v>2.0739999999999998</c:v>
                </c:pt>
                <c:pt idx="62">
                  <c:v>1.64</c:v>
                </c:pt>
                <c:pt idx="63">
                  <c:v>3.0209999999999999</c:v>
                </c:pt>
                <c:pt idx="64">
                  <c:v>2.82</c:v>
                </c:pt>
                <c:pt idx="65">
                  <c:v>3.2040000000000002</c:v>
                </c:pt>
                <c:pt idx="66">
                  <c:v>3.8969999999999998</c:v>
                </c:pt>
                <c:pt idx="67">
                  <c:v>3.0779999999999998</c:v>
                </c:pt>
                <c:pt idx="68">
                  <c:v>2.899</c:v>
                </c:pt>
                <c:pt idx="69">
                  <c:v>2.8279999999999998</c:v>
                </c:pt>
                <c:pt idx="70">
                  <c:v>3.08</c:v>
                </c:pt>
                <c:pt idx="71">
                  <c:v>2.8319999999999999</c:v>
                </c:pt>
                <c:pt idx="72">
                  <c:v>5.23</c:v>
                </c:pt>
                <c:pt idx="73">
                  <c:v>2.2050000000000001</c:v>
                </c:pt>
                <c:pt idx="74">
                  <c:v>1.95</c:v>
                </c:pt>
                <c:pt idx="75">
                  <c:v>3</c:v>
                </c:pt>
                <c:pt idx="76">
                  <c:v>1.698</c:v>
                </c:pt>
                <c:pt idx="77">
                  <c:v>2.3210000000000002</c:v>
                </c:pt>
                <c:pt idx="78">
                  <c:v>2.698</c:v>
                </c:pt>
                <c:pt idx="79">
                  <c:v>3.4420000000000002</c:v>
                </c:pt>
                <c:pt idx="80">
                  <c:v>5.5309999999999997</c:v>
                </c:pt>
                <c:pt idx="81">
                  <c:v>2.8159999999999998</c:v>
                </c:pt>
                <c:pt idx="82">
                  <c:v>1.8160000000000001</c:v>
                </c:pt>
                <c:pt idx="83">
                  <c:v>2.508</c:v>
                </c:pt>
                <c:pt idx="84">
                  <c:v>2.766</c:v>
                </c:pt>
                <c:pt idx="85">
                  <c:v>4.01</c:v>
                </c:pt>
                <c:pt idx="86">
                  <c:v>4.4569999999999999</c:v>
                </c:pt>
                <c:pt idx="87">
                  <c:v>2.9470000000000001</c:v>
                </c:pt>
                <c:pt idx="88">
                  <c:v>2.6379999999999999</c:v>
                </c:pt>
                <c:pt idx="89">
                  <c:v>4.8810000000000002</c:v>
                </c:pt>
                <c:pt idx="90">
                  <c:v>3.0259999999999998</c:v>
                </c:pt>
                <c:pt idx="91">
                  <c:v>4.0199999999999996</c:v>
                </c:pt>
                <c:pt idx="92">
                  <c:v>5.4020000000000001</c:v>
                </c:pt>
                <c:pt idx="93">
                  <c:v>3.774</c:v>
                </c:pt>
                <c:pt idx="94">
                  <c:v>3.39</c:v>
                </c:pt>
                <c:pt idx="95">
                  <c:v>3.5089999999999999</c:v>
                </c:pt>
                <c:pt idx="96">
                  <c:v>4.585</c:v>
                </c:pt>
                <c:pt idx="97">
                  <c:v>4.34</c:v>
                </c:pt>
                <c:pt idx="98">
                  <c:v>3.0249999999999999</c:v>
                </c:pt>
                <c:pt idx="99">
                  <c:v>3.8290000000000002</c:v>
                </c:pt>
                <c:pt idx="100">
                  <c:v>2.8820000000000001</c:v>
                </c:pt>
                <c:pt idx="101">
                  <c:v>3.266</c:v>
                </c:pt>
                <c:pt idx="102">
                  <c:v>1.4419999999999999</c:v>
                </c:pt>
                <c:pt idx="103">
                  <c:v>0.93899999999999995</c:v>
                </c:pt>
                <c:pt idx="104">
                  <c:v>1.3160000000000001</c:v>
                </c:pt>
                <c:pt idx="105">
                  <c:v>0.88300000000000001</c:v>
                </c:pt>
                <c:pt idx="106">
                  <c:v>0.752</c:v>
                </c:pt>
                <c:pt idx="107">
                  <c:v>1.0640000000000001</c:v>
                </c:pt>
                <c:pt idx="108">
                  <c:v>0.94499999999999995</c:v>
                </c:pt>
                <c:pt idx="109">
                  <c:v>1.1299999999999999</c:v>
                </c:pt>
                <c:pt idx="110">
                  <c:v>1.752</c:v>
                </c:pt>
                <c:pt idx="111">
                  <c:v>0.81799999999999995</c:v>
                </c:pt>
                <c:pt idx="112">
                  <c:v>1.3149999999999999</c:v>
                </c:pt>
                <c:pt idx="113">
                  <c:v>1.1279999999999999</c:v>
                </c:pt>
                <c:pt idx="114">
                  <c:v>2.6349999999999998</c:v>
                </c:pt>
                <c:pt idx="115">
                  <c:v>2.379</c:v>
                </c:pt>
                <c:pt idx="116">
                  <c:v>1.2490000000000001</c:v>
                </c:pt>
                <c:pt idx="117">
                  <c:v>2.879</c:v>
                </c:pt>
                <c:pt idx="118">
                  <c:v>1.873</c:v>
                </c:pt>
                <c:pt idx="119">
                  <c:v>1.4390000000000001</c:v>
                </c:pt>
                <c:pt idx="120">
                  <c:v>1.1850000000000001</c:v>
                </c:pt>
                <c:pt idx="121">
                  <c:v>1</c:v>
                </c:pt>
                <c:pt idx="122">
                  <c:v>0.93600000000000005</c:v>
                </c:pt>
                <c:pt idx="123">
                  <c:v>1.1870000000000001</c:v>
                </c:pt>
                <c:pt idx="124">
                  <c:v>1</c:v>
                </c:pt>
                <c:pt idx="125">
                  <c:v>1.1259999999999999</c:v>
                </c:pt>
                <c:pt idx="126">
                  <c:v>1.0609999999999999</c:v>
                </c:pt>
                <c:pt idx="127">
                  <c:v>1.3109999999999999</c:v>
                </c:pt>
                <c:pt idx="128">
                  <c:v>0.93600000000000005</c:v>
                </c:pt>
                <c:pt idx="129">
                  <c:v>0.999</c:v>
                </c:pt>
                <c:pt idx="130">
                  <c:v>1.0620000000000001</c:v>
                </c:pt>
                <c:pt idx="131">
                  <c:v>0.873</c:v>
                </c:pt>
                <c:pt idx="132">
                  <c:v>0.999</c:v>
                </c:pt>
                <c:pt idx="133">
                  <c:v>1.19</c:v>
                </c:pt>
                <c:pt idx="134">
                  <c:v>0.81100000000000005</c:v>
                </c:pt>
                <c:pt idx="135">
                  <c:v>1.1240000000000001</c:v>
                </c:pt>
                <c:pt idx="136">
                  <c:v>1.002</c:v>
                </c:pt>
                <c:pt idx="137">
                  <c:v>1.375</c:v>
                </c:pt>
                <c:pt idx="138">
                  <c:v>0.93899999999999995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467520"/>
        <c:axId val="85469440"/>
      </c:lineChart>
      <c:catAx>
        <c:axId val="85467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85469440"/>
        <c:crosses val="autoZero"/>
        <c:auto val="1"/>
        <c:lblAlgn val="ctr"/>
        <c:lblOffset val="100"/>
        <c:noMultiLvlLbl val="0"/>
      </c:catAx>
      <c:valAx>
        <c:axId val="85469440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 In 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46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0.17431</cdr:x>
      <cdr:y>0.12329</cdr:y>
    </cdr:from>
    <cdr:to>
      <cdr:x>0.46841</cdr:x>
      <cdr:y>0.23689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836792" y="300630"/>
          <a:ext cx="14118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Docker 18.9x faster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69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51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2B9B05-A50B-493B-9447-FF2053E777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6" r:id="rId34"/>
    <p:sldLayoutId id="2147484347" r:id="rId35"/>
    <p:sldLayoutId id="2147484348" r:id="rId36"/>
    <p:sldLayoutId id="2147484349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eliminates the matrix from Hell</a:t>
            </a:r>
          </a:p>
        </p:txBody>
      </p:sp>
      <p:pic>
        <p:nvPicPr>
          <p:cNvPr id="5" name="Picture 4" descr="D:\Docker\docker-matri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1476375"/>
            <a:ext cx="8623424" cy="445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1951" y="1857375"/>
            <a:ext cx="8458200" cy="4135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– Build , Ship And Run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IN" dirty="0" smtClean="0"/>
              <a:t>Docker – Dev, Test &amp; Prod Environments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614487"/>
            <a:ext cx="7991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value addition for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4950" y="1562100"/>
            <a:ext cx="7524750" cy="48577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I Care (For Developers)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09650" y="1702753"/>
            <a:ext cx="7269734" cy="212629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Simple </a:t>
            </a:r>
            <a:r>
              <a:rPr lang="en-IN" sz="1800" dirty="0" smtClean="0"/>
              <a:t>creation of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Portable App containers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Build</a:t>
            </a:r>
            <a:r>
              <a:rPr lang="en-IN" sz="1800" dirty="0"/>
              <a:t>, test &amp; package on production like </a:t>
            </a:r>
            <a:r>
              <a:rPr lang="en-IN" sz="1800" dirty="0" smtClean="0"/>
              <a:t>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Increase the quality of code produced by </a:t>
            </a:r>
            <a:r>
              <a:rPr lang="en-IN" sz="1800" dirty="0" smtClean="0"/>
              <a:t>Developers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 and </a:t>
            </a:r>
            <a:r>
              <a:rPr lang="en-IN" sz="1800" dirty="0" smtClean="0"/>
              <a:t>simple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16,000</a:t>
            </a:r>
            <a:r>
              <a:rPr lang="en-IN" sz="1800" dirty="0"/>
              <a:t>+ apps available on Docker </a:t>
            </a:r>
            <a:r>
              <a:rPr lang="en-IN" sz="1800" dirty="0" smtClean="0"/>
              <a:t>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I Care (For DevOps)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2791" y="1702752"/>
            <a:ext cx="7269734" cy="486949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Provide </a:t>
            </a:r>
            <a:r>
              <a:rPr lang="en-IN" sz="1800" dirty="0" smtClean="0"/>
              <a:t>standard Environments </a:t>
            </a:r>
            <a:r>
              <a:rPr lang="en-IN" sz="1800" dirty="0"/>
              <a:t>for </a:t>
            </a:r>
            <a:r>
              <a:rPr lang="en-IN" sz="1800" dirty="0" smtClean="0"/>
              <a:t>Dev, Test </a:t>
            </a:r>
            <a:r>
              <a:rPr lang="en-IN" sz="1800" dirty="0"/>
              <a:t>&amp; </a:t>
            </a:r>
            <a:r>
              <a:rPr lang="en-IN" sz="1800" dirty="0" smtClean="0"/>
              <a:t>Production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Reducing “works on my machine” </a:t>
            </a:r>
            <a:r>
              <a:rPr lang="en-IN" sz="1800" dirty="0" smtClean="0"/>
              <a:t>finger-pointing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Helps </a:t>
            </a:r>
            <a:r>
              <a:rPr lang="en-IN" sz="1800" dirty="0" smtClean="0"/>
              <a:t>Infra teams to </a:t>
            </a:r>
            <a:r>
              <a:rPr lang="en-IN" sz="1800" dirty="0"/>
              <a:t>deploy </a:t>
            </a:r>
            <a:r>
              <a:rPr lang="en-IN" sz="1800" dirty="0" smtClean="0"/>
              <a:t>&amp; </a:t>
            </a:r>
            <a:r>
              <a:rPr lang="en-IN" sz="1800" dirty="0"/>
              <a:t>run any </a:t>
            </a:r>
            <a:r>
              <a:rPr lang="en-IN" sz="1800" dirty="0" smtClean="0"/>
              <a:t>App </a:t>
            </a:r>
            <a:r>
              <a:rPr lang="en-IN" sz="1800" dirty="0"/>
              <a:t>on any </a:t>
            </a:r>
            <a:r>
              <a:rPr lang="en-IN" sz="1800" dirty="0" smtClean="0"/>
              <a:t>infrastructure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Entire lifecycle more efficient and </a:t>
            </a:r>
            <a:r>
              <a:rPr lang="en-IN" sz="1800" dirty="0" smtClean="0"/>
              <a:t>repeatable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Compared </a:t>
            </a:r>
            <a:r>
              <a:rPr lang="en-IN" sz="1800" dirty="0"/>
              <a:t>to VM's, reduces costs &amp; </a:t>
            </a:r>
            <a:r>
              <a:rPr lang="en-IN" sz="1800" dirty="0" smtClean="0"/>
              <a:t>improves speed</a:t>
            </a:r>
          </a:p>
          <a:p>
            <a:pPr marL="0" lvl="0" indent="0"/>
            <a:r>
              <a:rPr lang="en-IN" sz="1800" dirty="0" smtClean="0"/>
              <a:t> 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 &amp; Release Automation</a:t>
            </a:r>
          </a:p>
          <a:p>
            <a:pPr marL="0" lvl="0" indent="0"/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Perfect for DevOps – </a:t>
            </a:r>
            <a:r>
              <a:rPr lang="en-IN" sz="1800" dirty="0" smtClean="0"/>
              <a:t> CI</a:t>
            </a:r>
            <a:r>
              <a:rPr lang="en-IN" sz="1800" dirty="0"/>
              <a:t>, CD, </a:t>
            </a:r>
            <a:r>
              <a:rPr lang="en-IN" sz="1800" dirty="0" smtClean="0"/>
              <a:t>Release, Scaling</a:t>
            </a:r>
            <a:r>
              <a:rPr lang="en-IN" sz="1800" dirty="0"/>
              <a:t>, Clouds,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0270" y="1550519"/>
            <a:ext cx="8248320" cy="462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19250" y="819835"/>
            <a:ext cx="74485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- Ecosystem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r>
              <a:rPr lang="en-IN" dirty="0"/>
              <a:t>for 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12277"/>
            <a:ext cx="7269734" cy="469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Automating packaging &amp; deployment of </a:t>
            </a:r>
            <a:r>
              <a:rPr lang="en-IN" sz="1800" dirty="0" smtClean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Creation of PAAS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Scaling Web apps, databases and backend </a:t>
            </a:r>
            <a:r>
              <a:rPr lang="en-IN" sz="1800" dirty="0" smtClean="0"/>
              <a:t>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Micro-services </a:t>
            </a:r>
            <a:r>
              <a:rPr lang="en-IN" sz="1800" dirty="0" smtClean="0"/>
              <a:t>architecture / Service </a:t>
            </a:r>
            <a:r>
              <a:rPr lang="en-IN" sz="1800" dirty="0"/>
              <a:t>orchestration &amp; discovery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Pipeline with 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D:\Docker\delivery pip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33550"/>
            <a:ext cx="8439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59702"/>
            <a:ext cx="8001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Green/Blue Deployment Using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0100" y="3390900"/>
            <a:ext cx="1567707" cy="2333625"/>
          </a:xfrm>
          <a:prstGeom prst="roundRect">
            <a:avLst>
              <a:gd name="adj" fmla="val 78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12990" y="3395662"/>
            <a:ext cx="1516609" cy="2333625"/>
          </a:xfrm>
          <a:prstGeom prst="roundRect">
            <a:avLst>
              <a:gd name="adj" fmla="val 788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21229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770698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65698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815167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0125" y="534888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ocker-registry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1515" y="538608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docker</a:t>
            </a:r>
            <a:endParaRPr lang="en-US" sz="1400" dirty="0"/>
          </a:p>
        </p:txBody>
      </p:sp>
      <p:pic>
        <p:nvPicPr>
          <p:cNvPr id="20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1611304" y="4755057"/>
            <a:ext cx="1603006" cy="9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77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07" y="5409337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97" y="5133112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81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22" idx="3"/>
            <a:endCxn id="8" idx="1"/>
          </p:cNvCxnSpPr>
          <p:nvPr/>
        </p:nvCxnSpPr>
        <p:spPr>
          <a:xfrm flipV="1">
            <a:off x="3149034" y="5502772"/>
            <a:ext cx="1661091" cy="3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9" y="522877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3277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8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3302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9143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029" idx="3"/>
            <a:endCxn id="16" idx="1"/>
          </p:cNvCxnSpPr>
          <p:nvPr/>
        </p:nvCxnSpPr>
        <p:spPr>
          <a:xfrm>
            <a:off x="6024535" y="3786187"/>
            <a:ext cx="79063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7266" y="397281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00890" y="2892056"/>
            <a:ext cx="773092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3982" y="2892056"/>
            <a:ext cx="812999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/>
      <p:bldP spid="18" grpId="0"/>
      <p:bldP spid="25" grpId="0"/>
      <p:bldP spid="39" grpId="0"/>
      <p:bldP spid="46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504950" y="1762126"/>
            <a:ext cx="7191374" cy="35622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Why Containers?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Use </a:t>
            </a:r>
            <a:r>
              <a:rPr lang="en-IN" dirty="0"/>
              <a:t>cases for </a:t>
            </a:r>
            <a:r>
              <a:rPr lang="en-IN" dirty="0" smtClean="0"/>
              <a:t>Docker</a:t>
            </a:r>
          </a:p>
          <a:p>
            <a:pPr eaLnBrk="1" hangingPunct="1">
              <a:defRPr/>
            </a:pPr>
            <a:r>
              <a:rPr lang="en-GB" dirty="0"/>
              <a:t>Delivery Pipeline with </a:t>
            </a:r>
            <a:r>
              <a:rPr lang="en-GB" dirty="0" smtClean="0"/>
              <a:t>Containers</a:t>
            </a:r>
            <a:endParaRPr lang="en-IN" dirty="0" smtClean="0"/>
          </a:p>
          <a:p>
            <a:pPr eaLnBrk="1" hangingPunct="1">
              <a:defRPr/>
            </a:pPr>
            <a:r>
              <a:rPr lang="en-US" dirty="0"/>
              <a:t>Green/Blue Deployment Using </a:t>
            </a:r>
            <a:r>
              <a:rPr lang="en-US" dirty="0" smtClean="0"/>
              <a:t>Docker</a:t>
            </a:r>
          </a:p>
          <a:p>
            <a:pPr eaLnBrk="1" hangingPunct="1">
              <a:defRPr/>
            </a:pPr>
            <a:r>
              <a:rPr lang="en-GB" dirty="0"/>
              <a:t>CoreOS – cluster </a:t>
            </a:r>
            <a:r>
              <a:rPr lang="en-GB" dirty="0" smtClean="0"/>
              <a:t>management</a:t>
            </a:r>
          </a:p>
          <a:p>
            <a:pPr eaLnBrk="1" hangingPunct="1">
              <a:defRPr/>
            </a:pPr>
            <a:r>
              <a:rPr lang="en-US" dirty="0"/>
              <a:t>Evolution in Virtualization History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Docker </a:t>
            </a:r>
            <a:r>
              <a:rPr lang="en-US" dirty="0"/>
              <a:t>vs </a:t>
            </a:r>
            <a:r>
              <a:rPr lang="en-US" dirty="0" smtClean="0"/>
              <a:t>KVM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59702"/>
            <a:ext cx="8001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Green/Blue Deployment Using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0100" y="3390900"/>
            <a:ext cx="1567707" cy="2333625"/>
          </a:xfrm>
          <a:prstGeom prst="roundRect">
            <a:avLst>
              <a:gd name="adj" fmla="val 78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12990" y="3395662"/>
            <a:ext cx="1516609" cy="2333625"/>
          </a:xfrm>
          <a:prstGeom prst="roundRect">
            <a:avLst>
              <a:gd name="adj" fmla="val 788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21229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770698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65698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815167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0125" y="534888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ocker-registry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1515" y="538608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docker</a:t>
            </a:r>
            <a:endParaRPr lang="en-US" sz="1400" dirty="0"/>
          </a:p>
        </p:txBody>
      </p:sp>
      <p:pic>
        <p:nvPicPr>
          <p:cNvPr id="20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1611304" y="4755057"/>
            <a:ext cx="1603006" cy="9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77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07" y="5409337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97" y="5133112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81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22" idx="3"/>
            <a:endCxn id="8" idx="1"/>
          </p:cNvCxnSpPr>
          <p:nvPr/>
        </p:nvCxnSpPr>
        <p:spPr>
          <a:xfrm flipV="1">
            <a:off x="3149034" y="5502772"/>
            <a:ext cx="1661091" cy="3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9" y="522877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3277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8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3302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9143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029" idx="3"/>
            <a:endCxn id="16" idx="1"/>
          </p:cNvCxnSpPr>
          <p:nvPr/>
        </p:nvCxnSpPr>
        <p:spPr>
          <a:xfrm>
            <a:off x="6024535" y="3786187"/>
            <a:ext cx="79063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7266" y="397281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00890" y="2892056"/>
            <a:ext cx="773092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3982" y="2892056"/>
            <a:ext cx="812999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5" grpId="0"/>
      <p:bldP spid="39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CoreOS – cluster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/>
          <a:srcRect l="-20180" r="-20180"/>
          <a:stretch>
            <a:fillRect/>
          </a:stretch>
        </p:blipFill>
        <p:spPr>
          <a:xfrm>
            <a:off x="390526" y="1609726"/>
            <a:ext cx="829627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Virtualization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771650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vs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0250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KVM  -  Server Boot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62253"/>
              </p:ext>
            </p:extLst>
          </p:nvPr>
        </p:nvGraphicFramePr>
        <p:xfrm>
          <a:off x="128588" y="1609725"/>
          <a:ext cx="4057650" cy="24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34382"/>
              </p:ext>
            </p:extLst>
          </p:nvPr>
        </p:nvGraphicFramePr>
        <p:xfrm>
          <a:off x="304800" y="3944938"/>
          <a:ext cx="4019549" cy="257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81462"/>
              </p:ext>
            </p:extLst>
          </p:nvPr>
        </p:nvGraphicFramePr>
        <p:xfrm>
          <a:off x="4019551" y="1504950"/>
          <a:ext cx="512445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1741"/>
              </p:ext>
            </p:extLst>
          </p:nvPr>
        </p:nvGraphicFramePr>
        <p:xfrm>
          <a:off x="4229099" y="4210050"/>
          <a:ext cx="4848225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2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KVM </a:t>
            </a:r>
            <a:r>
              <a:rPr lang="en-US" dirty="0" smtClean="0"/>
              <a:t>-  Server Compute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651909"/>
              </p:ext>
            </p:extLst>
          </p:nvPr>
        </p:nvGraphicFramePr>
        <p:xfrm>
          <a:off x="1085850" y="1562099"/>
          <a:ext cx="756285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261959"/>
              </p:ext>
            </p:extLst>
          </p:nvPr>
        </p:nvGraphicFramePr>
        <p:xfrm>
          <a:off x="1057275" y="4086224"/>
          <a:ext cx="7591425" cy="2171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10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Content Placeholder 3" descr="working of puppet configuration management tool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5088"/>
            <a:ext cx="3810000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PL_dataflow_no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65" r="-18765"/>
          <a:stretch>
            <a:fillRect/>
          </a:stretch>
        </p:blipFill>
        <p:spPr>
          <a:xfrm>
            <a:off x="3914775" y="3885088"/>
            <a:ext cx="5133975" cy="2514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7968" y="1739116"/>
            <a:ext cx="7520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Puppet as Configuration Management tool can manage Docker</a:t>
            </a: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hosts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Docker containers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uild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inside of running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6774-01A1-4085-90E3-C443E7EF566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674178"/>
            <a:ext cx="7269734" cy="42408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value addition to Infra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31327"/>
            <a:ext cx="7269734" cy="4317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No downtime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to </a:t>
            </a:r>
            <a:r>
              <a:rPr lang="en-IN" sz="1800" dirty="0" smtClean="0"/>
              <a:t>create/manage 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Easy 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and CPU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96187" y="1914431"/>
            <a:ext cx="7269734" cy="15833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9338" y="4118397"/>
            <a:ext cx="7269734" cy="15643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459338" y="370732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338" y="15604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Docker?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Containers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712278"/>
            <a:ext cx="7269734" cy="361207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delivery of </a:t>
            </a:r>
            <a:r>
              <a:rPr lang="en-IN" sz="1800" dirty="0" smtClean="0"/>
              <a:t>Applications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Containers help Dev, Test &amp; Ops teams to work </a:t>
            </a:r>
            <a:r>
              <a:rPr lang="en-IN" sz="1800" dirty="0" smtClean="0"/>
              <a:t>together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Simplifies management &amp; deployment of </a:t>
            </a:r>
            <a:r>
              <a:rPr lang="en-IN" sz="1800" dirty="0" smtClean="0"/>
              <a:t>code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“Unit of Deployment</a:t>
            </a:r>
            <a:r>
              <a:rPr lang="en-IN" sz="1800" dirty="0" smtClean="0"/>
              <a:t>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Containers have Sub second launch </a:t>
            </a:r>
            <a:r>
              <a:rPr lang="en-IN" sz="1800" dirty="0" smtClean="0"/>
              <a:t>times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Reducing the cycle time of development, testing and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GB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Challenge of Multiple Environments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Content Placeholder 3" descr="the_challe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285750" y="1485900"/>
            <a:ext cx="8477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Matrix From 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481328"/>
            <a:ext cx="8353615" cy="4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7175" y="1771649"/>
            <a:ext cx="8658225" cy="44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E16531-9464-4107-86C5-AB913D340459}"/>
</file>

<file path=customXml/itemProps2.xml><?xml version="1.0" encoding="utf-8"?>
<ds:datastoreItem xmlns:ds="http://schemas.openxmlformats.org/officeDocument/2006/customXml" ds:itemID="{6298000A-12D8-4FD2-96BD-86B34DAEAB82}"/>
</file>

<file path=customXml/itemProps3.xml><?xml version="1.0" encoding="utf-8"?>
<ds:datastoreItem xmlns:ds="http://schemas.openxmlformats.org/officeDocument/2006/customXml" ds:itemID="{4FBF3D1B-C466-4EED-B548-39BDC4493DA0}"/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731</Words>
  <Application>Microsoft Office PowerPoint</Application>
  <PresentationFormat>On-screen Show (4:3)</PresentationFormat>
  <Paragraphs>194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2_Office Theme</vt:lpstr>
      <vt:lpstr>Docker</vt:lpstr>
      <vt:lpstr>Agenda </vt:lpstr>
      <vt:lpstr>Infra team – Pain areas</vt:lpstr>
      <vt:lpstr>DevOps value addition to Infra team</vt:lpstr>
      <vt:lpstr>Docker </vt:lpstr>
      <vt:lpstr>Why Containers ?</vt:lpstr>
      <vt:lpstr>PowerPoint Presentation</vt:lpstr>
      <vt:lpstr>PowerPoint Presentation</vt:lpstr>
      <vt:lpstr>PowerPoint Presentation</vt:lpstr>
      <vt:lpstr>PowerPoint Presentation</vt:lpstr>
      <vt:lpstr>Docker – Build , Ship And Run Apps </vt:lpstr>
      <vt:lpstr>Docker – Dev, Test &amp; Prod Environments</vt:lpstr>
      <vt:lpstr>Docker – value addition for DevOps</vt:lpstr>
      <vt:lpstr>Why Should I Care (For Developers) </vt:lpstr>
      <vt:lpstr>Why Should I Care (For DevOps)</vt:lpstr>
      <vt:lpstr>PowerPoint Presentation</vt:lpstr>
      <vt:lpstr>Use cases for Docker</vt:lpstr>
      <vt:lpstr>Delivery Pipeline with Containers </vt:lpstr>
      <vt:lpstr>Green/Blue Deployment Using Docker</vt:lpstr>
      <vt:lpstr>Green/Blue Deployment Using Docker</vt:lpstr>
      <vt:lpstr>CoreOS – cluster management</vt:lpstr>
      <vt:lpstr>Evolution in Virtualization History</vt:lpstr>
      <vt:lpstr>Docker Container vs VM</vt:lpstr>
      <vt:lpstr>Docker vs KVM  -  Server Boot time</vt:lpstr>
      <vt:lpstr>Docker vs KVM -  Server Compute CPU</vt:lpstr>
      <vt:lpstr>Puppet 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Vijeta Angeer</dc:creator>
  <cp:lastModifiedBy>Manjul Srivastava</cp:lastModifiedBy>
  <cp:revision>630</cp:revision>
  <dcterms:created xsi:type="dcterms:W3CDTF">2009-07-20T04:26:09Z</dcterms:created>
  <dcterms:modified xsi:type="dcterms:W3CDTF">2014-11-10T09:36:08Z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