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198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99C3B-0F7A-4575-B84C-4C9D36D704C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48B0151-E5F4-4F2B-92D4-114AF0AD6A24}">
      <dgm:prSet phldrT="[Text]"/>
      <dgm:spPr/>
      <dgm:t>
        <a:bodyPr/>
        <a:lstStyle/>
        <a:p>
          <a:r>
            <a:rPr lang="en-US" dirty="0" smtClean="0"/>
            <a:t>User Authentication</a:t>
          </a:r>
          <a:endParaRPr lang="en-US" dirty="0"/>
        </a:p>
      </dgm:t>
    </dgm:pt>
    <dgm:pt modelId="{0A8177A0-0D3E-418E-9203-A8598EE5E106}" type="parTrans" cxnId="{E509B0F5-B9D8-404D-BC27-B3462ABF4E7C}">
      <dgm:prSet/>
      <dgm:spPr/>
      <dgm:t>
        <a:bodyPr/>
        <a:lstStyle/>
        <a:p>
          <a:endParaRPr lang="en-US"/>
        </a:p>
      </dgm:t>
    </dgm:pt>
    <dgm:pt modelId="{F1715541-95FC-412C-9E1F-19394FFDDB10}" type="sibTrans" cxnId="{E509B0F5-B9D8-404D-BC27-B3462ABF4E7C}">
      <dgm:prSet/>
      <dgm:spPr/>
      <dgm:t>
        <a:bodyPr/>
        <a:lstStyle/>
        <a:p>
          <a:endParaRPr lang="en-US"/>
        </a:p>
      </dgm:t>
    </dgm:pt>
    <dgm:pt modelId="{28D9EEEC-3FE9-4353-9B0C-2190542827E1}">
      <dgm:prSet phldrT="[Text]"/>
      <dgm:spPr/>
      <dgm:t>
        <a:bodyPr/>
        <a:lstStyle/>
        <a:p>
          <a:r>
            <a:rPr lang="en-US" dirty="0" smtClean="0"/>
            <a:t>Create a repository and get your code into Stash</a:t>
          </a:r>
          <a:endParaRPr lang="en-US" dirty="0"/>
        </a:p>
      </dgm:t>
    </dgm:pt>
    <dgm:pt modelId="{497808F3-7202-4053-A70C-FF3EEA52C048}" type="parTrans" cxnId="{7C4F8A44-551D-4328-BA5A-AFC411C98764}">
      <dgm:prSet/>
      <dgm:spPr/>
      <dgm:t>
        <a:bodyPr/>
        <a:lstStyle/>
        <a:p>
          <a:endParaRPr lang="en-US"/>
        </a:p>
      </dgm:t>
    </dgm:pt>
    <dgm:pt modelId="{2CFF90E4-52BB-4D2F-84C2-A98EDB576582}" type="sibTrans" cxnId="{7C4F8A44-551D-4328-BA5A-AFC411C98764}">
      <dgm:prSet/>
      <dgm:spPr/>
      <dgm:t>
        <a:bodyPr/>
        <a:lstStyle/>
        <a:p>
          <a:endParaRPr lang="en-US"/>
        </a:p>
      </dgm:t>
    </dgm:pt>
    <dgm:pt modelId="{8501D3F4-CA5F-4CF5-85D0-E83961B8965F}">
      <dgm:prSet phldrT="[Text]"/>
      <dgm:spPr/>
      <dgm:t>
        <a:bodyPr/>
        <a:lstStyle/>
        <a:p>
          <a:r>
            <a:rPr lang="en-US" dirty="0" smtClean="0"/>
            <a:t>Creating personal repositories</a:t>
          </a:r>
          <a:endParaRPr lang="en-US" dirty="0"/>
        </a:p>
      </dgm:t>
    </dgm:pt>
    <dgm:pt modelId="{1F970871-D71D-4576-8DB3-D93E809C665E}" type="parTrans" cxnId="{EC731B99-92CB-4BF8-9E35-23B5452A5EC5}">
      <dgm:prSet/>
      <dgm:spPr/>
      <dgm:t>
        <a:bodyPr/>
        <a:lstStyle/>
        <a:p>
          <a:endParaRPr lang="en-US"/>
        </a:p>
      </dgm:t>
    </dgm:pt>
    <dgm:pt modelId="{275D892C-2465-42AE-8AEE-6C7CD66F5846}" type="sibTrans" cxnId="{EC731B99-92CB-4BF8-9E35-23B5452A5EC5}">
      <dgm:prSet/>
      <dgm:spPr/>
      <dgm:t>
        <a:bodyPr/>
        <a:lstStyle/>
        <a:p>
          <a:endParaRPr lang="en-US"/>
        </a:p>
      </dgm:t>
    </dgm:pt>
    <dgm:pt modelId="{3B6D999B-215F-4545-A6D8-6F101C38AC24}">
      <dgm:prSet phldrT="[Text]"/>
      <dgm:spPr/>
      <dgm:t>
        <a:bodyPr/>
        <a:lstStyle/>
        <a:p>
          <a:r>
            <a:rPr lang="en-US" dirty="0" smtClean="0"/>
            <a:t>Repository hooks</a:t>
          </a:r>
          <a:endParaRPr lang="en-US" dirty="0"/>
        </a:p>
      </dgm:t>
    </dgm:pt>
    <dgm:pt modelId="{6FE3735C-447E-40C4-B99E-009B11F5A0C0}" type="parTrans" cxnId="{61AF5F35-7E6E-4C01-8288-96ADB9CD394E}">
      <dgm:prSet/>
      <dgm:spPr/>
      <dgm:t>
        <a:bodyPr/>
        <a:lstStyle/>
        <a:p>
          <a:endParaRPr lang="en-US"/>
        </a:p>
      </dgm:t>
    </dgm:pt>
    <dgm:pt modelId="{AABEF77C-8816-4A67-A7F9-4D13303E2181}" type="sibTrans" cxnId="{61AF5F35-7E6E-4C01-8288-96ADB9CD394E}">
      <dgm:prSet/>
      <dgm:spPr/>
      <dgm:t>
        <a:bodyPr/>
        <a:lstStyle/>
        <a:p>
          <a:endParaRPr lang="en-US"/>
        </a:p>
      </dgm:t>
    </dgm:pt>
    <dgm:pt modelId="{78220289-2FD4-460C-8671-C5F459D59EE3}">
      <dgm:prSet phldrT="[Text]"/>
      <dgm:spPr/>
      <dgm:t>
        <a:bodyPr/>
        <a:lstStyle/>
        <a:p>
          <a:r>
            <a:rPr lang="en-US" dirty="0" smtClean="0"/>
            <a:t>Using branches in Stash</a:t>
          </a:r>
          <a:endParaRPr lang="en-US" dirty="0"/>
        </a:p>
      </dgm:t>
    </dgm:pt>
    <dgm:pt modelId="{F19F1C96-E886-4D1A-83CD-E005EE85D5DE}" type="parTrans" cxnId="{C5E3CD17-A7C5-431C-877B-1B1F9BA6BA3C}">
      <dgm:prSet/>
      <dgm:spPr/>
      <dgm:t>
        <a:bodyPr/>
        <a:lstStyle/>
        <a:p>
          <a:endParaRPr lang="en-US"/>
        </a:p>
      </dgm:t>
    </dgm:pt>
    <dgm:pt modelId="{2A024371-8330-427D-BC6F-8B91568C9A2C}" type="sibTrans" cxnId="{C5E3CD17-A7C5-431C-877B-1B1F9BA6BA3C}">
      <dgm:prSet/>
      <dgm:spPr/>
      <dgm:t>
        <a:bodyPr/>
        <a:lstStyle/>
        <a:p>
          <a:endParaRPr lang="en-US"/>
        </a:p>
      </dgm:t>
    </dgm:pt>
    <dgm:pt modelId="{67B3884F-712E-450C-8F0E-07CA8BBDACD3}">
      <dgm:prSet phldrT="[Text]"/>
      <dgm:spPr/>
      <dgm:t>
        <a:bodyPr/>
        <a:lstStyle/>
        <a:p>
          <a:r>
            <a:rPr lang="en-US" smtClean="0"/>
            <a:t>Forks in Stash</a:t>
          </a:r>
          <a:endParaRPr lang="en-US" dirty="0"/>
        </a:p>
      </dgm:t>
    </dgm:pt>
    <dgm:pt modelId="{6440E104-9472-4005-B513-2F97C0DC1ABE}" type="parTrans" cxnId="{D0BAA814-C202-4ABA-AF04-252774A666AE}">
      <dgm:prSet/>
      <dgm:spPr/>
      <dgm:t>
        <a:bodyPr/>
        <a:lstStyle/>
        <a:p>
          <a:endParaRPr lang="en-US"/>
        </a:p>
      </dgm:t>
    </dgm:pt>
    <dgm:pt modelId="{36784E70-FE6E-44D5-B05A-F00A134ACB6F}" type="sibTrans" cxnId="{D0BAA814-C202-4ABA-AF04-252774A666AE}">
      <dgm:prSet/>
      <dgm:spPr/>
      <dgm:t>
        <a:bodyPr/>
        <a:lstStyle/>
        <a:p>
          <a:endParaRPr lang="en-US"/>
        </a:p>
      </dgm:t>
    </dgm:pt>
    <dgm:pt modelId="{AD15DF5E-2658-4B4B-B9A5-368D097BE057}" type="pres">
      <dgm:prSet presAssocID="{BCD99C3B-0F7A-4575-B84C-4C9D36D704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E17A53-CCD8-4E1E-9E61-7E019E745AC8}" type="pres">
      <dgm:prSet presAssocID="{348B0151-E5F4-4F2B-92D4-114AF0AD6A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F93AE-1BEB-4C68-AFE8-25051462C61F}" type="pres">
      <dgm:prSet presAssocID="{F1715541-95FC-412C-9E1F-19394FFDDB10}" presName="sibTrans" presStyleCnt="0"/>
      <dgm:spPr/>
      <dgm:t>
        <a:bodyPr/>
        <a:lstStyle/>
        <a:p>
          <a:endParaRPr lang="en-US"/>
        </a:p>
      </dgm:t>
    </dgm:pt>
    <dgm:pt modelId="{47D580B7-A3DF-4294-AE02-F8D4E757DDA3}" type="pres">
      <dgm:prSet presAssocID="{28D9EEEC-3FE9-4353-9B0C-2190542827E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BA89A-92B8-418C-828F-60FD50F159B4}" type="pres">
      <dgm:prSet presAssocID="{2CFF90E4-52BB-4D2F-84C2-A98EDB576582}" presName="sibTrans" presStyleCnt="0"/>
      <dgm:spPr/>
      <dgm:t>
        <a:bodyPr/>
        <a:lstStyle/>
        <a:p>
          <a:endParaRPr lang="en-US"/>
        </a:p>
      </dgm:t>
    </dgm:pt>
    <dgm:pt modelId="{63709CCD-2491-4519-83EA-C596C58AD9DF}" type="pres">
      <dgm:prSet presAssocID="{8501D3F4-CA5F-4CF5-85D0-E83961B896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CBEC4-AD40-4654-BA69-D7F69897E440}" type="pres">
      <dgm:prSet presAssocID="{275D892C-2465-42AE-8AEE-6C7CD66F5846}" presName="sibTrans" presStyleCnt="0"/>
      <dgm:spPr/>
      <dgm:t>
        <a:bodyPr/>
        <a:lstStyle/>
        <a:p>
          <a:endParaRPr lang="en-US"/>
        </a:p>
      </dgm:t>
    </dgm:pt>
    <dgm:pt modelId="{24403B31-824E-48E6-8F56-107B84060A77}" type="pres">
      <dgm:prSet presAssocID="{3B6D999B-215F-4545-A6D8-6F101C38AC2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0286FC-AC81-4525-A04F-F9F40FDF897B}" type="pres">
      <dgm:prSet presAssocID="{AABEF77C-8816-4A67-A7F9-4D13303E2181}" presName="sibTrans" presStyleCnt="0"/>
      <dgm:spPr/>
      <dgm:t>
        <a:bodyPr/>
        <a:lstStyle/>
        <a:p>
          <a:endParaRPr lang="en-US"/>
        </a:p>
      </dgm:t>
    </dgm:pt>
    <dgm:pt modelId="{77CB5C08-C649-441C-9354-AD36878C15A3}" type="pres">
      <dgm:prSet presAssocID="{78220289-2FD4-460C-8671-C5F459D59EE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A4BC6-C177-40ED-ABA9-2416D569535A}" type="pres">
      <dgm:prSet presAssocID="{2A024371-8330-427D-BC6F-8B91568C9A2C}" presName="sibTrans" presStyleCnt="0"/>
      <dgm:spPr/>
      <dgm:t>
        <a:bodyPr/>
        <a:lstStyle/>
        <a:p>
          <a:endParaRPr lang="en-US"/>
        </a:p>
      </dgm:t>
    </dgm:pt>
    <dgm:pt modelId="{F6B65506-6A23-473E-866D-38749A631811}" type="pres">
      <dgm:prSet presAssocID="{67B3884F-712E-450C-8F0E-07CA8BBDACD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F5F35-7E6E-4C01-8288-96ADB9CD394E}" srcId="{BCD99C3B-0F7A-4575-B84C-4C9D36D704CB}" destId="{3B6D999B-215F-4545-A6D8-6F101C38AC24}" srcOrd="3" destOrd="0" parTransId="{6FE3735C-447E-40C4-B99E-009B11F5A0C0}" sibTransId="{AABEF77C-8816-4A67-A7F9-4D13303E2181}"/>
    <dgm:cxn modelId="{EC731B99-92CB-4BF8-9E35-23B5452A5EC5}" srcId="{BCD99C3B-0F7A-4575-B84C-4C9D36D704CB}" destId="{8501D3F4-CA5F-4CF5-85D0-E83961B8965F}" srcOrd="2" destOrd="0" parTransId="{1F970871-D71D-4576-8DB3-D93E809C665E}" sibTransId="{275D892C-2465-42AE-8AEE-6C7CD66F5846}"/>
    <dgm:cxn modelId="{D0BAA814-C202-4ABA-AF04-252774A666AE}" srcId="{BCD99C3B-0F7A-4575-B84C-4C9D36D704CB}" destId="{67B3884F-712E-450C-8F0E-07CA8BBDACD3}" srcOrd="5" destOrd="0" parTransId="{6440E104-9472-4005-B513-2F97C0DC1ABE}" sibTransId="{36784E70-FE6E-44D5-B05A-F00A134ACB6F}"/>
    <dgm:cxn modelId="{7C4F8A44-551D-4328-BA5A-AFC411C98764}" srcId="{BCD99C3B-0F7A-4575-B84C-4C9D36D704CB}" destId="{28D9EEEC-3FE9-4353-9B0C-2190542827E1}" srcOrd="1" destOrd="0" parTransId="{497808F3-7202-4053-A70C-FF3EEA52C048}" sibTransId="{2CFF90E4-52BB-4D2F-84C2-A98EDB576582}"/>
    <dgm:cxn modelId="{C5E3CD17-A7C5-431C-877B-1B1F9BA6BA3C}" srcId="{BCD99C3B-0F7A-4575-B84C-4C9D36D704CB}" destId="{78220289-2FD4-460C-8671-C5F459D59EE3}" srcOrd="4" destOrd="0" parTransId="{F19F1C96-E886-4D1A-83CD-E005EE85D5DE}" sibTransId="{2A024371-8330-427D-BC6F-8B91568C9A2C}"/>
    <dgm:cxn modelId="{269094AD-2398-4E09-B96C-5C7C1AB23787}" type="presOf" srcId="{67B3884F-712E-450C-8F0E-07CA8BBDACD3}" destId="{F6B65506-6A23-473E-866D-38749A631811}" srcOrd="0" destOrd="0" presId="urn:microsoft.com/office/officeart/2005/8/layout/default"/>
    <dgm:cxn modelId="{5D6499F3-F923-48F0-8643-93A02AE7AB15}" type="presOf" srcId="{8501D3F4-CA5F-4CF5-85D0-E83961B8965F}" destId="{63709CCD-2491-4519-83EA-C596C58AD9DF}" srcOrd="0" destOrd="0" presId="urn:microsoft.com/office/officeart/2005/8/layout/default"/>
    <dgm:cxn modelId="{9E34C510-867B-4053-B9E0-759D0CD6EAB6}" type="presOf" srcId="{3B6D999B-215F-4545-A6D8-6F101C38AC24}" destId="{24403B31-824E-48E6-8F56-107B84060A77}" srcOrd="0" destOrd="0" presId="urn:microsoft.com/office/officeart/2005/8/layout/default"/>
    <dgm:cxn modelId="{19DC2194-53BA-416D-8F40-E40A9A31BE23}" type="presOf" srcId="{348B0151-E5F4-4F2B-92D4-114AF0AD6A24}" destId="{BEE17A53-CCD8-4E1E-9E61-7E019E745AC8}" srcOrd="0" destOrd="0" presId="urn:microsoft.com/office/officeart/2005/8/layout/default"/>
    <dgm:cxn modelId="{8A9FF5AC-D3B4-4C28-B97D-80DB89607E01}" type="presOf" srcId="{28D9EEEC-3FE9-4353-9B0C-2190542827E1}" destId="{47D580B7-A3DF-4294-AE02-F8D4E757DDA3}" srcOrd="0" destOrd="0" presId="urn:microsoft.com/office/officeart/2005/8/layout/default"/>
    <dgm:cxn modelId="{21C10507-D05D-4AEB-93A8-14559A3A549D}" type="presOf" srcId="{78220289-2FD4-460C-8671-C5F459D59EE3}" destId="{77CB5C08-C649-441C-9354-AD36878C15A3}" srcOrd="0" destOrd="0" presId="urn:microsoft.com/office/officeart/2005/8/layout/default"/>
    <dgm:cxn modelId="{E509B0F5-B9D8-404D-BC27-B3462ABF4E7C}" srcId="{BCD99C3B-0F7A-4575-B84C-4C9D36D704CB}" destId="{348B0151-E5F4-4F2B-92D4-114AF0AD6A24}" srcOrd="0" destOrd="0" parTransId="{0A8177A0-0D3E-418E-9203-A8598EE5E106}" sibTransId="{F1715541-95FC-412C-9E1F-19394FFDDB10}"/>
    <dgm:cxn modelId="{69B4A33A-63E7-4C72-9E04-5B7AF255E3F5}" type="presOf" srcId="{BCD99C3B-0F7A-4575-B84C-4C9D36D704CB}" destId="{AD15DF5E-2658-4B4B-B9A5-368D097BE057}" srcOrd="0" destOrd="0" presId="urn:microsoft.com/office/officeart/2005/8/layout/default"/>
    <dgm:cxn modelId="{3E9D7337-70AB-40EE-BEB7-94E8BB017E12}" type="presParOf" srcId="{AD15DF5E-2658-4B4B-B9A5-368D097BE057}" destId="{BEE17A53-CCD8-4E1E-9E61-7E019E745AC8}" srcOrd="0" destOrd="0" presId="urn:microsoft.com/office/officeart/2005/8/layout/default"/>
    <dgm:cxn modelId="{41B168B5-9CD6-401C-BEF6-719F4AF894B4}" type="presParOf" srcId="{AD15DF5E-2658-4B4B-B9A5-368D097BE057}" destId="{B4AF93AE-1BEB-4C68-AFE8-25051462C61F}" srcOrd="1" destOrd="0" presId="urn:microsoft.com/office/officeart/2005/8/layout/default"/>
    <dgm:cxn modelId="{A28AAF73-9254-4D9A-89E7-92DCEEBCCB03}" type="presParOf" srcId="{AD15DF5E-2658-4B4B-B9A5-368D097BE057}" destId="{47D580B7-A3DF-4294-AE02-F8D4E757DDA3}" srcOrd="2" destOrd="0" presId="urn:microsoft.com/office/officeart/2005/8/layout/default"/>
    <dgm:cxn modelId="{482F5CF9-C574-4AF7-A7AD-9DFC347B17E6}" type="presParOf" srcId="{AD15DF5E-2658-4B4B-B9A5-368D097BE057}" destId="{39BBA89A-92B8-418C-828F-60FD50F159B4}" srcOrd="3" destOrd="0" presId="urn:microsoft.com/office/officeart/2005/8/layout/default"/>
    <dgm:cxn modelId="{1E131C66-09F3-4743-A2D2-6EF7E32A6CF4}" type="presParOf" srcId="{AD15DF5E-2658-4B4B-B9A5-368D097BE057}" destId="{63709CCD-2491-4519-83EA-C596C58AD9DF}" srcOrd="4" destOrd="0" presId="urn:microsoft.com/office/officeart/2005/8/layout/default"/>
    <dgm:cxn modelId="{C26BEB4C-BCA4-4E3B-B912-80BE6D21CE71}" type="presParOf" srcId="{AD15DF5E-2658-4B4B-B9A5-368D097BE057}" destId="{EF2CBEC4-AD40-4654-BA69-D7F69897E440}" srcOrd="5" destOrd="0" presId="urn:microsoft.com/office/officeart/2005/8/layout/default"/>
    <dgm:cxn modelId="{332A0628-AEA3-45AC-B2DB-B6FC02085F5C}" type="presParOf" srcId="{AD15DF5E-2658-4B4B-B9A5-368D097BE057}" destId="{24403B31-824E-48E6-8F56-107B84060A77}" srcOrd="6" destOrd="0" presId="urn:microsoft.com/office/officeart/2005/8/layout/default"/>
    <dgm:cxn modelId="{2FCFCB03-BD66-4BC9-9312-429C0D057B76}" type="presParOf" srcId="{AD15DF5E-2658-4B4B-B9A5-368D097BE057}" destId="{B10286FC-AC81-4525-A04F-F9F40FDF897B}" srcOrd="7" destOrd="0" presId="urn:microsoft.com/office/officeart/2005/8/layout/default"/>
    <dgm:cxn modelId="{B364D700-FC01-4857-83C5-DEB3DCB997DC}" type="presParOf" srcId="{AD15DF5E-2658-4B4B-B9A5-368D097BE057}" destId="{77CB5C08-C649-441C-9354-AD36878C15A3}" srcOrd="8" destOrd="0" presId="urn:microsoft.com/office/officeart/2005/8/layout/default"/>
    <dgm:cxn modelId="{D9774563-CA82-4147-965D-5745DF468AEB}" type="presParOf" srcId="{AD15DF5E-2658-4B4B-B9A5-368D097BE057}" destId="{555A4BC6-C177-40ED-ABA9-2416D569535A}" srcOrd="9" destOrd="0" presId="urn:microsoft.com/office/officeart/2005/8/layout/default"/>
    <dgm:cxn modelId="{AA18B8E2-353A-401A-9D11-8760F12266A8}" type="presParOf" srcId="{AD15DF5E-2658-4B4B-B9A5-368D097BE057}" destId="{F6B65506-6A23-473E-866D-38749A631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A81C79-B3E0-41A7-ABEE-7A962811CAF2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46902-AF4E-41DD-AFDF-06C2BEBA18A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User Authentication</a:t>
          </a:r>
          <a:endParaRPr lang="en-US" dirty="0"/>
        </a:p>
      </dgm:t>
    </dgm:pt>
    <dgm:pt modelId="{BCE5D68E-8198-4040-A155-9710105C2255}" type="parTrans" cxnId="{6FF2694E-B419-4CD5-9E05-6D756CAED006}">
      <dgm:prSet/>
      <dgm:spPr/>
      <dgm:t>
        <a:bodyPr/>
        <a:lstStyle/>
        <a:p>
          <a:endParaRPr lang="en-US"/>
        </a:p>
      </dgm:t>
    </dgm:pt>
    <dgm:pt modelId="{2E61EC82-651D-4659-AA64-3314C14D0F87}" type="sibTrans" cxnId="{6FF2694E-B419-4CD5-9E05-6D756CAED006}">
      <dgm:prSet/>
      <dgm:spPr/>
      <dgm:t>
        <a:bodyPr/>
        <a:lstStyle/>
        <a:p>
          <a:endParaRPr lang="en-US"/>
        </a:p>
      </dgm:t>
    </dgm:pt>
    <dgm:pt modelId="{AFF26D78-E5C6-4688-9628-7A5896704E2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System Administrator</a:t>
          </a:r>
          <a:endParaRPr lang="en-US" dirty="0"/>
        </a:p>
      </dgm:t>
    </dgm:pt>
    <dgm:pt modelId="{51398680-869B-4E16-90AA-8DFF05619889}" type="parTrans" cxnId="{D766C973-E1FE-4BB2-ACD3-610D0F874CCE}">
      <dgm:prSet/>
      <dgm:spPr/>
      <dgm:t>
        <a:bodyPr/>
        <a:lstStyle/>
        <a:p>
          <a:endParaRPr lang="en-US"/>
        </a:p>
      </dgm:t>
    </dgm:pt>
    <dgm:pt modelId="{E79348DB-C5CE-4ACF-994A-63110664DD90}" type="sibTrans" cxnId="{D766C973-E1FE-4BB2-ACD3-610D0F874CCE}">
      <dgm:prSet/>
      <dgm:spPr/>
      <dgm:t>
        <a:bodyPr/>
        <a:lstStyle/>
        <a:p>
          <a:endParaRPr lang="en-US"/>
        </a:p>
      </dgm:t>
    </dgm:pt>
    <dgm:pt modelId="{9E1AEAB7-F4AD-4D60-8FE1-5F4FECBDD78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Administrator	</a:t>
          </a:r>
          <a:endParaRPr lang="en-US" dirty="0"/>
        </a:p>
      </dgm:t>
    </dgm:pt>
    <dgm:pt modelId="{BB4FDC1A-FE52-41F9-9F78-C130D726C8F7}" type="parTrans" cxnId="{786CE643-03F9-42CA-91D0-A09767245C0E}">
      <dgm:prSet/>
      <dgm:spPr/>
      <dgm:t>
        <a:bodyPr/>
        <a:lstStyle/>
        <a:p>
          <a:endParaRPr lang="en-US"/>
        </a:p>
      </dgm:t>
    </dgm:pt>
    <dgm:pt modelId="{6A5F7BE5-8E43-4F43-8209-BE4E377C2CF1}" type="sibTrans" cxnId="{786CE643-03F9-42CA-91D0-A09767245C0E}">
      <dgm:prSet/>
      <dgm:spPr/>
      <dgm:t>
        <a:bodyPr/>
        <a:lstStyle/>
        <a:p>
          <a:endParaRPr lang="en-US"/>
        </a:p>
      </dgm:t>
    </dgm:pt>
    <dgm:pt modelId="{13C0DBEE-957A-457F-88CF-7B2E1F45E84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Project Creator</a:t>
          </a:r>
          <a:endParaRPr lang="en-US" dirty="0"/>
        </a:p>
      </dgm:t>
    </dgm:pt>
    <dgm:pt modelId="{1FF33211-9F66-4A22-A9F8-78905FEF0134}" type="parTrans" cxnId="{E699357B-8915-4F57-8704-E5799AE2158A}">
      <dgm:prSet/>
      <dgm:spPr/>
      <dgm:t>
        <a:bodyPr/>
        <a:lstStyle/>
        <a:p>
          <a:endParaRPr lang="en-US"/>
        </a:p>
      </dgm:t>
    </dgm:pt>
    <dgm:pt modelId="{9FF5A451-DFE2-4ED2-8669-1F4CB6B8057A}" type="sibTrans" cxnId="{E699357B-8915-4F57-8704-E5799AE2158A}">
      <dgm:prSet/>
      <dgm:spPr/>
      <dgm:t>
        <a:bodyPr/>
        <a:lstStyle/>
        <a:p>
          <a:endParaRPr lang="en-US"/>
        </a:p>
      </dgm:t>
    </dgm:pt>
    <dgm:pt modelId="{F70F0154-36C3-479B-ABE6-DC6A25D994A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Stash User</a:t>
          </a:r>
          <a:endParaRPr lang="en-US" dirty="0"/>
        </a:p>
      </dgm:t>
    </dgm:pt>
    <dgm:pt modelId="{029D9A69-BABB-4B20-B747-0FEB00C2D5FE}" type="parTrans" cxnId="{D63D6BD9-D126-4978-8AD1-3B052C45A543}">
      <dgm:prSet/>
      <dgm:spPr/>
      <dgm:t>
        <a:bodyPr/>
        <a:lstStyle/>
        <a:p>
          <a:endParaRPr lang="en-US"/>
        </a:p>
      </dgm:t>
    </dgm:pt>
    <dgm:pt modelId="{A27A2556-8BA5-4D06-A687-DEE3DF9D2D8D}" type="sibTrans" cxnId="{D63D6BD9-D126-4978-8AD1-3B052C45A543}">
      <dgm:prSet/>
      <dgm:spPr/>
      <dgm:t>
        <a:bodyPr/>
        <a:lstStyle/>
        <a:p>
          <a:endParaRPr lang="en-US"/>
        </a:p>
      </dgm:t>
    </dgm:pt>
    <dgm:pt modelId="{1CE5F373-36C3-47EF-99EF-37BD5953E91F}">
      <dgm:prSet phldrT="[Text]"/>
      <dgm:spPr/>
      <dgm:t>
        <a:bodyPr/>
        <a:lstStyle/>
        <a:p>
          <a:r>
            <a:rPr lang="en-US" dirty="0" smtClean="0"/>
            <a:t>Project Access</a:t>
          </a:r>
          <a:endParaRPr lang="en-US" dirty="0"/>
        </a:p>
      </dgm:t>
    </dgm:pt>
    <dgm:pt modelId="{C5EE399B-2C39-4A95-9591-FA23106B6FC2}" type="parTrans" cxnId="{3F7970E3-1D11-4BBF-8D3C-D138032D22FB}">
      <dgm:prSet/>
      <dgm:spPr/>
      <dgm:t>
        <a:bodyPr/>
        <a:lstStyle/>
        <a:p>
          <a:endParaRPr lang="en-US"/>
        </a:p>
      </dgm:t>
    </dgm:pt>
    <dgm:pt modelId="{F7221DF7-10AF-4D57-ACA8-5D474F46DFCE}" type="sibTrans" cxnId="{3F7970E3-1D11-4BBF-8D3C-D138032D22FB}">
      <dgm:prSet/>
      <dgm:spPr/>
      <dgm:t>
        <a:bodyPr/>
        <a:lstStyle/>
        <a:p>
          <a:endParaRPr lang="en-US"/>
        </a:p>
      </dgm:t>
    </dgm:pt>
    <dgm:pt modelId="{84108866-9A55-47CA-9268-C7058A20DC8B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B8F0F0F1-5542-4BB7-8B51-22AAE8E40F9A}" type="parTrans" cxnId="{A51BD635-0B1F-46D6-A7EF-4827E3EC73FA}">
      <dgm:prSet/>
      <dgm:spPr/>
      <dgm:t>
        <a:bodyPr/>
        <a:lstStyle/>
        <a:p>
          <a:endParaRPr lang="en-US"/>
        </a:p>
      </dgm:t>
    </dgm:pt>
    <dgm:pt modelId="{602E10E5-DB89-47C2-B59F-4A1DD6B6DF9A}" type="sibTrans" cxnId="{A51BD635-0B1F-46D6-A7EF-4827E3EC73FA}">
      <dgm:prSet/>
      <dgm:spPr/>
      <dgm:t>
        <a:bodyPr/>
        <a:lstStyle/>
        <a:p>
          <a:endParaRPr lang="en-US"/>
        </a:p>
      </dgm:t>
    </dgm:pt>
    <dgm:pt modelId="{DFA34A4B-662A-4B1A-80B5-41695C8F0563}">
      <dgm:prSet phldrT="[Text]"/>
      <dgm:spPr/>
      <dgm:t>
        <a:bodyPr/>
        <a:lstStyle/>
        <a:p>
          <a:r>
            <a:rPr lang="en-US" smtClean="0"/>
            <a:t>Write</a:t>
          </a:r>
          <a:endParaRPr lang="en-US" dirty="0"/>
        </a:p>
      </dgm:t>
    </dgm:pt>
    <dgm:pt modelId="{AF8C0A72-497C-48DC-9CC4-E620AC2ACB01}" type="parTrans" cxnId="{679041DB-60CF-4721-BB33-DE2450197566}">
      <dgm:prSet/>
      <dgm:spPr/>
      <dgm:t>
        <a:bodyPr/>
        <a:lstStyle/>
        <a:p>
          <a:endParaRPr lang="en-US"/>
        </a:p>
      </dgm:t>
    </dgm:pt>
    <dgm:pt modelId="{94348008-F971-40B1-B4A7-D776EA34774C}" type="sibTrans" cxnId="{679041DB-60CF-4721-BB33-DE2450197566}">
      <dgm:prSet/>
      <dgm:spPr/>
      <dgm:t>
        <a:bodyPr/>
        <a:lstStyle/>
        <a:p>
          <a:endParaRPr lang="en-US"/>
        </a:p>
      </dgm:t>
    </dgm:pt>
    <dgm:pt modelId="{0EE0211F-2E77-47C7-9AC1-0551FC58660A}">
      <dgm:prSet phldrT="[Text]"/>
      <dgm:spPr/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EE0DFD4A-A669-4C09-877F-DA23BCAC8534}" type="parTrans" cxnId="{8035DB4B-A5F5-4D97-9F45-102E1DCCDD04}">
      <dgm:prSet/>
      <dgm:spPr/>
      <dgm:t>
        <a:bodyPr/>
        <a:lstStyle/>
        <a:p>
          <a:endParaRPr lang="en-US"/>
        </a:p>
      </dgm:t>
    </dgm:pt>
    <dgm:pt modelId="{B590A4F0-2590-4981-A7FC-50A344AFEE96}" type="sibTrans" cxnId="{8035DB4B-A5F5-4D97-9F45-102E1DCCDD04}">
      <dgm:prSet/>
      <dgm:spPr/>
      <dgm:t>
        <a:bodyPr/>
        <a:lstStyle/>
        <a:p>
          <a:endParaRPr lang="en-US"/>
        </a:p>
      </dgm:t>
    </dgm:pt>
    <dgm:pt modelId="{C8458964-96B8-44E7-91CC-C638F45B6624}" type="pres">
      <dgm:prSet presAssocID="{3FA81C79-B3E0-41A7-ABEE-7A962811CAF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2DC817-EF22-4609-9083-74ABB6B86113}" type="pres">
      <dgm:prSet presAssocID="{1CE5F373-36C3-47EF-99EF-37BD5953E91F}" presName="root1" presStyleCnt="0"/>
      <dgm:spPr/>
    </dgm:pt>
    <dgm:pt modelId="{1EB9E61B-7199-4191-93A8-46978CF327CD}" type="pres">
      <dgm:prSet presAssocID="{1CE5F373-36C3-47EF-99EF-37BD5953E91F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08E19-1399-4D22-87B3-2F1625CE6845}" type="pres">
      <dgm:prSet presAssocID="{1CE5F373-36C3-47EF-99EF-37BD5953E91F}" presName="level2hierChild" presStyleCnt="0"/>
      <dgm:spPr/>
    </dgm:pt>
    <dgm:pt modelId="{62AD61C7-1B87-4157-9BAD-BC15AFE4BFFF}" type="pres">
      <dgm:prSet presAssocID="{B8F0F0F1-5542-4BB7-8B51-22AAE8E40F9A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D4DC2A5D-C48F-4B93-9994-9091091FFB1B}" type="pres">
      <dgm:prSet presAssocID="{B8F0F0F1-5542-4BB7-8B51-22AAE8E40F9A}" presName="connTx" presStyleLbl="parChTrans1D2" presStyleIdx="0" presStyleCnt="7"/>
      <dgm:spPr/>
      <dgm:t>
        <a:bodyPr/>
        <a:lstStyle/>
        <a:p>
          <a:endParaRPr lang="en-US"/>
        </a:p>
      </dgm:t>
    </dgm:pt>
    <dgm:pt modelId="{9388AFA9-BDCE-45FD-9A85-613F7C12C90B}" type="pres">
      <dgm:prSet presAssocID="{84108866-9A55-47CA-9268-C7058A20DC8B}" presName="root2" presStyleCnt="0"/>
      <dgm:spPr/>
    </dgm:pt>
    <dgm:pt modelId="{A40EB76B-58AE-4D7F-ACF4-B81CB1FC62CD}" type="pres">
      <dgm:prSet presAssocID="{84108866-9A55-47CA-9268-C7058A20DC8B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D2832D-2356-40A0-82A3-AFF0A50850D8}" type="pres">
      <dgm:prSet presAssocID="{84108866-9A55-47CA-9268-C7058A20DC8B}" presName="level3hierChild" presStyleCnt="0"/>
      <dgm:spPr/>
    </dgm:pt>
    <dgm:pt modelId="{0F5E7B2C-0D00-4213-B276-E03DD448D15D}" type="pres">
      <dgm:prSet presAssocID="{AF8C0A72-497C-48DC-9CC4-E620AC2ACB01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B0A9C439-B170-4171-AA73-17342CB6047C}" type="pres">
      <dgm:prSet presAssocID="{AF8C0A72-497C-48DC-9CC4-E620AC2ACB01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D82176B-399E-4B5D-9F9C-E8BC20EED2DB}" type="pres">
      <dgm:prSet presAssocID="{DFA34A4B-662A-4B1A-80B5-41695C8F0563}" presName="root2" presStyleCnt="0"/>
      <dgm:spPr/>
    </dgm:pt>
    <dgm:pt modelId="{667C94A8-7D35-49CD-B4CD-5ED64705983B}" type="pres">
      <dgm:prSet presAssocID="{DFA34A4B-662A-4B1A-80B5-41695C8F0563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281D0-C823-43ED-ACC4-111F8F6DAF25}" type="pres">
      <dgm:prSet presAssocID="{DFA34A4B-662A-4B1A-80B5-41695C8F0563}" presName="level3hierChild" presStyleCnt="0"/>
      <dgm:spPr/>
    </dgm:pt>
    <dgm:pt modelId="{D268E815-84CB-4588-B170-17438A217A19}" type="pres">
      <dgm:prSet presAssocID="{EE0DFD4A-A669-4C09-877F-DA23BCAC8534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3C83A4E9-5AB1-40C1-9059-65AD2003E863}" type="pres">
      <dgm:prSet presAssocID="{EE0DFD4A-A669-4C09-877F-DA23BCAC8534}" presName="connTx" presStyleLbl="parChTrans1D2" presStyleIdx="2" presStyleCnt="7"/>
      <dgm:spPr/>
      <dgm:t>
        <a:bodyPr/>
        <a:lstStyle/>
        <a:p>
          <a:endParaRPr lang="en-US"/>
        </a:p>
      </dgm:t>
    </dgm:pt>
    <dgm:pt modelId="{21AA2A73-7196-4EE7-88D8-A84A8A838F75}" type="pres">
      <dgm:prSet presAssocID="{0EE0211F-2E77-47C7-9AC1-0551FC58660A}" presName="root2" presStyleCnt="0"/>
      <dgm:spPr/>
    </dgm:pt>
    <dgm:pt modelId="{FC2938F5-16F2-4AD4-98DE-4E1A623F536D}" type="pres">
      <dgm:prSet presAssocID="{0EE0211F-2E77-47C7-9AC1-0551FC58660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CD939-DF50-4E12-BCAE-94BCCFEDBB3D}" type="pres">
      <dgm:prSet presAssocID="{0EE0211F-2E77-47C7-9AC1-0551FC58660A}" presName="level3hierChild" presStyleCnt="0"/>
      <dgm:spPr/>
    </dgm:pt>
    <dgm:pt modelId="{0A914EF5-6134-42C3-ACCC-4348B5AE466C}" type="pres">
      <dgm:prSet presAssocID="{32346902-AF4E-41DD-AFDF-06C2BEBA18A8}" presName="root1" presStyleCnt="0"/>
      <dgm:spPr/>
    </dgm:pt>
    <dgm:pt modelId="{55841F9C-3E19-42A4-B7EE-A75D09FB51C9}" type="pres">
      <dgm:prSet presAssocID="{32346902-AF4E-41DD-AFDF-06C2BEBA18A8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B6D5E0-1870-48AE-AE31-10B0DD116A05}" type="pres">
      <dgm:prSet presAssocID="{32346902-AF4E-41DD-AFDF-06C2BEBA18A8}" presName="level2hierChild" presStyleCnt="0"/>
      <dgm:spPr/>
    </dgm:pt>
    <dgm:pt modelId="{37AC876D-75B2-4465-AF77-86B7814B666C}" type="pres">
      <dgm:prSet presAssocID="{51398680-869B-4E16-90AA-8DFF05619889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18BC7BFB-5D88-447D-9539-F0B663C3CEF7}" type="pres">
      <dgm:prSet presAssocID="{51398680-869B-4E16-90AA-8DFF05619889}" presName="connTx" presStyleLbl="parChTrans1D2" presStyleIdx="3" presStyleCnt="7"/>
      <dgm:spPr/>
      <dgm:t>
        <a:bodyPr/>
        <a:lstStyle/>
        <a:p>
          <a:endParaRPr lang="en-US"/>
        </a:p>
      </dgm:t>
    </dgm:pt>
    <dgm:pt modelId="{357A2D9A-4537-473D-BE77-34499FCEDA9C}" type="pres">
      <dgm:prSet presAssocID="{AFF26D78-E5C6-4688-9628-7A5896704E28}" presName="root2" presStyleCnt="0"/>
      <dgm:spPr/>
    </dgm:pt>
    <dgm:pt modelId="{0DA1CEB1-C8EC-4557-BF38-13294ED5EEA9}" type="pres">
      <dgm:prSet presAssocID="{AFF26D78-E5C6-4688-9628-7A5896704E28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F1BA0-40FB-49F2-8F8D-49ABBB48D5BE}" type="pres">
      <dgm:prSet presAssocID="{AFF26D78-E5C6-4688-9628-7A5896704E28}" presName="level3hierChild" presStyleCnt="0"/>
      <dgm:spPr/>
    </dgm:pt>
    <dgm:pt modelId="{B619C554-26DA-4D94-A38D-90E04A1391FB}" type="pres">
      <dgm:prSet presAssocID="{BB4FDC1A-FE52-41F9-9F78-C130D726C8F7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8BB62218-9E9C-43F6-B340-49E95139DDDE}" type="pres">
      <dgm:prSet presAssocID="{BB4FDC1A-FE52-41F9-9F78-C130D726C8F7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D75BA3E-7A0B-4A35-BB4F-DCCC17FEB45E}" type="pres">
      <dgm:prSet presAssocID="{9E1AEAB7-F4AD-4D60-8FE1-5F4FECBDD78B}" presName="root2" presStyleCnt="0"/>
      <dgm:spPr/>
    </dgm:pt>
    <dgm:pt modelId="{39600BF3-83EE-4787-BB23-804E0F57E882}" type="pres">
      <dgm:prSet presAssocID="{9E1AEAB7-F4AD-4D60-8FE1-5F4FECBDD78B}" presName="LevelTwoTextNode" presStyleLbl="node2" presStyleIdx="4" presStyleCnt="7" custLinFactNeighborY="-8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D88FC-DFA0-492E-A9EB-70FFE57C36B1}" type="pres">
      <dgm:prSet presAssocID="{9E1AEAB7-F4AD-4D60-8FE1-5F4FECBDD78B}" presName="level3hierChild" presStyleCnt="0"/>
      <dgm:spPr/>
    </dgm:pt>
    <dgm:pt modelId="{C96ACC88-4342-4D32-B308-05469C5FB2A3}" type="pres">
      <dgm:prSet presAssocID="{1FF33211-9F66-4A22-A9F8-78905FEF0134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E4014219-352B-481C-A4D0-22E4B1859120}" type="pres">
      <dgm:prSet presAssocID="{1FF33211-9F66-4A22-A9F8-78905FEF0134}" presName="connTx" presStyleLbl="parChTrans1D2" presStyleIdx="5" presStyleCnt="7"/>
      <dgm:spPr/>
      <dgm:t>
        <a:bodyPr/>
        <a:lstStyle/>
        <a:p>
          <a:endParaRPr lang="en-US"/>
        </a:p>
      </dgm:t>
    </dgm:pt>
    <dgm:pt modelId="{55CDEDC3-667E-46DF-9015-76102CBE4732}" type="pres">
      <dgm:prSet presAssocID="{13C0DBEE-957A-457F-88CF-7B2E1F45E843}" presName="root2" presStyleCnt="0"/>
      <dgm:spPr/>
    </dgm:pt>
    <dgm:pt modelId="{AA7FE0DF-ECEB-4006-9B30-D044CF20F797}" type="pres">
      <dgm:prSet presAssocID="{13C0DBEE-957A-457F-88CF-7B2E1F45E843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7FF6-BC4F-4F32-91B3-CD98E3438C60}" type="pres">
      <dgm:prSet presAssocID="{13C0DBEE-957A-457F-88CF-7B2E1F45E843}" presName="level3hierChild" presStyleCnt="0"/>
      <dgm:spPr/>
    </dgm:pt>
    <dgm:pt modelId="{CB2465A6-7C18-4F0F-B26A-CEF66B2EAD17}" type="pres">
      <dgm:prSet presAssocID="{029D9A69-BABB-4B20-B747-0FEB00C2D5FE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B7343426-E769-4C13-AE9C-4D466AF5565D}" type="pres">
      <dgm:prSet presAssocID="{029D9A69-BABB-4B20-B747-0FEB00C2D5FE}" presName="connTx" presStyleLbl="parChTrans1D2" presStyleIdx="6" presStyleCnt="7"/>
      <dgm:spPr/>
      <dgm:t>
        <a:bodyPr/>
        <a:lstStyle/>
        <a:p>
          <a:endParaRPr lang="en-US"/>
        </a:p>
      </dgm:t>
    </dgm:pt>
    <dgm:pt modelId="{6A43364C-33B5-4729-8533-76E526BC0821}" type="pres">
      <dgm:prSet presAssocID="{F70F0154-36C3-479B-ABE6-DC6A25D994AA}" presName="root2" presStyleCnt="0"/>
      <dgm:spPr/>
    </dgm:pt>
    <dgm:pt modelId="{9419C0A0-77D9-4488-990C-5F8184600D22}" type="pres">
      <dgm:prSet presAssocID="{F70F0154-36C3-479B-ABE6-DC6A25D994AA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676556-64C2-4374-BAC7-0ADEC8131C84}" type="pres">
      <dgm:prSet presAssocID="{F70F0154-36C3-479B-ABE6-DC6A25D994AA}" presName="level3hierChild" presStyleCnt="0"/>
      <dgm:spPr/>
    </dgm:pt>
  </dgm:ptLst>
  <dgm:cxnLst>
    <dgm:cxn modelId="{8035DB4B-A5F5-4D97-9F45-102E1DCCDD04}" srcId="{1CE5F373-36C3-47EF-99EF-37BD5953E91F}" destId="{0EE0211F-2E77-47C7-9AC1-0551FC58660A}" srcOrd="2" destOrd="0" parTransId="{EE0DFD4A-A669-4C09-877F-DA23BCAC8534}" sibTransId="{B590A4F0-2590-4981-A7FC-50A344AFEE96}"/>
    <dgm:cxn modelId="{0E403FA9-37B1-4991-BBFE-E3BEBBD9C407}" type="presOf" srcId="{1CE5F373-36C3-47EF-99EF-37BD5953E91F}" destId="{1EB9E61B-7199-4191-93A8-46978CF327CD}" srcOrd="0" destOrd="0" presId="urn:microsoft.com/office/officeart/2008/layout/HorizontalMultiLevelHierarchy"/>
    <dgm:cxn modelId="{A51BD635-0B1F-46D6-A7EF-4827E3EC73FA}" srcId="{1CE5F373-36C3-47EF-99EF-37BD5953E91F}" destId="{84108866-9A55-47CA-9268-C7058A20DC8B}" srcOrd="0" destOrd="0" parTransId="{B8F0F0F1-5542-4BB7-8B51-22AAE8E40F9A}" sibTransId="{602E10E5-DB89-47C2-B59F-4A1DD6B6DF9A}"/>
    <dgm:cxn modelId="{6FF2694E-B419-4CD5-9E05-6D756CAED006}" srcId="{3FA81C79-B3E0-41A7-ABEE-7A962811CAF2}" destId="{32346902-AF4E-41DD-AFDF-06C2BEBA18A8}" srcOrd="1" destOrd="0" parTransId="{BCE5D68E-8198-4040-A155-9710105C2255}" sibTransId="{2E61EC82-651D-4659-AA64-3314C14D0F87}"/>
    <dgm:cxn modelId="{2E24D1CD-2CB7-4CB0-B8C1-AE98B2E87F10}" type="presOf" srcId="{EE0DFD4A-A669-4C09-877F-DA23BCAC8534}" destId="{3C83A4E9-5AB1-40C1-9059-65AD2003E863}" srcOrd="1" destOrd="0" presId="urn:microsoft.com/office/officeart/2008/layout/HorizontalMultiLevelHierarchy"/>
    <dgm:cxn modelId="{8AB71A98-30BF-465D-99D0-529CC5C96013}" type="presOf" srcId="{9E1AEAB7-F4AD-4D60-8FE1-5F4FECBDD78B}" destId="{39600BF3-83EE-4787-BB23-804E0F57E882}" srcOrd="0" destOrd="0" presId="urn:microsoft.com/office/officeart/2008/layout/HorizontalMultiLevelHierarchy"/>
    <dgm:cxn modelId="{8C1147BB-7492-466B-ADC3-A24A4B127022}" type="presOf" srcId="{13C0DBEE-957A-457F-88CF-7B2E1F45E843}" destId="{AA7FE0DF-ECEB-4006-9B30-D044CF20F797}" srcOrd="0" destOrd="0" presId="urn:microsoft.com/office/officeart/2008/layout/HorizontalMultiLevelHierarchy"/>
    <dgm:cxn modelId="{DF3763CC-27A1-4CEC-8BA0-028C9795C436}" type="presOf" srcId="{AF8C0A72-497C-48DC-9CC4-E620AC2ACB01}" destId="{B0A9C439-B170-4171-AA73-17342CB6047C}" srcOrd="1" destOrd="0" presId="urn:microsoft.com/office/officeart/2008/layout/HorizontalMultiLevelHierarchy"/>
    <dgm:cxn modelId="{1D3744E7-58A1-447D-B431-8B508E966C72}" type="presOf" srcId="{51398680-869B-4E16-90AA-8DFF05619889}" destId="{18BC7BFB-5D88-447D-9539-F0B663C3CEF7}" srcOrd="1" destOrd="0" presId="urn:microsoft.com/office/officeart/2008/layout/HorizontalMultiLevelHierarchy"/>
    <dgm:cxn modelId="{594382C5-D331-4847-A340-7EFDEDE2641E}" type="presOf" srcId="{32346902-AF4E-41DD-AFDF-06C2BEBA18A8}" destId="{55841F9C-3E19-42A4-B7EE-A75D09FB51C9}" srcOrd="0" destOrd="0" presId="urn:microsoft.com/office/officeart/2008/layout/HorizontalMultiLevelHierarchy"/>
    <dgm:cxn modelId="{786CE643-03F9-42CA-91D0-A09767245C0E}" srcId="{32346902-AF4E-41DD-AFDF-06C2BEBA18A8}" destId="{9E1AEAB7-F4AD-4D60-8FE1-5F4FECBDD78B}" srcOrd="1" destOrd="0" parTransId="{BB4FDC1A-FE52-41F9-9F78-C130D726C8F7}" sibTransId="{6A5F7BE5-8E43-4F43-8209-BE4E377C2CF1}"/>
    <dgm:cxn modelId="{4C5BD00C-BA44-4247-855A-CE585771B26C}" type="presOf" srcId="{BB4FDC1A-FE52-41F9-9F78-C130D726C8F7}" destId="{8BB62218-9E9C-43F6-B340-49E95139DDDE}" srcOrd="1" destOrd="0" presId="urn:microsoft.com/office/officeart/2008/layout/HorizontalMultiLevelHierarchy"/>
    <dgm:cxn modelId="{B9FAD0AA-4508-475C-B4D0-44C07BF870AD}" type="presOf" srcId="{1FF33211-9F66-4A22-A9F8-78905FEF0134}" destId="{C96ACC88-4342-4D32-B308-05469C5FB2A3}" srcOrd="0" destOrd="0" presId="urn:microsoft.com/office/officeart/2008/layout/HorizontalMultiLevelHierarchy"/>
    <dgm:cxn modelId="{D766C973-E1FE-4BB2-ACD3-610D0F874CCE}" srcId="{32346902-AF4E-41DD-AFDF-06C2BEBA18A8}" destId="{AFF26D78-E5C6-4688-9628-7A5896704E28}" srcOrd="0" destOrd="0" parTransId="{51398680-869B-4E16-90AA-8DFF05619889}" sibTransId="{E79348DB-C5CE-4ACF-994A-63110664DD90}"/>
    <dgm:cxn modelId="{E04F9461-C158-4845-9DA3-8AD0B6F8AA7D}" type="presOf" srcId="{AF8C0A72-497C-48DC-9CC4-E620AC2ACB01}" destId="{0F5E7B2C-0D00-4213-B276-E03DD448D15D}" srcOrd="0" destOrd="0" presId="urn:microsoft.com/office/officeart/2008/layout/HorizontalMultiLevelHierarchy"/>
    <dgm:cxn modelId="{E699357B-8915-4F57-8704-E5799AE2158A}" srcId="{32346902-AF4E-41DD-AFDF-06C2BEBA18A8}" destId="{13C0DBEE-957A-457F-88CF-7B2E1F45E843}" srcOrd="2" destOrd="0" parTransId="{1FF33211-9F66-4A22-A9F8-78905FEF0134}" sibTransId="{9FF5A451-DFE2-4ED2-8669-1F4CB6B8057A}"/>
    <dgm:cxn modelId="{F007F7ED-6A5D-40F6-8FFF-AABAEA356744}" type="presOf" srcId="{51398680-869B-4E16-90AA-8DFF05619889}" destId="{37AC876D-75B2-4465-AF77-86B7814B666C}" srcOrd="0" destOrd="0" presId="urn:microsoft.com/office/officeart/2008/layout/HorizontalMultiLevelHierarchy"/>
    <dgm:cxn modelId="{3F7970E3-1D11-4BBF-8D3C-D138032D22FB}" srcId="{3FA81C79-B3E0-41A7-ABEE-7A962811CAF2}" destId="{1CE5F373-36C3-47EF-99EF-37BD5953E91F}" srcOrd="0" destOrd="0" parTransId="{C5EE399B-2C39-4A95-9591-FA23106B6FC2}" sibTransId="{F7221DF7-10AF-4D57-ACA8-5D474F46DFCE}"/>
    <dgm:cxn modelId="{2A5C7531-A4AB-43DB-8936-D46491B8770E}" type="presOf" srcId="{1FF33211-9F66-4A22-A9F8-78905FEF0134}" destId="{E4014219-352B-481C-A4D0-22E4B1859120}" srcOrd="1" destOrd="0" presId="urn:microsoft.com/office/officeart/2008/layout/HorizontalMultiLevelHierarchy"/>
    <dgm:cxn modelId="{F651052F-F600-4C73-A673-DE90FA4516D3}" type="presOf" srcId="{F70F0154-36C3-479B-ABE6-DC6A25D994AA}" destId="{9419C0A0-77D9-4488-990C-5F8184600D22}" srcOrd="0" destOrd="0" presId="urn:microsoft.com/office/officeart/2008/layout/HorizontalMultiLevelHierarchy"/>
    <dgm:cxn modelId="{AB1490C6-709A-4134-9DD9-ED6F128E8C4E}" type="presOf" srcId="{0EE0211F-2E77-47C7-9AC1-0551FC58660A}" destId="{FC2938F5-16F2-4AD4-98DE-4E1A623F536D}" srcOrd="0" destOrd="0" presId="urn:microsoft.com/office/officeart/2008/layout/HorizontalMultiLevelHierarchy"/>
    <dgm:cxn modelId="{679041DB-60CF-4721-BB33-DE2450197566}" srcId="{1CE5F373-36C3-47EF-99EF-37BD5953E91F}" destId="{DFA34A4B-662A-4B1A-80B5-41695C8F0563}" srcOrd="1" destOrd="0" parTransId="{AF8C0A72-497C-48DC-9CC4-E620AC2ACB01}" sibTransId="{94348008-F971-40B1-B4A7-D776EA34774C}"/>
    <dgm:cxn modelId="{20629E1B-C74E-49DF-8362-E99907A8B626}" type="presOf" srcId="{DFA34A4B-662A-4B1A-80B5-41695C8F0563}" destId="{667C94A8-7D35-49CD-B4CD-5ED64705983B}" srcOrd="0" destOrd="0" presId="urn:microsoft.com/office/officeart/2008/layout/HorizontalMultiLevelHierarchy"/>
    <dgm:cxn modelId="{062AACDA-B49F-4A28-865E-DCDC9B69DF1E}" type="presOf" srcId="{029D9A69-BABB-4B20-B747-0FEB00C2D5FE}" destId="{B7343426-E769-4C13-AE9C-4D466AF5565D}" srcOrd="1" destOrd="0" presId="urn:microsoft.com/office/officeart/2008/layout/HorizontalMultiLevelHierarchy"/>
    <dgm:cxn modelId="{F64154E0-61A6-4F54-89C7-D0968244406B}" type="presOf" srcId="{AFF26D78-E5C6-4688-9628-7A5896704E28}" destId="{0DA1CEB1-C8EC-4557-BF38-13294ED5EEA9}" srcOrd="0" destOrd="0" presId="urn:microsoft.com/office/officeart/2008/layout/HorizontalMultiLevelHierarchy"/>
    <dgm:cxn modelId="{6763F93E-571F-4A7F-BAFB-5BEC2844553C}" type="presOf" srcId="{3FA81C79-B3E0-41A7-ABEE-7A962811CAF2}" destId="{C8458964-96B8-44E7-91CC-C638F45B6624}" srcOrd="0" destOrd="0" presId="urn:microsoft.com/office/officeart/2008/layout/HorizontalMultiLevelHierarchy"/>
    <dgm:cxn modelId="{99242DB6-16C3-4AF7-B3DA-E647F0F5FB11}" type="presOf" srcId="{84108866-9A55-47CA-9268-C7058A20DC8B}" destId="{A40EB76B-58AE-4D7F-ACF4-B81CB1FC62CD}" srcOrd="0" destOrd="0" presId="urn:microsoft.com/office/officeart/2008/layout/HorizontalMultiLevelHierarchy"/>
    <dgm:cxn modelId="{47288C35-F863-476C-9AD1-331BD161A7D7}" type="presOf" srcId="{029D9A69-BABB-4B20-B747-0FEB00C2D5FE}" destId="{CB2465A6-7C18-4F0F-B26A-CEF66B2EAD17}" srcOrd="0" destOrd="0" presId="urn:microsoft.com/office/officeart/2008/layout/HorizontalMultiLevelHierarchy"/>
    <dgm:cxn modelId="{C671B09E-F634-4183-BD5D-623B82DCAC0E}" type="presOf" srcId="{BB4FDC1A-FE52-41F9-9F78-C130D726C8F7}" destId="{B619C554-26DA-4D94-A38D-90E04A1391FB}" srcOrd="0" destOrd="0" presId="urn:microsoft.com/office/officeart/2008/layout/HorizontalMultiLevelHierarchy"/>
    <dgm:cxn modelId="{D63D6BD9-D126-4978-8AD1-3B052C45A543}" srcId="{32346902-AF4E-41DD-AFDF-06C2BEBA18A8}" destId="{F70F0154-36C3-479B-ABE6-DC6A25D994AA}" srcOrd="3" destOrd="0" parTransId="{029D9A69-BABB-4B20-B747-0FEB00C2D5FE}" sibTransId="{A27A2556-8BA5-4D06-A687-DEE3DF9D2D8D}"/>
    <dgm:cxn modelId="{C0C66C85-6549-4816-9935-182C5962D371}" type="presOf" srcId="{EE0DFD4A-A669-4C09-877F-DA23BCAC8534}" destId="{D268E815-84CB-4588-B170-17438A217A19}" srcOrd="0" destOrd="0" presId="urn:microsoft.com/office/officeart/2008/layout/HorizontalMultiLevelHierarchy"/>
    <dgm:cxn modelId="{20AF6282-3489-4C69-848F-3A9076B138C2}" type="presOf" srcId="{B8F0F0F1-5542-4BB7-8B51-22AAE8E40F9A}" destId="{62AD61C7-1B87-4157-9BAD-BC15AFE4BFFF}" srcOrd="0" destOrd="0" presId="urn:microsoft.com/office/officeart/2008/layout/HorizontalMultiLevelHierarchy"/>
    <dgm:cxn modelId="{560DE105-A5CA-45EE-8306-481AD82BCD9C}" type="presOf" srcId="{B8F0F0F1-5542-4BB7-8B51-22AAE8E40F9A}" destId="{D4DC2A5D-C48F-4B93-9994-9091091FFB1B}" srcOrd="1" destOrd="0" presId="urn:microsoft.com/office/officeart/2008/layout/HorizontalMultiLevelHierarchy"/>
    <dgm:cxn modelId="{542E9773-CD87-445B-A15F-D9537AF1F5A8}" type="presParOf" srcId="{C8458964-96B8-44E7-91CC-C638F45B6624}" destId="{F52DC817-EF22-4609-9083-74ABB6B86113}" srcOrd="0" destOrd="0" presId="urn:microsoft.com/office/officeart/2008/layout/HorizontalMultiLevelHierarchy"/>
    <dgm:cxn modelId="{9D293F98-3FDF-4F00-920A-FAD604ED8204}" type="presParOf" srcId="{F52DC817-EF22-4609-9083-74ABB6B86113}" destId="{1EB9E61B-7199-4191-93A8-46978CF327CD}" srcOrd="0" destOrd="0" presId="urn:microsoft.com/office/officeart/2008/layout/HorizontalMultiLevelHierarchy"/>
    <dgm:cxn modelId="{DFC9143D-35E4-419A-A100-2C7E5B29EC92}" type="presParOf" srcId="{F52DC817-EF22-4609-9083-74ABB6B86113}" destId="{3E108E19-1399-4D22-87B3-2F1625CE6845}" srcOrd="1" destOrd="0" presId="urn:microsoft.com/office/officeart/2008/layout/HorizontalMultiLevelHierarchy"/>
    <dgm:cxn modelId="{A6344208-816D-41D8-80E8-326FAFBB8E23}" type="presParOf" srcId="{3E108E19-1399-4D22-87B3-2F1625CE6845}" destId="{62AD61C7-1B87-4157-9BAD-BC15AFE4BFFF}" srcOrd="0" destOrd="0" presId="urn:microsoft.com/office/officeart/2008/layout/HorizontalMultiLevelHierarchy"/>
    <dgm:cxn modelId="{842D6FC2-21E8-4055-8AFC-DAB1053C6C98}" type="presParOf" srcId="{62AD61C7-1B87-4157-9BAD-BC15AFE4BFFF}" destId="{D4DC2A5D-C48F-4B93-9994-9091091FFB1B}" srcOrd="0" destOrd="0" presId="urn:microsoft.com/office/officeart/2008/layout/HorizontalMultiLevelHierarchy"/>
    <dgm:cxn modelId="{7E2E783C-3AA3-4AC3-8ABF-01461A7047F8}" type="presParOf" srcId="{3E108E19-1399-4D22-87B3-2F1625CE6845}" destId="{9388AFA9-BDCE-45FD-9A85-613F7C12C90B}" srcOrd="1" destOrd="0" presId="urn:microsoft.com/office/officeart/2008/layout/HorizontalMultiLevelHierarchy"/>
    <dgm:cxn modelId="{C623B704-1AC7-4BED-904D-8EB9A7520668}" type="presParOf" srcId="{9388AFA9-BDCE-45FD-9A85-613F7C12C90B}" destId="{A40EB76B-58AE-4D7F-ACF4-B81CB1FC62CD}" srcOrd="0" destOrd="0" presId="urn:microsoft.com/office/officeart/2008/layout/HorizontalMultiLevelHierarchy"/>
    <dgm:cxn modelId="{BB754EDE-8CF7-4D76-BA78-F421B93F147B}" type="presParOf" srcId="{9388AFA9-BDCE-45FD-9A85-613F7C12C90B}" destId="{07D2832D-2356-40A0-82A3-AFF0A50850D8}" srcOrd="1" destOrd="0" presId="urn:microsoft.com/office/officeart/2008/layout/HorizontalMultiLevelHierarchy"/>
    <dgm:cxn modelId="{EDA6555A-3712-465D-B25A-7343149F64AC}" type="presParOf" srcId="{3E108E19-1399-4D22-87B3-2F1625CE6845}" destId="{0F5E7B2C-0D00-4213-B276-E03DD448D15D}" srcOrd="2" destOrd="0" presId="urn:microsoft.com/office/officeart/2008/layout/HorizontalMultiLevelHierarchy"/>
    <dgm:cxn modelId="{114A1F22-8F3B-495F-80BD-9F3E3938E912}" type="presParOf" srcId="{0F5E7B2C-0D00-4213-B276-E03DD448D15D}" destId="{B0A9C439-B170-4171-AA73-17342CB6047C}" srcOrd="0" destOrd="0" presId="urn:microsoft.com/office/officeart/2008/layout/HorizontalMultiLevelHierarchy"/>
    <dgm:cxn modelId="{C13922A9-F364-4EDA-8039-12D8D4B96A38}" type="presParOf" srcId="{3E108E19-1399-4D22-87B3-2F1625CE6845}" destId="{7D82176B-399E-4B5D-9F9C-E8BC20EED2DB}" srcOrd="3" destOrd="0" presId="urn:microsoft.com/office/officeart/2008/layout/HorizontalMultiLevelHierarchy"/>
    <dgm:cxn modelId="{4BE5E473-01BE-44E7-8AA2-C8A6C76F91FC}" type="presParOf" srcId="{7D82176B-399E-4B5D-9F9C-E8BC20EED2DB}" destId="{667C94A8-7D35-49CD-B4CD-5ED64705983B}" srcOrd="0" destOrd="0" presId="urn:microsoft.com/office/officeart/2008/layout/HorizontalMultiLevelHierarchy"/>
    <dgm:cxn modelId="{6D856588-8832-4AED-9B17-49A942977DB2}" type="presParOf" srcId="{7D82176B-399E-4B5D-9F9C-E8BC20EED2DB}" destId="{CBC281D0-C823-43ED-ACC4-111F8F6DAF25}" srcOrd="1" destOrd="0" presId="urn:microsoft.com/office/officeart/2008/layout/HorizontalMultiLevelHierarchy"/>
    <dgm:cxn modelId="{D46A5E0F-C0A2-4FBC-B355-1735E46AF05B}" type="presParOf" srcId="{3E108E19-1399-4D22-87B3-2F1625CE6845}" destId="{D268E815-84CB-4588-B170-17438A217A19}" srcOrd="4" destOrd="0" presId="urn:microsoft.com/office/officeart/2008/layout/HorizontalMultiLevelHierarchy"/>
    <dgm:cxn modelId="{B1DB84D7-959A-40B4-83A3-090D82D95CC5}" type="presParOf" srcId="{D268E815-84CB-4588-B170-17438A217A19}" destId="{3C83A4E9-5AB1-40C1-9059-65AD2003E863}" srcOrd="0" destOrd="0" presId="urn:microsoft.com/office/officeart/2008/layout/HorizontalMultiLevelHierarchy"/>
    <dgm:cxn modelId="{968BD0CE-CB20-42F5-9917-A93C1FC368E5}" type="presParOf" srcId="{3E108E19-1399-4D22-87B3-2F1625CE6845}" destId="{21AA2A73-7196-4EE7-88D8-A84A8A838F75}" srcOrd="5" destOrd="0" presId="urn:microsoft.com/office/officeart/2008/layout/HorizontalMultiLevelHierarchy"/>
    <dgm:cxn modelId="{C3CAFB12-FB3B-43DF-B94B-B7AC7BCCA84A}" type="presParOf" srcId="{21AA2A73-7196-4EE7-88D8-A84A8A838F75}" destId="{FC2938F5-16F2-4AD4-98DE-4E1A623F536D}" srcOrd="0" destOrd="0" presId="urn:microsoft.com/office/officeart/2008/layout/HorizontalMultiLevelHierarchy"/>
    <dgm:cxn modelId="{6C0F59E9-99B0-45F6-828C-639437E17C9D}" type="presParOf" srcId="{21AA2A73-7196-4EE7-88D8-A84A8A838F75}" destId="{028CD939-DF50-4E12-BCAE-94BCCFEDBB3D}" srcOrd="1" destOrd="0" presId="urn:microsoft.com/office/officeart/2008/layout/HorizontalMultiLevelHierarchy"/>
    <dgm:cxn modelId="{E2F321B0-A4A6-4B9B-9166-C21A13A00BA6}" type="presParOf" srcId="{C8458964-96B8-44E7-91CC-C638F45B6624}" destId="{0A914EF5-6134-42C3-ACCC-4348B5AE466C}" srcOrd="1" destOrd="0" presId="urn:microsoft.com/office/officeart/2008/layout/HorizontalMultiLevelHierarchy"/>
    <dgm:cxn modelId="{51AB4943-6747-4D59-AEB4-AB78F8DF3066}" type="presParOf" srcId="{0A914EF5-6134-42C3-ACCC-4348B5AE466C}" destId="{55841F9C-3E19-42A4-B7EE-A75D09FB51C9}" srcOrd="0" destOrd="0" presId="urn:microsoft.com/office/officeart/2008/layout/HorizontalMultiLevelHierarchy"/>
    <dgm:cxn modelId="{7CD07C78-037A-4759-AF6F-762885BE21AB}" type="presParOf" srcId="{0A914EF5-6134-42C3-ACCC-4348B5AE466C}" destId="{34B6D5E0-1870-48AE-AE31-10B0DD116A05}" srcOrd="1" destOrd="0" presId="urn:microsoft.com/office/officeart/2008/layout/HorizontalMultiLevelHierarchy"/>
    <dgm:cxn modelId="{670C854F-5CFF-4C18-A8A5-89DB40FAEEFD}" type="presParOf" srcId="{34B6D5E0-1870-48AE-AE31-10B0DD116A05}" destId="{37AC876D-75B2-4465-AF77-86B7814B666C}" srcOrd="0" destOrd="0" presId="urn:microsoft.com/office/officeart/2008/layout/HorizontalMultiLevelHierarchy"/>
    <dgm:cxn modelId="{BC637DCD-B68C-473A-8262-953E5005AA0A}" type="presParOf" srcId="{37AC876D-75B2-4465-AF77-86B7814B666C}" destId="{18BC7BFB-5D88-447D-9539-F0B663C3CEF7}" srcOrd="0" destOrd="0" presId="urn:microsoft.com/office/officeart/2008/layout/HorizontalMultiLevelHierarchy"/>
    <dgm:cxn modelId="{AC7FFDA5-46D6-465B-A313-73319CC1C664}" type="presParOf" srcId="{34B6D5E0-1870-48AE-AE31-10B0DD116A05}" destId="{357A2D9A-4537-473D-BE77-34499FCEDA9C}" srcOrd="1" destOrd="0" presId="urn:microsoft.com/office/officeart/2008/layout/HorizontalMultiLevelHierarchy"/>
    <dgm:cxn modelId="{C524425A-0589-4584-B7E3-CCF1BF9C52C8}" type="presParOf" srcId="{357A2D9A-4537-473D-BE77-34499FCEDA9C}" destId="{0DA1CEB1-C8EC-4557-BF38-13294ED5EEA9}" srcOrd="0" destOrd="0" presId="urn:microsoft.com/office/officeart/2008/layout/HorizontalMultiLevelHierarchy"/>
    <dgm:cxn modelId="{51F48F42-4EC9-4FD8-A40A-F08AAB530A8A}" type="presParOf" srcId="{357A2D9A-4537-473D-BE77-34499FCEDA9C}" destId="{C90F1BA0-40FB-49F2-8F8D-49ABBB48D5BE}" srcOrd="1" destOrd="0" presId="urn:microsoft.com/office/officeart/2008/layout/HorizontalMultiLevelHierarchy"/>
    <dgm:cxn modelId="{B8B46B8D-287B-484B-B67B-1EE9EC94DD2F}" type="presParOf" srcId="{34B6D5E0-1870-48AE-AE31-10B0DD116A05}" destId="{B619C554-26DA-4D94-A38D-90E04A1391FB}" srcOrd="2" destOrd="0" presId="urn:microsoft.com/office/officeart/2008/layout/HorizontalMultiLevelHierarchy"/>
    <dgm:cxn modelId="{8BFD227C-2171-4485-9064-39CF35249F20}" type="presParOf" srcId="{B619C554-26DA-4D94-A38D-90E04A1391FB}" destId="{8BB62218-9E9C-43F6-B340-49E95139DDDE}" srcOrd="0" destOrd="0" presId="urn:microsoft.com/office/officeart/2008/layout/HorizontalMultiLevelHierarchy"/>
    <dgm:cxn modelId="{989C678D-16C1-4C31-AA77-ED6FA6C72849}" type="presParOf" srcId="{34B6D5E0-1870-48AE-AE31-10B0DD116A05}" destId="{BD75BA3E-7A0B-4A35-BB4F-DCCC17FEB45E}" srcOrd="3" destOrd="0" presId="urn:microsoft.com/office/officeart/2008/layout/HorizontalMultiLevelHierarchy"/>
    <dgm:cxn modelId="{13789286-7AC7-4138-AF77-E35DB4FE44E2}" type="presParOf" srcId="{BD75BA3E-7A0B-4A35-BB4F-DCCC17FEB45E}" destId="{39600BF3-83EE-4787-BB23-804E0F57E882}" srcOrd="0" destOrd="0" presId="urn:microsoft.com/office/officeart/2008/layout/HorizontalMultiLevelHierarchy"/>
    <dgm:cxn modelId="{758E55A5-8A75-4471-A6F3-14C70CCD3FFD}" type="presParOf" srcId="{BD75BA3E-7A0B-4A35-BB4F-DCCC17FEB45E}" destId="{AB8D88FC-DFA0-492E-A9EB-70FFE57C36B1}" srcOrd="1" destOrd="0" presId="urn:microsoft.com/office/officeart/2008/layout/HorizontalMultiLevelHierarchy"/>
    <dgm:cxn modelId="{E9227B5C-C4DF-4AEE-9FD1-D6861545F8D2}" type="presParOf" srcId="{34B6D5E0-1870-48AE-AE31-10B0DD116A05}" destId="{C96ACC88-4342-4D32-B308-05469C5FB2A3}" srcOrd="4" destOrd="0" presId="urn:microsoft.com/office/officeart/2008/layout/HorizontalMultiLevelHierarchy"/>
    <dgm:cxn modelId="{606021F0-AD8F-4E12-86B3-23EAD0BBCB5A}" type="presParOf" srcId="{C96ACC88-4342-4D32-B308-05469C5FB2A3}" destId="{E4014219-352B-481C-A4D0-22E4B1859120}" srcOrd="0" destOrd="0" presId="urn:microsoft.com/office/officeart/2008/layout/HorizontalMultiLevelHierarchy"/>
    <dgm:cxn modelId="{3EFBA89C-E0EC-417D-921E-9D3CC282FDD9}" type="presParOf" srcId="{34B6D5E0-1870-48AE-AE31-10B0DD116A05}" destId="{55CDEDC3-667E-46DF-9015-76102CBE4732}" srcOrd="5" destOrd="0" presId="urn:microsoft.com/office/officeart/2008/layout/HorizontalMultiLevelHierarchy"/>
    <dgm:cxn modelId="{42863F7F-E5DF-441B-807A-90E90D99B435}" type="presParOf" srcId="{55CDEDC3-667E-46DF-9015-76102CBE4732}" destId="{AA7FE0DF-ECEB-4006-9B30-D044CF20F797}" srcOrd="0" destOrd="0" presId="urn:microsoft.com/office/officeart/2008/layout/HorizontalMultiLevelHierarchy"/>
    <dgm:cxn modelId="{D9BCD52A-B3C1-49BB-97D6-0982044213D0}" type="presParOf" srcId="{55CDEDC3-667E-46DF-9015-76102CBE4732}" destId="{71017FF6-BC4F-4F32-91B3-CD98E3438C60}" srcOrd="1" destOrd="0" presId="urn:microsoft.com/office/officeart/2008/layout/HorizontalMultiLevelHierarchy"/>
    <dgm:cxn modelId="{6BDD449F-376A-4BA0-8455-279EA2593B62}" type="presParOf" srcId="{34B6D5E0-1870-48AE-AE31-10B0DD116A05}" destId="{CB2465A6-7C18-4F0F-B26A-CEF66B2EAD17}" srcOrd="6" destOrd="0" presId="urn:microsoft.com/office/officeart/2008/layout/HorizontalMultiLevelHierarchy"/>
    <dgm:cxn modelId="{AAE9C0DA-7020-4350-A7FE-181DDC8D49A6}" type="presParOf" srcId="{CB2465A6-7C18-4F0F-B26A-CEF66B2EAD17}" destId="{B7343426-E769-4C13-AE9C-4D466AF5565D}" srcOrd="0" destOrd="0" presId="urn:microsoft.com/office/officeart/2008/layout/HorizontalMultiLevelHierarchy"/>
    <dgm:cxn modelId="{004528A2-C212-4529-B4FD-073E9DAC1E6F}" type="presParOf" srcId="{34B6D5E0-1870-48AE-AE31-10B0DD116A05}" destId="{6A43364C-33B5-4729-8533-76E526BC0821}" srcOrd="7" destOrd="0" presId="urn:microsoft.com/office/officeart/2008/layout/HorizontalMultiLevelHierarchy"/>
    <dgm:cxn modelId="{6D523894-DC6E-4F6F-8B58-98D1BDC4428D}" type="presParOf" srcId="{6A43364C-33B5-4729-8533-76E526BC0821}" destId="{9419C0A0-77D9-4488-990C-5F8184600D22}" srcOrd="0" destOrd="0" presId="urn:microsoft.com/office/officeart/2008/layout/HorizontalMultiLevelHierarchy"/>
    <dgm:cxn modelId="{5D5BABED-4737-4899-A474-07F72A668A6F}" type="presParOf" srcId="{6A43364C-33B5-4729-8533-76E526BC0821}" destId="{5C676556-64C2-4374-BAC7-0ADEC8131C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A81C79-B3E0-41A7-ABEE-7A962811CAF2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46902-AF4E-41DD-AFDF-06C2BEBA18A8}">
      <dgm:prSet phldrT="[Text]"/>
      <dgm:spPr/>
      <dgm:t>
        <a:bodyPr/>
        <a:lstStyle/>
        <a:p>
          <a:r>
            <a:rPr lang="en-US" dirty="0" smtClean="0"/>
            <a:t>User Authentication</a:t>
          </a:r>
          <a:endParaRPr lang="en-US" dirty="0"/>
        </a:p>
      </dgm:t>
    </dgm:pt>
    <dgm:pt modelId="{BCE5D68E-8198-4040-A155-9710105C2255}" type="parTrans" cxnId="{6FF2694E-B419-4CD5-9E05-6D756CAED006}">
      <dgm:prSet/>
      <dgm:spPr/>
      <dgm:t>
        <a:bodyPr/>
        <a:lstStyle/>
        <a:p>
          <a:endParaRPr lang="en-US"/>
        </a:p>
      </dgm:t>
    </dgm:pt>
    <dgm:pt modelId="{2E61EC82-651D-4659-AA64-3314C14D0F87}" type="sibTrans" cxnId="{6FF2694E-B419-4CD5-9E05-6D756CAED006}">
      <dgm:prSet/>
      <dgm:spPr/>
      <dgm:t>
        <a:bodyPr/>
        <a:lstStyle/>
        <a:p>
          <a:endParaRPr lang="en-US"/>
        </a:p>
      </dgm:t>
    </dgm:pt>
    <dgm:pt modelId="{AFF26D78-E5C6-4688-9628-7A5896704E28}">
      <dgm:prSet phldrT="[Text]"/>
      <dgm:spPr/>
      <dgm:t>
        <a:bodyPr/>
        <a:lstStyle/>
        <a:p>
          <a:r>
            <a:rPr lang="en-US" dirty="0" smtClean="0"/>
            <a:t>System Administrator</a:t>
          </a:r>
          <a:endParaRPr lang="en-US" dirty="0"/>
        </a:p>
      </dgm:t>
    </dgm:pt>
    <dgm:pt modelId="{51398680-869B-4E16-90AA-8DFF05619889}" type="parTrans" cxnId="{D766C973-E1FE-4BB2-ACD3-610D0F874CCE}">
      <dgm:prSet/>
      <dgm:spPr/>
      <dgm:t>
        <a:bodyPr/>
        <a:lstStyle/>
        <a:p>
          <a:endParaRPr lang="en-US"/>
        </a:p>
      </dgm:t>
    </dgm:pt>
    <dgm:pt modelId="{E79348DB-C5CE-4ACF-994A-63110664DD90}" type="sibTrans" cxnId="{D766C973-E1FE-4BB2-ACD3-610D0F874CCE}">
      <dgm:prSet/>
      <dgm:spPr/>
      <dgm:t>
        <a:bodyPr/>
        <a:lstStyle/>
        <a:p>
          <a:endParaRPr lang="en-US"/>
        </a:p>
      </dgm:t>
    </dgm:pt>
    <dgm:pt modelId="{9E1AEAB7-F4AD-4D60-8FE1-5F4FECBDD78B}">
      <dgm:prSet phldrT="[Text]"/>
      <dgm:spPr/>
      <dgm:t>
        <a:bodyPr/>
        <a:lstStyle/>
        <a:p>
          <a:r>
            <a:rPr lang="en-US" dirty="0" smtClean="0"/>
            <a:t>Administrator	</a:t>
          </a:r>
          <a:endParaRPr lang="en-US" dirty="0"/>
        </a:p>
      </dgm:t>
    </dgm:pt>
    <dgm:pt modelId="{BB4FDC1A-FE52-41F9-9F78-C130D726C8F7}" type="parTrans" cxnId="{786CE643-03F9-42CA-91D0-A09767245C0E}">
      <dgm:prSet/>
      <dgm:spPr/>
      <dgm:t>
        <a:bodyPr/>
        <a:lstStyle/>
        <a:p>
          <a:endParaRPr lang="en-US"/>
        </a:p>
      </dgm:t>
    </dgm:pt>
    <dgm:pt modelId="{6A5F7BE5-8E43-4F43-8209-BE4E377C2CF1}" type="sibTrans" cxnId="{786CE643-03F9-42CA-91D0-A09767245C0E}">
      <dgm:prSet/>
      <dgm:spPr/>
      <dgm:t>
        <a:bodyPr/>
        <a:lstStyle/>
        <a:p>
          <a:endParaRPr lang="en-US"/>
        </a:p>
      </dgm:t>
    </dgm:pt>
    <dgm:pt modelId="{13C0DBEE-957A-457F-88CF-7B2E1F45E843}">
      <dgm:prSet phldrT="[Text]"/>
      <dgm:spPr/>
      <dgm:t>
        <a:bodyPr/>
        <a:lstStyle/>
        <a:p>
          <a:r>
            <a:rPr lang="en-US" dirty="0" smtClean="0"/>
            <a:t>Project Creator</a:t>
          </a:r>
          <a:endParaRPr lang="en-US" dirty="0"/>
        </a:p>
      </dgm:t>
    </dgm:pt>
    <dgm:pt modelId="{1FF33211-9F66-4A22-A9F8-78905FEF0134}" type="parTrans" cxnId="{E699357B-8915-4F57-8704-E5799AE2158A}">
      <dgm:prSet/>
      <dgm:spPr/>
      <dgm:t>
        <a:bodyPr/>
        <a:lstStyle/>
        <a:p>
          <a:endParaRPr lang="en-US"/>
        </a:p>
      </dgm:t>
    </dgm:pt>
    <dgm:pt modelId="{9FF5A451-DFE2-4ED2-8669-1F4CB6B8057A}" type="sibTrans" cxnId="{E699357B-8915-4F57-8704-E5799AE2158A}">
      <dgm:prSet/>
      <dgm:spPr/>
      <dgm:t>
        <a:bodyPr/>
        <a:lstStyle/>
        <a:p>
          <a:endParaRPr lang="en-US"/>
        </a:p>
      </dgm:t>
    </dgm:pt>
    <dgm:pt modelId="{F70F0154-36C3-479B-ABE6-DC6A25D994AA}">
      <dgm:prSet phldrT="[Text]"/>
      <dgm:spPr/>
      <dgm:t>
        <a:bodyPr/>
        <a:lstStyle/>
        <a:p>
          <a:r>
            <a:rPr lang="en-US" dirty="0" smtClean="0"/>
            <a:t>Stash User</a:t>
          </a:r>
          <a:endParaRPr lang="en-US" dirty="0"/>
        </a:p>
      </dgm:t>
    </dgm:pt>
    <dgm:pt modelId="{029D9A69-BABB-4B20-B747-0FEB00C2D5FE}" type="parTrans" cxnId="{D63D6BD9-D126-4978-8AD1-3B052C45A543}">
      <dgm:prSet/>
      <dgm:spPr/>
      <dgm:t>
        <a:bodyPr/>
        <a:lstStyle/>
        <a:p>
          <a:endParaRPr lang="en-US"/>
        </a:p>
      </dgm:t>
    </dgm:pt>
    <dgm:pt modelId="{A27A2556-8BA5-4D06-A687-DEE3DF9D2D8D}" type="sibTrans" cxnId="{D63D6BD9-D126-4978-8AD1-3B052C45A543}">
      <dgm:prSet/>
      <dgm:spPr/>
      <dgm:t>
        <a:bodyPr/>
        <a:lstStyle/>
        <a:p>
          <a:endParaRPr lang="en-US"/>
        </a:p>
      </dgm:t>
    </dgm:pt>
    <dgm:pt modelId="{1CE5F373-36C3-47EF-99EF-37BD5953E91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Project Access</a:t>
          </a:r>
          <a:endParaRPr lang="en-US" dirty="0"/>
        </a:p>
      </dgm:t>
    </dgm:pt>
    <dgm:pt modelId="{C5EE399B-2C39-4A95-9591-FA23106B6FC2}" type="parTrans" cxnId="{3F7970E3-1D11-4BBF-8D3C-D138032D22FB}">
      <dgm:prSet/>
      <dgm:spPr/>
      <dgm:t>
        <a:bodyPr/>
        <a:lstStyle/>
        <a:p>
          <a:endParaRPr lang="en-US"/>
        </a:p>
      </dgm:t>
    </dgm:pt>
    <dgm:pt modelId="{F7221DF7-10AF-4D57-ACA8-5D474F46DFCE}" type="sibTrans" cxnId="{3F7970E3-1D11-4BBF-8D3C-D138032D22FB}">
      <dgm:prSet/>
      <dgm:spPr/>
      <dgm:t>
        <a:bodyPr/>
        <a:lstStyle/>
        <a:p>
          <a:endParaRPr lang="en-US"/>
        </a:p>
      </dgm:t>
    </dgm:pt>
    <dgm:pt modelId="{84108866-9A55-47CA-9268-C7058A20DC8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B8F0F0F1-5542-4BB7-8B51-22AAE8E40F9A}" type="parTrans" cxnId="{A51BD635-0B1F-46D6-A7EF-4827E3EC73FA}">
      <dgm:prSet/>
      <dgm:spPr/>
      <dgm:t>
        <a:bodyPr/>
        <a:lstStyle/>
        <a:p>
          <a:endParaRPr lang="en-US"/>
        </a:p>
      </dgm:t>
    </dgm:pt>
    <dgm:pt modelId="{602E10E5-DB89-47C2-B59F-4A1DD6B6DF9A}" type="sibTrans" cxnId="{A51BD635-0B1F-46D6-A7EF-4827E3EC73FA}">
      <dgm:prSet/>
      <dgm:spPr/>
      <dgm:t>
        <a:bodyPr/>
        <a:lstStyle/>
        <a:p>
          <a:endParaRPr lang="en-US"/>
        </a:p>
      </dgm:t>
    </dgm:pt>
    <dgm:pt modelId="{DFA34A4B-662A-4B1A-80B5-41695C8F056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mtClean="0"/>
            <a:t>Write</a:t>
          </a:r>
          <a:endParaRPr lang="en-US" dirty="0"/>
        </a:p>
      </dgm:t>
    </dgm:pt>
    <dgm:pt modelId="{AF8C0A72-497C-48DC-9CC4-E620AC2ACB01}" type="parTrans" cxnId="{679041DB-60CF-4721-BB33-DE2450197566}">
      <dgm:prSet/>
      <dgm:spPr/>
      <dgm:t>
        <a:bodyPr/>
        <a:lstStyle/>
        <a:p>
          <a:endParaRPr lang="en-US"/>
        </a:p>
      </dgm:t>
    </dgm:pt>
    <dgm:pt modelId="{94348008-F971-40B1-B4A7-D776EA34774C}" type="sibTrans" cxnId="{679041DB-60CF-4721-BB33-DE2450197566}">
      <dgm:prSet/>
      <dgm:spPr/>
      <dgm:t>
        <a:bodyPr/>
        <a:lstStyle/>
        <a:p>
          <a:endParaRPr lang="en-US"/>
        </a:p>
      </dgm:t>
    </dgm:pt>
    <dgm:pt modelId="{0EE0211F-2E77-47C7-9AC1-0551FC58660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EE0DFD4A-A669-4C09-877F-DA23BCAC8534}" type="parTrans" cxnId="{8035DB4B-A5F5-4D97-9F45-102E1DCCDD04}">
      <dgm:prSet/>
      <dgm:spPr/>
      <dgm:t>
        <a:bodyPr/>
        <a:lstStyle/>
        <a:p>
          <a:endParaRPr lang="en-US"/>
        </a:p>
      </dgm:t>
    </dgm:pt>
    <dgm:pt modelId="{B590A4F0-2590-4981-A7FC-50A344AFEE96}" type="sibTrans" cxnId="{8035DB4B-A5F5-4D97-9F45-102E1DCCDD04}">
      <dgm:prSet/>
      <dgm:spPr/>
      <dgm:t>
        <a:bodyPr/>
        <a:lstStyle/>
        <a:p>
          <a:endParaRPr lang="en-US"/>
        </a:p>
      </dgm:t>
    </dgm:pt>
    <dgm:pt modelId="{C8458964-96B8-44E7-91CC-C638F45B6624}" type="pres">
      <dgm:prSet presAssocID="{3FA81C79-B3E0-41A7-ABEE-7A962811CAF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2DC817-EF22-4609-9083-74ABB6B86113}" type="pres">
      <dgm:prSet presAssocID="{1CE5F373-36C3-47EF-99EF-37BD5953E91F}" presName="root1" presStyleCnt="0"/>
      <dgm:spPr/>
    </dgm:pt>
    <dgm:pt modelId="{1EB9E61B-7199-4191-93A8-46978CF327CD}" type="pres">
      <dgm:prSet presAssocID="{1CE5F373-36C3-47EF-99EF-37BD5953E91F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08E19-1399-4D22-87B3-2F1625CE6845}" type="pres">
      <dgm:prSet presAssocID="{1CE5F373-36C3-47EF-99EF-37BD5953E91F}" presName="level2hierChild" presStyleCnt="0"/>
      <dgm:spPr/>
    </dgm:pt>
    <dgm:pt modelId="{62AD61C7-1B87-4157-9BAD-BC15AFE4BFFF}" type="pres">
      <dgm:prSet presAssocID="{B8F0F0F1-5542-4BB7-8B51-22AAE8E40F9A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D4DC2A5D-C48F-4B93-9994-9091091FFB1B}" type="pres">
      <dgm:prSet presAssocID="{B8F0F0F1-5542-4BB7-8B51-22AAE8E40F9A}" presName="connTx" presStyleLbl="parChTrans1D2" presStyleIdx="0" presStyleCnt="7"/>
      <dgm:spPr/>
      <dgm:t>
        <a:bodyPr/>
        <a:lstStyle/>
        <a:p>
          <a:endParaRPr lang="en-US"/>
        </a:p>
      </dgm:t>
    </dgm:pt>
    <dgm:pt modelId="{9388AFA9-BDCE-45FD-9A85-613F7C12C90B}" type="pres">
      <dgm:prSet presAssocID="{84108866-9A55-47CA-9268-C7058A20DC8B}" presName="root2" presStyleCnt="0"/>
      <dgm:spPr/>
    </dgm:pt>
    <dgm:pt modelId="{A40EB76B-58AE-4D7F-ACF4-B81CB1FC62CD}" type="pres">
      <dgm:prSet presAssocID="{84108866-9A55-47CA-9268-C7058A20DC8B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D2832D-2356-40A0-82A3-AFF0A50850D8}" type="pres">
      <dgm:prSet presAssocID="{84108866-9A55-47CA-9268-C7058A20DC8B}" presName="level3hierChild" presStyleCnt="0"/>
      <dgm:spPr/>
    </dgm:pt>
    <dgm:pt modelId="{0F5E7B2C-0D00-4213-B276-E03DD448D15D}" type="pres">
      <dgm:prSet presAssocID="{AF8C0A72-497C-48DC-9CC4-E620AC2ACB01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B0A9C439-B170-4171-AA73-17342CB6047C}" type="pres">
      <dgm:prSet presAssocID="{AF8C0A72-497C-48DC-9CC4-E620AC2ACB01}" presName="connTx" presStyleLbl="parChTrans1D2" presStyleIdx="1" presStyleCnt="7"/>
      <dgm:spPr/>
      <dgm:t>
        <a:bodyPr/>
        <a:lstStyle/>
        <a:p>
          <a:endParaRPr lang="en-US"/>
        </a:p>
      </dgm:t>
    </dgm:pt>
    <dgm:pt modelId="{7D82176B-399E-4B5D-9F9C-E8BC20EED2DB}" type="pres">
      <dgm:prSet presAssocID="{DFA34A4B-662A-4B1A-80B5-41695C8F0563}" presName="root2" presStyleCnt="0"/>
      <dgm:spPr/>
    </dgm:pt>
    <dgm:pt modelId="{667C94A8-7D35-49CD-B4CD-5ED64705983B}" type="pres">
      <dgm:prSet presAssocID="{DFA34A4B-662A-4B1A-80B5-41695C8F0563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281D0-C823-43ED-ACC4-111F8F6DAF25}" type="pres">
      <dgm:prSet presAssocID="{DFA34A4B-662A-4B1A-80B5-41695C8F0563}" presName="level3hierChild" presStyleCnt="0"/>
      <dgm:spPr/>
    </dgm:pt>
    <dgm:pt modelId="{D268E815-84CB-4588-B170-17438A217A19}" type="pres">
      <dgm:prSet presAssocID="{EE0DFD4A-A669-4C09-877F-DA23BCAC8534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3C83A4E9-5AB1-40C1-9059-65AD2003E863}" type="pres">
      <dgm:prSet presAssocID="{EE0DFD4A-A669-4C09-877F-DA23BCAC8534}" presName="connTx" presStyleLbl="parChTrans1D2" presStyleIdx="2" presStyleCnt="7"/>
      <dgm:spPr/>
      <dgm:t>
        <a:bodyPr/>
        <a:lstStyle/>
        <a:p>
          <a:endParaRPr lang="en-US"/>
        </a:p>
      </dgm:t>
    </dgm:pt>
    <dgm:pt modelId="{21AA2A73-7196-4EE7-88D8-A84A8A838F75}" type="pres">
      <dgm:prSet presAssocID="{0EE0211F-2E77-47C7-9AC1-0551FC58660A}" presName="root2" presStyleCnt="0"/>
      <dgm:spPr/>
    </dgm:pt>
    <dgm:pt modelId="{FC2938F5-16F2-4AD4-98DE-4E1A623F536D}" type="pres">
      <dgm:prSet presAssocID="{0EE0211F-2E77-47C7-9AC1-0551FC58660A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CD939-DF50-4E12-BCAE-94BCCFEDBB3D}" type="pres">
      <dgm:prSet presAssocID="{0EE0211F-2E77-47C7-9AC1-0551FC58660A}" presName="level3hierChild" presStyleCnt="0"/>
      <dgm:spPr/>
    </dgm:pt>
    <dgm:pt modelId="{0A914EF5-6134-42C3-ACCC-4348B5AE466C}" type="pres">
      <dgm:prSet presAssocID="{32346902-AF4E-41DD-AFDF-06C2BEBA18A8}" presName="root1" presStyleCnt="0"/>
      <dgm:spPr/>
    </dgm:pt>
    <dgm:pt modelId="{55841F9C-3E19-42A4-B7EE-A75D09FB51C9}" type="pres">
      <dgm:prSet presAssocID="{32346902-AF4E-41DD-AFDF-06C2BEBA18A8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B6D5E0-1870-48AE-AE31-10B0DD116A05}" type="pres">
      <dgm:prSet presAssocID="{32346902-AF4E-41DD-AFDF-06C2BEBA18A8}" presName="level2hierChild" presStyleCnt="0"/>
      <dgm:spPr/>
    </dgm:pt>
    <dgm:pt modelId="{37AC876D-75B2-4465-AF77-86B7814B666C}" type="pres">
      <dgm:prSet presAssocID="{51398680-869B-4E16-90AA-8DFF05619889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18BC7BFB-5D88-447D-9539-F0B663C3CEF7}" type="pres">
      <dgm:prSet presAssocID="{51398680-869B-4E16-90AA-8DFF05619889}" presName="connTx" presStyleLbl="parChTrans1D2" presStyleIdx="3" presStyleCnt="7"/>
      <dgm:spPr/>
      <dgm:t>
        <a:bodyPr/>
        <a:lstStyle/>
        <a:p>
          <a:endParaRPr lang="en-US"/>
        </a:p>
      </dgm:t>
    </dgm:pt>
    <dgm:pt modelId="{357A2D9A-4537-473D-BE77-34499FCEDA9C}" type="pres">
      <dgm:prSet presAssocID="{AFF26D78-E5C6-4688-9628-7A5896704E28}" presName="root2" presStyleCnt="0"/>
      <dgm:spPr/>
    </dgm:pt>
    <dgm:pt modelId="{0DA1CEB1-C8EC-4557-BF38-13294ED5EEA9}" type="pres">
      <dgm:prSet presAssocID="{AFF26D78-E5C6-4688-9628-7A5896704E28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0F1BA0-40FB-49F2-8F8D-49ABBB48D5BE}" type="pres">
      <dgm:prSet presAssocID="{AFF26D78-E5C6-4688-9628-7A5896704E28}" presName="level3hierChild" presStyleCnt="0"/>
      <dgm:spPr/>
    </dgm:pt>
    <dgm:pt modelId="{B619C554-26DA-4D94-A38D-90E04A1391FB}" type="pres">
      <dgm:prSet presAssocID="{BB4FDC1A-FE52-41F9-9F78-C130D726C8F7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8BB62218-9E9C-43F6-B340-49E95139DDDE}" type="pres">
      <dgm:prSet presAssocID="{BB4FDC1A-FE52-41F9-9F78-C130D726C8F7}" presName="connTx" presStyleLbl="parChTrans1D2" presStyleIdx="4" presStyleCnt="7"/>
      <dgm:spPr/>
      <dgm:t>
        <a:bodyPr/>
        <a:lstStyle/>
        <a:p>
          <a:endParaRPr lang="en-US"/>
        </a:p>
      </dgm:t>
    </dgm:pt>
    <dgm:pt modelId="{BD75BA3E-7A0B-4A35-BB4F-DCCC17FEB45E}" type="pres">
      <dgm:prSet presAssocID="{9E1AEAB7-F4AD-4D60-8FE1-5F4FECBDD78B}" presName="root2" presStyleCnt="0"/>
      <dgm:spPr/>
    </dgm:pt>
    <dgm:pt modelId="{39600BF3-83EE-4787-BB23-804E0F57E882}" type="pres">
      <dgm:prSet presAssocID="{9E1AEAB7-F4AD-4D60-8FE1-5F4FECBDD78B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D88FC-DFA0-492E-A9EB-70FFE57C36B1}" type="pres">
      <dgm:prSet presAssocID="{9E1AEAB7-F4AD-4D60-8FE1-5F4FECBDD78B}" presName="level3hierChild" presStyleCnt="0"/>
      <dgm:spPr/>
    </dgm:pt>
    <dgm:pt modelId="{C96ACC88-4342-4D32-B308-05469C5FB2A3}" type="pres">
      <dgm:prSet presAssocID="{1FF33211-9F66-4A22-A9F8-78905FEF0134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E4014219-352B-481C-A4D0-22E4B1859120}" type="pres">
      <dgm:prSet presAssocID="{1FF33211-9F66-4A22-A9F8-78905FEF0134}" presName="connTx" presStyleLbl="parChTrans1D2" presStyleIdx="5" presStyleCnt="7"/>
      <dgm:spPr/>
      <dgm:t>
        <a:bodyPr/>
        <a:lstStyle/>
        <a:p>
          <a:endParaRPr lang="en-US"/>
        </a:p>
      </dgm:t>
    </dgm:pt>
    <dgm:pt modelId="{55CDEDC3-667E-46DF-9015-76102CBE4732}" type="pres">
      <dgm:prSet presAssocID="{13C0DBEE-957A-457F-88CF-7B2E1F45E843}" presName="root2" presStyleCnt="0"/>
      <dgm:spPr/>
    </dgm:pt>
    <dgm:pt modelId="{AA7FE0DF-ECEB-4006-9B30-D044CF20F797}" type="pres">
      <dgm:prSet presAssocID="{13C0DBEE-957A-457F-88CF-7B2E1F45E843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7FF6-BC4F-4F32-91B3-CD98E3438C60}" type="pres">
      <dgm:prSet presAssocID="{13C0DBEE-957A-457F-88CF-7B2E1F45E843}" presName="level3hierChild" presStyleCnt="0"/>
      <dgm:spPr/>
    </dgm:pt>
    <dgm:pt modelId="{CB2465A6-7C18-4F0F-B26A-CEF66B2EAD17}" type="pres">
      <dgm:prSet presAssocID="{029D9A69-BABB-4B20-B747-0FEB00C2D5FE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B7343426-E769-4C13-AE9C-4D466AF5565D}" type="pres">
      <dgm:prSet presAssocID="{029D9A69-BABB-4B20-B747-0FEB00C2D5FE}" presName="connTx" presStyleLbl="parChTrans1D2" presStyleIdx="6" presStyleCnt="7"/>
      <dgm:spPr/>
      <dgm:t>
        <a:bodyPr/>
        <a:lstStyle/>
        <a:p>
          <a:endParaRPr lang="en-US"/>
        </a:p>
      </dgm:t>
    </dgm:pt>
    <dgm:pt modelId="{6A43364C-33B5-4729-8533-76E526BC0821}" type="pres">
      <dgm:prSet presAssocID="{F70F0154-36C3-479B-ABE6-DC6A25D994AA}" presName="root2" presStyleCnt="0"/>
      <dgm:spPr/>
    </dgm:pt>
    <dgm:pt modelId="{9419C0A0-77D9-4488-990C-5F8184600D22}" type="pres">
      <dgm:prSet presAssocID="{F70F0154-36C3-479B-ABE6-DC6A25D994AA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676556-64C2-4374-BAC7-0ADEC8131C84}" type="pres">
      <dgm:prSet presAssocID="{F70F0154-36C3-479B-ABE6-DC6A25D994AA}" presName="level3hierChild" presStyleCnt="0"/>
      <dgm:spPr/>
    </dgm:pt>
  </dgm:ptLst>
  <dgm:cxnLst>
    <dgm:cxn modelId="{D9D8279F-D87F-41F3-8B95-E182A3FAE267}" type="presOf" srcId="{0EE0211F-2E77-47C7-9AC1-0551FC58660A}" destId="{FC2938F5-16F2-4AD4-98DE-4E1A623F536D}" srcOrd="0" destOrd="0" presId="urn:microsoft.com/office/officeart/2008/layout/HorizontalMultiLevelHierarchy"/>
    <dgm:cxn modelId="{E0404BFB-5267-472F-BF35-A96E74C13809}" type="presOf" srcId="{BB4FDC1A-FE52-41F9-9F78-C130D726C8F7}" destId="{8BB62218-9E9C-43F6-B340-49E95139DDDE}" srcOrd="1" destOrd="0" presId="urn:microsoft.com/office/officeart/2008/layout/HorizontalMultiLevelHierarchy"/>
    <dgm:cxn modelId="{8035DB4B-A5F5-4D97-9F45-102E1DCCDD04}" srcId="{1CE5F373-36C3-47EF-99EF-37BD5953E91F}" destId="{0EE0211F-2E77-47C7-9AC1-0551FC58660A}" srcOrd="2" destOrd="0" parTransId="{EE0DFD4A-A669-4C09-877F-DA23BCAC8534}" sibTransId="{B590A4F0-2590-4981-A7FC-50A344AFEE96}"/>
    <dgm:cxn modelId="{ED13ED2C-624A-45F6-A438-7B1DC177F6E6}" type="presOf" srcId="{029D9A69-BABB-4B20-B747-0FEB00C2D5FE}" destId="{B7343426-E769-4C13-AE9C-4D466AF5565D}" srcOrd="1" destOrd="0" presId="urn:microsoft.com/office/officeart/2008/layout/HorizontalMultiLevelHierarchy"/>
    <dgm:cxn modelId="{6FF2694E-B419-4CD5-9E05-6D756CAED006}" srcId="{3FA81C79-B3E0-41A7-ABEE-7A962811CAF2}" destId="{32346902-AF4E-41DD-AFDF-06C2BEBA18A8}" srcOrd="1" destOrd="0" parTransId="{BCE5D68E-8198-4040-A155-9710105C2255}" sibTransId="{2E61EC82-651D-4659-AA64-3314C14D0F87}"/>
    <dgm:cxn modelId="{ED4C8970-6766-443C-A035-21CCBA5580E8}" type="presOf" srcId="{B8F0F0F1-5542-4BB7-8B51-22AAE8E40F9A}" destId="{D4DC2A5D-C48F-4B93-9994-9091091FFB1B}" srcOrd="1" destOrd="0" presId="urn:microsoft.com/office/officeart/2008/layout/HorizontalMultiLevelHierarchy"/>
    <dgm:cxn modelId="{355B3E5E-E266-4AB6-98F5-DE294E0F327C}" type="presOf" srcId="{51398680-869B-4E16-90AA-8DFF05619889}" destId="{37AC876D-75B2-4465-AF77-86B7814B666C}" srcOrd="0" destOrd="0" presId="urn:microsoft.com/office/officeart/2008/layout/HorizontalMultiLevelHierarchy"/>
    <dgm:cxn modelId="{9874E10B-ADE0-440B-8573-70673C270391}" type="presOf" srcId="{9E1AEAB7-F4AD-4D60-8FE1-5F4FECBDD78B}" destId="{39600BF3-83EE-4787-BB23-804E0F57E882}" srcOrd="0" destOrd="0" presId="urn:microsoft.com/office/officeart/2008/layout/HorizontalMultiLevelHierarchy"/>
    <dgm:cxn modelId="{FEB1B844-6ECD-467E-8B5C-347597C79353}" type="presOf" srcId="{13C0DBEE-957A-457F-88CF-7B2E1F45E843}" destId="{AA7FE0DF-ECEB-4006-9B30-D044CF20F797}" srcOrd="0" destOrd="0" presId="urn:microsoft.com/office/officeart/2008/layout/HorizontalMultiLevelHierarchy"/>
    <dgm:cxn modelId="{4A860D4B-5473-4701-9471-4C5CC394F0A7}" type="presOf" srcId="{F70F0154-36C3-479B-ABE6-DC6A25D994AA}" destId="{9419C0A0-77D9-4488-990C-5F8184600D22}" srcOrd="0" destOrd="0" presId="urn:microsoft.com/office/officeart/2008/layout/HorizontalMultiLevelHierarchy"/>
    <dgm:cxn modelId="{15ED32D3-F12D-4078-A8E8-AFE910DA4D44}" type="presOf" srcId="{EE0DFD4A-A669-4C09-877F-DA23BCAC8534}" destId="{3C83A4E9-5AB1-40C1-9059-65AD2003E863}" srcOrd="1" destOrd="0" presId="urn:microsoft.com/office/officeart/2008/layout/HorizontalMultiLevelHierarchy"/>
    <dgm:cxn modelId="{D8DEC168-DAD7-4489-94BF-4380783B5A00}" type="presOf" srcId="{B8F0F0F1-5542-4BB7-8B51-22AAE8E40F9A}" destId="{62AD61C7-1B87-4157-9BAD-BC15AFE4BFFF}" srcOrd="0" destOrd="0" presId="urn:microsoft.com/office/officeart/2008/layout/HorizontalMultiLevelHierarchy"/>
    <dgm:cxn modelId="{96F5EA5A-DA1E-4D81-ACA3-579C9B4F53C0}" type="presOf" srcId="{BB4FDC1A-FE52-41F9-9F78-C130D726C8F7}" destId="{B619C554-26DA-4D94-A38D-90E04A1391FB}" srcOrd="0" destOrd="0" presId="urn:microsoft.com/office/officeart/2008/layout/HorizontalMultiLevelHierarchy"/>
    <dgm:cxn modelId="{A51BD635-0B1F-46D6-A7EF-4827E3EC73FA}" srcId="{1CE5F373-36C3-47EF-99EF-37BD5953E91F}" destId="{84108866-9A55-47CA-9268-C7058A20DC8B}" srcOrd="0" destOrd="0" parTransId="{B8F0F0F1-5542-4BB7-8B51-22AAE8E40F9A}" sibTransId="{602E10E5-DB89-47C2-B59F-4A1DD6B6DF9A}"/>
    <dgm:cxn modelId="{D4DA9561-A05A-410E-9E94-E1C2A0A0925B}" type="presOf" srcId="{1FF33211-9F66-4A22-A9F8-78905FEF0134}" destId="{C96ACC88-4342-4D32-B308-05469C5FB2A3}" srcOrd="0" destOrd="0" presId="urn:microsoft.com/office/officeart/2008/layout/HorizontalMultiLevelHierarchy"/>
    <dgm:cxn modelId="{16FDD6A6-E5C3-403F-A1EA-692028AA3C67}" type="presOf" srcId="{AFF26D78-E5C6-4688-9628-7A5896704E28}" destId="{0DA1CEB1-C8EC-4557-BF38-13294ED5EEA9}" srcOrd="0" destOrd="0" presId="urn:microsoft.com/office/officeart/2008/layout/HorizontalMultiLevelHierarchy"/>
    <dgm:cxn modelId="{6AA10F59-0912-4983-B585-B0221BEF7BE3}" type="presOf" srcId="{EE0DFD4A-A669-4C09-877F-DA23BCAC8534}" destId="{D268E815-84CB-4588-B170-17438A217A19}" srcOrd="0" destOrd="0" presId="urn:microsoft.com/office/officeart/2008/layout/HorizontalMultiLevelHierarchy"/>
    <dgm:cxn modelId="{32909A42-C2BC-4466-A1C6-0A0A3C52C852}" type="presOf" srcId="{84108866-9A55-47CA-9268-C7058A20DC8B}" destId="{A40EB76B-58AE-4D7F-ACF4-B81CB1FC62CD}" srcOrd="0" destOrd="0" presId="urn:microsoft.com/office/officeart/2008/layout/HorizontalMultiLevelHierarchy"/>
    <dgm:cxn modelId="{1A510A44-B4CA-491E-8FA1-C553A007D575}" type="presOf" srcId="{51398680-869B-4E16-90AA-8DFF05619889}" destId="{18BC7BFB-5D88-447D-9539-F0B663C3CEF7}" srcOrd="1" destOrd="0" presId="urn:microsoft.com/office/officeart/2008/layout/HorizontalMultiLevelHierarchy"/>
    <dgm:cxn modelId="{D63D6BD9-D126-4978-8AD1-3B052C45A543}" srcId="{32346902-AF4E-41DD-AFDF-06C2BEBA18A8}" destId="{F70F0154-36C3-479B-ABE6-DC6A25D994AA}" srcOrd="3" destOrd="0" parTransId="{029D9A69-BABB-4B20-B747-0FEB00C2D5FE}" sibTransId="{A27A2556-8BA5-4D06-A687-DEE3DF9D2D8D}"/>
    <dgm:cxn modelId="{EAD2CC26-FED5-4066-B120-4DAB66D50583}" type="presOf" srcId="{AF8C0A72-497C-48DC-9CC4-E620AC2ACB01}" destId="{B0A9C439-B170-4171-AA73-17342CB6047C}" srcOrd="1" destOrd="0" presId="urn:microsoft.com/office/officeart/2008/layout/HorizontalMultiLevelHierarchy"/>
    <dgm:cxn modelId="{786CE643-03F9-42CA-91D0-A09767245C0E}" srcId="{32346902-AF4E-41DD-AFDF-06C2BEBA18A8}" destId="{9E1AEAB7-F4AD-4D60-8FE1-5F4FECBDD78B}" srcOrd="1" destOrd="0" parTransId="{BB4FDC1A-FE52-41F9-9F78-C130D726C8F7}" sibTransId="{6A5F7BE5-8E43-4F43-8209-BE4E377C2CF1}"/>
    <dgm:cxn modelId="{7D19ECA9-2EFA-4F6F-92B9-58D1F9B8F658}" type="presOf" srcId="{029D9A69-BABB-4B20-B747-0FEB00C2D5FE}" destId="{CB2465A6-7C18-4F0F-B26A-CEF66B2EAD17}" srcOrd="0" destOrd="0" presId="urn:microsoft.com/office/officeart/2008/layout/HorizontalMultiLevelHierarchy"/>
    <dgm:cxn modelId="{3F7970E3-1D11-4BBF-8D3C-D138032D22FB}" srcId="{3FA81C79-B3E0-41A7-ABEE-7A962811CAF2}" destId="{1CE5F373-36C3-47EF-99EF-37BD5953E91F}" srcOrd="0" destOrd="0" parTransId="{C5EE399B-2C39-4A95-9591-FA23106B6FC2}" sibTransId="{F7221DF7-10AF-4D57-ACA8-5D474F46DFCE}"/>
    <dgm:cxn modelId="{21C8D744-0F7B-4BB1-86FD-E685C463480F}" type="presOf" srcId="{1FF33211-9F66-4A22-A9F8-78905FEF0134}" destId="{E4014219-352B-481C-A4D0-22E4B1859120}" srcOrd="1" destOrd="0" presId="urn:microsoft.com/office/officeart/2008/layout/HorizontalMultiLevelHierarchy"/>
    <dgm:cxn modelId="{3CE939A5-0623-47CE-9C99-7B36D1C662B6}" type="presOf" srcId="{AF8C0A72-497C-48DC-9CC4-E620AC2ACB01}" destId="{0F5E7B2C-0D00-4213-B276-E03DD448D15D}" srcOrd="0" destOrd="0" presId="urn:microsoft.com/office/officeart/2008/layout/HorizontalMultiLevelHierarchy"/>
    <dgm:cxn modelId="{A7D32DD1-4FAF-4E5E-851C-9497C4BF16FD}" type="presOf" srcId="{32346902-AF4E-41DD-AFDF-06C2BEBA18A8}" destId="{55841F9C-3E19-42A4-B7EE-A75D09FB51C9}" srcOrd="0" destOrd="0" presId="urn:microsoft.com/office/officeart/2008/layout/HorizontalMultiLevelHierarchy"/>
    <dgm:cxn modelId="{A3996AC5-D6D3-4277-8A29-3E4A07ED6116}" type="presOf" srcId="{DFA34A4B-662A-4B1A-80B5-41695C8F0563}" destId="{667C94A8-7D35-49CD-B4CD-5ED64705983B}" srcOrd="0" destOrd="0" presId="urn:microsoft.com/office/officeart/2008/layout/HorizontalMultiLevelHierarchy"/>
    <dgm:cxn modelId="{C9C09BDD-7ADD-4305-8DFA-134E10E0C2BE}" type="presOf" srcId="{1CE5F373-36C3-47EF-99EF-37BD5953E91F}" destId="{1EB9E61B-7199-4191-93A8-46978CF327CD}" srcOrd="0" destOrd="0" presId="urn:microsoft.com/office/officeart/2008/layout/HorizontalMultiLevelHierarchy"/>
    <dgm:cxn modelId="{E699357B-8915-4F57-8704-E5799AE2158A}" srcId="{32346902-AF4E-41DD-AFDF-06C2BEBA18A8}" destId="{13C0DBEE-957A-457F-88CF-7B2E1F45E843}" srcOrd="2" destOrd="0" parTransId="{1FF33211-9F66-4A22-A9F8-78905FEF0134}" sibTransId="{9FF5A451-DFE2-4ED2-8669-1F4CB6B8057A}"/>
    <dgm:cxn modelId="{679041DB-60CF-4721-BB33-DE2450197566}" srcId="{1CE5F373-36C3-47EF-99EF-37BD5953E91F}" destId="{DFA34A4B-662A-4B1A-80B5-41695C8F0563}" srcOrd="1" destOrd="0" parTransId="{AF8C0A72-497C-48DC-9CC4-E620AC2ACB01}" sibTransId="{94348008-F971-40B1-B4A7-D776EA34774C}"/>
    <dgm:cxn modelId="{16546382-17FD-48F7-89EE-A38813966C58}" type="presOf" srcId="{3FA81C79-B3E0-41A7-ABEE-7A962811CAF2}" destId="{C8458964-96B8-44E7-91CC-C638F45B6624}" srcOrd="0" destOrd="0" presId="urn:microsoft.com/office/officeart/2008/layout/HorizontalMultiLevelHierarchy"/>
    <dgm:cxn modelId="{D766C973-E1FE-4BB2-ACD3-610D0F874CCE}" srcId="{32346902-AF4E-41DD-AFDF-06C2BEBA18A8}" destId="{AFF26D78-E5C6-4688-9628-7A5896704E28}" srcOrd="0" destOrd="0" parTransId="{51398680-869B-4E16-90AA-8DFF05619889}" sibTransId="{E79348DB-C5CE-4ACF-994A-63110664DD90}"/>
    <dgm:cxn modelId="{5900D4A5-D86D-426C-A549-AD6AF364E39A}" type="presParOf" srcId="{C8458964-96B8-44E7-91CC-C638F45B6624}" destId="{F52DC817-EF22-4609-9083-74ABB6B86113}" srcOrd="0" destOrd="0" presId="urn:microsoft.com/office/officeart/2008/layout/HorizontalMultiLevelHierarchy"/>
    <dgm:cxn modelId="{909F83E2-0912-41F3-BC5C-4EB8F7AD6624}" type="presParOf" srcId="{F52DC817-EF22-4609-9083-74ABB6B86113}" destId="{1EB9E61B-7199-4191-93A8-46978CF327CD}" srcOrd="0" destOrd="0" presId="urn:microsoft.com/office/officeart/2008/layout/HorizontalMultiLevelHierarchy"/>
    <dgm:cxn modelId="{7DAF103D-56AB-4833-B4F9-66700F76507C}" type="presParOf" srcId="{F52DC817-EF22-4609-9083-74ABB6B86113}" destId="{3E108E19-1399-4D22-87B3-2F1625CE6845}" srcOrd="1" destOrd="0" presId="urn:microsoft.com/office/officeart/2008/layout/HorizontalMultiLevelHierarchy"/>
    <dgm:cxn modelId="{F0BDD6B3-D718-4E24-B22D-34AB9E6CBF88}" type="presParOf" srcId="{3E108E19-1399-4D22-87B3-2F1625CE6845}" destId="{62AD61C7-1B87-4157-9BAD-BC15AFE4BFFF}" srcOrd="0" destOrd="0" presId="urn:microsoft.com/office/officeart/2008/layout/HorizontalMultiLevelHierarchy"/>
    <dgm:cxn modelId="{64A82BBB-AE25-4EDB-91FA-333712F10583}" type="presParOf" srcId="{62AD61C7-1B87-4157-9BAD-BC15AFE4BFFF}" destId="{D4DC2A5D-C48F-4B93-9994-9091091FFB1B}" srcOrd="0" destOrd="0" presId="urn:microsoft.com/office/officeart/2008/layout/HorizontalMultiLevelHierarchy"/>
    <dgm:cxn modelId="{F2F816A2-7F10-4A2B-B2F0-13D7D8CA0237}" type="presParOf" srcId="{3E108E19-1399-4D22-87B3-2F1625CE6845}" destId="{9388AFA9-BDCE-45FD-9A85-613F7C12C90B}" srcOrd="1" destOrd="0" presId="urn:microsoft.com/office/officeart/2008/layout/HorizontalMultiLevelHierarchy"/>
    <dgm:cxn modelId="{041EEDC4-1089-43A6-802D-2E8F7181FE45}" type="presParOf" srcId="{9388AFA9-BDCE-45FD-9A85-613F7C12C90B}" destId="{A40EB76B-58AE-4D7F-ACF4-B81CB1FC62CD}" srcOrd="0" destOrd="0" presId="urn:microsoft.com/office/officeart/2008/layout/HorizontalMultiLevelHierarchy"/>
    <dgm:cxn modelId="{80E2D8AD-BD57-4315-995B-91E67906CFA9}" type="presParOf" srcId="{9388AFA9-BDCE-45FD-9A85-613F7C12C90B}" destId="{07D2832D-2356-40A0-82A3-AFF0A50850D8}" srcOrd="1" destOrd="0" presId="urn:microsoft.com/office/officeart/2008/layout/HorizontalMultiLevelHierarchy"/>
    <dgm:cxn modelId="{B0ED21D0-ED31-4AC4-A391-6792CF85526E}" type="presParOf" srcId="{3E108E19-1399-4D22-87B3-2F1625CE6845}" destId="{0F5E7B2C-0D00-4213-B276-E03DD448D15D}" srcOrd="2" destOrd="0" presId="urn:microsoft.com/office/officeart/2008/layout/HorizontalMultiLevelHierarchy"/>
    <dgm:cxn modelId="{E5CC07A9-359F-4D57-ADB3-2B7A49256FAC}" type="presParOf" srcId="{0F5E7B2C-0D00-4213-B276-E03DD448D15D}" destId="{B0A9C439-B170-4171-AA73-17342CB6047C}" srcOrd="0" destOrd="0" presId="urn:microsoft.com/office/officeart/2008/layout/HorizontalMultiLevelHierarchy"/>
    <dgm:cxn modelId="{C095760F-1956-4116-A6BD-0563733C31C6}" type="presParOf" srcId="{3E108E19-1399-4D22-87B3-2F1625CE6845}" destId="{7D82176B-399E-4B5D-9F9C-E8BC20EED2DB}" srcOrd="3" destOrd="0" presId="urn:microsoft.com/office/officeart/2008/layout/HorizontalMultiLevelHierarchy"/>
    <dgm:cxn modelId="{202FA6D4-8B55-4DBB-B13E-588FC72EC699}" type="presParOf" srcId="{7D82176B-399E-4B5D-9F9C-E8BC20EED2DB}" destId="{667C94A8-7D35-49CD-B4CD-5ED64705983B}" srcOrd="0" destOrd="0" presId="urn:microsoft.com/office/officeart/2008/layout/HorizontalMultiLevelHierarchy"/>
    <dgm:cxn modelId="{0A071B7E-A360-4F76-A4A1-98F35A6452C9}" type="presParOf" srcId="{7D82176B-399E-4B5D-9F9C-E8BC20EED2DB}" destId="{CBC281D0-C823-43ED-ACC4-111F8F6DAF25}" srcOrd="1" destOrd="0" presId="urn:microsoft.com/office/officeart/2008/layout/HorizontalMultiLevelHierarchy"/>
    <dgm:cxn modelId="{2852D3E0-5F7D-4B2B-8842-EF8FCA4BD6DD}" type="presParOf" srcId="{3E108E19-1399-4D22-87B3-2F1625CE6845}" destId="{D268E815-84CB-4588-B170-17438A217A19}" srcOrd="4" destOrd="0" presId="urn:microsoft.com/office/officeart/2008/layout/HorizontalMultiLevelHierarchy"/>
    <dgm:cxn modelId="{23AE9BFD-9E60-408C-A210-0B9A7F504745}" type="presParOf" srcId="{D268E815-84CB-4588-B170-17438A217A19}" destId="{3C83A4E9-5AB1-40C1-9059-65AD2003E863}" srcOrd="0" destOrd="0" presId="urn:microsoft.com/office/officeart/2008/layout/HorizontalMultiLevelHierarchy"/>
    <dgm:cxn modelId="{F1DF6B6B-C943-45FF-9A1C-6D0E8FD1FF43}" type="presParOf" srcId="{3E108E19-1399-4D22-87B3-2F1625CE6845}" destId="{21AA2A73-7196-4EE7-88D8-A84A8A838F75}" srcOrd="5" destOrd="0" presId="urn:microsoft.com/office/officeart/2008/layout/HorizontalMultiLevelHierarchy"/>
    <dgm:cxn modelId="{07B63F6B-220C-4FCD-8535-3B93929F345F}" type="presParOf" srcId="{21AA2A73-7196-4EE7-88D8-A84A8A838F75}" destId="{FC2938F5-16F2-4AD4-98DE-4E1A623F536D}" srcOrd="0" destOrd="0" presId="urn:microsoft.com/office/officeart/2008/layout/HorizontalMultiLevelHierarchy"/>
    <dgm:cxn modelId="{7DD02BBB-351E-4C6D-A96B-1D135E795D21}" type="presParOf" srcId="{21AA2A73-7196-4EE7-88D8-A84A8A838F75}" destId="{028CD939-DF50-4E12-BCAE-94BCCFEDBB3D}" srcOrd="1" destOrd="0" presId="urn:microsoft.com/office/officeart/2008/layout/HorizontalMultiLevelHierarchy"/>
    <dgm:cxn modelId="{6ED9BC2E-CC84-4773-8940-E02378338576}" type="presParOf" srcId="{C8458964-96B8-44E7-91CC-C638F45B6624}" destId="{0A914EF5-6134-42C3-ACCC-4348B5AE466C}" srcOrd="1" destOrd="0" presId="urn:microsoft.com/office/officeart/2008/layout/HorizontalMultiLevelHierarchy"/>
    <dgm:cxn modelId="{5C86E749-BF45-47BB-9D22-A3FFFC76E9DF}" type="presParOf" srcId="{0A914EF5-6134-42C3-ACCC-4348B5AE466C}" destId="{55841F9C-3E19-42A4-B7EE-A75D09FB51C9}" srcOrd="0" destOrd="0" presId="urn:microsoft.com/office/officeart/2008/layout/HorizontalMultiLevelHierarchy"/>
    <dgm:cxn modelId="{48B7FD6D-C1EC-4563-96E6-FF69EDC1D399}" type="presParOf" srcId="{0A914EF5-6134-42C3-ACCC-4348B5AE466C}" destId="{34B6D5E0-1870-48AE-AE31-10B0DD116A05}" srcOrd="1" destOrd="0" presId="urn:microsoft.com/office/officeart/2008/layout/HorizontalMultiLevelHierarchy"/>
    <dgm:cxn modelId="{9F7BBDC9-F076-40A3-BD70-8CF3F0C57B05}" type="presParOf" srcId="{34B6D5E0-1870-48AE-AE31-10B0DD116A05}" destId="{37AC876D-75B2-4465-AF77-86B7814B666C}" srcOrd="0" destOrd="0" presId="urn:microsoft.com/office/officeart/2008/layout/HorizontalMultiLevelHierarchy"/>
    <dgm:cxn modelId="{99C93822-B6D9-4570-B8BC-BFD9B9816016}" type="presParOf" srcId="{37AC876D-75B2-4465-AF77-86B7814B666C}" destId="{18BC7BFB-5D88-447D-9539-F0B663C3CEF7}" srcOrd="0" destOrd="0" presId="urn:microsoft.com/office/officeart/2008/layout/HorizontalMultiLevelHierarchy"/>
    <dgm:cxn modelId="{15A27E35-E7B9-43FD-986C-BBFB1590F727}" type="presParOf" srcId="{34B6D5E0-1870-48AE-AE31-10B0DD116A05}" destId="{357A2D9A-4537-473D-BE77-34499FCEDA9C}" srcOrd="1" destOrd="0" presId="urn:microsoft.com/office/officeart/2008/layout/HorizontalMultiLevelHierarchy"/>
    <dgm:cxn modelId="{496FD20F-6A6B-414D-960B-4570520FC130}" type="presParOf" srcId="{357A2D9A-4537-473D-BE77-34499FCEDA9C}" destId="{0DA1CEB1-C8EC-4557-BF38-13294ED5EEA9}" srcOrd="0" destOrd="0" presId="urn:microsoft.com/office/officeart/2008/layout/HorizontalMultiLevelHierarchy"/>
    <dgm:cxn modelId="{314218E7-301C-4525-9E60-D868C198A11C}" type="presParOf" srcId="{357A2D9A-4537-473D-BE77-34499FCEDA9C}" destId="{C90F1BA0-40FB-49F2-8F8D-49ABBB48D5BE}" srcOrd="1" destOrd="0" presId="urn:microsoft.com/office/officeart/2008/layout/HorizontalMultiLevelHierarchy"/>
    <dgm:cxn modelId="{B2D89BA6-89C0-4212-B626-A16E36164BD1}" type="presParOf" srcId="{34B6D5E0-1870-48AE-AE31-10B0DD116A05}" destId="{B619C554-26DA-4D94-A38D-90E04A1391FB}" srcOrd="2" destOrd="0" presId="urn:microsoft.com/office/officeart/2008/layout/HorizontalMultiLevelHierarchy"/>
    <dgm:cxn modelId="{7CC649AE-52D1-41A9-81BC-476840961C0C}" type="presParOf" srcId="{B619C554-26DA-4D94-A38D-90E04A1391FB}" destId="{8BB62218-9E9C-43F6-B340-49E95139DDDE}" srcOrd="0" destOrd="0" presId="urn:microsoft.com/office/officeart/2008/layout/HorizontalMultiLevelHierarchy"/>
    <dgm:cxn modelId="{7BD2826A-1706-4AF7-B0D5-96550421A36F}" type="presParOf" srcId="{34B6D5E0-1870-48AE-AE31-10B0DD116A05}" destId="{BD75BA3E-7A0B-4A35-BB4F-DCCC17FEB45E}" srcOrd="3" destOrd="0" presId="urn:microsoft.com/office/officeart/2008/layout/HorizontalMultiLevelHierarchy"/>
    <dgm:cxn modelId="{2B7486CC-B95C-4974-8A19-AF851D16A540}" type="presParOf" srcId="{BD75BA3E-7A0B-4A35-BB4F-DCCC17FEB45E}" destId="{39600BF3-83EE-4787-BB23-804E0F57E882}" srcOrd="0" destOrd="0" presId="urn:microsoft.com/office/officeart/2008/layout/HorizontalMultiLevelHierarchy"/>
    <dgm:cxn modelId="{2A93DDC5-6844-4920-ACF2-3181B5570A01}" type="presParOf" srcId="{BD75BA3E-7A0B-4A35-BB4F-DCCC17FEB45E}" destId="{AB8D88FC-DFA0-492E-A9EB-70FFE57C36B1}" srcOrd="1" destOrd="0" presId="urn:microsoft.com/office/officeart/2008/layout/HorizontalMultiLevelHierarchy"/>
    <dgm:cxn modelId="{1BC3DF2A-5B6D-47A6-8468-AF8AAA77D270}" type="presParOf" srcId="{34B6D5E0-1870-48AE-AE31-10B0DD116A05}" destId="{C96ACC88-4342-4D32-B308-05469C5FB2A3}" srcOrd="4" destOrd="0" presId="urn:microsoft.com/office/officeart/2008/layout/HorizontalMultiLevelHierarchy"/>
    <dgm:cxn modelId="{31287460-E036-422C-901D-166FA71C1C1C}" type="presParOf" srcId="{C96ACC88-4342-4D32-B308-05469C5FB2A3}" destId="{E4014219-352B-481C-A4D0-22E4B1859120}" srcOrd="0" destOrd="0" presId="urn:microsoft.com/office/officeart/2008/layout/HorizontalMultiLevelHierarchy"/>
    <dgm:cxn modelId="{B83B2BDE-9E9C-4949-B253-E057FBC2558F}" type="presParOf" srcId="{34B6D5E0-1870-48AE-AE31-10B0DD116A05}" destId="{55CDEDC3-667E-46DF-9015-76102CBE4732}" srcOrd="5" destOrd="0" presId="urn:microsoft.com/office/officeart/2008/layout/HorizontalMultiLevelHierarchy"/>
    <dgm:cxn modelId="{875BE0B5-5FFD-46D4-92E6-03052792DE35}" type="presParOf" srcId="{55CDEDC3-667E-46DF-9015-76102CBE4732}" destId="{AA7FE0DF-ECEB-4006-9B30-D044CF20F797}" srcOrd="0" destOrd="0" presId="urn:microsoft.com/office/officeart/2008/layout/HorizontalMultiLevelHierarchy"/>
    <dgm:cxn modelId="{3BA3D310-09D1-464E-8CF1-9E15BB0E29DD}" type="presParOf" srcId="{55CDEDC3-667E-46DF-9015-76102CBE4732}" destId="{71017FF6-BC4F-4F32-91B3-CD98E3438C60}" srcOrd="1" destOrd="0" presId="urn:microsoft.com/office/officeart/2008/layout/HorizontalMultiLevelHierarchy"/>
    <dgm:cxn modelId="{5D606513-8508-4F94-88C2-9AFA0C0538F2}" type="presParOf" srcId="{34B6D5E0-1870-48AE-AE31-10B0DD116A05}" destId="{CB2465A6-7C18-4F0F-B26A-CEF66B2EAD17}" srcOrd="6" destOrd="0" presId="urn:microsoft.com/office/officeart/2008/layout/HorizontalMultiLevelHierarchy"/>
    <dgm:cxn modelId="{6DB700F5-B844-4351-8ADC-A40C1704A437}" type="presParOf" srcId="{CB2465A6-7C18-4F0F-B26A-CEF66B2EAD17}" destId="{B7343426-E769-4C13-AE9C-4D466AF5565D}" srcOrd="0" destOrd="0" presId="urn:microsoft.com/office/officeart/2008/layout/HorizontalMultiLevelHierarchy"/>
    <dgm:cxn modelId="{449FD153-AAEB-401C-AD3E-70A80F1869BD}" type="presParOf" srcId="{34B6D5E0-1870-48AE-AE31-10B0DD116A05}" destId="{6A43364C-33B5-4729-8533-76E526BC0821}" srcOrd="7" destOrd="0" presId="urn:microsoft.com/office/officeart/2008/layout/HorizontalMultiLevelHierarchy"/>
    <dgm:cxn modelId="{FB2A40E9-4945-435F-99F4-7F54FBC6D46B}" type="presParOf" srcId="{6A43364C-33B5-4729-8533-76E526BC0821}" destId="{9419C0A0-77D9-4488-990C-5F8184600D22}" srcOrd="0" destOrd="0" presId="urn:microsoft.com/office/officeart/2008/layout/HorizontalMultiLevelHierarchy"/>
    <dgm:cxn modelId="{6BD71C91-A5CD-4111-A373-046143E61AEF}" type="presParOf" srcId="{6A43364C-33B5-4729-8533-76E526BC0821}" destId="{5C676556-64C2-4374-BAC7-0ADEC8131C8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E40E7-7091-4E50-BEFA-8A8E1E5A5C7A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232C81-7A10-4041-A654-36E6A0960E28}">
      <dgm:prSet phldrT="[Text]"/>
      <dgm:spPr/>
      <dgm:t>
        <a:bodyPr/>
        <a:lstStyle/>
        <a:p>
          <a:r>
            <a:rPr lang="en-US" dirty="0" smtClean="0"/>
            <a:t>Import an existing, un-versioned code project to an empty repository</a:t>
          </a:r>
          <a:endParaRPr lang="en-US" dirty="0"/>
        </a:p>
      </dgm:t>
    </dgm:pt>
    <dgm:pt modelId="{8188BFF6-9896-4132-9089-77B351426791}" type="parTrans" cxnId="{DCC47064-821F-4FCE-8716-8284B6CF5073}">
      <dgm:prSet/>
      <dgm:spPr/>
      <dgm:t>
        <a:bodyPr/>
        <a:lstStyle/>
        <a:p>
          <a:endParaRPr lang="en-US"/>
        </a:p>
      </dgm:t>
    </dgm:pt>
    <dgm:pt modelId="{EA683D7C-0B5D-4633-B1DF-CEB3733E3855}" type="sibTrans" cxnId="{DCC47064-821F-4FCE-8716-8284B6CF5073}">
      <dgm:prSet/>
      <dgm:spPr/>
      <dgm:t>
        <a:bodyPr/>
        <a:lstStyle/>
        <a:p>
          <a:endParaRPr lang="en-US"/>
        </a:p>
      </dgm:t>
    </dgm:pt>
    <dgm:pt modelId="{5DF88D25-1B53-42A2-A63E-D0BF99FFD865}">
      <dgm:prSet phldrT="[Text]"/>
      <dgm:spPr/>
      <dgm:t>
        <a:bodyPr/>
        <a:lstStyle/>
        <a:p>
          <a:r>
            <a:rPr lang="en-US" dirty="0" smtClean="0"/>
            <a:t>If you have code on your local machine that is not under source control, you can put it under source control</a:t>
          </a:r>
          <a:endParaRPr lang="en-US" dirty="0"/>
        </a:p>
      </dgm:t>
    </dgm:pt>
    <dgm:pt modelId="{264883BC-3A98-4372-A1CE-7DDF198604B2}" type="parTrans" cxnId="{050D956D-712A-4EA8-B2B6-0E9C5349E9A4}">
      <dgm:prSet/>
      <dgm:spPr/>
      <dgm:t>
        <a:bodyPr/>
        <a:lstStyle/>
        <a:p>
          <a:endParaRPr lang="en-US"/>
        </a:p>
      </dgm:t>
    </dgm:pt>
    <dgm:pt modelId="{0E6706BB-B65B-4741-9AF4-4CFBD494AC82}" type="sibTrans" cxnId="{050D956D-712A-4EA8-B2B6-0E9C5349E9A4}">
      <dgm:prSet/>
      <dgm:spPr/>
      <dgm:t>
        <a:bodyPr/>
        <a:lstStyle/>
        <a:p>
          <a:endParaRPr lang="en-US"/>
        </a:p>
      </dgm:t>
    </dgm:pt>
    <dgm:pt modelId="{4EA27A7E-D9EF-4CA5-B74C-58B0B1D372B4}">
      <dgm:prSet phldrT="[Text]"/>
      <dgm:spPr/>
      <dgm:t>
        <a:bodyPr/>
        <a:lstStyle/>
        <a:p>
          <a:r>
            <a:rPr lang="en-US" dirty="0" smtClean="0"/>
            <a:t>Import a Git project to an empty repository</a:t>
          </a:r>
          <a:endParaRPr lang="en-US" dirty="0"/>
        </a:p>
      </dgm:t>
    </dgm:pt>
    <dgm:pt modelId="{D9EBB20B-36DA-4BD6-99B5-5584CAEADA09}" type="parTrans" cxnId="{C2356094-1667-4BE7-BECE-CB26BD658CC5}">
      <dgm:prSet/>
      <dgm:spPr/>
      <dgm:t>
        <a:bodyPr/>
        <a:lstStyle/>
        <a:p>
          <a:endParaRPr lang="en-US"/>
        </a:p>
      </dgm:t>
    </dgm:pt>
    <dgm:pt modelId="{9896E8E7-57CA-4311-9188-30C9E7848137}" type="sibTrans" cxnId="{C2356094-1667-4BE7-BECE-CB26BD658CC5}">
      <dgm:prSet/>
      <dgm:spPr/>
      <dgm:t>
        <a:bodyPr/>
        <a:lstStyle/>
        <a:p>
          <a:endParaRPr lang="en-US"/>
        </a:p>
      </dgm:t>
    </dgm:pt>
    <dgm:pt modelId="{8056C647-28A6-4666-8BB6-BCF2E4423537}">
      <dgm:prSet phldrT="[Text]"/>
      <dgm:spPr/>
      <dgm:t>
        <a:bodyPr/>
        <a:lstStyle/>
        <a:p>
          <a:r>
            <a:rPr lang="en-US" dirty="0" smtClean="0"/>
            <a:t>You can import an existing repository into an empty project in Stash. </a:t>
          </a:r>
          <a:endParaRPr lang="en-US" dirty="0"/>
        </a:p>
      </dgm:t>
    </dgm:pt>
    <dgm:pt modelId="{88596B35-4973-4844-90F8-27DA2A07DF51}" type="parTrans" cxnId="{6FA18EE9-9A49-4BA3-A7CE-F63F051F69C6}">
      <dgm:prSet/>
      <dgm:spPr/>
      <dgm:t>
        <a:bodyPr/>
        <a:lstStyle/>
        <a:p>
          <a:endParaRPr lang="en-US"/>
        </a:p>
      </dgm:t>
    </dgm:pt>
    <dgm:pt modelId="{92951E18-2A6C-47B5-9B34-43C930E3A5E0}" type="sibTrans" cxnId="{6FA18EE9-9A49-4BA3-A7CE-F63F051F69C6}">
      <dgm:prSet/>
      <dgm:spPr/>
      <dgm:t>
        <a:bodyPr/>
        <a:lstStyle/>
        <a:p>
          <a:endParaRPr lang="en-US"/>
        </a:p>
      </dgm:t>
    </dgm:pt>
    <dgm:pt modelId="{6C1F3F97-1E7E-46F6-B3BE-A5F63AA78139}">
      <dgm:prSet phldrT="[Text]"/>
      <dgm:spPr/>
      <dgm:t>
        <a:bodyPr/>
        <a:lstStyle/>
        <a:p>
          <a:r>
            <a:rPr lang="en-US" dirty="0" smtClean="0"/>
            <a:t>Mirror an existing Git repository</a:t>
          </a:r>
          <a:endParaRPr lang="en-US" dirty="0"/>
        </a:p>
      </dgm:t>
    </dgm:pt>
    <dgm:pt modelId="{E3E7FF06-3409-4535-9592-FD9486691280}" type="parTrans" cxnId="{32CE7CB5-5DC0-4937-9950-E55EC140ABDC}">
      <dgm:prSet/>
      <dgm:spPr/>
      <dgm:t>
        <a:bodyPr/>
        <a:lstStyle/>
        <a:p>
          <a:endParaRPr lang="en-US"/>
        </a:p>
      </dgm:t>
    </dgm:pt>
    <dgm:pt modelId="{C20FD8BF-E6B2-4416-95E8-01B98B476428}" type="sibTrans" cxnId="{32CE7CB5-5DC0-4937-9950-E55EC140ABDC}">
      <dgm:prSet/>
      <dgm:spPr/>
      <dgm:t>
        <a:bodyPr/>
        <a:lstStyle/>
        <a:p>
          <a:endParaRPr lang="en-US"/>
        </a:p>
      </dgm:t>
    </dgm:pt>
    <dgm:pt modelId="{9B9895CC-7023-4673-9642-1106F35C1512}">
      <dgm:prSet phldrT="[Text]"/>
      <dgm:spPr/>
      <dgm:t>
        <a:bodyPr/>
        <a:lstStyle/>
        <a:p>
          <a:r>
            <a:rPr lang="en-US" dirty="0" smtClean="0"/>
            <a:t>You can mirror an existing repository into a repository hosted in Stash.</a:t>
          </a:r>
          <a:endParaRPr lang="en-US" dirty="0"/>
        </a:p>
      </dgm:t>
    </dgm:pt>
    <dgm:pt modelId="{BC636AC5-50EB-494D-8DA5-1F8ACDAEC0A9}" type="parTrans" cxnId="{EB3B5652-7BA9-41F9-9DE5-AAD3BFF563CA}">
      <dgm:prSet/>
      <dgm:spPr/>
      <dgm:t>
        <a:bodyPr/>
        <a:lstStyle/>
        <a:p>
          <a:endParaRPr lang="en-US"/>
        </a:p>
      </dgm:t>
    </dgm:pt>
    <dgm:pt modelId="{DE75E028-11B6-43BC-A2C8-4DAD6AFDA237}" type="sibTrans" cxnId="{EB3B5652-7BA9-41F9-9DE5-AAD3BFF563CA}">
      <dgm:prSet/>
      <dgm:spPr/>
      <dgm:t>
        <a:bodyPr/>
        <a:lstStyle/>
        <a:p>
          <a:endParaRPr lang="en-US"/>
        </a:p>
      </dgm:t>
    </dgm:pt>
    <dgm:pt modelId="{8DC6E637-C059-4084-81BA-D201D11DC1BD}">
      <dgm:prSet phldrT="[Text]"/>
      <dgm:spPr/>
      <dgm:t>
        <a:bodyPr/>
        <a:lstStyle/>
        <a:p>
          <a:r>
            <a:rPr lang="en-US" dirty="0" smtClean="0"/>
            <a:t>Import it into Stash.</a:t>
          </a:r>
          <a:endParaRPr lang="en-US" dirty="0"/>
        </a:p>
      </dgm:t>
    </dgm:pt>
    <dgm:pt modelId="{29C58B8E-E8FF-400E-8A79-93530A20ECCF}" type="parTrans" cxnId="{EBC64CEF-8998-412E-8D40-402006B326AA}">
      <dgm:prSet/>
      <dgm:spPr/>
      <dgm:t>
        <a:bodyPr/>
        <a:lstStyle/>
        <a:p>
          <a:endParaRPr lang="en-US"/>
        </a:p>
      </dgm:t>
    </dgm:pt>
    <dgm:pt modelId="{AEFD665F-212F-4281-91AE-BA2D8AEE15CC}" type="sibTrans" cxnId="{EBC64CEF-8998-412E-8D40-402006B326AA}">
      <dgm:prSet/>
      <dgm:spPr/>
      <dgm:t>
        <a:bodyPr/>
        <a:lstStyle/>
        <a:p>
          <a:endParaRPr lang="en-US"/>
        </a:p>
      </dgm:t>
    </dgm:pt>
    <dgm:pt modelId="{27120A0C-AAB3-4FBD-95A8-7CF0363574F5}">
      <dgm:prSet phldrT="[Text]"/>
      <dgm:spPr/>
      <dgm:t>
        <a:bodyPr/>
        <a:lstStyle/>
        <a:p>
          <a:r>
            <a:rPr lang="en-US" dirty="0" smtClean="0"/>
            <a:t>When you do this, Stash maintains your commit history.</a:t>
          </a:r>
          <a:endParaRPr lang="en-US" dirty="0"/>
        </a:p>
      </dgm:t>
    </dgm:pt>
    <dgm:pt modelId="{0ED9C3D2-76A4-4D1E-BFD5-D86639F08621}" type="parTrans" cxnId="{09E3F15F-1981-460A-90C9-E5334CBA75A5}">
      <dgm:prSet/>
      <dgm:spPr/>
      <dgm:t>
        <a:bodyPr/>
        <a:lstStyle/>
        <a:p>
          <a:endParaRPr lang="en-US"/>
        </a:p>
      </dgm:t>
    </dgm:pt>
    <dgm:pt modelId="{A96233AE-A863-4067-B5EC-D0E0D217ABA3}" type="sibTrans" cxnId="{09E3F15F-1981-460A-90C9-E5334CBA75A5}">
      <dgm:prSet/>
      <dgm:spPr/>
      <dgm:t>
        <a:bodyPr/>
        <a:lstStyle/>
        <a:p>
          <a:endParaRPr lang="en-US"/>
        </a:p>
      </dgm:t>
    </dgm:pt>
    <dgm:pt modelId="{D5689801-1275-4068-9916-FD1B33D0F76F}" type="pres">
      <dgm:prSet presAssocID="{EF9E40E7-7091-4E50-BEFA-8A8E1E5A5C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EFC6C3-B04D-4248-9ED3-3673A451372A}" type="pres">
      <dgm:prSet presAssocID="{72232C81-7A10-4041-A654-36E6A0960E28}" presName="linNode" presStyleCnt="0"/>
      <dgm:spPr/>
      <dgm:t>
        <a:bodyPr/>
        <a:lstStyle/>
        <a:p>
          <a:endParaRPr lang="en-US"/>
        </a:p>
      </dgm:t>
    </dgm:pt>
    <dgm:pt modelId="{26744016-469A-43A9-9108-DAD0A2663DFA}" type="pres">
      <dgm:prSet presAssocID="{72232C81-7A10-4041-A654-36E6A0960E2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21A95-7129-4C7E-A804-4C9F56EB348C}" type="pres">
      <dgm:prSet presAssocID="{72232C81-7A10-4041-A654-36E6A0960E2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CB5AE-977D-4D37-8D03-BAD43C286D12}" type="pres">
      <dgm:prSet presAssocID="{EA683D7C-0B5D-4633-B1DF-CEB3733E3855}" presName="sp" presStyleCnt="0"/>
      <dgm:spPr/>
      <dgm:t>
        <a:bodyPr/>
        <a:lstStyle/>
        <a:p>
          <a:endParaRPr lang="en-US"/>
        </a:p>
      </dgm:t>
    </dgm:pt>
    <dgm:pt modelId="{473A15E7-FF67-4358-B205-F6BE17480961}" type="pres">
      <dgm:prSet presAssocID="{4EA27A7E-D9EF-4CA5-B74C-58B0B1D372B4}" presName="linNode" presStyleCnt="0"/>
      <dgm:spPr/>
      <dgm:t>
        <a:bodyPr/>
        <a:lstStyle/>
        <a:p>
          <a:endParaRPr lang="en-US"/>
        </a:p>
      </dgm:t>
    </dgm:pt>
    <dgm:pt modelId="{5AAC5D07-B629-48E1-BB6A-00AEB551CAF6}" type="pres">
      <dgm:prSet presAssocID="{4EA27A7E-D9EF-4CA5-B74C-58B0B1D372B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D54C9-DF34-4B91-99E1-ABA16505CDC6}" type="pres">
      <dgm:prSet presAssocID="{4EA27A7E-D9EF-4CA5-B74C-58B0B1D372B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E8B9C-87A6-4624-9001-293F39CB86A1}" type="pres">
      <dgm:prSet presAssocID="{9896E8E7-57CA-4311-9188-30C9E7848137}" presName="sp" presStyleCnt="0"/>
      <dgm:spPr/>
      <dgm:t>
        <a:bodyPr/>
        <a:lstStyle/>
        <a:p>
          <a:endParaRPr lang="en-US"/>
        </a:p>
      </dgm:t>
    </dgm:pt>
    <dgm:pt modelId="{D0E29330-FBE5-4425-9779-EEF1DC4AC244}" type="pres">
      <dgm:prSet presAssocID="{6C1F3F97-1E7E-46F6-B3BE-A5F63AA78139}" presName="linNode" presStyleCnt="0"/>
      <dgm:spPr/>
      <dgm:t>
        <a:bodyPr/>
        <a:lstStyle/>
        <a:p>
          <a:endParaRPr lang="en-US"/>
        </a:p>
      </dgm:t>
    </dgm:pt>
    <dgm:pt modelId="{87EC9BDA-245B-4866-926C-81FF479307BE}" type="pres">
      <dgm:prSet presAssocID="{6C1F3F97-1E7E-46F6-B3BE-A5F63AA7813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66935-3110-451D-BA48-D42F9C754B68}" type="pres">
      <dgm:prSet presAssocID="{6C1F3F97-1E7E-46F6-B3BE-A5F63AA7813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8E8C9-A172-4E7A-9481-C4905C9C97FC}" type="presOf" srcId="{8056C647-28A6-4666-8BB6-BCF2E4423537}" destId="{9DED54C9-DF34-4B91-99E1-ABA16505CDC6}" srcOrd="0" destOrd="0" presId="urn:microsoft.com/office/officeart/2005/8/layout/vList5"/>
    <dgm:cxn modelId="{6FA18EE9-9A49-4BA3-A7CE-F63F051F69C6}" srcId="{4EA27A7E-D9EF-4CA5-B74C-58B0B1D372B4}" destId="{8056C647-28A6-4666-8BB6-BCF2E4423537}" srcOrd="0" destOrd="0" parTransId="{88596B35-4973-4844-90F8-27DA2A07DF51}" sibTransId="{92951E18-2A6C-47B5-9B34-43C930E3A5E0}"/>
    <dgm:cxn modelId="{F34A4B80-CC43-4DA3-B6E5-557C3DA1CF32}" type="presOf" srcId="{27120A0C-AAB3-4FBD-95A8-7CF0363574F5}" destId="{9DED54C9-DF34-4B91-99E1-ABA16505CDC6}" srcOrd="0" destOrd="1" presId="urn:microsoft.com/office/officeart/2005/8/layout/vList5"/>
    <dgm:cxn modelId="{967585EB-610A-408A-84CE-154E65E4D46B}" type="presOf" srcId="{8DC6E637-C059-4084-81BA-D201D11DC1BD}" destId="{15721A95-7129-4C7E-A804-4C9F56EB348C}" srcOrd="0" destOrd="1" presId="urn:microsoft.com/office/officeart/2005/8/layout/vList5"/>
    <dgm:cxn modelId="{32CE7CB5-5DC0-4937-9950-E55EC140ABDC}" srcId="{EF9E40E7-7091-4E50-BEFA-8A8E1E5A5C7A}" destId="{6C1F3F97-1E7E-46F6-B3BE-A5F63AA78139}" srcOrd="2" destOrd="0" parTransId="{E3E7FF06-3409-4535-9592-FD9486691280}" sibTransId="{C20FD8BF-E6B2-4416-95E8-01B98B476428}"/>
    <dgm:cxn modelId="{E1102944-C419-4E04-8B3A-0663157BEE45}" type="presOf" srcId="{4EA27A7E-D9EF-4CA5-B74C-58B0B1D372B4}" destId="{5AAC5D07-B629-48E1-BB6A-00AEB551CAF6}" srcOrd="0" destOrd="0" presId="urn:microsoft.com/office/officeart/2005/8/layout/vList5"/>
    <dgm:cxn modelId="{DCC47064-821F-4FCE-8716-8284B6CF5073}" srcId="{EF9E40E7-7091-4E50-BEFA-8A8E1E5A5C7A}" destId="{72232C81-7A10-4041-A654-36E6A0960E28}" srcOrd="0" destOrd="0" parTransId="{8188BFF6-9896-4132-9089-77B351426791}" sibTransId="{EA683D7C-0B5D-4633-B1DF-CEB3733E3855}"/>
    <dgm:cxn modelId="{09E3F15F-1981-460A-90C9-E5334CBA75A5}" srcId="{4EA27A7E-D9EF-4CA5-B74C-58B0B1D372B4}" destId="{27120A0C-AAB3-4FBD-95A8-7CF0363574F5}" srcOrd="1" destOrd="0" parTransId="{0ED9C3D2-76A4-4D1E-BFD5-D86639F08621}" sibTransId="{A96233AE-A863-4067-B5EC-D0E0D217ABA3}"/>
    <dgm:cxn modelId="{E6E52DD8-2DD5-49A7-8329-A62FF72CF59A}" type="presOf" srcId="{9B9895CC-7023-4673-9642-1106F35C1512}" destId="{0CF66935-3110-451D-BA48-D42F9C754B68}" srcOrd="0" destOrd="0" presId="urn:microsoft.com/office/officeart/2005/8/layout/vList5"/>
    <dgm:cxn modelId="{118C5824-0208-4FCC-BAFE-881B38DBB4A0}" type="presOf" srcId="{EF9E40E7-7091-4E50-BEFA-8A8E1E5A5C7A}" destId="{D5689801-1275-4068-9916-FD1B33D0F76F}" srcOrd="0" destOrd="0" presId="urn:microsoft.com/office/officeart/2005/8/layout/vList5"/>
    <dgm:cxn modelId="{AA19D6A9-A340-4E51-B2B5-EFCF69DD6A03}" type="presOf" srcId="{72232C81-7A10-4041-A654-36E6A0960E28}" destId="{26744016-469A-43A9-9108-DAD0A2663DFA}" srcOrd="0" destOrd="0" presId="urn:microsoft.com/office/officeart/2005/8/layout/vList5"/>
    <dgm:cxn modelId="{EB3B5652-7BA9-41F9-9DE5-AAD3BFF563CA}" srcId="{6C1F3F97-1E7E-46F6-B3BE-A5F63AA78139}" destId="{9B9895CC-7023-4673-9642-1106F35C1512}" srcOrd="0" destOrd="0" parTransId="{BC636AC5-50EB-494D-8DA5-1F8ACDAEC0A9}" sibTransId="{DE75E028-11B6-43BC-A2C8-4DAD6AFDA237}"/>
    <dgm:cxn modelId="{F65A389F-86A3-454F-B5D2-28B84EE30586}" type="presOf" srcId="{6C1F3F97-1E7E-46F6-B3BE-A5F63AA78139}" destId="{87EC9BDA-245B-4866-926C-81FF479307BE}" srcOrd="0" destOrd="0" presId="urn:microsoft.com/office/officeart/2005/8/layout/vList5"/>
    <dgm:cxn modelId="{EBC64CEF-8998-412E-8D40-402006B326AA}" srcId="{72232C81-7A10-4041-A654-36E6A0960E28}" destId="{8DC6E637-C059-4084-81BA-D201D11DC1BD}" srcOrd="1" destOrd="0" parTransId="{29C58B8E-E8FF-400E-8A79-93530A20ECCF}" sibTransId="{AEFD665F-212F-4281-91AE-BA2D8AEE15CC}"/>
    <dgm:cxn modelId="{C2356094-1667-4BE7-BECE-CB26BD658CC5}" srcId="{EF9E40E7-7091-4E50-BEFA-8A8E1E5A5C7A}" destId="{4EA27A7E-D9EF-4CA5-B74C-58B0B1D372B4}" srcOrd="1" destOrd="0" parTransId="{D9EBB20B-36DA-4BD6-99B5-5584CAEADA09}" sibTransId="{9896E8E7-57CA-4311-9188-30C9E7848137}"/>
    <dgm:cxn modelId="{21335ABF-1A76-43F1-A766-BDD6B6155559}" type="presOf" srcId="{5DF88D25-1B53-42A2-A63E-D0BF99FFD865}" destId="{15721A95-7129-4C7E-A804-4C9F56EB348C}" srcOrd="0" destOrd="0" presId="urn:microsoft.com/office/officeart/2005/8/layout/vList5"/>
    <dgm:cxn modelId="{050D956D-712A-4EA8-B2B6-0E9C5349E9A4}" srcId="{72232C81-7A10-4041-A654-36E6A0960E28}" destId="{5DF88D25-1B53-42A2-A63E-D0BF99FFD865}" srcOrd="0" destOrd="0" parTransId="{264883BC-3A98-4372-A1CE-7DDF198604B2}" sibTransId="{0E6706BB-B65B-4741-9AF4-4CFBD494AC82}"/>
    <dgm:cxn modelId="{956E2BE8-8447-42E3-A4A3-FF9A5B43169D}" type="presParOf" srcId="{D5689801-1275-4068-9916-FD1B33D0F76F}" destId="{8FEFC6C3-B04D-4248-9ED3-3673A451372A}" srcOrd="0" destOrd="0" presId="urn:microsoft.com/office/officeart/2005/8/layout/vList5"/>
    <dgm:cxn modelId="{E16D4E8E-CEFC-4856-BBD3-5FBDC65F22A5}" type="presParOf" srcId="{8FEFC6C3-B04D-4248-9ED3-3673A451372A}" destId="{26744016-469A-43A9-9108-DAD0A2663DFA}" srcOrd="0" destOrd="0" presId="urn:microsoft.com/office/officeart/2005/8/layout/vList5"/>
    <dgm:cxn modelId="{3FCBCE6A-1227-4AA7-97BE-0BAD04D6FEAC}" type="presParOf" srcId="{8FEFC6C3-B04D-4248-9ED3-3673A451372A}" destId="{15721A95-7129-4C7E-A804-4C9F56EB348C}" srcOrd="1" destOrd="0" presId="urn:microsoft.com/office/officeart/2005/8/layout/vList5"/>
    <dgm:cxn modelId="{274B1183-F13C-47EB-9E82-BA94090B4619}" type="presParOf" srcId="{D5689801-1275-4068-9916-FD1B33D0F76F}" destId="{7D7CB5AE-977D-4D37-8D03-BAD43C286D12}" srcOrd="1" destOrd="0" presId="urn:microsoft.com/office/officeart/2005/8/layout/vList5"/>
    <dgm:cxn modelId="{EA0BFCE3-0488-4504-A5C0-B4DB288E1E5F}" type="presParOf" srcId="{D5689801-1275-4068-9916-FD1B33D0F76F}" destId="{473A15E7-FF67-4358-B205-F6BE17480961}" srcOrd="2" destOrd="0" presId="urn:microsoft.com/office/officeart/2005/8/layout/vList5"/>
    <dgm:cxn modelId="{31B38102-078D-4FCA-8E26-C4EEFA9D83D6}" type="presParOf" srcId="{473A15E7-FF67-4358-B205-F6BE17480961}" destId="{5AAC5D07-B629-48E1-BB6A-00AEB551CAF6}" srcOrd="0" destOrd="0" presId="urn:microsoft.com/office/officeart/2005/8/layout/vList5"/>
    <dgm:cxn modelId="{32810584-7578-4DE3-884A-7B794D89BC26}" type="presParOf" srcId="{473A15E7-FF67-4358-B205-F6BE17480961}" destId="{9DED54C9-DF34-4B91-99E1-ABA16505CDC6}" srcOrd="1" destOrd="0" presId="urn:microsoft.com/office/officeart/2005/8/layout/vList5"/>
    <dgm:cxn modelId="{AE08B4D4-9D7D-46C3-8D48-53DD89B8D4A6}" type="presParOf" srcId="{D5689801-1275-4068-9916-FD1B33D0F76F}" destId="{7F7E8B9C-87A6-4624-9001-293F39CB86A1}" srcOrd="3" destOrd="0" presId="urn:microsoft.com/office/officeart/2005/8/layout/vList5"/>
    <dgm:cxn modelId="{01B928B6-1B22-497C-8031-01F8D2088824}" type="presParOf" srcId="{D5689801-1275-4068-9916-FD1B33D0F76F}" destId="{D0E29330-FBE5-4425-9779-EEF1DC4AC244}" srcOrd="4" destOrd="0" presId="urn:microsoft.com/office/officeart/2005/8/layout/vList5"/>
    <dgm:cxn modelId="{114D13FF-BA1A-4612-9C4C-CD1D42BB070A}" type="presParOf" srcId="{D0E29330-FBE5-4425-9779-EEF1DC4AC244}" destId="{87EC9BDA-245B-4866-926C-81FF479307BE}" srcOrd="0" destOrd="0" presId="urn:microsoft.com/office/officeart/2005/8/layout/vList5"/>
    <dgm:cxn modelId="{447D70C7-34F0-46B7-9538-229E360FCBF4}" type="presParOf" srcId="{D0E29330-FBE5-4425-9779-EEF1DC4AC244}" destId="{0CF66935-3110-451D-BA48-D42F9C754B6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0E6CC1-5BDC-4CB6-A0C1-D3E1AA3370FF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AFA7CC4-3A4A-4531-BDC7-0EA36DB2ECB2}">
      <dgm:prSet phldrT="[Text]"/>
      <dgm:spPr/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61A204F8-F93C-4642-8AA9-09C8F19352BA}" type="parTrans" cxnId="{AA56C13B-AC58-481D-A289-7A07D3F63FAF}">
      <dgm:prSet/>
      <dgm:spPr/>
      <dgm:t>
        <a:bodyPr/>
        <a:lstStyle/>
        <a:p>
          <a:endParaRPr lang="en-US"/>
        </a:p>
      </dgm:t>
    </dgm:pt>
    <dgm:pt modelId="{8186073B-6B0C-4E93-A1FE-1D29BEC23CFC}" type="sibTrans" cxnId="{AA56C13B-AC58-481D-A289-7A07D3F63FAF}">
      <dgm:prSet/>
      <dgm:spPr/>
      <dgm:t>
        <a:bodyPr/>
        <a:lstStyle/>
        <a:p>
          <a:endParaRPr lang="en-US"/>
        </a:p>
      </dgm:t>
    </dgm:pt>
    <dgm:pt modelId="{C5E85B45-5571-4C72-8750-DB27B32C3E5A}">
      <dgm:prSet phldrT="[Text]"/>
      <dgm:spPr/>
      <dgm:t>
        <a:bodyPr/>
        <a:lstStyle/>
        <a:p>
          <a:r>
            <a:rPr lang="en-US" dirty="0" smtClean="0"/>
            <a:t>Captures all of the team's activity on the pull request in one place, right from the initial creation</a:t>
          </a:r>
          <a:endParaRPr lang="en-US" dirty="0"/>
        </a:p>
      </dgm:t>
    </dgm:pt>
    <dgm:pt modelId="{64778211-1CCF-4EF4-8DFC-5A7DDFCEF064}" type="parTrans" cxnId="{BB263D6A-2106-490A-BD4A-91001CFBA058}">
      <dgm:prSet/>
      <dgm:spPr/>
      <dgm:t>
        <a:bodyPr/>
        <a:lstStyle/>
        <a:p>
          <a:endParaRPr lang="en-US"/>
        </a:p>
      </dgm:t>
    </dgm:pt>
    <dgm:pt modelId="{5E7F3B68-6C1A-40BA-AB90-7D978D58748D}" type="sibTrans" cxnId="{BB263D6A-2106-490A-BD4A-91001CFBA058}">
      <dgm:prSet/>
      <dgm:spPr/>
      <dgm:t>
        <a:bodyPr/>
        <a:lstStyle/>
        <a:p>
          <a:endParaRPr lang="en-US"/>
        </a:p>
      </dgm:t>
    </dgm:pt>
    <dgm:pt modelId="{38F68E0C-0113-4F74-9F10-84ECE5FEEA87}">
      <dgm:prSet phldrT="[Text]"/>
      <dgm:spPr/>
      <dgm:t>
        <a:bodyPr/>
        <a:lstStyle/>
        <a:p>
          <a:r>
            <a:rPr lang="en-US" dirty="0" smtClean="0"/>
            <a:t>Diff</a:t>
          </a:r>
          <a:endParaRPr lang="en-US" dirty="0"/>
        </a:p>
      </dgm:t>
    </dgm:pt>
    <dgm:pt modelId="{2DD57B7E-0DAA-4BDB-A2CB-4DED7DA2A507}" type="parTrans" cxnId="{C3EE58C9-6401-4207-BF14-FD6829CF665A}">
      <dgm:prSet/>
      <dgm:spPr/>
      <dgm:t>
        <a:bodyPr/>
        <a:lstStyle/>
        <a:p>
          <a:endParaRPr lang="en-US"/>
        </a:p>
      </dgm:t>
    </dgm:pt>
    <dgm:pt modelId="{273E2FDE-CCBD-4FFF-A2CE-C20C57F81F19}" type="sibTrans" cxnId="{C3EE58C9-6401-4207-BF14-FD6829CF665A}">
      <dgm:prSet/>
      <dgm:spPr/>
      <dgm:t>
        <a:bodyPr/>
        <a:lstStyle/>
        <a:p>
          <a:endParaRPr lang="en-US"/>
        </a:p>
      </dgm:t>
    </dgm:pt>
    <dgm:pt modelId="{8E85F552-49CA-4F04-A40C-07E86919BEC5}">
      <dgm:prSet phldrT="[Text]"/>
      <dgm:spPr/>
      <dgm:t>
        <a:bodyPr/>
        <a:lstStyle/>
        <a:p>
          <a:r>
            <a:rPr lang="en-US" dirty="0" smtClean="0"/>
            <a:t>Highlights the changes that will result when the merge occurs</a:t>
          </a:r>
          <a:endParaRPr lang="en-US" dirty="0"/>
        </a:p>
      </dgm:t>
    </dgm:pt>
    <dgm:pt modelId="{2D98C66C-E455-438A-88F2-BC53917778B1}" type="parTrans" cxnId="{AC0A3A91-E1C6-46B4-918D-83C0A75F5DEA}">
      <dgm:prSet/>
      <dgm:spPr/>
      <dgm:t>
        <a:bodyPr/>
        <a:lstStyle/>
        <a:p>
          <a:endParaRPr lang="en-US"/>
        </a:p>
      </dgm:t>
    </dgm:pt>
    <dgm:pt modelId="{452B5939-B791-49B5-BF0C-D47DC91119C7}" type="sibTrans" cxnId="{AC0A3A91-E1C6-46B4-918D-83C0A75F5DEA}">
      <dgm:prSet/>
      <dgm:spPr/>
      <dgm:t>
        <a:bodyPr/>
        <a:lstStyle/>
        <a:p>
          <a:endParaRPr lang="en-US"/>
        </a:p>
      </dgm:t>
    </dgm:pt>
    <dgm:pt modelId="{33BCAAB5-1B86-4E71-B393-74FB687C991E}">
      <dgm:prSet phldrT="[Text]"/>
      <dgm:spPr/>
      <dgm:t>
        <a:bodyPr/>
        <a:lstStyle/>
        <a:p>
          <a:r>
            <a:rPr lang="en-US" dirty="0" smtClean="0"/>
            <a:t>Commits</a:t>
          </a:r>
          <a:endParaRPr lang="en-US" dirty="0"/>
        </a:p>
      </dgm:t>
    </dgm:pt>
    <dgm:pt modelId="{6FEED95D-C34D-43D1-AE7A-3AFCEC49C7C4}" type="parTrans" cxnId="{B6086F61-C1FC-43D5-AE1C-672119C2D2B1}">
      <dgm:prSet/>
      <dgm:spPr/>
      <dgm:t>
        <a:bodyPr/>
        <a:lstStyle/>
        <a:p>
          <a:endParaRPr lang="en-US"/>
        </a:p>
      </dgm:t>
    </dgm:pt>
    <dgm:pt modelId="{2A6150CC-89FA-4333-B12F-A74FEAFD2A8D}" type="sibTrans" cxnId="{B6086F61-C1FC-43D5-AE1C-672119C2D2B1}">
      <dgm:prSet/>
      <dgm:spPr/>
      <dgm:t>
        <a:bodyPr/>
        <a:lstStyle/>
        <a:p>
          <a:endParaRPr lang="en-US"/>
        </a:p>
      </dgm:t>
    </dgm:pt>
    <dgm:pt modelId="{578F44F8-C4C5-4D68-9E89-677D50F63659}">
      <dgm:prSet phldrT="[Text]"/>
      <dgm:spPr/>
      <dgm:t>
        <a:bodyPr/>
        <a:lstStyle/>
        <a:p>
          <a:r>
            <a:rPr lang="en-US" dirty="0" smtClean="0"/>
            <a:t>Lists all the commits that will get merged.</a:t>
          </a:r>
          <a:endParaRPr lang="en-US" dirty="0"/>
        </a:p>
      </dgm:t>
    </dgm:pt>
    <dgm:pt modelId="{8F9FAF9E-F615-4025-A303-8B177E7AC88E}" type="parTrans" cxnId="{D7350E5F-BEF2-484E-BC20-81EE4977F9F8}">
      <dgm:prSet/>
      <dgm:spPr/>
      <dgm:t>
        <a:bodyPr/>
        <a:lstStyle/>
        <a:p>
          <a:endParaRPr lang="en-US"/>
        </a:p>
      </dgm:t>
    </dgm:pt>
    <dgm:pt modelId="{C66338AB-DDC2-4659-81FB-B9B51DA29E4C}" type="sibTrans" cxnId="{D7350E5F-BEF2-484E-BC20-81EE4977F9F8}">
      <dgm:prSet/>
      <dgm:spPr/>
      <dgm:t>
        <a:bodyPr/>
        <a:lstStyle/>
        <a:p>
          <a:endParaRPr lang="en-US"/>
        </a:p>
      </dgm:t>
    </dgm:pt>
    <dgm:pt modelId="{E7BEAE53-F9F0-41EF-A7C9-150A7F23C142}">
      <dgm:prSet phldrT="[Text]"/>
      <dgm:spPr/>
      <dgm:t>
        <a:bodyPr/>
        <a:lstStyle/>
        <a:p>
          <a:r>
            <a:rPr lang="en-US" dirty="0" smtClean="0"/>
            <a:t>You can add/reply a comment on the Overview tab.</a:t>
          </a:r>
          <a:endParaRPr lang="en-US" dirty="0"/>
        </a:p>
      </dgm:t>
    </dgm:pt>
    <dgm:pt modelId="{648A54A5-5AF2-4BAD-98EA-2B6B9CF07689}" type="parTrans" cxnId="{094742AD-CFEE-4935-8711-716D3ACEC62D}">
      <dgm:prSet/>
      <dgm:spPr/>
      <dgm:t>
        <a:bodyPr/>
        <a:lstStyle/>
        <a:p>
          <a:endParaRPr lang="en-US"/>
        </a:p>
      </dgm:t>
    </dgm:pt>
    <dgm:pt modelId="{EABB60FA-0254-431E-BE9A-AB1DC073CE36}" type="sibTrans" cxnId="{094742AD-CFEE-4935-8711-716D3ACEC62D}">
      <dgm:prSet/>
      <dgm:spPr/>
      <dgm:t>
        <a:bodyPr/>
        <a:lstStyle/>
        <a:p>
          <a:endParaRPr lang="en-US"/>
        </a:p>
      </dgm:t>
    </dgm:pt>
    <dgm:pt modelId="{7EBF951A-0D35-4A9F-8E7F-BF7B7941BF83}">
      <dgm:prSet/>
      <dgm:spPr/>
      <dgm:t>
        <a:bodyPr/>
        <a:lstStyle/>
        <a:p>
          <a:r>
            <a:rPr lang="en-US" dirty="0" smtClean="0"/>
            <a:t>So you can quickly see the files you may need to review.</a:t>
          </a:r>
          <a:endParaRPr lang="en-US" dirty="0"/>
        </a:p>
      </dgm:t>
    </dgm:pt>
    <dgm:pt modelId="{084AAC65-EEB4-4411-9B0F-29A37C508E56}" type="parTrans" cxnId="{86954C7A-7ECC-4F7C-BE34-95C312F36F0E}">
      <dgm:prSet/>
      <dgm:spPr/>
      <dgm:t>
        <a:bodyPr/>
        <a:lstStyle/>
        <a:p>
          <a:endParaRPr lang="en-US"/>
        </a:p>
      </dgm:t>
    </dgm:pt>
    <dgm:pt modelId="{D313753C-F2A3-4847-A31D-E88E3F748FC9}" type="sibTrans" cxnId="{86954C7A-7ECC-4F7C-BE34-95C312F36F0E}">
      <dgm:prSet/>
      <dgm:spPr/>
      <dgm:t>
        <a:bodyPr/>
        <a:lstStyle/>
        <a:p>
          <a:endParaRPr lang="en-US"/>
        </a:p>
      </dgm:t>
    </dgm:pt>
    <dgm:pt modelId="{103FBEDC-0BA8-49BB-9DA8-35411328C10E}">
      <dgm:prSet/>
      <dgm:spPr/>
      <dgm:t>
        <a:bodyPr/>
        <a:lstStyle/>
        <a:p>
          <a:r>
            <a:rPr lang="en-US" dirty="0" smtClean="0"/>
            <a:t>The diff for a file shows which lines of code have been added, deleted or modified.</a:t>
          </a:r>
          <a:endParaRPr lang="en-US" dirty="0"/>
        </a:p>
      </dgm:t>
    </dgm:pt>
    <dgm:pt modelId="{0D906707-7E12-4AEF-890B-E6C3976B283E}" type="parTrans" cxnId="{4CE2C372-16F8-42D8-8E9A-7BE1C8121BA3}">
      <dgm:prSet/>
      <dgm:spPr/>
      <dgm:t>
        <a:bodyPr/>
        <a:lstStyle/>
        <a:p>
          <a:endParaRPr lang="en-US"/>
        </a:p>
      </dgm:t>
    </dgm:pt>
    <dgm:pt modelId="{7DC5D2EC-89D6-4103-82C9-4ECB1FABFC10}" type="sibTrans" cxnId="{4CE2C372-16F8-42D8-8E9A-7BE1C8121BA3}">
      <dgm:prSet/>
      <dgm:spPr/>
      <dgm:t>
        <a:bodyPr/>
        <a:lstStyle/>
        <a:p>
          <a:endParaRPr lang="en-US"/>
        </a:p>
      </dgm:t>
    </dgm:pt>
    <dgm:pt modelId="{C8D24EB3-87E5-41A8-811B-C11342FEC5FD}">
      <dgm:prSet/>
      <dgm:spPr/>
      <dgm:t>
        <a:bodyPr/>
        <a:lstStyle/>
        <a:p>
          <a:r>
            <a:rPr lang="en-US" dirty="0" smtClean="0"/>
            <a:t>Stash auto-updates the Commits tab of the pull request, so you can see exactly which commits will be merged. </a:t>
          </a:r>
          <a:endParaRPr lang="en-US" dirty="0"/>
        </a:p>
      </dgm:t>
    </dgm:pt>
    <dgm:pt modelId="{454EE7E0-EEE1-4D3D-8F42-B64905B81878}" type="parTrans" cxnId="{A7473242-896E-49C6-B7CA-69C438431749}">
      <dgm:prSet/>
      <dgm:spPr/>
      <dgm:t>
        <a:bodyPr/>
        <a:lstStyle/>
        <a:p>
          <a:endParaRPr lang="en-US"/>
        </a:p>
      </dgm:t>
    </dgm:pt>
    <dgm:pt modelId="{036ACB5B-8A5A-4F1D-B162-772C1D8C255C}" type="sibTrans" cxnId="{A7473242-896E-49C6-B7CA-69C438431749}">
      <dgm:prSet/>
      <dgm:spPr/>
      <dgm:t>
        <a:bodyPr/>
        <a:lstStyle/>
        <a:p>
          <a:endParaRPr lang="en-US"/>
        </a:p>
      </dgm:t>
    </dgm:pt>
    <dgm:pt modelId="{B648E10E-6BDC-4FC6-A35A-44115CA48B5F}" type="pres">
      <dgm:prSet presAssocID="{200E6CC1-5BDC-4CB6-A0C1-D3E1AA3370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DAD676-3656-4FB5-9812-F0C13FB5FBF2}" type="pres">
      <dgm:prSet presAssocID="{3AFA7CC4-3A4A-4531-BDC7-0EA36DB2ECB2}" presName="composite" presStyleCnt="0"/>
      <dgm:spPr/>
    </dgm:pt>
    <dgm:pt modelId="{665D4A51-A1EA-4750-9937-542EFEB21DBC}" type="pres">
      <dgm:prSet presAssocID="{3AFA7CC4-3A4A-4531-BDC7-0EA36DB2ECB2}" presName="parTx" presStyleLbl="alignNode1" presStyleIdx="0" presStyleCnt="3" custLinFactNeighborX="114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85A1B7-3263-4668-BFC3-9DB11482C3DA}" type="pres">
      <dgm:prSet presAssocID="{3AFA7CC4-3A4A-4531-BDC7-0EA36DB2ECB2}" presName="desTx" presStyleLbl="alignAccFollowNode1" presStyleIdx="0" presStyleCnt="3" custLinFactNeighborX="114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E487A-D90E-4F9E-A57F-DE6C031FD3E5}" type="pres">
      <dgm:prSet presAssocID="{8186073B-6B0C-4E93-A1FE-1D29BEC23CFC}" presName="space" presStyleCnt="0"/>
      <dgm:spPr/>
    </dgm:pt>
    <dgm:pt modelId="{500F4E6A-2217-4856-B789-77654001C7AB}" type="pres">
      <dgm:prSet presAssocID="{38F68E0C-0113-4F74-9F10-84ECE5FEEA87}" presName="composite" presStyleCnt="0"/>
      <dgm:spPr/>
    </dgm:pt>
    <dgm:pt modelId="{4D0506C0-445C-4532-BE9C-1AAA0ED7193B}" type="pres">
      <dgm:prSet presAssocID="{38F68E0C-0113-4F74-9F10-84ECE5FEEA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0419C-7D1F-4420-B782-BD3DED6F4232}" type="pres">
      <dgm:prSet presAssocID="{38F68E0C-0113-4F74-9F10-84ECE5FEEA8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9C18B-E78B-409C-94C5-E7E65BEB67BF}" type="pres">
      <dgm:prSet presAssocID="{273E2FDE-CCBD-4FFF-A2CE-C20C57F81F19}" presName="space" presStyleCnt="0"/>
      <dgm:spPr/>
    </dgm:pt>
    <dgm:pt modelId="{38592A7C-F5AE-460C-AD0C-3A658E6ACE42}" type="pres">
      <dgm:prSet presAssocID="{33BCAAB5-1B86-4E71-B393-74FB687C991E}" presName="composite" presStyleCnt="0"/>
      <dgm:spPr/>
    </dgm:pt>
    <dgm:pt modelId="{72445931-F518-4478-A5C5-77ED88CD56FF}" type="pres">
      <dgm:prSet presAssocID="{33BCAAB5-1B86-4E71-B393-74FB687C991E}" presName="parTx" presStyleLbl="alignNode1" presStyleIdx="2" presStyleCnt="3" custLinFactNeighborX="-109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4404B-175B-4BC2-B3E4-5B6EE36A4C91}" type="pres">
      <dgm:prSet presAssocID="{33BCAAB5-1B86-4E71-B393-74FB687C991E}" presName="desTx" presStyleLbl="alignAccFollowNode1" presStyleIdx="2" presStyleCnt="3" custLinFactNeighborX="-10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F8EDA-688D-4378-8E5F-68FCB5108959}" type="presOf" srcId="{38F68E0C-0113-4F74-9F10-84ECE5FEEA87}" destId="{4D0506C0-445C-4532-BE9C-1AAA0ED7193B}" srcOrd="0" destOrd="0" presId="urn:microsoft.com/office/officeart/2005/8/layout/hList1"/>
    <dgm:cxn modelId="{1183A4F9-90C5-4487-A170-B25DEE61F16D}" type="presOf" srcId="{200E6CC1-5BDC-4CB6-A0C1-D3E1AA3370FF}" destId="{B648E10E-6BDC-4FC6-A35A-44115CA48B5F}" srcOrd="0" destOrd="0" presId="urn:microsoft.com/office/officeart/2005/8/layout/hList1"/>
    <dgm:cxn modelId="{86954C7A-7ECC-4F7C-BE34-95C312F36F0E}" srcId="{38F68E0C-0113-4F74-9F10-84ECE5FEEA87}" destId="{7EBF951A-0D35-4A9F-8E7F-BF7B7941BF83}" srcOrd="1" destOrd="0" parTransId="{084AAC65-EEB4-4411-9B0F-29A37C508E56}" sibTransId="{D313753C-F2A3-4847-A31D-E88E3F748FC9}"/>
    <dgm:cxn modelId="{BB263D6A-2106-490A-BD4A-91001CFBA058}" srcId="{3AFA7CC4-3A4A-4531-BDC7-0EA36DB2ECB2}" destId="{C5E85B45-5571-4C72-8750-DB27B32C3E5A}" srcOrd="0" destOrd="0" parTransId="{64778211-1CCF-4EF4-8DFC-5A7DDFCEF064}" sibTransId="{5E7F3B68-6C1A-40BA-AB90-7D978D58748D}"/>
    <dgm:cxn modelId="{DD567F3C-320C-47B3-A60F-AFFFA2544C14}" type="presOf" srcId="{103FBEDC-0BA8-49BB-9DA8-35411328C10E}" destId="{89F0419C-7D1F-4420-B782-BD3DED6F4232}" srcOrd="0" destOrd="2" presId="urn:microsoft.com/office/officeart/2005/8/layout/hList1"/>
    <dgm:cxn modelId="{B9DD3DDC-60C5-4ACD-B356-B644D06D2376}" type="presOf" srcId="{C8D24EB3-87E5-41A8-811B-C11342FEC5FD}" destId="{66B4404B-175B-4BC2-B3E4-5B6EE36A4C91}" srcOrd="0" destOrd="1" presId="urn:microsoft.com/office/officeart/2005/8/layout/hList1"/>
    <dgm:cxn modelId="{C3EE58C9-6401-4207-BF14-FD6829CF665A}" srcId="{200E6CC1-5BDC-4CB6-A0C1-D3E1AA3370FF}" destId="{38F68E0C-0113-4F74-9F10-84ECE5FEEA87}" srcOrd="1" destOrd="0" parTransId="{2DD57B7E-0DAA-4BDB-A2CB-4DED7DA2A507}" sibTransId="{273E2FDE-CCBD-4FFF-A2CE-C20C57F81F19}"/>
    <dgm:cxn modelId="{4CE2C372-16F8-42D8-8E9A-7BE1C8121BA3}" srcId="{38F68E0C-0113-4F74-9F10-84ECE5FEEA87}" destId="{103FBEDC-0BA8-49BB-9DA8-35411328C10E}" srcOrd="2" destOrd="0" parTransId="{0D906707-7E12-4AEF-890B-E6C3976B283E}" sibTransId="{7DC5D2EC-89D6-4103-82C9-4ECB1FABFC10}"/>
    <dgm:cxn modelId="{3FD114F4-37F5-405F-B3A6-B6570EA5B13E}" type="presOf" srcId="{C5E85B45-5571-4C72-8750-DB27B32C3E5A}" destId="{6385A1B7-3263-4668-BFC3-9DB11482C3DA}" srcOrd="0" destOrd="0" presId="urn:microsoft.com/office/officeart/2005/8/layout/hList1"/>
    <dgm:cxn modelId="{D7350E5F-BEF2-484E-BC20-81EE4977F9F8}" srcId="{33BCAAB5-1B86-4E71-B393-74FB687C991E}" destId="{578F44F8-C4C5-4D68-9E89-677D50F63659}" srcOrd="0" destOrd="0" parTransId="{8F9FAF9E-F615-4025-A303-8B177E7AC88E}" sibTransId="{C66338AB-DDC2-4659-81FB-B9B51DA29E4C}"/>
    <dgm:cxn modelId="{DFD1874E-7043-41E7-BEEE-F63913B48A04}" type="presOf" srcId="{7EBF951A-0D35-4A9F-8E7F-BF7B7941BF83}" destId="{89F0419C-7D1F-4420-B782-BD3DED6F4232}" srcOrd="0" destOrd="1" presId="urn:microsoft.com/office/officeart/2005/8/layout/hList1"/>
    <dgm:cxn modelId="{82247F8F-2A17-48E6-A371-FD89EB9D954C}" type="presOf" srcId="{8E85F552-49CA-4F04-A40C-07E86919BEC5}" destId="{89F0419C-7D1F-4420-B782-BD3DED6F4232}" srcOrd="0" destOrd="0" presId="urn:microsoft.com/office/officeart/2005/8/layout/hList1"/>
    <dgm:cxn modelId="{AC0A3A91-E1C6-46B4-918D-83C0A75F5DEA}" srcId="{38F68E0C-0113-4F74-9F10-84ECE5FEEA87}" destId="{8E85F552-49CA-4F04-A40C-07E86919BEC5}" srcOrd="0" destOrd="0" parTransId="{2D98C66C-E455-438A-88F2-BC53917778B1}" sibTransId="{452B5939-B791-49B5-BF0C-D47DC91119C7}"/>
    <dgm:cxn modelId="{A7473242-896E-49C6-B7CA-69C438431749}" srcId="{33BCAAB5-1B86-4E71-B393-74FB687C991E}" destId="{C8D24EB3-87E5-41A8-811B-C11342FEC5FD}" srcOrd="1" destOrd="0" parTransId="{454EE7E0-EEE1-4D3D-8F42-B64905B81878}" sibTransId="{036ACB5B-8A5A-4F1D-B162-772C1D8C255C}"/>
    <dgm:cxn modelId="{AA56C13B-AC58-481D-A289-7A07D3F63FAF}" srcId="{200E6CC1-5BDC-4CB6-A0C1-D3E1AA3370FF}" destId="{3AFA7CC4-3A4A-4531-BDC7-0EA36DB2ECB2}" srcOrd="0" destOrd="0" parTransId="{61A204F8-F93C-4642-8AA9-09C8F19352BA}" sibTransId="{8186073B-6B0C-4E93-A1FE-1D29BEC23CFC}"/>
    <dgm:cxn modelId="{7F41960F-5F52-4061-9B48-5623378D6521}" type="presOf" srcId="{578F44F8-C4C5-4D68-9E89-677D50F63659}" destId="{66B4404B-175B-4BC2-B3E4-5B6EE36A4C91}" srcOrd="0" destOrd="0" presId="urn:microsoft.com/office/officeart/2005/8/layout/hList1"/>
    <dgm:cxn modelId="{1CE9B67A-8887-4674-9C13-10707E8D6AAA}" type="presOf" srcId="{3AFA7CC4-3A4A-4531-BDC7-0EA36DB2ECB2}" destId="{665D4A51-A1EA-4750-9937-542EFEB21DBC}" srcOrd="0" destOrd="0" presId="urn:microsoft.com/office/officeart/2005/8/layout/hList1"/>
    <dgm:cxn modelId="{094742AD-CFEE-4935-8711-716D3ACEC62D}" srcId="{3AFA7CC4-3A4A-4531-BDC7-0EA36DB2ECB2}" destId="{E7BEAE53-F9F0-41EF-A7C9-150A7F23C142}" srcOrd="1" destOrd="0" parTransId="{648A54A5-5AF2-4BAD-98EA-2B6B9CF07689}" sibTransId="{EABB60FA-0254-431E-BE9A-AB1DC073CE36}"/>
    <dgm:cxn modelId="{D670AB38-C16B-40BE-AA86-3CC4CE560B2A}" type="presOf" srcId="{E7BEAE53-F9F0-41EF-A7C9-150A7F23C142}" destId="{6385A1B7-3263-4668-BFC3-9DB11482C3DA}" srcOrd="0" destOrd="1" presId="urn:microsoft.com/office/officeart/2005/8/layout/hList1"/>
    <dgm:cxn modelId="{6A2E00BD-BAC6-40FA-A1F1-A8DD143F48C8}" type="presOf" srcId="{33BCAAB5-1B86-4E71-B393-74FB687C991E}" destId="{72445931-F518-4478-A5C5-77ED88CD56FF}" srcOrd="0" destOrd="0" presId="urn:microsoft.com/office/officeart/2005/8/layout/hList1"/>
    <dgm:cxn modelId="{B6086F61-C1FC-43D5-AE1C-672119C2D2B1}" srcId="{200E6CC1-5BDC-4CB6-A0C1-D3E1AA3370FF}" destId="{33BCAAB5-1B86-4E71-B393-74FB687C991E}" srcOrd="2" destOrd="0" parTransId="{6FEED95D-C34D-43D1-AE7A-3AFCEC49C7C4}" sibTransId="{2A6150CC-89FA-4333-B12F-A74FEAFD2A8D}"/>
    <dgm:cxn modelId="{8DA4DA9F-9AC6-4939-AD94-3334834C5304}" type="presParOf" srcId="{B648E10E-6BDC-4FC6-A35A-44115CA48B5F}" destId="{4EDAD676-3656-4FB5-9812-F0C13FB5FBF2}" srcOrd="0" destOrd="0" presId="urn:microsoft.com/office/officeart/2005/8/layout/hList1"/>
    <dgm:cxn modelId="{E1B7149F-8F08-448A-AA22-CFCC1EC9A5AD}" type="presParOf" srcId="{4EDAD676-3656-4FB5-9812-F0C13FB5FBF2}" destId="{665D4A51-A1EA-4750-9937-542EFEB21DBC}" srcOrd="0" destOrd="0" presId="urn:microsoft.com/office/officeart/2005/8/layout/hList1"/>
    <dgm:cxn modelId="{43C39C53-ABE0-4C00-899F-97953AE4AF1A}" type="presParOf" srcId="{4EDAD676-3656-4FB5-9812-F0C13FB5FBF2}" destId="{6385A1B7-3263-4668-BFC3-9DB11482C3DA}" srcOrd="1" destOrd="0" presId="urn:microsoft.com/office/officeart/2005/8/layout/hList1"/>
    <dgm:cxn modelId="{3B4B7F95-2685-479D-9723-587AA62A33C2}" type="presParOf" srcId="{B648E10E-6BDC-4FC6-A35A-44115CA48B5F}" destId="{21DE487A-D90E-4F9E-A57F-DE6C031FD3E5}" srcOrd="1" destOrd="0" presId="urn:microsoft.com/office/officeart/2005/8/layout/hList1"/>
    <dgm:cxn modelId="{16A74729-E004-4AD0-87E5-375A2AC928B1}" type="presParOf" srcId="{B648E10E-6BDC-4FC6-A35A-44115CA48B5F}" destId="{500F4E6A-2217-4856-B789-77654001C7AB}" srcOrd="2" destOrd="0" presId="urn:microsoft.com/office/officeart/2005/8/layout/hList1"/>
    <dgm:cxn modelId="{41F62455-6A65-4B90-B0A1-BB8BBB69485D}" type="presParOf" srcId="{500F4E6A-2217-4856-B789-77654001C7AB}" destId="{4D0506C0-445C-4532-BE9C-1AAA0ED7193B}" srcOrd="0" destOrd="0" presId="urn:microsoft.com/office/officeart/2005/8/layout/hList1"/>
    <dgm:cxn modelId="{D757755B-DAAF-42E9-A79C-5554D6ECC65B}" type="presParOf" srcId="{500F4E6A-2217-4856-B789-77654001C7AB}" destId="{89F0419C-7D1F-4420-B782-BD3DED6F4232}" srcOrd="1" destOrd="0" presId="urn:microsoft.com/office/officeart/2005/8/layout/hList1"/>
    <dgm:cxn modelId="{519CA041-948A-4DC7-9F3B-A81BAC85E088}" type="presParOf" srcId="{B648E10E-6BDC-4FC6-A35A-44115CA48B5F}" destId="{D1E9C18B-E78B-409C-94C5-E7E65BEB67BF}" srcOrd="3" destOrd="0" presId="urn:microsoft.com/office/officeart/2005/8/layout/hList1"/>
    <dgm:cxn modelId="{E7651FAC-A1E0-4419-B8AA-AE62400195BB}" type="presParOf" srcId="{B648E10E-6BDC-4FC6-A35A-44115CA48B5F}" destId="{38592A7C-F5AE-460C-AD0C-3A658E6ACE42}" srcOrd="4" destOrd="0" presId="urn:microsoft.com/office/officeart/2005/8/layout/hList1"/>
    <dgm:cxn modelId="{08E11A54-09BB-4DA8-9D94-1ED935B01E88}" type="presParOf" srcId="{38592A7C-F5AE-460C-AD0C-3A658E6ACE42}" destId="{72445931-F518-4478-A5C5-77ED88CD56FF}" srcOrd="0" destOrd="0" presId="urn:microsoft.com/office/officeart/2005/8/layout/hList1"/>
    <dgm:cxn modelId="{6837E927-EACA-40AA-902F-59E74E949971}" type="presParOf" srcId="{38592A7C-F5AE-460C-AD0C-3A658E6ACE42}" destId="{66B4404B-175B-4BC2-B3E4-5B6EE36A4C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DABC77-4610-42E1-B6E0-51D4A0263AF1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B6C3DE5-0500-4B89-BDF3-3F14467D4389}">
      <dgm:prSet phldrT="[Text]" custT="1"/>
      <dgm:spPr/>
      <dgm:t>
        <a:bodyPr/>
        <a:lstStyle/>
        <a:p>
          <a:r>
            <a:rPr lang="en-US" sz="1600" smtClean="0"/>
            <a:t>Just mention the JIRA issue id while committing the source and it will integrate JIRA/Bamboo and Stash</a:t>
          </a:r>
          <a:endParaRPr lang="en-US" sz="1600" dirty="0"/>
        </a:p>
      </dgm:t>
    </dgm:pt>
    <dgm:pt modelId="{DB5D8E82-7DD4-47C6-A775-F5CF083460E0}" type="parTrans" cxnId="{8F27EBFC-22F5-4442-9F46-6D04E27FEBDE}">
      <dgm:prSet/>
      <dgm:spPr/>
      <dgm:t>
        <a:bodyPr/>
        <a:lstStyle/>
        <a:p>
          <a:endParaRPr lang="en-US"/>
        </a:p>
      </dgm:t>
    </dgm:pt>
    <dgm:pt modelId="{D516D7CC-2021-4117-AF85-C33834A848AA}" type="sibTrans" cxnId="{8F27EBFC-22F5-4442-9F46-6D04E27FEBDE}">
      <dgm:prSet/>
      <dgm:spPr/>
      <dgm:t>
        <a:bodyPr/>
        <a:lstStyle/>
        <a:p>
          <a:endParaRPr lang="en-US"/>
        </a:p>
      </dgm:t>
    </dgm:pt>
    <dgm:pt modelId="{EFCA47F7-4720-486C-871B-815CBAE50A0B}">
      <dgm:prSet phldrT="[Text]" custT="1"/>
      <dgm:spPr/>
      <dgm:t>
        <a:bodyPr/>
        <a:lstStyle/>
        <a:p>
          <a:r>
            <a:rPr lang="en-US" sz="2000" dirty="0" smtClean="0"/>
            <a:t>Quick navigation to JIRA issue and Bamboo builds </a:t>
          </a:r>
          <a:endParaRPr lang="en-US" sz="2000" dirty="0"/>
        </a:p>
      </dgm:t>
    </dgm:pt>
    <dgm:pt modelId="{C625FC61-C86F-49BF-A501-D96FA7CF82F7}" type="parTrans" cxnId="{D950D015-4EF6-47F2-8E85-EE10F9B3D898}">
      <dgm:prSet/>
      <dgm:spPr/>
      <dgm:t>
        <a:bodyPr/>
        <a:lstStyle/>
        <a:p>
          <a:endParaRPr lang="en-US"/>
        </a:p>
      </dgm:t>
    </dgm:pt>
    <dgm:pt modelId="{CC926563-98D0-41C5-90A4-2D3D80E3C6C8}" type="sibTrans" cxnId="{D950D015-4EF6-47F2-8E85-EE10F9B3D898}">
      <dgm:prSet/>
      <dgm:spPr/>
      <dgm:t>
        <a:bodyPr/>
        <a:lstStyle/>
        <a:p>
          <a:endParaRPr lang="en-US"/>
        </a:p>
      </dgm:t>
    </dgm:pt>
    <dgm:pt modelId="{B835D07E-FA4C-4A4D-8391-EAED80102DD2}">
      <dgm:prSet phldrT="[Text]" custT="1"/>
      <dgm:spPr/>
      <dgm:t>
        <a:bodyPr/>
        <a:lstStyle/>
        <a:p>
          <a:r>
            <a:rPr lang="en-US" sz="2000" dirty="0" smtClean="0"/>
            <a:t>Track the work progress of JIRA</a:t>
          </a:r>
          <a:endParaRPr lang="en-US" sz="2000" dirty="0"/>
        </a:p>
      </dgm:t>
    </dgm:pt>
    <dgm:pt modelId="{B8E169AB-6580-4B90-A32F-B743E8809860}" type="parTrans" cxnId="{39C66E0A-0A9D-4C70-B5D4-8783532E0C26}">
      <dgm:prSet/>
      <dgm:spPr/>
      <dgm:t>
        <a:bodyPr/>
        <a:lstStyle/>
        <a:p>
          <a:endParaRPr lang="en-US"/>
        </a:p>
      </dgm:t>
    </dgm:pt>
    <dgm:pt modelId="{883C70C3-F91F-4943-81C5-80990A2DDD75}" type="sibTrans" cxnId="{39C66E0A-0A9D-4C70-B5D4-8783532E0C26}">
      <dgm:prSet/>
      <dgm:spPr/>
      <dgm:t>
        <a:bodyPr/>
        <a:lstStyle/>
        <a:p>
          <a:endParaRPr lang="en-US"/>
        </a:p>
      </dgm:t>
    </dgm:pt>
    <dgm:pt modelId="{23C82CB7-9F9D-4574-AD84-A0ED55799771}">
      <dgm:prSet phldrT="[Text]" custT="1"/>
      <dgm:spPr/>
      <dgm:t>
        <a:bodyPr/>
        <a:lstStyle/>
        <a:p>
          <a:r>
            <a:rPr lang="en-US" sz="2000" dirty="0" smtClean="0"/>
            <a:t>Source Insight from JIRA</a:t>
          </a:r>
          <a:endParaRPr lang="en-US" sz="2000" dirty="0"/>
        </a:p>
      </dgm:t>
    </dgm:pt>
    <dgm:pt modelId="{BCAD753F-60F5-4B10-9D90-21C7B846AF28}" type="parTrans" cxnId="{3C75F881-AF9F-44B3-BCAC-9F65A8DB4CE0}">
      <dgm:prSet/>
      <dgm:spPr/>
      <dgm:t>
        <a:bodyPr/>
        <a:lstStyle/>
        <a:p>
          <a:endParaRPr lang="en-US"/>
        </a:p>
      </dgm:t>
    </dgm:pt>
    <dgm:pt modelId="{619E5855-8669-4DAC-AF35-41DF53A5ECC2}" type="sibTrans" cxnId="{3C75F881-AF9F-44B3-BCAC-9F65A8DB4CE0}">
      <dgm:prSet/>
      <dgm:spPr/>
      <dgm:t>
        <a:bodyPr/>
        <a:lstStyle/>
        <a:p>
          <a:endParaRPr lang="en-US"/>
        </a:p>
      </dgm:t>
    </dgm:pt>
    <dgm:pt modelId="{6CD3164C-2397-4F88-908C-0204A3473834}">
      <dgm:prSet phldrT="[Text]" custT="1"/>
      <dgm:spPr/>
      <dgm:t>
        <a:bodyPr/>
        <a:lstStyle/>
        <a:p>
          <a:r>
            <a:rPr lang="en-US" sz="2000" dirty="0" smtClean="0"/>
            <a:t>JIRA for user management</a:t>
          </a:r>
          <a:endParaRPr lang="en-US" sz="2000" dirty="0"/>
        </a:p>
      </dgm:t>
    </dgm:pt>
    <dgm:pt modelId="{4328F1ED-5625-42ED-AFA3-EF01B8F768D0}" type="parTrans" cxnId="{D2AF7721-4CE8-461A-9E19-2D47F06FC1BC}">
      <dgm:prSet/>
      <dgm:spPr/>
      <dgm:t>
        <a:bodyPr/>
        <a:lstStyle/>
        <a:p>
          <a:endParaRPr lang="en-US"/>
        </a:p>
      </dgm:t>
    </dgm:pt>
    <dgm:pt modelId="{F9A2F426-03ED-4B1D-A4BF-A61577E5151B}" type="sibTrans" cxnId="{D2AF7721-4CE8-461A-9E19-2D47F06FC1BC}">
      <dgm:prSet/>
      <dgm:spPr/>
      <dgm:t>
        <a:bodyPr/>
        <a:lstStyle/>
        <a:p>
          <a:endParaRPr lang="en-US"/>
        </a:p>
      </dgm:t>
    </dgm:pt>
    <dgm:pt modelId="{47C9EC43-C5FC-4C1E-A1A3-44A99FAA4636}" type="pres">
      <dgm:prSet presAssocID="{21DABC77-4610-42E1-B6E0-51D4A0263AF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F668A0-C4A1-4A48-9884-1B0301D4B896}" type="pres">
      <dgm:prSet presAssocID="{21DABC77-4610-42E1-B6E0-51D4A0263AF1}" presName="matrix" presStyleCnt="0"/>
      <dgm:spPr/>
    </dgm:pt>
    <dgm:pt modelId="{84DD8D67-F049-4496-80CA-A93B8D91E223}" type="pres">
      <dgm:prSet presAssocID="{21DABC77-4610-42E1-B6E0-51D4A0263AF1}" presName="tile1" presStyleLbl="node1" presStyleIdx="0" presStyleCnt="4" custLinFactNeighborX="618"/>
      <dgm:spPr/>
      <dgm:t>
        <a:bodyPr/>
        <a:lstStyle/>
        <a:p>
          <a:endParaRPr lang="en-US"/>
        </a:p>
      </dgm:t>
    </dgm:pt>
    <dgm:pt modelId="{6AD6B4DF-93FF-46E6-AB55-EEDFE1BDE63D}" type="pres">
      <dgm:prSet presAssocID="{21DABC77-4610-42E1-B6E0-51D4A0263AF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89614-E0DA-4ACF-985D-FD6746EB6E38}" type="pres">
      <dgm:prSet presAssocID="{21DABC77-4610-42E1-B6E0-51D4A0263AF1}" presName="tile2" presStyleLbl="node1" presStyleIdx="1" presStyleCnt="4"/>
      <dgm:spPr/>
      <dgm:t>
        <a:bodyPr/>
        <a:lstStyle/>
        <a:p>
          <a:endParaRPr lang="en-US"/>
        </a:p>
      </dgm:t>
    </dgm:pt>
    <dgm:pt modelId="{B5BCC841-10FB-4516-A30A-2BF10F27032C}" type="pres">
      <dgm:prSet presAssocID="{21DABC77-4610-42E1-B6E0-51D4A0263AF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3050D-6248-48EF-882B-5079074F9649}" type="pres">
      <dgm:prSet presAssocID="{21DABC77-4610-42E1-B6E0-51D4A0263AF1}" presName="tile3" presStyleLbl="node1" presStyleIdx="2" presStyleCnt="4" custLinFactNeighborX="618"/>
      <dgm:spPr/>
      <dgm:t>
        <a:bodyPr/>
        <a:lstStyle/>
        <a:p>
          <a:endParaRPr lang="en-US"/>
        </a:p>
      </dgm:t>
    </dgm:pt>
    <dgm:pt modelId="{1BB9512D-FC94-405C-BF0E-091A07369369}" type="pres">
      <dgm:prSet presAssocID="{21DABC77-4610-42E1-B6E0-51D4A0263AF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8A0DA-49D2-4962-90DA-79E5716EF520}" type="pres">
      <dgm:prSet presAssocID="{21DABC77-4610-42E1-B6E0-51D4A0263AF1}" presName="tile4" presStyleLbl="node1" presStyleIdx="3" presStyleCnt="4"/>
      <dgm:spPr/>
      <dgm:t>
        <a:bodyPr/>
        <a:lstStyle/>
        <a:p>
          <a:endParaRPr lang="en-US"/>
        </a:p>
      </dgm:t>
    </dgm:pt>
    <dgm:pt modelId="{1CD1284A-96EC-4046-88BF-9AF0849562A6}" type="pres">
      <dgm:prSet presAssocID="{21DABC77-4610-42E1-B6E0-51D4A0263AF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A272B-EB4E-4E59-92EC-2A879662B646}" type="pres">
      <dgm:prSet presAssocID="{21DABC77-4610-42E1-B6E0-51D4A0263AF1}" presName="centerTile" presStyleLbl="fgShp" presStyleIdx="0" presStyleCnt="1" custScaleX="132323" custScaleY="165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E703111-C669-497B-9E6F-3292D39D5D53}" type="presOf" srcId="{21DABC77-4610-42E1-B6E0-51D4A0263AF1}" destId="{47C9EC43-C5FC-4C1E-A1A3-44A99FAA4636}" srcOrd="0" destOrd="0" presId="urn:microsoft.com/office/officeart/2005/8/layout/matrix1"/>
    <dgm:cxn modelId="{D2E57B9B-27D6-470E-9BC4-83767107635F}" type="presOf" srcId="{EFCA47F7-4720-486C-871B-815CBAE50A0B}" destId="{6AD6B4DF-93FF-46E6-AB55-EEDFE1BDE63D}" srcOrd="1" destOrd="0" presId="urn:microsoft.com/office/officeart/2005/8/layout/matrix1"/>
    <dgm:cxn modelId="{3C75F881-AF9F-44B3-BCAC-9F65A8DB4CE0}" srcId="{1B6C3DE5-0500-4B89-BDF3-3F14467D4389}" destId="{23C82CB7-9F9D-4574-AD84-A0ED55799771}" srcOrd="2" destOrd="0" parTransId="{BCAD753F-60F5-4B10-9D90-21C7B846AF28}" sibTransId="{619E5855-8669-4DAC-AF35-41DF53A5ECC2}"/>
    <dgm:cxn modelId="{FFF08821-80AA-483D-A8B7-182BAF01FFC9}" type="presOf" srcId="{6CD3164C-2397-4F88-908C-0204A3473834}" destId="{D838A0DA-49D2-4962-90DA-79E5716EF520}" srcOrd="0" destOrd="0" presId="urn:microsoft.com/office/officeart/2005/8/layout/matrix1"/>
    <dgm:cxn modelId="{D2AF7721-4CE8-461A-9E19-2D47F06FC1BC}" srcId="{1B6C3DE5-0500-4B89-BDF3-3F14467D4389}" destId="{6CD3164C-2397-4F88-908C-0204A3473834}" srcOrd="3" destOrd="0" parTransId="{4328F1ED-5625-42ED-AFA3-EF01B8F768D0}" sibTransId="{F9A2F426-03ED-4B1D-A4BF-A61577E5151B}"/>
    <dgm:cxn modelId="{6E9E252B-4F49-4C01-B70E-BB6E7CBB5000}" type="presOf" srcId="{6CD3164C-2397-4F88-908C-0204A3473834}" destId="{1CD1284A-96EC-4046-88BF-9AF0849562A6}" srcOrd="1" destOrd="0" presId="urn:microsoft.com/office/officeart/2005/8/layout/matrix1"/>
    <dgm:cxn modelId="{EB99870E-B577-46A6-A5A9-DC00F6EA5389}" type="presOf" srcId="{B835D07E-FA4C-4A4D-8391-EAED80102DD2}" destId="{B5BCC841-10FB-4516-A30A-2BF10F27032C}" srcOrd="1" destOrd="0" presId="urn:microsoft.com/office/officeart/2005/8/layout/matrix1"/>
    <dgm:cxn modelId="{BAB1FC6B-1385-459B-A953-6B9FD27E91AA}" type="presOf" srcId="{B835D07E-FA4C-4A4D-8391-EAED80102DD2}" destId="{BD289614-E0DA-4ACF-985D-FD6746EB6E38}" srcOrd="0" destOrd="0" presId="urn:microsoft.com/office/officeart/2005/8/layout/matrix1"/>
    <dgm:cxn modelId="{9B3B6D31-3DC1-4ED9-ADE5-4B2DE5519236}" type="presOf" srcId="{1B6C3DE5-0500-4B89-BDF3-3F14467D4389}" destId="{4B0A272B-EB4E-4E59-92EC-2A879662B646}" srcOrd="0" destOrd="0" presId="urn:microsoft.com/office/officeart/2005/8/layout/matrix1"/>
    <dgm:cxn modelId="{700801AA-56C6-4BD7-9A7A-C2706FF1B8E4}" type="presOf" srcId="{23C82CB7-9F9D-4574-AD84-A0ED55799771}" destId="{1BB9512D-FC94-405C-BF0E-091A07369369}" srcOrd="1" destOrd="0" presId="urn:microsoft.com/office/officeart/2005/8/layout/matrix1"/>
    <dgm:cxn modelId="{D741498A-681B-49CC-80DE-A6645D519505}" type="presOf" srcId="{23C82CB7-9F9D-4574-AD84-A0ED55799771}" destId="{5AF3050D-6248-48EF-882B-5079074F9649}" srcOrd="0" destOrd="0" presId="urn:microsoft.com/office/officeart/2005/8/layout/matrix1"/>
    <dgm:cxn modelId="{D950D015-4EF6-47F2-8E85-EE10F9B3D898}" srcId="{1B6C3DE5-0500-4B89-BDF3-3F14467D4389}" destId="{EFCA47F7-4720-486C-871B-815CBAE50A0B}" srcOrd="0" destOrd="0" parTransId="{C625FC61-C86F-49BF-A501-D96FA7CF82F7}" sibTransId="{CC926563-98D0-41C5-90A4-2D3D80E3C6C8}"/>
    <dgm:cxn modelId="{45FB17C0-AF33-41D0-97F8-FE80F910BAB6}" type="presOf" srcId="{EFCA47F7-4720-486C-871B-815CBAE50A0B}" destId="{84DD8D67-F049-4496-80CA-A93B8D91E223}" srcOrd="0" destOrd="0" presId="urn:microsoft.com/office/officeart/2005/8/layout/matrix1"/>
    <dgm:cxn modelId="{39C66E0A-0A9D-4C70-B5D4-8783532E0C26}" srcId="{1B6C3DE5-0500-4B89-BDF3-3F14467D4389}" destId="{B835D07E-FA4C-4A4D-8391-EAED80102DD2}" srcOrd="1" destOrd="0" parTransId="{B8E169AB-6580-4B90-A32F-B743E8809860}" sibTransId="{883C70C3-F91F-4943-81C5-80990A2DDD75}"/>
    <dgm:cxn modelId="{8F27EBFC-22F5-4442-9F46-6D04E27FEBDE}" srcId="{21DABC77-4610-42E1-B6E0-51D4A0263AF1}" destId="{1B6C3DE5-0500-4B89-BDF3-3F14467D4389}" srcOrd="0" destOrd="0" parTransId="{DB5D8E82-7DD4-47C6-A775-F5CF083460E0}" sibTransId="{D516D7CC-2021-4117-AF85-C33834A848AA}"/>
    <dgm:cxn modelId="{929AEA13-FCD3-41CF-B642-7D25289D1362}" type="presParOf" srcId="{47C9EC43-C5FC-4C1E-A1A3-44A99FAA4636}" destId="{62F668A0-C4A1-4A48-9884-1B0301D4B896}" srcOrd="0" destOrd="0" presId="urn:microsoft.com/office/officeart/2005/8/layout/matrix1"/>
    <dgm:cxn modelId="{EC53FBBC-35E9-4948-9C88-7064EC0D3C55}" type="presParOf" srcId="{62F668A0-C4A1-4A48-9884-1B0301D4B896}" destId="{84DD8D67-F049-4496-80CA-A93B8D91E223}" srcOrd="0" destOrd="0" presId="urn:microsoft.com/office/officeart/2005/8/layout/matrix1"/>
    <dgm:cxn modelId="{2A69BFD5-4303-4E73-A67E-461D8CD4DF52}" type="presParOf" srcId="{62F668A0-C4A1-4A48-9884-1B0301D4B896}" destId="{6AD6B4DF-93FF-46E6-AB55-EEDFE1BDE63D}" srcOrd="1" destOrd="0" presId="urn:microsoft.com/office/officeart/2005/8/layout/matrix1"/>
    <dgm:cxn modelId="{8E20F8FF-E338-4A72-A4D4-C2090C4AD974}" type="presParOf" srcId="{62F668A0-C4A1-4A48-9884-1B0301D4B896}" destId="{BD289614-E0DA-4ACF-985D-FD6746EB6E38}" srcOrd="2" destOrd="0" presId="urn:microsoft.com/office/officeart/2005/8/layout/matrix1"/>
    <dgm:cxn modelId="{41D8FF01-0A36-4C91-9F3D-028243F7FAD2}" type="presParOf" srcId="{62F668A0-C4A1-4A48-9884-1B0301D4B896}" destId="{B5BCC841-10FB-4516-A30A-2BF10F27032C}" srcOrd="3" destOrd="0" presId="urn:microsoft.com/office/officeart/2005/8/layout/matrix1"/>
    <dgm:cxn modelId="{333FB26A-892B-487F-90B9-9AC6C09C8B05}" type="presParOf" srcId="{62F668A0-C4A1-4A48-9884-1B0301D4B896}" destId="{5AF3050D-6248-48EF-882B-5079074F9649}" srcOrd="4" destOrd="0" presId="urn:microsoft.com/office/officeart/2005/8/layout/matrix1"/>
    <dgm:cxn modelId="{2259F220-78C8-49EB-98D8-504429064DE3}" type="presParOf" srcId="{62F668A0-C4A1-4A48-9884-1B0301D4B896}" destId="{1BB9512D-FC94-405C-BF0E-091A07369369}" srcOrd="5" destOrd="0" presId="urn:microsoft.com/office/officeart/2005/8/layout/matrix1"/>
    <dgm:cxn modelId="{BC0ED67F-F869-4F37-AF28-1855ABA76961}" type="presParOf" srcId="{62F668A0-C4A1-4A48-9884-1B0301D4B896}" destId="{D838A0DA-49D2-4962-90DA-79E5716EF520}" srcOrd="6" destOrd="0" presId="urn:microsoft.com/office/officeart/2005/8/layout/matrix1"/>
    <dgm:cxn modelId="{8FD3B48A-F8DF-4EE4-9745-D699CBDF4AAD}" type="presParOf" srcId="{62F668A0-C4A1-4A48-9884-1B0301D4B896}" destId="{1CD1284A-96EC-4046-88BF-9AF0849562A6}" srcOrd="7" destOrd="0" presId="urn:microsoft.com/office/officeart/2005/8/layout/matrix1"/>
    <dgm:cxn modelId="{B242E6C0-F86A-41E9-8D12-94C9C8ED2E46}" type="presParOf" srcId="{47C9EC43-C5FC-4C1E-A1A3-44A99FAA4636}" destId="{4B0A272B-EB4E-4E59-92EC-2A879662B64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17A53-CCD8-4E1E-9E61-7E019E745AC8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 Authentication</a:t>
          </a:r>
          <a:endParaRPr lang="en-US" sz="1900" kern="1200" dirty="0"/>
        </a:p>
      </dsp:txBody>
      <dsp:txXfrm>
        <a:off x="916483" y="1984"/>
        <a:ext cx="2030015" cy="1218009"/>
      </dsp:txXfrm>
    </dsp:sp>
    <dsp:sp modelId="{47D580B7-A3DF-4294-AE02-F8D4E757DDA3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a repository and get your code into Stash</a:t>
          </a:r>
          <a:endParaRPr lang="en-US" sz="1900" kern="1200" dirty="0"/>
        </a:p>
      </dsp:txBody>
      <dsp:txXfrm>
        <a:off x="3149500" y="1984"/>
        <a:ext cx="2030015" cy="1218009"/>
      </dsp:txXfrm>
    </dsp:sp>
    <dsp:sp modelId="{63709CCD-2491-4519-83EA-C596C58AD9DF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Creating personal repositories</a:t>
          </a:r>
          <a:endParaRPr lang="en-US" sz="1900" kern="1200" dirty="0"/>
        </a:p>
      </dsp:txBody>
      <dsp:txXfrm>
        <a:off x="916483" y="1422995"/>
        <a:ext cx="2030015" cy="1218009"/>
      </dsp:txXfrm>
    </dsp:sp>
    <dsp:sp modelId="{24403B31-824E-48E6-8F56-107B84060A77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Repository hooks</a:t>
          </a:r>
          <a:endParaRPr lang="en-US" sz="1900" kern="1200" dirty="0"/>
        </a:p>
      </dsp:txBody>
      <dsp:txXfrm>
        <a:off x="3149500" y="1422995"/>
        <a:ext cx="2030015" cy="1218009"/>
      </dsp:txXfrm>
    </dsp:sp>
    <dsp:sp modelId="{77CB5C08-C649-441C-9354-AD36878C15A3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Using branches in Stash</a:t>
          </a:r>
          <a:endParaRPr lang="en-US" sz="1900" kern="1200" dirty="0"/>
        </a:p>
      </dsp:txBody>
      <dsp:txXfrm>
        <a:off x="916483" y="2844006"/>
        <a:ext cx="2030015" cy="1218009"/>
      </dsp:txXfrm>
    </dsp:sp>
    <dsp:sp modelId="{F6B65506-6A23-473E-866D-38749A631811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Forks in Stash</a:t>
          </a:r>
          <a:endParaRPr lang="en-US" sz="1900" kern="1200" dirty="0"/>
        </a:p>
      </dsp:txBody>
      <dsp:txXfrm>
        <a:off x="3149500" y="2844006"/>
        <a:ext cx="2030015" cy="1218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465A6-7C18-4F0F-B26A-CEF66B2EAD17}">
      <dsp:nvSpPr>
        <dsp:cNvPr id="0" name=""/>
        <dsp:cNvSpPr/>
      </dsp:nvSpPr>
      <dsp:spPr>
        <a:xfrm>
          <a:off x="1319385" y="3467446"/>
          <a:ext cx="279232" cy="79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16" y="0"/>
              </a:lnTo>
              <a:lnTo>
                <a:pt x="139616" y="798112"/>
              </a:lnTo>
              <a:lnTo>
                <a:pt x="279232" y="7981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7863" y="3845363"/>
        <a:ext cx="42277" cy="42277"/>
      </dsp:txXfrm>
    </dsp:sp>
    <dsp:sp modelId="{C96ACC88-4342-4D32-B308-05469C5FB2A3}">
      <dsp:nvSpPr>
        <dsp:cNvPr id="0" name=""/>
        <dsp:cNvSpPr/>
      </dsp:nvSpPr>
      <dsp:spPr>
        <a:xfrm>
          <a:off x="1319385" y="3467446"/>
          <a:ext cx="279232" cy="266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16" y="0"/>
              </a:lnTo>
              <a:lnTo>
                <a:pt x="139616" y="266037"/>
              </a:lnTo>
              <a:lnTo>
                <a:pt x="279232" y="266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9359" y="3590823"/>
        <a:ext cx="19283" cy="19283"/>
      </dsp:txXfrm>
    </dsp:sp>
    <dsp:sp modelId="{B619C554-26DA-4D94-A38D-90E04A1391FB}">
      <dsp:nvSpPr>
        <dsp:cNvPr id="0" name=""/>
        <dsp:cNvSpPr/>
      </dsp:nvSpPr>
      <dsp:spPr>
        <a:xfrm>
          <a:off x="1319385" y="3164462"/>
          <a:ext cx="279232" cy="302984"/>
        </a:xfrm>
        <a:custGeom>
          <a:avLst/>
          <a:gdLst/>
          <a:ahLst/>
          <a:cxnLst/>
          <a:rect l="0" t="0" r="0" b="0"/>
          <a:pathLst>
            <a:path>
              <a:moveTo>
                <a:pt x="0" y="302984"/>
              </a:moveTo>
              <a:lnTo>
                <a:pt x="139616" y="302984"/>
              </a:lnTo>
              <a:lnTo>
                <a:pt x="139616" y="0"/>
              </a:lnTo>
              <a:lnTo>
                <a:pt x="279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8701" y="3305653"/>
        <a:ext cx="20601" cy="20601"/>
      </dsp:txXfrm>
    </dsp:sp>
    <dsp:sp modelId="{37AC876D-75B2-4465-AF77-86B7814B666C}">
      <dsp:nvSpPr>
        <dsp:cNvPr id="0" name=""/>
        <dsp:cNvSpPr/>
      </dsp:nvSpPr>
      <dsp:spPr>
        <a:xfrm>
          <a:off x="1319385" y="2669334"/>
          <a:ext cx="279232" cy="798112"/>
        </a:xfrm>
        <a:custGeom>
          <a:avLst/>
          <a:gdLst/>
          <a:ahLst/>
          <a:cxnLst/>
          <a:rect l="0" t="0" r="0" b="0"/>
          <a:pathLst>
            <a:path>
              <a:moveTo>
                <a:pt x="0" y="798112"/>
              </a:moveTo>
              <a:lnTo>
                <a:pt x="139616" y="798112"/>
              </a:lnTo>
              <a:lnTo>
                <a:pt x="139616" y="0"/>
              </a:lnTo>
              <a:lnTo>
                <a:pt x="279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7863" y="3047251"/>
        <a:ext cx="42277" cy="42277"/>
      </dsp:txXfrm>
    </dsp:sp>
    <dsp:sp modelId="{D268E815-84CB-4588-B170-17438A217A19}">
      <dsp:nvSpPr>
        <dsp:cNvPr id="0" name=""/>
        <dsp:cNvSpPr/>
      </dsp:nvSpPr>
      <dsp:spPr>
        <a:xfrm>
          <a:off x="1319385" y="1120717"/>
          <a:ext cx="279232" cy="532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16" y="0"/>
              </a:lnTo>
              <a:lnTo>
                <a:pt x="139616" y="532074"/>
              </a:lnTo>
              <a:lnTo>
                <a:pt x="279232" y="5320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3979" y="1371732"/>
        <a:ext cx="30044" cy="30044"/>
      </dsp:txXfrm>
    </dsp:sp>
    <dsp:sp modelId="{0F5E7B2C-0D00-4213-B276-E03DD448D15D}">
      <dsp:nvSpPr>
        <dsp:cNvPr id="0" name=""/>
        <dsp:cNvSpPr/>
      </dsp:nvSpPr>
      <dsp:spPr>
        <a:xfrm>
          <a:off x="1319385" y="1074997"/>
          <a:ext cx="279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3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52021" y="1113736"/>
        <a:ext cx="13961" cy="13961"/>
      </dsp:txXfrm>
    </dsp:sp>
    <dsp:sp modelId="{62AD61C7-1B87-4157-9BAD-BC15AFE4BFFF}">
      <dsp:nvSpPr>
        <dsp:cNvPr id="0" name=""/>
        <dsp:cNvSpPr/>
      </dsp:nvSpPr>
      <dsp:spPr>
        <a:xfrm>
          <a:off x="1319385" y="588642"/>
          <a:ext cx="279232" cy="532074"/>
        </a:xfrm>
        <a:custGeom>
          <a:avLst/>
          <a:gdLst/>
          <a:ahLst/>
          <a:cxnLst/>
          <a:rect l="0" t="0" r="0" b="0"/>
          <a:pathLst>
            <a:path>
              <a:moveTo>
                <a:pt x="0" y="532074"/>
              </a:moveTo>
              <a:lnTo>
                <a:pt x="139616" y="532074"/>
              </a:lnTo>
              <a:lnTo>
                <a:pt x="139616" y="0"/>
              </a:lnTo>
              <a:lnTo>
                <a:pt x="279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3979" y="839657"/>
        <a:ext cx="30044" cy="30044"/>
      </dsp:txXfrm>
    </dsp:sp>
    <dsp:sp modelId="{1EB9E61B-7199-4191-93A8-46978CF327CD}">
      <dsp:nvSpPr>
        <dsp:cNvPr id="0" name=""/>
        <dsp:cNvSpPr/>
      </dsp:nvSpPr>
      <dsp:spPr>
        <a:xfrm rot="16200000">
          <a:off x="-13601" y="907887"/>
          <a:ext cx="2240314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Access</a:t>
          </a:r>
          <a:endParaRPr lang="en-US" sz="2100" kern="1200" dirty="0"/>
        </a:p>
      </dsp:txBody>
      <dsp:txXfrm>
        <a:off x="-13601" y="907887"/>
        <a:ext cx="2240314" cy="425659"/>
      </dsp:txXfrm>
    </dsp:sp>
    <dsp:sp modelId="{A40EB76B-58AE-4D7F-ACF4-B81CB1FC62CD}">
      <dsp:nvSpPr>
        <dsp:cNvPr id="0" name=""/>
        <dsp:cNvSpPr/>
      </dsp:nvSpPr>
      <dsp:spPr>
        <a:xfrm>
          <a:off x="1598618" y="375812"/>
          <a:ext cx="1396163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</a:t>
          </a:r>
          <a:endParaRPr lang="en-US" sz="1400" kern="1200" dirty="0"/>
        </a:p>
      </dsp:txBody>
      <dsp:txXfrm>
        <a:off x="1598618" y="375812"/>
        <a:ext cx="1396163" cy="425659"/>
      </dsp:txXfrm>
    </dsp:sp>
    <dsp:sp modelId="{667C94A8-7D35-49CD-B4CD-5ED64705983B}">
      <dsp:nvSpPr>
        <dsp:cNvPr id="0" name=""/>
        <dsp:cNvSpPr/>
      </dsp:nvSpPr>
      <dsp:spPr>
        <a:xfrm>
          <a:off x="1598618" y="907887"/>
          <a:ext cx="1396163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Write</a:t>
          </a:r>
          <a:endParaRPr lang="en-US" sz="1400" kern="1200" dirty="0"/>
        </a:p>
      </dsp:txBody>
      <dsp:txXfrm>
        <a:off x="1598618" y="907887"/>
        <a:ext cx="1396163" cy="425659"/>
      </dsp:txXfrm>
    </dsp:sp>
    <dsp:sp modelId="{FC2938F5-16F2-4AD4-98DE-4E1A623F536D}">
      <dsp:nvSpPr>
        <dsp:cNvPr id="0" name=""/>
        <dsp:cNvSpPr/>
      </dsp:nvSpPr>
      <dsp:spPr>
        <a:xfrm>
          <a:off x="1598618" y="1439962"/>
          <a:ext cx="1396163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Read</a:t>
          </a:r>
          <a:endParaRPr lang="en-US" sz="1400" kern="1200" dirty="0"/>
        </a:p>
      </dsp:txBody>
      <dsp:txXfrm>
        <a:off x="1598618" y="1439962"/>
        <a:ext cx="1396163" cy="425659"/>
      </dsp:txXfrm>
    </dsp:sp>
    <dsp:sp modelId="{55841F9C-3E19-42A4-B7EE-A75D09FB51C9}">
      <dsp:nvSpPr>
        <dsp:cNvPr id="0" name=""/>
        <dsp:cNvSpPr/>
      </dsp:nvSpPr>
      <dsp:spPr>
        <a:xfrm rot="16200000">
          <a:off x="-13601" y="3254616"/>
          <a:ext cx="2240314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Authentication</a:t>
          </a:r>
          <a:endParaRPr lang="en-US" sz="2100" kern="1200" dirty="0"/>
        </a:p>
      </dsp:txBody>
      <dsp:txXfrm>
        <a:off x="-13601" y="3254616"/>
        <a:ext cx="2240314" cy="425659"/>
      </dsp:txXfrm>
    </dsp:sp>
    <dsp:sp modelId="{0DA1CEB1-C8EC-4557-BF38-13294ED5EEA9}">
      <dsp:nvSpPr>
        <dsp:cNvPr id="0" name=""/>
        <dsp:cNvSpPr/>
      </dsp:nvSpPr>
      <dsp:spPr>
        <a:xfrm>
          <a:off x="1598618" y="2456504"/>
          <a:ext cx="1396163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System Administrator</a:t>
          </a:r>
          <a:endParaRPr lang="en-US" sz="1400" kern="1200" dirty="0"/>
        </a:p>
      </dsp:txBody>
      <dsp:txXfrm>
        <a:off x="1598618" y="2456504"/>
        <a:ext cx="1396163" cy="425659"/>
      </dsp:txXfrm>
    </dsp:sp>
    <dsp:sp modelId="{39600BF3-83EE-4787-BB23-804E0F57E882}">
      <dsp:nvSpPr>
        <dsp:cNvPr id="0" name=""/>
        <dsp:cNvSpPr/>
      </dsp:nvSpPr>
      <dsp:spPr>
        <a:xfrm>
          <a:off x="1598618" y="2951632"/>
          <a:ext cx="1396163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	</a:t>
          </a:r>
          <a:endParaRPr lang="en-US" sz="1400" kern="1200" dirty="0"/>
        </a:p>
      </dsp:txBody>
      <dsp:txXfrm>
        <a:off x="1598618" y="2951632"/>
        <a:ext cx="1396163" cy="425659"/>
      </dsp:txXfrm>
    </dsp:sp>
    <dsp:sp modelId="{AA7FE0DF-ECEB-4006-9B30-D044CF20F797}">
      <dsp:nvSpPr>
        <dsp:cNvPr id="0" name=""/>
        <dsp:cNvSpPr/>
      </dsp:nvSpPr>
      <dsp:spPr>
        <a:xfrm>
          <a:off x="1598618" y="3520654"/>
          <a:ext cx="1396163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 Creator</a:t>
          </a:r>
          <a:endParaRPr lang="en-US" sz="1400" kern="1200" dirty="0"/>
        </a:p>
      </dsp:txBody>
      <dsp:txXfrm>
        <a:off x="1598618" y="3520654"/>
        <a:ext cx="1396163" cy="425659"/>
      </dsp:txXfrm>
    </dsp:sp>
    <dsp:sp modelId="{9419C0A0-77D9-4488-990C-5F8184600D22}">
      <dsp:nvSpPr>
        <dsp:cNvPr id="0" name=""/>
        <dsp:cNvSpPr/>
      </dsp:nvSpPr>
      <dsp:spPr>
        <a:xfrm>
          <a:off x="1598618" y="4052728"/>
          <a:ext cx="1396163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Stash User</a:t>
          </a:r>
          <a:endParaRPr lang="en-US" sz="1400" kern="1200" dirty="0"/>
        </a:p>
      </dsp:txBody>
      <dsp:txXfrm>
        <a:off x="1598618" y="4052728"/>
        <a:ext cx="1396163" cy="425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465A6-7C18-4F0F-B26A-CEF66B2EAD17}">
      <dsp:nvSpPr>
        <dsp:cNvPr id="0" name=""/>
        <dsp:cNvSpPr/>
      </dsp:nvSpPr>
      <dsp:spPr>
        <a:xfrm>
          <a:off x="1319385" y="3467446"/>
          <a:ext cx="279232" cy="79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16" y="0"/>
              </a:lnTo>
              <a:lnTo>
                <a:pt x="139616" y="798112"/>
              </a:lnTo>
              <a:lnTo>
                <a:pt x="279232" y="7981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7863" y="3845363"/>
        <a:ext cx="42277" cy="42277"/>
      </dsp:txXfrm>
    </dsp:sp>
    <dsp:sp modelId="{C96ACC88-4342-4D32-B308-05469C5FB2A3}">
      <dsp:nvSpPr>
        <dsp:cNvPr id="0" name=""/>
        <dsp:cNvSpPr/>
      </dsp:nvSpPr>
      <dsp:spPr>
        <a:xfrm>
          <a:off x="1319385" y="3467446"/>
          <a:ext cx="279232" cy="266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16" y="0"/>
              </a:lnTo>
              <a:lnTo>
                <a:pt x="139616" y="266037"/>
              </a:lnTo>
              <a:lnTo>
                <a:pt x="279232" y="2660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9359" y="3590823"/>
        <a:ext cx="19283" cy="19283"/>
      </dsp:txXfrm>
    </dsp:sp>
    <dsp:sp modelId="{B619C554-26DA-4D94-A38D-90E04A1391FB}">
      <dsp:nvSpPr>
        <dsp:cNvPr id="0" name=""/>
        <dsp:cNvSpPr/>
      </dsp:nvSpPr>
      <dsp:spPr>
        <a:xfrm>
          <a:off x="1319385" y="3201409"/>
          <a:ext cx="279232" cy="266037"/>
        </a:xfrm>
        <a:custGeom>
          <a:avLst/>
          <a:gdLst/>
          <a:ahLst/>
          <a:cxnLst/>
          <a:rect l="0" t="0" r="0" b="0"/>
          <a:pathLst>
            <a:path>
              <a:moveTo>
                <a:pt x="0" y="266037"/>
              </a:moveTo>
              <a:lnTo>
                <a:pt x="139616" y="266037"/>
              </a:lnTo>
              <a:lnTo>
                <a:pt x="139616" y="0"/>
              </a:lnTo>
              <a:lnTo>
                <a:pt x="279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9359" y="3324786"/>
        <a:ext cx="19283" cy="19283"/>
      </dsp:txXfrm>
    </dsp:sp>
    <dsp:sp modelId="{37AC876D-75B2-4465-AF77-86B7814B666C}">
      <dsp:nvSpPr>
        <dsp:cNvPr id="0" name=""/>
        <dsp:cNvSpPr/>
      </dsp:nvSpPr>
      <dsp:spPr>
        <a:xfrm>
          <a:off x="1319385" y="2669334"/>
          <a:ext cx="279232" cy="798112"/>
        </a:xfrm>
        <a:custGeom>
          <a:avLst/>
          <a:gdLst/>
          <a:ahLst/>
          <a:cxnLst/>
          <a:rect l="0" t="0" r="0" b="0"/>
          <a:pathLst>
            <a:path>
              <a:moveTo>
                <a:pt x="0" y="798112"/>
              </a:moveTo>
              <a:lnTo>
                <a:pt x="139616" y="798112"/>
              </a:lnTo>
              <a:lnTo>
                <a:pt x="139616" y="0"/>
              </a:lnTo>
              <a:lnTo>
                <a:pt x="279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7863" y="3047251"/>
        <a:ext cx="42277" cy="42277"/>
      </dsp:txXfrm>
    </dsp:sp>
    <dsp:sp modelId="{D268E815-84CB-4588-B170-17438A217A19}">
      <dsp:nvSpPr>
        <dsp:cNvPr id="0" name=""/>
        <dsp:cNvSpPr/>
      </dsp:nvSpPr>
      <dsp:spPr>
        <a:xfrm>
          <a:off x="1319385" y="1120717"/>
          <a:ext cx="279232" cy="532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16" y="0"/>
              </a:lnTo>
              <a:lnTo>
                <a:pt x="139616" y="532074"/>
              </a:lnTo>
              <a:lnTo>
                <a:pt x="279232" y="5320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3979" y="1371732"/>
        <a:ext cx="30044" cy="30044"/>
      </dsp:txXfrm>
    </dsp:sp>
    <dsp:sp modelId="{0F5E7B2C-0D00-4213-B276-E03DD448D15D}">
      <dsp:nvSpPr>
        <dsp:cNvPr id="0" name=""/>
        <dsp:cNvSpPr/>
      </dsp:nvSpPr>
      <dsp:spPr>
        <a:xfrm>
          <a:off x="1319385" y="1074997"/>
          <a:ext cx="279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923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52021" y="1113736"/>
        <a:ext cx="13961" cy="13961"/>
      </dsp:txXfrm>
    </dsp:sp>
    <dsp:sp modelId="{62AD61C7-1B87-4157-9BAD-BC15AFE4BFFF}">
      <dsp:nvSpPr>
        <dsp:cNvPr id="0" name=""/>
        <dsp:cNvSpPr/>
      </dsp:nvSpPr>
      <dsp:spPr>
        <a:xfrm>
          <a:off x="1319385" y="588642"/>
          <a:ext cx="279232" cy="532074"/>
        </a:xfrm>
        <a:custGeom>
          <a:avLst/>
          <a:gdLst/>
          <a:ahLst/>
          <a:cxnLst/>
          <a:rect l="0" t="0" r="0" b="0"/>
          <a:pathLst>
            <a:path>
              <a:moveTo>
                <a:pt x="0" y="532074"/>
              </a:moveTo>
              <a:lnTo>
                <a:pt x="139616" y="532074"/>
              </a:lnTo>
              <a:lnTo>
                <a:pt x="139616" y="0"/>
              </a:lnTo>
              <a:lnTo>
                <a:pt x="27923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3979" y="839657"/>
        <a:ext cx="30044" cy="30044"/>
      </dsp:txXfrm>
    </dsp:sp>
    <dsp:sp modelId="{1EB9E61B-7199-4191-93A8-46978CF327CD}">
      <dsp:nvSpPr>
        <dsp:cNvPr id="0" name=""/>
        <dsp:cNvSpPr/>
      </dsp:nvSpPr>
      <dsp:spPr>
        <a:xfrm rot="16200000">
          <a:off x="-13601" y="907887"/>
          <a:ext cx="2240314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Access</a:t>
          </a:r>
          <a:endParaRPr lang="en-US" sz="2100" kern="1200" dirty="0"/>
        </a:p>
      </dsp:txBody>
      <dsp:txXfrm>
        <a:off x="-13601" y="907887"/>
        <a:ext cx="2240314" cy="425659"/>
      </dsp:txXfrm>
    </dsp:sp>
    <dsp:sp modelId="{A40EB76B-58AE-4D7F-ACF4-B81CB1FC62CD}">
      <dsp:nvSpPr>
        <dsp:cNvPr id="0" name=""/>
        <dsp:cNvSpPr/>
      </dsp:nvSpPr>
      <dsp:spPr>
        <a:xfrm>
          <a:off x="1598618" y="375812"/>
          <a:ext cx="1396163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</a:t>
          </a:r>
          <a:endParaRPr lang="en-US" sz="1400" kern="1200" dirty="0"/>
        </a:p>
      </dsp:txBody>
      <dsp:txXfrm>
        <a:off x="1598618" y="375812"/>
        <a:ext cx="1396163" cy="425659"/>
      </dsp:txXfrm>
    </dsp:sp>
    <dsp:sp modelId="{667C94A8-7D35-49CD-B4CD-5ED64705983B}">
      <dsp:nvSpPr>
        <dsp:cNvPr id="0" name=""/>
        <dsp:cNvSpPr/>
      </dsp:nvSpPr>
      <dsp:spPr>
        <a:xfrm>
          <a:off x="1598618" y="907887"/>
          <a:ext cx="1396163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Write</a:t>
          </a:r>
          <a:endParaRPr lang="en-US" sz="1400" kern="1200" dirty="0"/>
        </a:p>
      </dsp:txBody>
      <dsp:txXfrm>
        <a:off x="1598618" y="907887"/>
        <a:ext cx="1396163" cy="425659"/>
      </dsp:txXfrm>
    </dsp:sp>
    <dsp:sp modelId="{FC2938F5-16F2-4AD4-98DE-4E1A623F536D}">
      <dsp:nvSpPr>
        <dsp:cNvPr id="0" name=""/>
        <dsp:cNvSpPr/>
      </dsp:nvSpPr>
      <dsp:spPr>
        <a:xfrm>
          <a:off x="1598618" y="1439962"/>
          <a:ext cx="1396163" cy="425659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Read</a:t>
          </a:r>
          <a:endParaRPr lang="en-US" sz="1400" kern="1200" dirty="0"/>
        </a:p>
      </dsp:txBody>
      <dsp:txXfrm>
        <a:off x="1598618" y="1439962"/>
        <a:ext cx="1396163" cy="425659"/>
      </dsp:txXfrm>
    </dsp:sp>
    <dsp:sp modelId="{55841F9C-3E19-42A4-B7EE-A75D09FB51C9}">
      <dsp:nvSpPr>
        <dsp:cNvPr id="0" name=""/>
        <dsp:cNvSpPr/>
      </dsp:nvSpPr>
      <dsp:spPr>
        <a:xfrm rot="16200000">
          <a:off x="-13601" y="3254616"/>
          <a:ext cx="2240314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Authentication</a:t>
          </a:r>
          <a:endParaRPr lang="en-US" sz="2100" kern="1200" dirty="0"/>
        </a:p>
      </dsp:txBody>
      <dsp:txXfrm>
        <a:off x="-13601" y="3254616"/>
        <a:ext cx="2240314" cy="425659"/>
      </dsp:txXfrm>
    </dsp:sp>
    <dsp:sp modelId="{0DA1CEB1-C8EC-4557-BF38-13294ED5EEA9}">
      <dsp:nvSpPr>
        <dsp:cNvPr id="0" name=""/>
        <dsp:cNvSpPr/>
      </dsp:nvSpPr>
      <dsp:spPr>
        <a:xfrm>
          <a:off x="1598618" y="2456504"/>
          <a:ext cx="1396163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System Administrator</a:t>
          </a:r>
          <a:endParaRPr lang="en-US" sz="1400" kern="1200" dirty="0"/>
        </a:p>
      </dsp:txBody>
      <dsp:txXfrm>
        <a:off x="1598618" y="2456504"/>
        <a:ext cx="1396163" cy="425659"/>
      </dsp:txXfrm>
    </dsp:sp>
    <dsp:sp modelId="{39600BF3-83EE-4787-BB23-804E0F57E882}">
      <dsp:nvSpPr>
        <dsp:cNvPr id="0" name=""/>
        <dsp:cNvSpPr/>
      </dsp:nvSpPr>
      <dsp:spPr>
        <a:xfrm>
          <a:off x="1598618" y="2988579"/>
          <a:ext cx="1396163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	</a:t>
          </a:r>
          <a:endParaRPr lang="en-US" sz="1400" kern="1200" dirty="0"/>
        </a:p>
      </dsp:txBody>
      <dsp:txXfrm>
        <a:off x="1598618" y="2988579"/>
        <a:ext cx="1396163" cy="425659"/>
      </dsp:txXfrm>
    </dsp:sp>
    <dsp:sp modelId="{AA7FE0DF-ECEB-4006-9B30-D044CF20F797}">
      <dsp:nvSpPr>
        <dsp:cNvPr id="0" name=""/>
        <dsp:cNvSpPr/>
      </dsp:nvSpPr>
      <dsp:spPr>
        <a:xfrm>
          <a:off x="1598618" y="3520654"/>
          <a:ext cx="1396163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Project Creator</a:t>
          </a:r>
          <a:endParaRPr lang="en-US" sz="1400" kern="1200" dirty="0"/>
        </a:p>
      </dsp:txBody>
      <dsp:txXfrm>
        <a:off x="1598618" y="3520654"/>
        <a:ext cx="1396163" cy="425659"/>
      </dsp:txXfrm>
    </dsp:sp>
    <dsp:sp modelId="{9419C0A0-77D9-4488-990C-5F8184600D22}">
      <dsp:nvSpPr>
        <dsp:cNvPr id="0" name=""/>
        <dsp:cNvSpPr/>
      </dsp:nvSpPr>
      <dsp:spPr>
        <a:xfrm>
          <a:off x="1598618" y="4052728"/>
          <a:ext cx="1396163" cy="42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Stash User</a:t>
          </a:r>
          <a:endParaRPr lang="en-US" sz="1400" kern="1200" dirty="0"/>
        </a:p>
      </dsp:txBody>
      <dsp:txXfrm>
        <a:off x="1598618" y="4052728"/>
        <a:ext cx="1396163" cy="425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1A95-7129-4C7E-A804-4C9F56EB348C}">
      <dsp:nvSpPr>
        <dsp:cNvPr id="0" name=""/>
        <dsp:cNvSpPr/>
      </dsp:nvSpPr>
      <dsp:spPr>
        <a:xfrm rot="5400000">
          <a:off x="4065678" y="-1447378"/>
          <a:ext cx="1189689" cy="438637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If you have code on your local machine that is not under source control, you can put it under source control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Import it into Stash.</a:t>
          </a:r>
          <a:endParaRPr lang="en-US" sz="1700" kern="1200" dirty="0"/>
        </a:p>
      </dsp:txBody>
      <dsp:txXfrm rot="-5400000">
        <a:off x="2467335" y="209041"/>
        <a:ext cx="4328299" cy="1073537"/>
      </dsp:txXfrm>
    </dsp:sp>
    <dsp:sp modelId="{26744016-469A-43A9-9108-DAD0A2663DFA}">
      <dsp:nvSpPr>
        <dsp:cNvPr id="0" name=""/>
        <dsp:cNvSpPr/>
      </dsp:nvSpPr>
      <dsp:spPr>
        <a:xfrm>
          <a:off x="0" y="2253"/>
          <a:ext cx="2467335" cy="14871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an existing, un-versioned code project to an empty repository</a:t>
          </a:r>
          <a:endParaRPr lang="en-US" sz="2200" kern="1200" dirty="0"/>
        </a:p>
      </dsp:txBody>
      <dsp:txXfrm>
        <a:off x="72595" y="74848"/>
        <a:ext cx="2322145" cy="1341921"/>
      </dsp:txXfrm>
    </dsp:sp>
    <dsp:sp modelId="{9DED54C9-DF34-4B91-99E1-ABA16505CDC6}">
      <dsp:nvSpPr>
        <dsp:cNvPr id="0" name=""/>
        <dsp:cNvSpPr/>
      </dsp:nvSpPr>
      <dsp:spPr>
        <a:xfrm rot="5400000">
          <a:off x="4065678" y="114088"/>
          <a:ext cx="1189689" cy="438637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You can import an existing repository into an empty project in Stash.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When you do this, Stash maintains your commit history.</a:t>
          </a:r>
          <a:endParaRPr lang="en-US" sz="1700" kern="1200" dirty="0"/>
        </a:p>
      </dsp:txBody>
      <dsp:txXfrm rot="-5400000">
        <a:off x="2467335" y="1770507"/>
        <a:ext cx="4328299" cy="1073537"/>
      </dsp:txXfrm>
    </dsp:sp>
    <dsp:sp modelId="{5AAC5D07-B629-48E1-BB6A-00AEB551CAF6}">
      <dsp:nvSpPr>
        <dsp:cNvPr id="0" name=""/>
        <dsp:cNvSpPr/>
      </dsp:nvSpPr>
      <dsp:spPr>
        <a:xfrm>
          <a:off x="0" y="1563720"/>
          <a:ext cx="2467335" cy="14871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Import a Git project to an empty repository</a:t>
          </a:r>
          <a:endParaRPr lang="en-US" sz="2200" kern="1200" dirty="0"/>
        </a:p>
      </dsp:txBody>
      <dsp:txXfrm>
        <a:off x="72595" y="1636315"/>
        <a:ext cx="2322145" cy="1341921"/>
      </dsp:txXfrm>
    </dsp:sp>
    <dsp:sp modelId="{0CF66935-3110-451D-BA48-D42F9C754B68}">
      <dsp:nvSpPr>
        <dsp:cNvPr id="0" name=""/>
        <dsp:cNvSpPr/>
      </dsp:nvSpPr>
      <dsp:spPr>
        <a:xfrm rot="5400000">
          <a:off x="4065678" y="1675556"/>
          <a:ext cx="1189689" cy="438637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You can mirror an existing repository into a repository hosted in Stash.</a:t>
          </a:r>
          <a:endParaRPr lang="en-US" sz="1700" kern="1200" dirty="0"/>
        </a:p>
      </dsp:txBody>
      <dsp:txXfrm rot="-5400000">
        <a:off x="2467335" y="3331975"/>
        <a:ext cx="4328299" cy="1073537"/>
      </dsp:txXfrm>
    </dsp:sp>
    <dsp:sp modelId="{87EC9BDA-245B-4866-926C-81FF479307BE}">
      <dsp:nvSpPr>
        <dsp:cNvPr id="0" name=""/>
        <dsp:cNvSpPr/>
      </dsp:nvSpPr>
      <dsp:spPr>
        <a:xfrm>
          <a:off x="0" y="3125187"/>
          <a:ext cx="2467335" cy="14871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Mirror an existing Git repository</a:t>
          </a:r>
          <a:endParaRPr lang="en-US" sz="2200" kern="1200" dirty="0"/>
        </a:p>
      </dsp:txBody>
      <dsp:txXfrm>
        <a:off x="72595" y="3197782"/>
        <a:ext cx="2322145" cy="1341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D4A51-A1EA-4750-9937-542EFEB21DBC}">
      <dsp:nvSpPr>
        <dsp:cNvPr id="0" name=""/>
        <dsp:cNvSpPr/>
      </dsp:nvSpPr>
      <dsp:spPr>
        <a:xfrm>
          <a:off x="214221" y="80485"/>
          <a:ext cx="1857374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Overview</a:t>
          </a:r>
          <a:endParaRPr lang="en-US" sz="1600" kern="1200" dirty="0"/>
        </a:p>
      </dsp:txBody>
      <dsp:txXfrm>
        <a:off x="214221" y="80485"/>
        <a:ext cx="1857374" cy="460800"/>
      </dsp:txXfrm>
    </dsp:sp>
    <dsp:sp modelId="{6385A1B7-3263-4668-BFC3-9DB11482C3DA}">
      <dsp:nvSpPr>
        <dsp:cNvPr id="0" name=""/>
        <dsp:cNvSpPr/>
      </dsp:nvSpPr>
      <dsp:spPr>
        <a:xfrm>
          <a:off x="214221" y="541285"/>
          <a:ext cx="1857374" cy="34422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Captures all of the team's activity on the pull request in one place, right from the initial creation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You can add/reply a comment on the Overview tab.</a:t>
          </a:r>
          <a:endParaRPr lang="en-US" sz="1600" kern="1200" dirty="0"/>
        </a:p>
      </dsp:txBody>
      <dsp:txXfrm>
        <a:off x="214221" y="541285"/>
        <a:ext cx="1857374" cy="3442230"/>
      </dsp:txXfrm>
    </dsp:sp>
    <dsp:sp modelId="{4D0506C0-445C-4532-BE9C-1AAA0ED7193B}">
      <dsp:nvSpPr>
        <dsp:cNvPr id="0" name=""/>
        <dsp:cNvSpPr/>
      </dsp:nvSpPr>
      <dsp:spPr>
        <a:xfrm>
          <a:off x="2119312" y="80485"/>
          <a:ext cx="1857374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Diff</a:t>
          </a:r>
          <a:endParaRPr lang="en-US" sz="1600" kern="1200" dirty="0"/>
        </a:p>
      </dsp:txBody>
      <dsp:txXfrm>
        <a:off x="2119312" y="80485"/>
        <a:ext cx="1857374" cy="460800"/>
      </dsp:txXfrm>
    </dsp:sp>
    <dsp:sp modelId="{89F0419C-7D1F-4420-B782-BD3DED6F4232}">
      <dsp:nvSpPr>
        <dsp:cNvPr id="0" name=""/>
        <dsp:cNvSpPr/>
      </dsp:nvSpPr>
      <dsp:spPr>
        <a:xfrm>
          <a:off x="2119312" y="541285"/>
          <a:ext cx="1857374" cy="34422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Highlights the changes that will result when the merge occurs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 you can quickly see the files you may need to review.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diff for a file shows which lines of code have been added, deleted or modified.</a:t>
          </a:r>
          <a:endParaRPr lang="en-US" sz="1600" kern="1200" dirty="0"/>
        </a:p>
      </dsp:txBody>
      <dsp:txXfrm>
        <a:off x="2119312" y="541285"/>
        <a:ext cx="1857374" cy="3442230"/>
      </dsp:txXfrm>
    </dsp:sp>
    <dsp:sp modelId="{72445931-F518-4478-A5C5-77ED88CD56FF}">
      <dsp:nvSpPr>
        <dsp:cNvPr id="0" name=""/>
        <dsp:cNvSpPr/>
      </dsp:nvSpPr>
      <dsp:spPr>
        <a:xfrm>
          <a:off x="4033634" y="80485"/>
          <a:ext cx="1857374" cy="460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Commits</a:t>
          </a:r>
          <a:endParaRPr lang="en-US" sz="1600" kern="1200" dirty="0"/>
        </a:p>
      </dsp:txBody>
      <dsp:txXfrm>
        <a:off x="4033634" y="80485"/>
        <a:ext cx="1857374" cy="460800"/>
      </dsp:txXfrm>
    </dsp:sp>
    <dsp:sp modelId="{66B4404B-175B-4BC2-B3E4-5B6EE36A4C91}">
      <dsp:nvSpPr>
        <dsp:cNvPr id="0" name=""/>
        <dsp:cNvSpPr/>
      </dsp:nvSpPr>
      <dsp:spPr>
        <a:xfrm>
          <a:off x="4033634" y="541285"/>
          <a:ext cx="1857374" cy="344223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Lists all the commits that will get merged.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Stash auto-updates the Commits tab of the pull request, so you can see exactly which commits will be merged. </a:t>
          </a:r>
          <a:endParaRPr lang="en-US" sz="1600" kern="1200" dirty="0"/>
        </a:p>
      </dsp:txBody>
      <dsp:txXfrm>
        <a:off x="4033634" y="541285"/>
        <a:ext cx="1857374" cy="3442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D8D67-F049-4496-80CA-A93B8D91E223}">
      <dsp:nvSpPr>
        <dsp:cNvPr id="0" name=""/>
        <dsp:cNvSpPr/>
      </dsp:nvSpPr>
      <dsp:spPr>
        <a:xfrm rot="16200000">
          <a:off x="506255" y="-488902"/>
          <a:ext cx="1830049" cy="2807854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Quick navigation to JIRA issue and Bamboo builds </a:t>
          </a:r>
          <a:endParaRPr lang="en-US" sz="2000" kern="1200" dirty="0"/>
        </a:p>
      </dsp:txBody>
      <dsp:txXfrm rot="5400000">
        <a:off x="17353" y="0"/>
        <a:ext cx="2807854" cy="1372537"/>
      </dsp:txXfrm>
    </dsp:sp>
    <dsp:sp modelId="{BD289614-E0DA-4ACF-985D-FD6746EB6E38}">
      <dsp:nvSpPr>
        <dsp:cNvPr id="0" name=""/>
        <dsp:cNvSpPr/>
      </dsp:nvSpPr>
      <dsp:spPr>
        <a:xfrm>
          <a:off x="2807854" y="0"/>
          <a:ext cx="2807854" cy="183004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Track the work progress of JIRA</a:t>
          </a:r>
          <a:endParaRPr lang="en-US" sz="2000" kern="1200" dirty="0"/>
        </a:p>
      </dsp:txBody>
      <dsp:txXfrm>
        <a:off x="2807854" y="0"/>
        <a:ext cx="2807854" cy="1372537"/>
      </dsp:txXfrm>
    </dsp:sp>
    <dsp:sp modelId="{5AF3050D-6248-48EF-882B-5079074F9649}">
      <dsp:nvSpPr>
        <dsp:cNvPr id="0" name=""/>
        <dsp:cNvSpPr/>
      </dsp:nvSpPr>
      <dsp:spPr>
        <a:xfrm rot="10800000">
          <a:off x="17352" y="1830049"/>
          <a:ext cx="2807854" cy="1830049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Source Insight from JIRA</a:t>
          </a:r>
          <a:endParaRPr lang="en-US" sz="2000" kern="1200" dirty="0"/>
        </a:p>
      </dsp:txBody>
      <dsp:txXfrm rot="10800000">
        <a:off x="17352" y="2287561"/>
        <a:ext cx="2807854" cy="1372537"/>
      </dsp:txXfrm>
    </dsp:sp>
    <dsp:sp modelId="{D838A0DA-49D2-4962-90DA-79E5716EF520}">
      <dsp:nvSpPr>
        <dsp:cNvPr id="0" name=""/>
        <dsp:cNvSpPr/>
      </dsp:nvSpPr>
      <dsp:spPr>
        <a:xfrm rot="5400000">
          <a:off x="3296757" y="1341146"/>
          <a:ext cx="1830049" cy="2807854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JIRA for user management</a:t>
          </a:r>
          <a:endParaRPr lang="en-US" sz="2000" kern="1200" dirty="0"/>
        </a:p>
      </dsp:txBody>
      <dsp:txXfrm rot="-5400000">
        <a:off x="2807855" y="2287561"/>
        <a:ext cx="2807854" cy="1372537"/>
      </dsp:txXfrm>
    </dsp:sp>
    <dsp:sp modelId="{4B0A272B-EB4E-4E59-92EC-2A879662B646}">
      <dsp:nvSpPr>
        <dsp:cNvPr id="0" name=""/>
        <dsp:cNvSpPr/>
      </dsp:nvSpPr>
      <dsp:spPr>
        <a:xfrm>
          <a:off x="1693223" y="1075154"/>
          <a:ext cx="2229262" cy="1509790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Just mention the JIRA issue id while committing the source and it will integrate JIRA/Bamboo and Stash</a:t>
          </a:r>
          <a:endParaRPr lang="en-US" sz="1600" kern="1200" dirty="0"/>
        </a:p>
      </dsp:txBody>
      <dsp:txXfrm>
        <a:off x="1766925" y="1148856"/>
        <a:ext cx="2081858" cy="136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BCA391-17B1-4321-B48C-EADB3DF7C50A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7/4/2014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6791C4F-00BA-4606-BCB4-1F9E2F18CB26}" type="datetime1">
              <a:rPr lang="en-US" smtClean="0"/>
              <a:pPr>
                <a:defRPr/>
              </a:pPr>
              <a:t>7/4/2014</a:t>
            </a:fld>
            <a:endParaRPr lang="en-US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F2DDC1-DC4D-4808-83DF-613152E5CCFE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6791C4F-00BA-4606-BCB4-1F9E2F18CB26}" type="datetime1">
              <a:rPr lang="en-US" smtClean="0"/>
              <a:pPr>
                <a:defRPr/>
              </a:pPr>
              <a:t>7/4/2014</a:t>
            </a:fld>
            <a:endParaRPr lang="en-US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58D7D0-5F1B-4AC9-9526-D58D4CA6DE7D}" type="slidenum">
              <a:rPr lang="en-US" altLang="en-US" smtClean="0">
                <a:latin typeface="Calibri" pitchFamily="34" charset="0"/>
              </a:rPr>
              <a:pPr/>
              <a:t>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998FDF-14E5-41D3-A4FC-E2D66D66D1A4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20483" name="Picture 6" descr="Stash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76813"/>
            <a:ext cx="16541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52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User Authentication</a:t>
            </a:r>
            <a:endParaRPr lang="en-US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3454400" y="1758950"/>
            <a:ext cx="5461000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/>
              <a:t>System Administrator: </a:t>
            </a:r>
            <a:r>
              <a:rPr lang="en-US" dirty="0"/>
              <a:t>can access all the configuration settings of the Stash instance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/>
              <a:t>Administrator: </a:t>
            </a:r>
            <a:r>
              <a:rPr lang="en-US" dirty="0"/>
              <a:t>same as System Admins, but they can't modify file paths or the Stash server settings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/>
              <a:t>Project Creator:</a:t>
            </a:r>
            <a:r>
              <a:rPr lang="en-US" dirty="0"/>
              <a:t> can create, modify and delete projects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 smtClean="0"/>
              <a:t>Stash </a:t>
            </a:r>
            <a:r>
              <a:rPr lang="en-US" b="1" dirty="0"/>
              <a:t>User: </a:t>
            </a:r>
            <a:r>
              <a:rPr lang="en-US" dirty="0"/>
              <a:t>active users who can access Stash.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41F4F9-8884-4E3B-8E08-BB93CFB80338}" type="slidenum">
              <a:rPr lang="en-US" altLang="en-US" smtClean="0">
                <a:solidFill>
                  <a:srgbClr val="262626"/>
                </a:solidFill>
              </a:rPr>
              <a:pPr/>
              <a:t>10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20074" y="1775691"/>
          <a:ext cx="3888508" cy="4588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33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EFD91B-8766-4453-8300-DAE1B681602E}" type="slidenum">
              <a:rPr lang="en-US" altLang="en-US" smtClean="0">
                <a:solidFill>
                  <a:srgbClr val="262626"/>
                </a:solidFill>
              </a:rPr>
              <a:pPr/>
              <a:t>11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Create a Repository</a:t>
            </a:r>
            <a:endParaRPr lang="en-US" altLang="en-US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256145" y="1655617"/>
          <a:ext cx="6853711" cy="4614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00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DB777E-7783-485A-AD07-F829CB69DDB8}" type="slidenum">
              <a:rPr lang="en-US" altLang="en-US" smtClean="0">
                <a:solidFill>
                  <a:srgbClr val="262626"/>
                </a:solidFill>
              </a:rPr>
              <a:pPr/>
              <a:t>12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Create a Repository</a:t>
            </a:r>
            <a:endParaRPr lang="en-US" altLang="en-US" smtClean="0"/>
          </a:p>
        </p:txBody>
      </p:sp>
      <p:pic>
        <p:nvPicPr>
          <p:cNvPr id="31748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0425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58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http://www.bizandlegis.com/articles/wp-content/uploads/2012/04/pen-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3897313"/>
            <a:ext cx="247332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Personal Repository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Unrelated </a:t>
            </a:r>
            <a:r>
              <a:rPr lang="en-US" dirty="0"/>
              <a:t>to other </a:t>
            </a:r>
            <a:r>
              <a:rPr lang="en-US" dirty="0" smtClean="0"/>
              <a:t>projects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use for </a:t>
            </a:r>
            <a:r>
              <a:rPr lang="en-US" dirty="0" smtClean="0"/>
              <a:t>storing </a:t>
            </a:r>
            <a:r>
              <a:rPr lang="en-US" dirty="0"/>
              <a:t>private snippets of </a:t>
            </a:r>
            <a:r>
              <a:rPr lang="en-US" dirty="0" smtClean="0"/>
              <a:t>work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By default, personal repositories are not visible to other Stash users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However</a:t>
            </a:r>
            <a:r>
              <a:rPr lang="en-US" dirty="0"/>
              <a:t>, you can:</a:t>
            </a:r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 repository permissions to open up access to other Stash users and groups, for collaboration or review.</a:t>
            </a:r>
          </a:p>
          <a:p>
            <a:pPr marL="742950" lvl="2" indent="-28575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allow public access (read-only) to your project, for anonymous users.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4F0D28-C789-4BDB-B689-998596D65B0F}" type="slidenum">
              <a:rPr lang="en-US" altLang="en-US" smtClean="0">
                <a:solidFill>
                  <a:srgbClr val="262626"/>
                </a:solidFill>
              </a:rPr>
              <a:pPr/>
              <a:t>13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Creating a Personal Repository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463675"/>
            <a:ext cx="7269162" cy="1584325"/>
          </a:xfrm>
        </p:spPr>
        <p:txBody>
          <a:bodyPr/>
          <a:lstStyle/>
          <a:p>
            <a:pPr marL="0" indent="0">
              <a:lnSpc>
                <a:spcPct val="150000"/>
              </a:lnSpc>
              <a:defRPr/>
            </a:pPr>
            <a:r>
              <a:rPr lang="en-US" dirty="0"/>
              <a:t>You can create personal repositories by: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Directly, from your profile.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forking another repository.</a:t>
            </a:r>
          </a:p>
          <a:p>
            <a:pPr marL="628650" lvl="1" indent="-1714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3493BA-B8EE-42AD-9381-0CF336A5D78E}" type="slidenum">
              <a:rPr lang="en-US" altLang="en-US" smtClean="0">
                <a:solidFill>
                  <a:srgbClr val="262626"/>
                </a:solidFill>
              </a:rPr>
              <a:pPr/>
              <a:t>14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9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3197225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52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Repository Hooks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Provide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way to customize a team's workflow and integrate with other systems. 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enabled separately on each repository in a project.</a:t>
            </a:r>
          </a:p>
          <a:p>
            <a:pPr marL="171450" indent="-1714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AD536E-9D6B-4BC5-A8DF-02754CB0D36C}" type="slidenum">
              <a:rPr lang="en-US" altLang="en-US" smtClean="0">
                <a:solidFill>
                  <a:srgbClr val="262626"/>
                </a:solidFill>
              </a:rPr>
              <a:pPr/>
              <a:t>15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4821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094038"/>
            <a:ext cx="8802687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3675" y="3971925"/>
            <a:ext cx="71120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Pre-receive hooks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first hook to run when handling a push from a client is the pre-receive hook. </a:t>
            </a:r>
            <a:endParaRPr lang="en-US" dirty="0" smtClean="0"/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Can </a:t>
            </a:r>
            <a:r>
              <a:rPr lang="en-US" dirty="0"/>
              <a:t>reject pushes to the repository if certain conditions are not fulfilled. </a:t>
            </a:r>
            <a:endParaRPr lang="en-US" dirty="0" smtClean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A66A93-1592-4C09-9B15-2D57D6715CE5}" type="slidenum">
              <a:rPr lang="en-US" altLang="en-US" smtClean="0">
                <a:solidFill>
                  <a:srgbClr val="262626"/>
                </a:solidFill>
              </a:rPr>
              <a:pPr/>
              <a:t>16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5845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3460750"/>
            <a:ext cx="851693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25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Post-receive hooks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post-receive hook runs after the commits have been processed </a:t>
            </a:r>
            <a:endParaRPr lang="en-US" dirty="0" smtClean="0"/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Can </a:t>
            </a:r>
            <a:r>
              <a:rPr lang="en-US" dirty="0"/>
              <a:t>be used to update other services or notify users. </a:t>
            </a:r>
            <a:endParaRPr lang="en-US" sz="1200" dirty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071328-0A20-4B38-85E2-EBFB9894A7FB}" type="slidenum">
              <a:rPr lang="en-US" altLang="en-US" smtClean="0">
                <a:solidFill>
                  <a:srgbClr val="262626"/>
                </a:solidFill>
              </a:rPr>
              <a:pPr/>
              <a:t>17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6869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892425"/>
            <a:ext cx="871855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15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0418354-47E1-4B28-BFCE-041064221C42}" type="slidenum">
              <a:rPr lang="en-US" altLang="en-US" smtClean="0">
                <a:solidFill>
                  <a:srgbClr val="262626"/>
                </a:solidFill>
              </a:rPr>
              <a:pPr/>
              <a:t>18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37891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Branches</a:t>
            </a:r>
            <a:endParaRPr lang="en-US" altLang="en-US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647825"/>
            <a:ext cx="4743450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25575" y="3940175"/>
            <a:ext cx="1763713" cy="446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6"/>
          <a:stretch>
            <a:fillRect/>
          </a:stretch>
        </p:blipFill>
        <p:spPr bwMode="auto">
          <a:xfrm>
            <a:off x="165100" y="1647825"/>
            <a:ext cx="5027613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5475288" y="1768475"/>
            <a:ext cx="3440112" cy="3611563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Several </a:t>
            </a:r>
            <a:r>
              <a:rPr lang="en-US" dirty="0"/>
              <a:t>branch types have default branch naming </a:t>
            </a:r>
            <a:r>
              <a:rPr lang="en-US" dirty="0" smtClean="0"/>
              <a:t>prefixes.</a:t>
            </a: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Once </a:t>
            </a:r>
            <a:r>
              <a:rPr lang="en-US" dirty="0"/>
              <a:t>it's created, Stash takes you to the file listing for the new branch. </a:t>
            </a:r>
            <a:endParaRPr lang="en-US" dirty="0" smtClean="0"/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now pull to your local repository and switch to the new branch.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0247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Creating Forks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0"/>
          </p:nvPr>
        </p:nvSpPr>
        <p:spPr>
          <a:xfrm>
            <a:off x="4681538" y="1758950"/>
            <a:ext cx="4233862" cy="3611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Provide </a:t>
            </a:r>
            <a:r>
              <a:rPr lang="en-US" dirty="0"/>
              <a:t>an alternative workflow to using </a:t>
            </a:r>
            <a:r>
              <a:rPr lang="en-US" dirty="0" smtClean="0"/>
              <a:t>branches.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also create personal forks and give other developers access to that using repository permissions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b="1" dirty="0" smtClean="0"/>
              <a:t>‘Enable </a:t>
            </a:r>
            <a:r>
              <a:rPr lang="en-US" b="1" dirty="0"/>
              <a:t>fork </a:t>
            </a:r>
            <a:r>
              <a:rPr lang="en-US" b="1" dirty="0" smtClean="0"/>
              <a:t>syncing’</a:t>
            </a:r>
            <a:r>
              <a:rPr lang="en-US" dirty="0" smtClean="0"/>
              <a:t> </a:t>
            </a:r>
            <a:r>
              <a:rPr lang="en-US" dirty="0"/>
              <a:t>to have Stash automatically keep your fork up-to-date with changes in the upstream repository.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B3259A-368E-4011-B676-95A8AA07E0C7}" type="slidenum">
              <a:rPr lang="en-US" altLang="en-US" smtClean="0">
                <a:solidFill>
                  <a:srgbClr val="262626"/>
                </a:solidFill>
              </a:rPr>
              <a:pPr/>
              <a:t>19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5845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778125"/>
            <a:ext cx="44164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50988" y="4905375"/>
            <a:ext cx="2808287" cy="72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4"/>
          <a:stretch>
            <a:fillRect/>
          </a:stretch>
        </p:blipFill>
        <p:spPr bwMode="auto">
          <a:xfrm>
            <a:off x="484188" y="1485900"/>
            <a:ext cx="35512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550988" y="1654175"/>
            <a:ext cx="963612" cy="512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Overview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What is the need?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Getting started with Git and Stash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Pull requests in Stash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JIRA/Bamboo </a:t>
            </a:r>
            <a:r>
              <a:rPr lang="en-US" dirty="0" smtClean="0"/>
              <a:t>integration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Stash Administration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050FAD-41C5-4482-A905-0FE05F22DBC0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3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Pull Requests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Use when </a:t>
            </a:r>
            <a:r>
              <a:rPr lang="en-US" dirty="0"/>
              <a:t>you are ready to start a discussion about your code </a:t>
            </a:r>
            <a:r>
              <a:rPr lang="en-US" dirty="0" smtClean="0"/>
              <a:t>changes</a:t>
            </a:r>
            <a:br>
              <a:rPr lang="en-US" dirty="0" smtClean="0"/>
            </a:br>
            <a:endParaRPr lang="en-US" dirty="0"/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Provide the team with a quick and easy way to 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review changes made on a branch, 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discuss those changes, and </a:t>
            </a:r>
          </a:p>
          <a:p>
            <a:pPr marL="514350" lvl="1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make further modifications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before the branch is merged back to master or your main development branch.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76B231-840C-4977-9651-3B69D64B9EE4}" type="slidenum">
              <a:rPr lang="en-US" altLang="en-US" smtClean="0">
                <a:solidFill>
                  <a:srgbClr val="262626"/>
                </a:solidFill>
              </a:rPr>
              <a:pPr/>
              <a:t>20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2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709738"/>
            <a:ext cx="2943225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92A464-8C8A-4608-B42B-1B36467AA06C}" type="slidenum">
              <a:rPr lang="en-US" altLang="en-US" smtClean="0">
                <a:solidFill>
                  <a:srgbClr val="262626"/>
                </a:solidFill>
              </a:rPr>
              <a:pPr/>
              <a:t>21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4096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Discussing a Pull Requests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2992579" y="17110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277813" y="2068513"/>
            <a:ext cx="2225675" cy="45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Merging a Pull Request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500" y="4165600"/>
            <a:ext cx="7269163" cy="2441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You </a:t>
            </a:r>
            <a:r>
              <a:rPr lang="en-US" dirty="0"/>
              <a:t>can check Delete branch if you no longer need that branch in the repository. 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branch being merged will not be deleted if:</a:t>
            </a: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	The </a:t>
            </a:r>
            <a:r>
              <a:rPr lang="en-US" dirty="0"/>
              <a:t>branch is the default repository branch.</a:t>
            </a: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	The </a:t>
            </a:r>
            <a:r>
              <a:rPr lang="en-US" dirty="0"/>
              <a:t>user does not have permission to delete the branch.</a:t>
            </a: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	The </a:t>
            </a:r>
            <a:r>
              <a:rPr lang="en-US" dirty="0"/>
              <a:t>branch is subject to an open pull request.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71A90E-0B91-4904-82D2-0E83D67E1AEE}" type="slidenum">
              <a:rPr lang="en-US" altLang="en-US" smtClean="0">
                <a:solidFill>
                  <a:srgbClr val="262626"/>
                </a:solidFill>
              </a:rPr>
              <a:pPr/>
              <a:t>22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8917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313"/>
            <a:ext cx="5230813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81163" y="3752850"/>
            <a:ext cx="2457450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Checks for merging a pull request</a:t>
            </a:r>
            <a:endParaRPr lang="en-US" altLang="en-US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700" y="4183063"/>
            <a:ext cx="7269163" cy="12049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Checks </a:t>
            </a:r>
            <a:r>
              <a:rPr lang="en-US" dirty="0"/>
              <a:t>to control when a pull request can be merged. 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Pull </a:t>
            </a:r>
            <a:r>
              <a:rPr lang="en-US" dirty="0"/>
              <a:t>requests cannot be merged if the required checks have not been met. 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Set </a:t>
            </a:r>
            <a:r>
              <a:rPr lang="en-US" dirty="0"/>
              <a:t>separately on each repository in a Stash project.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CEBE29-53B5-4039-B3F0-A846103CCF93}" type="slidenum">
              <a:rPr lang="en-US" altLang="en-US" smtClean="0">
                <a:solidFill>
                  <a:srgbClr val="262626"/>
                </a:solidFill>
              </a:rPr>
              <a:pPr/>
              <a:t>23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39941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519238"/>
            <a:ext cx="829627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482975" y="2319338"/>
            <a:ext cx="3070225" cy="8810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Pull Request</a:t>
            </a:r>
            <a:endParaRPr lang="en-US" altLang="en-US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E8103A-7A05-42A0-AFF1-F1D75BA252E9}" type="slidenum">
              <a:rPr lang="en-US" altLang="en-US" smtClean="0">
                <a:solidFill>
                  <a:srgbClr val="262626"/>
                </a:solidFill>
              </a:rPr>
              <a:pPr/>
              <a:t>24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4036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0425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90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JIRA / Bamboo Integration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81FB4B-1D56-4B16-B6D1-95E2EC4A6A26}" type="slidenum">
              <a:rPr lang="en-US" altLang="en-US" smtClean="0">
                <a:solidFill>
                  <a:srgbClr val="262626"/>
                </a:solidFill>
              </a:rPr>
              <a:pPr/>
              <a:t>25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3315854" y="1968549"/>
          <a:ext cx="5615709" cy="366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65" name="Picture 8" descr="http://euedge.com/sites/euedge.com/files/logoJIRAP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3846513"/>
            <a:ext cx="10318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0" descr="http://blog.appfusions.com/wp-content/uploads/2012/10/stash-darkblue_large_atlassian_tran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3846513"/>
            <a:ext cx="120967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2" descr="http://plasticscm.com/assets/img/partners/logo-bambo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349500"/>
            <a:ext cx="133191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1414463" y="3971925"/>
            <a:ext cx="693737" cy="358775"/>
          </a:xfrm>
          <a:prstGeom prst="leftRightArrow">
            <a:avLst>
              <a:gd name="adj1" fmla="val 29008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18511040">
            <a:off x="721519" y="3320256"/>
            <a:ext cx="693738" cy="358775"/>
          </a:xfrm>
          <a:prstGeom prst="leftRightArrow">
            <a:avLst>
              <a:gd name="adj1" fmla="val 29008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bliqueTopRigh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endParaRPr lang="en-US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Left-Right Arrow 16"/>
          <p:cNvSpPr/>
          <p:nvPr/>
        </p:nvSpPr>
        <p:spPr>
          <a:xfrm rot="2520167">
            <a:off x="1903413" y="3209925"/>
            <a:ext cx="693737" cy="358775"/>
          </a:xfrm>
          <a:prstGeom prst="leftRightArrow">
            <a:avLst>
              <a:gd name="adj1" fmla="val 29008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JIRA Integration	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See </a:t>
            </a:r>
            <a:r>
              <a:rPr lang="en-US" dirty="0"/>
              <a:t>the JIRA issues related to commits and pull requests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200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E7AFFE-CBCE-4075-B196-36DD03CA7708}" type="slidenum">
              <a:rPr lang="en-US" altLang="en-US" smtClean="0">
                <a:solidFill>
                  <a:srgbClr val="262626"/>
                </a:solidFill>
              </a:rPr>
              <a:pPr/>
              <a:t>26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1100"/>
            <a:ext cx="91440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687513" y="3700463"/>
            <a:ext cx="1284287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81338" y="3890963"/>
            <a:ext cx="497363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JIRA Integration…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Use </a:t>
            </a:r>
            <a:r>
              <a:rPr lang="en-US" dirty="0"/>
              <a:t>JIRA issue keys in markdown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sz="1200" dirty="0" smtClean="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8C88C7-D5D4-4DC8-922C-2B6ADF79D9DD}" type="slidenum">
              <a:rPr lang="en-US" altLang="en-US" smtClean="0">
                <a:solidFill>
                  <a:srgbClr val="262626"/>
                </a:solidFill>
              </a:rPr>
              <a:pPr/>
              <a:t>27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9513"/>
            <a:ext cx="91440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7663" y="4267200"/>
            <a:ext cx="1154112" cy="271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16713" y="3767138"/>
            <a:ext cx="1154112" cy="271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550"/>
            <a:ext cx="91440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351088" y="3135313"/>
            <a:ext cx="60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2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JIRA Integration…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Transition </a:t>
            </a:r>
            <a:r>
              <a:rPr lang="en-US" dirty="0"/>
              <a:t>JIRA issues from within Stash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sz="1200" dirty="0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FBAFFBD-4713-4214-A816-8909A6DBFF28}" type="slidenum">
              <a:rPr lang="en-US" altLang="en-US" smtClean="0">
                <a:solidFill>
                  <a:srgbClr val="262626"/>
                </a:solidFill>
              </a:rPr>
              <a:pPr/>
              <a:t>28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2852738"/>
            <a:ext cx="800258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3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JIRA Integration…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See </a:t>
            </a:r>
            <a:r>
              <a:rPr lang="en-US" dirty="0"/>
              <a:t>details of Stash commits in JIRA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sz="1200" dirty="0" smtClean="0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F0AD90-255D-49F6-B780-58DEF485F373}" type="slidenum">
              <a:rPr lang="en-US" altLang="en-US" smtClean="0">
                <a:solidFill>
                  <a:srgbClr val="262626"/>
                </a:solidFill>
              </a:rPr>
              <a:pPr/>
              <a:t>29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441575"/>
            <a:ext cx="709930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7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Belongs to Atlassian Software Systems, founded by Scott Farquhar  and Mike Brookes in 2002.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In 2012, Atlassian released Stash to manage Git repositories</a:t>
            </a:r>
            <a:endParaRPr lang="en-US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 smtClean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40A1FBE-A851-4949-BB8C-BCDA8ECC6E48}" type="slidenum">
              <a:rPr lang="en-US" altLang="en-US" smtClean="0">
                <a:solidFill>
                  <a:srgbClr val="262626"/>
                </a:solidFill>
              </a:rPr>
              <a:pPr/>
              <a:t>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253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149600"/>
            <a:ext cx="5003800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02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JIRA Integration…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739900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Stash </a:t>
            </a:r>
            <a:r>
              <a:rPr lang="en-US" dirty="0"/>
              <a:t>can link to more than one JIRA server at a </a:t>
            </a:r>
            <a:r>
              <a:rPr lang="en-US" dirty="0" smtClean="0"/>
              <a:t>time</a:t>
            </a: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Different </a:t>
            </a:r>
            <a:r>
              <a:rPr lang="en-US" dirty="0"/>
              <a:t>teams can work with their own projects in different </a:t>
            </a:r>
            <a:r>
              <a:rPr lang="en-US" dirty="0" smtClean="0"/>
              <a:t>JIRA instances</a:t>
            </a:r>
          </a:p>
          <a:p>
            <a:pPr marL="285750" indent="-2857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Or </a:t>
            </a:r>
            <a:r>
              <a:rPr lang="en-US" dirty="0"/>
              <a:t>a single team can link to issues across multiple JIRA servers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16B161-8934-4E40-BF67-A006DA704A51}" type="slidenum">
              <a:rPr lang="en-US" altLang="en-US" smtClean="0">
                <a:solidFill>
                  <a:srgbClr val="262626"/>
                </a:solidFill>
              </a:rPr>
              <a:pPr/>
              <a:t>30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7109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362325"/>
            <a:ext cx="672147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81088" y="5338763"/>
            <a:ext cx="6630987" cy="628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Bamboo Integration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1303337"/>
          </a:xfrm>
        </p:spPr>
        <p:txBody>
          <a:bodyPr/>
          <a:lstStyle/>
          <a:p>
            <a:pPr marL="171450" indent="-1714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Build </a:t>
            </a:r>
            <a:r>
              <a:rPr lang="en-US" dirty="0"/>
              <a:t>results are published to Stash.</a:t>
            </a:r>
          </a:p>
          <a:p>
            <a:pPr marL="171450" indent="-171450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You can </a:t>
            </a:r>
            <a:r>
              <a:rPr lang="en-US" dirty="0" smtClean="0"/>
              <a:t>see the </a:t>
            </a:r>
            <a:r>
              <a:rPr lang="en-US" dirty="0"/>
              <a:t>latest build result for a commit when viewing any commit or pull request</a:t>
            </a:r>
            <a:r>
              <a:rPr lang="en-US" dirty="0" smtClean="0"/>
              <a:t>.</a:t>
            </a:r>
            <a:endParaRPr lang="en-US" sz="1200" dirty="0" smtClean="0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F73527-5151-4DDC-A674-3FD80F9A2081}" type="slidenum">
              <a:rPr lang="en-US" altLang="en-US" smtClean="0">
                <a:solidFill>
                  <a:srgbClr val="262626"/>
                </a:solidFill>
              </a:rPr>
              <a:pPr/>
              <a:t>31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5"/>
            <a:ext cx="91440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337425" y="3744913"/>
            <a:ext cx="1382713" cy="6318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5938"/>
            <a:ext cx="91440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17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Administration - Stash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2" r="6400" b="3493"/>
          <a:stretch>
            <a:fillRect/>
          </a:stretch>
        </p:blipFill>
        <p:spPr bwMode="auto">
          <a:xfrm>
            <a:off x="938213" y="1484313"/>
            <a:ext cx="7367587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Administration in Stash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C73E62-751B-41C3-BECE-C5638427D239}" type="slidenum">
              <a:rPr lang="en-US" altLang="en-US" smtClean="0">
                <a:solidFill>
                  <a:srgbClr val="262626"/>
                </a:solidFill>
              </a:rPr>
              <a:pPr/>
              <a:t>32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Administration in Stash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51A05F-9BE9-4260-8659-8F2D81A0C836}" type="slidenum">
              <a:rPr lang="en-US" altLang="en-US" smtClean="0">
                <a:solidFill>
                  <a:srgbClr val="262626"/>
                </a:solidFill>
              </a:rPr>
              <a:pPr/>
              <a:t>33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53252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0425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25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Any Questions?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6357D5-48DF-48BD-B8E3-BF3F36755A05}" type="slidenum">
              <a:rPr lang="en-US" altLang="en-US" smtClean="0">
                <a:solidFill>
                  <a:srgbClr val="262626"/>
                </a:solidFill>
              </a:rPr>
              <a:pPr/>
              <a:t>34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54276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7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altLang="en-US" smtClean="0"/>
              <a:t>Thank You!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79F424-79CB-4A11-86AA-74F584450974}" type="slidenum">
              <a:rPr lang="en-US" altLang="en-US" smtClean="0">
                <a:solidFill>
                  <a:srgbClr val="262626"/>
                </a:solidFill>
              </a:rPr>
              <a:pPr/>
              <a:t>35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4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What is Stash?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Atlassian Stash is the on-premises Git repository management solution for enterprise teams.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It allows everyone in your </a:t>
            </a:r>
            <a:r>
              <a:rPr lang="en-US" dirty="0" smtClean="0"/>
              <a:t>organization </a:t>
            </a:r>
            <a:r>
              <a:rPr lang="en-US" dirty="0"/>
              <a:t>to easily collaborate on your Git repositories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On-premises </a:t>
            </a:r>
            <a:r>
              <a:rPr lang="en-US" dirty="0"/>
              <a:t>source code management for Git that's secure, fast, and enterprise grade.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There </a:t>
            </a:r>
            <a:r>
              <a:rPr lang="en-US" dirty="0"/>
              <a:t>are an endless number of Git workflows, and Stash works with them all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539165-EB05-4547-A09C-9F619586FB36}" type="slidenum">
              <a:rPr lang="en-US" altLang="en-US" smtClean="0">
                <a:solidFill>
                  <a:srgbClr val="262626"/>
                </a:solidFill>
              </a:rPr>
              <a:pPr/>
              <a:t>4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9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What is the need?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36115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Get fit in small or enterprise environment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Allows everyone in your organization to easily collaborate on your Git repositories.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A perfect user management local as well as centralized using JIRA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Good combination of code review and collaboration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Traceability over issues and sources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dirty="0"/>
              <a:t>Support of Add-ons and </a:t>
            </a:r>
            <a:r>
              <a:rPr lang="en-US" dirty="0" smtClean="0"/>
              <a:t>hooks</a:t>
            </a:r>
            <a:endParaRPr lang="en-US" sz="12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200" dirty="0" smtClean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E9AF92-01A7-4BC8-B3DB-2EF91162AC5C}" type="slidenum">
              <a:rPr lang="en-US" altLang="en-US" smtClean="0">
                <a:solidFill>
                  <a:srgbClr val="262626"/>
                </a:solidFill>
              </a:rPr>
              <a:pPr/>
              <a:t>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2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Stash Features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51E962-694E-48BE-B942-F10B47D8A7DF}" type="slidenum">
              <a:rPr lang="en-US" altLang="en-US" smtClean="0">
                <a:solidFill>
                  <a:srgbClr val="262626"/>
                </a:solidFill>
              </a:rPr>
              <a:pPr/>
              <a:t>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450109" y="17017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05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ministration - Stash - Mozilla Firef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" b="36700"/>
          <a:stretch>
            <a:fillRect/>
          </a:stretch>
        </p:blipFill>
        <p:spPr bwMode="auto">
          <a:xfrm>
            <a:off x="128588" y="1690688"/>
            <a:ext cx="88868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User Management</a:t>
            </a:r>
            <a:endParaRPr lang="en-US" altLang="en-US" smtClean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ED3FD4-1F60-4D11-81A8-CB57D5EFA90D}" type="slidenum">
              <a:rPr lang="en-US" altLang="en-US" smtClean="0">
                <a:solidFill>
                  <a:srgbClr val="262626"/>
                </a:solidFill>
              </a:rPr>
              <a:pPr/>
              <a:t>7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88288" y="1966913"/>
            <a:ext cx="258762" cy="277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21525" y="2244725"/>
            <a:ext cx="766763" cy="4714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28600" y="3113088"/>
            <a:ext cx="1066800" cy="1470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48400" y="2689225"/>
            <a:ext cx="1584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</a:rPr>
              <a:t>Stash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15238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User Management</a:t>
            </a:r>
            <a:endParaRPr lang="en-US" altLang="en-US" smtClean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82A80B-F5E7-4FC8-BCD2-0154CD95A76A}" type="slidenum">
              <a:rPr lang="en-US" altLang="en-US" smtClean="0">
                <a:solidFill>
                  <a:srgbClr val="262626"/>
                </a:solidFill>
              </a:rPr>
              <a:pPr/>
              <a:t>8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27652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130425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23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smtClean="0"/>
              <a:t>User Authentication</a:t>
            </a:r>
            <a:endParaRPr lang="en-US" altLang="en-US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0"/>
          </p:nvPr>
        </p:nvSpPr>
        <p:spPr>
          <a:xfrm>
            <a:off x="3362325" y="1758950"/>
            <a:ext cx="5553075" cy="361156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/>
              <a:t>Admin</a:t>
            </a:r>
            <a:r>
              <a:rPr lang="en-US" dirty="0"/>
              <a:t>: can create, edit and delete repositories and projects, and configure permissions for projects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/>
              <a:t>Write</a:t>
            </a:r>
            <a:r>
              <a:rPr lang="en-US" dirty="0"/>
              <a:t>: can push to and pull from all the repositories in the project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b="1" dirty="0"/>
              <a:t>Read</a:t>
            </a:r>
            <a:r>
              <a:rPr lang="en-US" dirty="0"/>
              <a:t>: can only browse code and comments in, and pull from, the repositories in the project.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5C5996-2363-46F5-95A8-C6C39BBD08F5}" type="slidenum">
              <a:rPr lang="en-US" altLang="en-US" smtClean="0">
                <a:solidFill>
                  <a:srgbClr val="262626"/>
                </a:solidFill>
              </a:rPr>
              <a:pPr/>
              <a:t>9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20074" y="1775691"/>
          <a:ext cx="3888508" cy="4588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899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3801F6-0AD5-44BB-BD79-D22C2B614534}"/>
</file>

<file path=customXml/itemProps2.xml><?xml version="1.0" encoding="utf-8"?>
<ds:datastoreItem xmlns:ds="http://schemas.openxmlformats.org/officeDocument/2006/customXml" ds:itemID="{CFE5D2A7-9EB9-4B84-8AD1-F25FBE2EFAF5}"/>
</file>

<file path=customXml/itemProps3.xml><?xml version="1.0" encoding="utf-8"?>
<ds:datastoreItem xmlns:ds="http://schemas.openxmlformats.org/officeDocument/2006/customXml" ds:itemID="{4AA4293A-EFF9-40AD-8486-1ADBA0D3FED4}"/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1083</Words>
  <Application>Microsoft Office PowerPoint</Application>
  <PresentationFormat>On-screen Show (4:3)</PresentationFormat>
  <Paragraphs>206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Agenda</vt:lpstr>
      <vt:lpstr>Overview</vt:lpstr>
      <vt:lpstr>What is Stash?</vt:lpstr>
      <vt:lpstr>What is the need?</vt:lpstr>
      <vt:lpstr>Stash Features</vt:lpstr>
      <vt:lpstr>User Management</vt:lpstr>
      <vt:lpstr>User Management</vt:lpstr>
      <vt:lpstr>User Authentication</vt:lpstr>
      <vt:lpstr>User Authentication</vt:lpstr>
      <vt:lpstr>Create a Repository</vt:lpstr>
      <vt:lpstr>Create a Repository</vt:lpstr>
      <vt:lpstr>Personal Repository</vt:lpstr>
      <vt:lpstr>Creating a Personal Repository</vt:lpstr>
      <vt:lpstr>Repository Hooks</vt:lpstr>
      <vt:lpstr>Pre-receive hooks</vt:lpstr>
      <vt:lpstr>Post-receive hooks</vt:lpstr>
      <vt:lpstr>Branches</vt:lpstr>
      <vt:lpstr>Creating Forks</vt:lpstr>
      <vt:lpstr>Pull Requests</vt:lpstr>
      <vt:lpstr>Discussing a Pull Requests</vt:lpstr>
      <vt:lpstr>Merging a Pull Request</vt:lpstr>
      <vt:lpstr>Checks for merging a pull request</vt:lpstr>
      <vt:lpstr>Pull Request</vt:lpstr>
      <vt:lpstr>JIRA / Bamboo Integration</vt:lpstr>
      <vt:lpstr>JIRA Integration </vt:lpstr>
      <vt:lpstr>JIRA Integration…</vt:lpstr>
      <vt:lpstr>JIRA Integration…</vt:lpstr>
      <vt:lpstr>JIRA Integration…</vt:lpstr>
      <vt:lpstr>JIRA Integration…</vt:lpstr>
      <vt:lpstr>Bamboo Integration</vt:lpstr>
      <vt:lpstr>Administration in Stash</vt:lpstr>
      <vt:lpstr>Administration in Stash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Prajakta Babar</cp:lastModifiedBy>
  <cp:revision>298</cp:revision>
  <dcterms:created xsi:type="dcterms:W3CDTF">2009-07-20T04:26:09Z</dcterms:created>
  <dcterms:modified xsi:type="dcterms:W3CDTF">2014-07-04T13:18:45Z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