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22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1.xml" ContentType="application/vnd.openxmlformats-officedocument.presentationml.slide+xml"/>
  <Override PartName="/ppt/slides/slide16.xml" ContentType="application/vnd.openxmlformats-officedocument.presentationml.slide+xml"/>
  <Override PartName="/ppt/slides/slide14.xml" ContentType="application/vnd.openxmlformats-officedocument.presentationml.slide+xml"/>
  <Override PartName="/ppt/slides/slide17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diagrams/drawing2.xml" ContentType="application/vnd.ms-office.drawingml.diagramDrawing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diagrams/drawing1.xml" ContentType="application/vnd.ms-office.drawingml.diagramDrawing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0075B0"/>
    <a:srgbClr val="00547E"/>
    <a:srgbClr val="0093DD"/>
    <a:srgbClr val="FFFFFF"/>
    <a:srgbClr val="69CAFB"/>
    <a:srgbClr val="44BDFA"/>
    <a:srgbClr val="0085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54" autoAdjust="0"/>
  </p:normalViewPr>
  <p:slideViewPr>
    <p:cSldViewPr snapToGrid="0" showGuides="1">
      <p:cViewPr varScale="1">
        <p:scale>
          <a:sx n="103" d="100"/>
          <a:sy n="103" d="100"/>
        </p:scale>
        <p:origin x="-198" y="-96"/>
      </p:cViewPr>
      <p:guideLst>
        <p:guide orient="horz" pos="1419"/>
        <p:guide orient="horz" pos="4164"/>
        <p:guide orient="horz" pos="1171"/>
        <p:guide orient="horz" pos="3505"/>
        <p:guide orient="horz" pos="1685"/>
        <p:guide pos="2880"/>
        <p:guide pos="5616"/>
        <p:guide pos="144"/>
        <p:guide/>
        <p:guide pos="1104"/>
        <p:guide pos="1591"/>
        <p:guide pos="3024"/>
        <p:guide pos="14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-202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36BF46-C82B-450C-964D-DF5ED4D08F27}" type="doc">
      <dgm:prSet loTypeId="urn:microsoft.com/office/officeart/2005/8/layout/hProcess4" loCatId="process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FFF8651-EEDF-4553-95EF-76B41B3D65ED}">
      <dgm:prSet phldrT="[Text]"/>
      <dgm:spPr/>
      <dgm:t>
        <a:bodyPr/>
        <a:lstStyle/>
        <a:p>
          <a:r>
            <a:rPr lang="en-US" dirty="0" smtClean="0"/>
            <a:t>1991–2002</a:t>
          </a:r>
          <a:endParaRPr lang="en-US" dirty="0"/>
        </a:p>
      </dgm:t>
    </dgm:pt>
    <dgm:pt modelId="{01DCA1EA-6EDA-41A5-B55B-4E92D6730773}" type="parTrans" cxnId="{B411267C-EEA5-46C5-A84F-FD5AD9F21472}">
      <dgm:prSet/>
      <dgm:spPr/>
      <dgm:t>
        <a:bodyPr/>
        <a:lstStyle/>
        <a:p>
          <a:endParaRPr lang="en-US"/>
        </a:p>
      </dgm:t>
    </dgm:pt>
    <dgm:pt modelId="{A61BC909-7183-4E2C-8743-287BE45CE26B}" type="sibTrans" cxnId="{B411267C-EEA5-46C5-A84F-FD5AD9F21472}">
      <dgm:prSet/>
      <dgm:spPr/>
      <dgm:t>
        <a:bodyPr/>
        <a:lstStyle/>
        <a:p>
          <a:endParaRPr lang="en-US"/>
        </a:p>
      </dgm:t>
    </dgm:pt>
    <dgm:pt modelId="{C7F2C332-BBA0-4A5F-BBD7-7357795006A9}">
      <dgm:prSet phldrT="[Text]" custT="1"/>
      <dgm:spPr/>
      <dgm:t>
        <a:bodyPr/>
        <a:lstStyle/>
        <a:p>
          <a:r>
            <a:rPr lang="en-US" sz="1400" dirty="0" smtClean="0"/>
            <a:t>The Linux kernel maintenance, changes to the software were passed around as patches and archived files. </a:t>
          </a:r>
          <a:endParaRPr lang="en-US" sz="1400" dirty="0"/>
        </a:p>
      </dgm:t>
    </dgm:pt>
    <dgm:pt modelId="{81B678BA-5B52-4F0F-B37B-F4A40B642EB8}" type="parTrans" cxnId="{9B2F450E-2DF4-492B-9056-34EDDF9E4216}">
      <dgm:prSet/>
      <dgm:spPr/>
      <dgm:t>
        <a:bodyPr/>
        <a:lstStyle/>
        <a:p>
          <a:endParaRPr lang="en-US"/>
        </a:p>
      </dgm:t>
    </dgm:pt>
    <dgm:pt modelId="{2176C1C3-1F78-444A-81AE-AA3C3B4FC074}" type="sibTrans" cxnId="{9B2F450E-2DF4-492B-9056-34EDDF9E4216}">
      <dgm:prSet/>
      <dgm:spPr/>
      <dgm:t>
        <a:bodyPr/>
        <a:lstStyle/>
        <a:p>
          <a:endParaRPr lang="en-US"/>
        </a:p>
      </dgm:t>
    </dgm:pt>
    <dgm:pt modelId="{526F597D-D4B1-4D8B-AA5D-BE6889D8D114}">
      <dgm:prSet phldrT="[Text]"/>
      <dgm:spPr/>
      <dgm:t>
        <a:bodyPr/>
        <a:lstStyle/>
        <a:p>
          <a:r>
            <a:rPr lang="en-US" dirty="0" smtClean="0"/>
            <a:t>2002-2005</a:t>
          </a:r>
          <a:endParaRPr lang="en-US" dirty="0"/>
        </a:p>
      </dgm:t>
    </dgm:pt>
    <dgm:pt modelId="{10EB332A-C1FE-4B05-BBAD-9578FA5B7F44}" type="parTrans" cxnId="{03211560-31FC-4F4A-A787-9E21C656CCED}">
      <dgm:prSet/>
      <dgm:spPr/>
      <dgm:t>
        <a:bodyPr/>
        <a:lstStyle/>
        <a:p>
          <a:endParaRPr lang="en-US"/>
        </a:p>
      </dgm:t>
    </dgm:pt>
    <dgm:pt modelId="{B8CA7DDA-0506-46BA-9E1D-0D8D33B63727}" type="sibTrans" cxnId="{03211560-31FC-4F4A-A787-9E21C656CCED}">
      <dgm:prSet/>
      <dgm:spPr/>
      <dgm:t>
        <a:bodyPr/>
        <a:lstStyle/>
        <a:p>
          <a:endParaRPr lang="en-US"/>
        </a:p>
      </dgm:t>
    </dgm:pt>
    <dgm:pt modelId="{DAB6DD39-8A8C-419B-A7AE-FD63CA642742}">
      <dgm:prSet phldrT="[Text]" custT="1"/>
      <dgm:spPr/>
      <dgm:t>
        <a:bodyPr/>
        <a:lstStyle/>
        <a:p>
          <a:r>
            <a:rPr lang="en-US" sz="1400" dirty="0" smtClean="0"/>
            <a:t>Began using a proprietary DVCS system called </a:t>
          </a:r>
          <a:r>
            <a:rPr lang="en-US" sz="1400" dirty="0" err="1" smtClean="0"/>
            <a:t>BitKeeper</a:t>
          </a:r>
          <a:r>
            <a:rPr lang="en-US" sz="1400" dirty="0" smtClean="0"/>
            <a:t>.</a:t>
          </a:r>
          <a:endParaRPr lang="en-US" sz="1400" dirty="0"/>
        </a:p>
      </dgm:t>
    </dgm:pt>
    <dgm:pt modelId="{23A0F022-B897-4DF1-B2AB-205542148C07}" type="parTrans" cxnId="{8EC9600F-636D-4DC6-B422-2A0568CAF119}">
      <dgm:prSet/>
      <dgm:spPr/>
      <dgm:t>
        <a:bodyPr/>
        <a:lstStyle/>
        <a:p>
          <a:endParaRPr lang="en-US"/>
        </a:p>
      </dgm:t>
    </dgm:pt>
    <dgm:pt modelId="{DDC9DB7C-9F86-45D4-9AC9-33450608E6BF}" type="sibTrans" cxnId="{8EC9600F-636D-4DC6-B422-2A0568CAF119}">
      <dgm:prSet/>
      <dgm:spPr/>
      <dgm:t>
        <a:bodyPr/>
        <a:lstStyle/>
        <a:p>
          <a:endParaRPr lang="en-US"/>
        </a:p>
      </dgm:t>
    </dgm:pt>
    <dgm:pt modelId="{7D384E10-57AC-48E4-87FB-55C65AB21D9C}">
      <dgm:prSet phldrT="[Text]" custT="1"/>
      <dgm:spPr/>
      <dgm:t>
        <a:bodyPr/>
        <a:lstStyle/>
        <a:p>
          <a:r>
            <a:rPr lang="en-US" sz="1400" dirty="0" smtClean="0"/>
            <a:t>Relationship between the Linux kernel and </a:t>
          </a:r>
          <a:r>
            <a:rPr lang="en-US" sz="1400" dirty="0" err="1" smtClean="0"/>
            <a:t>BitKeeper</a:t>
          </a:r>
          <a:r>
            <a:rPr lang="en-US" sz="1400" dirty="0" smtClean="0"/>
            <a:t> broke down</a:t>
          </a:r>
          <a:endParaRPr lang="en-US" sz="1400" dirty="0"/>
        </a:p>
      </dgm:t>
    </dgm:pt>
    <dgm:pt modelId="{DD1D0CAF-1684-41EC-B867-7606AB0A88D3}" type="parTrans" cxnId="{F1BC5BBF-4563-4D79-B94E-A882651BA940}">
      <dgm:prSet/>
      <dgm:spPr/>
      <dgm:t>
        <a:bodyPr/>
        <a:lstStyle/>
        <a:p>
          <a:endParaRPr lang="en-US"/>
        </a:p>
      </dgm:t>
    </dgm:pt>
    <dgm:pt modelId="{E3BAD85D-54B4-4287-97D2-25E68C048DBB}" type="sibTrans" cxnId="{F1BC5BBF-4563-4D79-B94E-A882651BA940}">
      <dgm:prSet/>
      <dgm:spPr/>
      <dgm:t>
        <a:bodyPr/>
        <a:lstStyle/>
        <a:p>
          <a:endParaRPr lang="en-US"/>
        </a:p>
      </dgm:t>
    </dgm:pt>
    <dgm:pt modelId="{D4A03EB2-1FE8-428D-825D-A2A9C8F9C9EC}">
      <dgm:prSet phldrT="[Text]"/>
      <dgm:spPr/>
      <dgm:t>
        <a:bodyPr/>
        <a:lstStyle/>
        <a:p>
          <a:r>
            <a:rPr lang="en-US" dirty="0" smtClean="0"/>
            <a:t>2005</a:t>
          </a:r>
          <a:endParaRPr lang="en-US" dirty="0"/>
        </a:p>
      </dgm:t>
    </dgm:pt>
    <dgm:pt modelId="{AEFFCD6B-2B54-47D5-B7A1-C27B2E533382}" type="parTrans" cxnId="{2C31E0D6-4E9E-4888-992C-C1835D7E7E82}">
      <dgm:prSet/>
      <dgm:spPr/>
      <dgm:t>
        <a:bodyPr/>
        <a:lstStyle/>
        <a:p>
          <a:endParaRPr lang="en-US"/>
        </a:p>
      </dgm:t>
    </dgm:pt>
    <dgm:pt modelId="{3E5BE4AE-0C46-4222-A5D4-6F57E737B6D1}" type="sibTrans" cxnId="{2C31E0D6-4E9E-4888-992C-C1835D7E7E82}">
      <dgm:prSet/>
      <dgm:spPr/>
      <dgm:t>
        <a:bodyPr/>
        <a:lstStyle/>
        <a:p>
          <a:endParaRPr lang="en-US"/>
        </a:p>
      </dgm:t>
    </dgm:pt>
    <dgm:pt modelId="{A37A499A-9EF1-4ADB-9AF1-AD2E9DBB3221}">
      <dgm:prSet phldrT="[Text]"/>
      <dgm:spPr/>
      <dgm:t>
        <a:bodyPr/>
        <a:lstStyle/>
        <a:p>
          <a:r>
            <a:rPr lang="en-US" dirty="0" smtClean="0"/>
            <a:t>Prompted the Linux development community (and Linus Torvalds) to develop their own tool</a:t>
          </a:r>
          <a:endParaRPr lang="en-US" dirty="0"/>
        </a:p>
      </dgm:t>
    </dgm:pt>
    <dgm:pt modelId="{585F7F93-9D47-45D7-90CF-507978CCF725}" type="parTrans" cxnId="{EC479FEF-69EF-438D-8693-C6FB694F2C3E}">
      <dgm:prSet/>
      <dgm:spPr/>
      <dgm:t>
        <a:bodyPr/>
        <a:lstStyle/>
        <a:p>
          <a:endParaRPr lang="en-US"/>
        </a:p>
      </dgm:t>
    </dgm:pt>
    <dgm:pt modelId="{FF59A1A9-BDB1-4980-B303-D9504469FA80}" type="sibTrans" cxnId="{EC479FEF-69EF-438D-8693-C6FB694F2C3E}">
      <dgm:prSet/>
      <dgm:spPr/>
      <dgm:t>
        <a:bodyPr/>
        <a:lstStyle/>
        <a:p>
          <a:endParaRPr lang="en-US"/>
        </a:p>
      </dgm:t>
    </dgm:pt>
    <dgm:pt modelId="{192618FB-C19E-4D59-8B82-6B97F3535A65}">
      <dgm:prSet phldrT="[Text]"/>
      <dgm:spPr/>
      <dgm:t>
        <a:bodyPr/>
        <a:lstStyle/>
        <a:p>
          <a:r>
            <a:rPr lang="en-US" dirty="0" smtClean="0"/>
            <a:t>Based on lessons learned while using </a:t>
          </a:r>
          <a:r>
            <a:rPr lang="en-US" dirty="0" err="1" smtClean="0"/>
            <a:t>BitKeeper</a:t>
          </a:r>
          <a:endParaRPr lang="en-US" dirty="0"/>
        </a:p>
      </dgm:t>
    </dgm:pt>
    <dgm:pt modelId="{152D885E-7602-4E5B-A45E-5C540F10E746}" type="parTrans" cxnId="{6EB825C5-4FA3-478D-8559-7A2A1E24AD5B}">
      <dgm:prSet/>
      <dgm:spPr/>
      <dgm:t>
        <a:bodyPr/>
        <a:lstStyle/>
        <a:p>
          <a:endParaRPr lang="en-US"/>
        </a:p>
      </dgm:t>
    </dgm:pt>
    <dgm:pt modelId="{5AB95DB8-D16C-4196-86D3-B88BDC088E87}" type="sibTrans" cxnId="{6EB825C5-4FA3-478D-8559-7A2A1E24AD5B}">
      <dgm:prSet/>
      <dgm:spPr/>
      <dgm:t>
        <a:bodyPr/>
        <a:lstStyle/>
        <a:p>
          <a:endParaRPr lang="en-US"/>
        </a:p>
      </dgm:t>
    </dgm:pt>
    <dgm:pt modelId="{F6F8809E-8E18-4A7D-A697-B033154C416D}" type="pres">
      <dgm:prSet presAssocID="{8136BF46-C82B-450C-964D-DF5ED4D08F2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79E8418-9347-40B4-A761-6BA5DA74BFCE}" type="pres">
      <dgm:prSet presAssocID="{8136BF46-C82B-450C-964D-DF5ED4D08F27}" presName="tSp" presStyleCnt="0"/>
      <dgm:spPr/>
      <dgm:t>
        <a:bodyPr/>
        <a:lstStyle/>
        <a:p>
          <a:endParaRPr lang="en-US"/>
        </a:p>
      </dgm:t>
    </dgm:pt>
    <dgm:pt modelId="{C1BE3BA7-464D-4B82-9EB7-6C11485E0B0B}" type="pres">
      <dgm:prSet presAssocID="{8136BF46-C82B-450C-964D-DF5ED4D08F27}" presName="bSp" presStyleCnt="0"/>
      <dgm:spPr/>
      <dgm:t>
        <a:bodyPr/>
        <a:lstStyle/>
        <a:p>
          <a:endParaRPr lang="en-US"/>
        </a:p>
      </dgm:t>
    </dgm:pt>
    <dgm:pt modelId="{A393B936-0AC2-4DEC-846F-EADDFA637B13}" type="pres">
      <dgm:prSet presAssocID="{8136BF46-C82B-450C-964D-DF5ED4D08F27}" presName="process" presStyleCnt="0"/>
      <dgm:spPr/>
      <dgm:t>
        <a:bodyPr/>
        <a:lstStyle/>
        <a:p>
          <a:endParaRPr lang="en-US"/>
        </a:p>
      </dgm:t>
    </dgm:pt>
    <dgm:pt modelId="{69C5BB75-C09B-47A9-8BF0-445060D1E263}" type="pres">
      <dgm:prSet presAssocID="{0FFF8651-EEDF-4553-95EF-76B41B3D65ED}" presName="composite1" presStyleCnt="0"/>
      <dgm:spPr/>
      <dgm:t>
        <a:bodyPr/>
        <a:lstStyle/>
        <a:p>
          <a:endParaRPr lang="en-US"/>
        </a:p>
      </dgm:t>
    </dgm:pt>
    <dgm:pt modelId="{4344342C-D3D1-4BAA-98BA-F5152073699C}" type="pres">
      <dgm:prSet presAssocID="{0FFF8651-EEDF-4553-95EF-76B41B3D65ED}" presName="dummyNode1" presStyleLbl="node1" presStyleIdx="0" presStyleCnt="3"/>
      <dgm:spPr/>
      <dgm:t>
        <a:bodyPr/>
        <a:lstStyle/>
        <a:p>
          <a:endParaRPr lang="en-US"/>
        </a:p>
      </dgm:t>
    </dgm:pt>
    <dgm:pt modelId="{14AAF8C7-9B73-47D2-ACFA-E4E1330B60A2}" type="pres">
      <dgm:prSet presAssocID="{0FFF8651-EEDF-4553-95EF-76B41B3D65ED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CC8DD4-E862-4808-9A4F-3F5AA488B61D}" type="pres">
      <dgm:prSet presAssocID="{0FFF8651-EEDF-4553-95EF-76B41B3D65ED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B6BA4B-03D7-4523-A81E-028A25597A93}" type="pres">
      <dgm:prSet presAssocID="{0FFF8651-EEDF-4553-95EF-76B41B3D65ED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FD8739-35E8-4A1D-8D1A-821874EE8659}" type="pres">
      <dgm:prSet presAssocID="{0FFF8651-EEDF-4553-95EF-76B41B3D65ED}" presName="connSite1" presStyleCnt="0"/>
      <dgm:spPr/>
      <dgm:t>
        <a:bodyPr/>
        <a:lstStyle/>
        <a:p>
          <a:endParaRPr lang="en-US"/>
        </a:p>
      </dgm:t>
    </dgm:pt>
    <dgm:pt modelId="{193E80A3-67B0-4E23-85D0-41455C177910}" type="pres">
      <dgm:prSet presAssocID="{A61BC909-7183-4E2C-8743-287BE45CE26B}" presName="Name9" presStyleLbl="sibTrans2D1" presStyleIdx="0" presStyleCnt="2"/>
      <dgm:spPr/>
      <dgm:t>
        <a:bodyPr/>
        <a:lstStyle/>
        <a:p>
          <a:endParaRPr lang="en-US"/>
        </a:p>
      </dgm:t>
    </dgm:pt>
    <dgm:pt modelId="{BF32BD32-4693-48E0-9B88-4C62C013927F}" type="pres">
      <dgm:prSet presAssocID="{526F597D-D4B1-4D8B-AA5D-BE6889D8D114}" presName="composite2" presStyleCnt="0"/>
      <dgm:spPr/>
      <dgm:t>
        <a:bodyPr/>
        <a:lstStyle/>
        <a:p>
          <a:endParaRPr lang="en-US"/>
        </a:p>
      </dgm:t>
    </dgm:pt>
    <dgm:pt modelId="{36A0714F-7593-42C7-8F4C-788E68809A3C}" type="pres">
      <dgm:prSet presAssocID="{526F597D-D4B1-4D8B-AA5D-BE6889D8D114}" presName="dummyNode2" presStyleLbl="node1" presStyleIdx="0" presStyleCnt="3"/>
      <dgm:spPr/>
      <dgm:t>
        <a:bodyPr/>
        <a:lstStyle/>
        <a:p>
          <a:endParaRPr lang="en-US"/>
        </a:p>
      </dgm:t>
    </dgm:pt>
    <dgm:pt modelId="{36C75C2A-3E01-43B6-B3CD-024437F6FEBF}" type="pres">
      <dgm:prSet presAssocID="{526F597D-D4B1-4D8B-AA5D-BE6889D8D114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793616-1AB4-4B6F-A21A-2205DBA70C6B}" type="pres">
      <dgm:prSet presAssocID="{526F597D-D4B1-4D8B-AA5D-BE6889D8D114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83A4F4-CB7F-4886-AE1E-6349653C44EE}" type="pres">
      <dgm:prSet presAssocID="{526F597D-D4B1-4D8B-AA5D-BE6889D8D114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F3672E-1A7E-4EBE-B7F6-0C44FEDCEF35}" type="pres">
      <dgm:prSet presAssocID="{526F597D-D4B1-4D8B-AA5D-BE6889D8D114}" presName="connSite2" presStyleCnt="0"/>
      <dgm:spPr/>
      <dgm:t>
        <a:bodyPr/>
        <a:lstStyle/>
        <a:p>
          <a:endParaRPr lang="en-US"/>
        </a:p>
      </dgm:t>
    </dgm:pt>
    <dgm:pt modelId="{3C7C66B1-6EFF-4A31-BB6B-187D592EAFCE}" type="pres">
      <dgm:prSet presAssocID="{B8CA7DDA-0506-46BA-9E1D-0D8D33B63727}" presName="Name18" presStyleLbl="sibTrans2D1" presStyleIdx="1" presStyleCnt="2"/>
      <dgm:spPr/>
      <dgm:t>
        <a:bodyPr/>
        <a:lstStyle/>
        <a:p>
          <a:endParaRPr lang="en-US"/>
        </a:p>
      </dgm:t>
    </dgm:pt>
    <dgm:pt modelId="{B8483430-F91B-47C0-85BD-8F54FD68795F}" type="pres">
      <dgm:prSet presAssocID="{D4A03EB2-1FE8-428D-825D-A2A9C8F9C9EC}" presName="composite1" presStyleCnt="0"/>
      <dgm:spPr/>
      <dgm:t>
        <a:bodyPr/>
        <a:lstStyle/>
        <a:p>
          <a:endParaRPr lang="en-US"/>
        </a:p>
      </dgm:t>
    </dgm:pt>
    <dgm:pt modelId="{B315A561-3B26-40BC-B1D7-8B96F6C2C2D2}" type="pres">
      <dgm:prSet presAssocID="{D4A03EB2-1FE8-428D-825D-A2A9C8F9C9EC}" presName="dummyNode1" presStyleLbl="node1" presStyleIdx="1" presStyleCnt="3"/>
      <dgm:spPr/>
      <dgm:t>
        <a:bodyPr/>
        <a:lstStyle/>
        <a:p>
          <a:endParaRPr lang="en-US"/>
        </a:p>
      </dgm:t>
    </dgm:pt>
    <dgm:pt modelId="{19248CB0-9027-47C0-8296-C47504D8E020}" type="pres">
      <dgm:prSet presAssocID="{D4A03EB2-1FE8-428D-825D-A2A9C8F9C9EC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0C2752-EFDF-448A-A020-F3BD59AB5F14}" type="pres">
      <dgm:prSet presAssocID="{D4A03EB2-1FE8-428D-825D-A2A9C8F9C9EC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4F05F4-ECF8-40A4-B0E6-24E474A7A6BB}" type="pres">
      <dgm:prSet presAssocID="{D4A03EB2-1FE8-428D-825D-A2A9C8F9C9EC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B20524-B4DC-4596-BB08-CA28854D35FA}" type="pres">
      <dgm:prSet presAssocID="{D4A03EB2-1FE8-428D-825D-A2A9C8F9C9EC}" presName="connSite1" presStyleCnt="0"/>
      <dgm:spPr/>
      <dgm:t>
        <a:bodyPr/>
        <a:lstStyle/>
        <a:p>
          <a:endParaRPr lang="en-US"/>
        </a:p>
      </dgm:t>
    </dgm:pt>
  </dgm:ptLst>
  <dgm:cxnLst>
    <dgm:cxn modelId="{CA06F6B2-E1AE-43C1-87F5-A49F0155FC8B}" type="presOf" srcId="{8136BF46-C82B-450C-964D-DF5ED4D08F27}" destId="{F6F8809E-8E18-4A7D-A697-B033154C416D}" srcOrd="0" destOrd="0" presId="urn:microsoft.com/office/officeart/2005/8/layout/hProcess4"/>
    <dgm:cxn modelId="{9B2F450E-2DF4-492B-9056-34EDDF9E4216}" srcId="{0FFF8651-EEDF-4553-95EF-76B41B3D65ED}" destId="{C7F2C332-BBA0-4A5F-BBD7-7357795006A9}" srcOrd="0" destOrd="0" parTransId="{81B678BA-5B52-4F0F-B37B-F4A40B642EB8}" sibTransId="{2176C1C3-1F78-444A-81AE-AA3C3B4FC074}"/>
    <dgm:cxn modelId="{F4B1D4CC-898D-4F3A-A7F6-2B862E33461D}" type="presOf" srcId="{192618FB-C19E-4D59-8B82-6B97F3535A65}" destId="{8A0C2752-EFDF-448A-A020-F3BD59AB5F14}" srcOrd="1" destOrd="1" presId="urn:microsoft.com/office/officeart/2005/8/layout/hProcess4"/>
    <dgm:cxn modelId="{70ABCBDD-D38D-458E-AAAA-8D82C125E4F7}" type="presOf" srcId="{A61BC909-7183-4E2C-8743-287BE45CE26B}" destId="{193E80A3-67B0-4E23-85D0-41455C177910}" srcOrd="0" destOrd="0" presId="urn:microsoft.com/office/officeart/2005/8/layout/hProcess4"/>
    <dgm:cxn modelId="{63E24E68-5AB4-4FBD-B7B1-8342BF73843C}" type="presOf" srcId="{C7F2C332-BBA0-4A5F-BBD7-7357795006A9}" destId="{36CC8DD4-E862-4808-9A4F-3F5AA488B61D}" srcOrd="1" destOrd="0" presId="urn:microsoft.com/office/officeart/2005/8/layout/hProcess4"/>
    <dgm:cxn modelId="{F78ACF44-8239-4E11-B990-2634AE9436AD}" type="presOf" srcId="{D4A03EB2-1FE8-428D-825D-A2A9C8F9C9EC}" destId="{614F05F4-ECF8-40A4-B0E6-24E474A7A6BB}" srcOrd="0" destOrd="0" presId="urn:microsoft.com/office/officeart/2005/8/layout/hProcess4"/>
    <dgm:cxn modelId="{B411267C-EEA5-46C5-A84F-FD5AD9F21472}" srcId="{8136BF46-C82B-450C-964D-DF5ED4D08F27}" destId="{0FFF8651-EEDF-4553-95EF-76B41B3D65ED}" srcOrd="0" destOrd="0" parTransId="{01DCA1EA-6EDA-41A5-B55B-4E92D6730773}" sibTransId="{A61BC909-7183-4E2C-8743-287BE45CE26B}"/>
    <dgm:cxn modelId="{B0D9E28B-E7C4-4E07-9102-7C152CF99C33}" type="presOf" srcId="{C7F2C332-BBA0-4A5F-BBD7-7357795006A9}" destId="{14AAF8C7-9B73-47D2-ACFA-E4E1330B60A2}" srcOrd="0" destOrd="0" presId="urn:microsoft.com/office/officeart/2005/8/layout/hProcess4"/>
    <dgm:cxn modelId="{03211560-31FC-4F4A-A787-9E21C656CCED}" srcId="{8136BF46-C82B-450C-964D-DF5ED4D08F27}" destId="{526F597D-D4B1-4D8B-AA5D-BE6889D8D114}" srcOrd="1" destOrd="0" parTransId="{10EB332A-C1FE-4B05-BBAD-9578FA5B7F44}" sibTransId="{B8CA7DDA-0506-46BA-9E1D-0D8D33B63727}"/>
    <dgm:cxn modelId="{7AEDB21C-F377-4318-8A28-6BBA2A20020D}" type="presOf" srcId="{7D384E10-57AC-48E4-87FB-55C65AB21D9C}" destId="{33793616-1AB4-4B6F-A21A-2205DBA70C6B}" srcOrd="1" destOrd="1" presId="urn:microsoft.com/office/officeart/2005/8/layout/hProcess4"/>
    <dgm:cxn modelId="{FDC48BBA-0EFD-424D-8FBC-F04CF0C9C169}" type="presOf" srcId="{DAB6DD39-8A8C-419B-A7AE-FD63CA642742}" destId="{33793616-1AB4-4B6F-A21A-2205DBA70C6B}" srcOrd="1" destOrd="0" presId="urn:microsoft.com/office/officeart/2005/8/layout/hProcess4"/>
    <dgm:cxn modelId="{8EC9600F-636D-4DC6-B422-2A0568CAF119}" srcId="{526F597D-D4B1-4D8B-AA5D-BE6889D8D114}" destId="{DAB6DD39-8A8C-419B-A7AE-FD63CA642742}" srcOrd="0" destOrd="0" parTransId="{23A0F022-B897-4DF1-B2AB-205542148C07}" sibTransId="{DDC9DB7C-9F86-45D4-9AC9-33450608E6BF}"/>
    <dgm:cxn modelId="{4DDB7B4B-24A7-4964-BD18-6791EF67FB9D}" type="presOf" srcId="{DAB6DD39-8A8C-419B-A7AE-FD63CA642742}" destId="{36C75C2A-3E01-43B6-B3CD-024437F6FEBF}" srcOrd="0" destOrd="0" presId="urn:microsoft.com/office/officeart/2005/8/layout/hProcess4"/>
    <dgm:cxn modelId="{0D02A4BA-E0C7-4E02-B397-CD0187DCE2DF}" type="presOf" srcId="{0FFF8651-EEDF-4553-95EF-76B41B3D65ED}" destId="{6DB6BA4B-03D7-4523-A81E-028A25597A93}" srcOrd="0" destOrd="0" presId="urn:microsoft.com/office/officeart/2005/8/layout/hProcess4"/>
    <dgm:cxn modelId="{F1BC5BBF-4563-4D79-B94E-A882651BA940}" srcId="{526F597D-D4B1-4D8B-AA5D-BE6889D8D114}" destId="{7D384E10-57AC-48E4-87FB-55C65AB21D9C}" srcOrd="1" destOrd="0" parTransId="{DD1D0CAF-1684-41EC-B867-7606AB0A88D3}" sibTransId="{E3BAD85D-54B4-4287-97D2-25E68C048DBB}"/>
    <dgm:cxn modelId="{2C31E0D6-4E9E-4888-992C-C1835D7E7E82}" srcId="{8136BF46-C82B-450C-964D-DF5ED4D08F27}" destId="{D4A03EB2-1FE8-428D-825D-A2A9C8F9C9EC}" srcOrd="2" destOrd="0" parTransId="{AEFFCD6B-2B54-47D5-B7A1-C27B2E533382}" sibTransId="{3E5BE4AE-0C46-4222-A5D4-6F57E737B6D1}"/>
    <dgm:cxn modelId="{6EB825C5-4FA3-478D-8559-7A2A1E24AD5B}" srcId="{D4A03EB2-1FE8-428D-825D-A2A9C8F9C9EC}" destId="{192618FB-C19E-4D59-8B82-6B97F3535A65}" srcOrd="1" destOrd="0" parTransId="{152D885E-7602-4E5B-A45E-5C540F10E746}" sibTransId="{5AB95DB8-D16C-4196-86D3-B88BDC088E87}"/>
    <dgm:cxn modelId="{156AC0E6-C33C-40E9-B4E6-441425A6D268}" type="presOf" srcId="{7D384E10-57AC-48E4-87FB-55C65AB21D9C}" destId="{36C75C2A-3E01-43B6-B3CD-024437F6FEBF}" srcOrd="0" destOrd="1" presId="urn:microsoft.com/office/officeart/2005/8/layout/hProcess4"/>
    <dgm:cxn modelId="{834CCC30-5D8C-4D3F-9E4A-9292E01FD4A9}" type="presOf" srcId="{A37A499A-9EF1-4ADB-9AF1-AD2E9DBB3221}" destId="{19248CB0-9027-47C0-8296-C47504D8E020}" srcOrd="0" destOrd="0" presId="urn:microsoft.com/office/officeart/2005/8/layout/hProcess4"/>
    <dgm:cxn modelId="{B6A3D410-6255-40D6-826D-CEB0B8FD5F2A}" type="presOf" srcId="{B8CA7DDA-0506-46BA-9E1D-0D8D33B63727}" destId="{3C7C66B1-6EFF-4A31-BB6B-187D592EAFCE}" srcOrd="0" destOrd="0" presId="urn:microsoft.com/office/officeart/2005/8/layout/hProcess4"/>
    <dgm:cxn modelId="{924D6B07-5FCA-45CE-92B0-D28D4FDC6C63}" type="presOf" srcId="{192618FB-C19E-4D59-8B82-6B97F3535A65}" destId="{19248CB0-9027-47C0-8296-C47504D8E020}" srcOrd="0" destOrd="1" presId="urn:microsoft.com/office/officeart/2005/8/layout/hProcess4"/>
    <dgm:cxn modelId="{EC479FEF-69EF-438D-8693-C6FB694F2C3E}" srcId="{D4A03EB2-1FE8-428D-825D-A2A9C8F9C9EC}" destId="{A37A499A-9EF1-4ADB-9AF1-AD2E9DBB3221}" srcOrd="0" destOrd="0" parTransId="{585F7F93-9D47-45D7-90CF-507978CCF725}" sibTransId="{FF59A1A9-BDB1-4980-B303-D9504469FA80}"/>
    <dgm:cxn modelId="{7A947642-C044-4137-B563-E1C6E0CEB8FE}" type="presOf" srcId="{526F597D-D4B1-4D8B-AA5D-BE6889D8D114}" destId="{A183A4F4-CB7F-4886-AE1E-6349653C44EE}" srcOrd="0" destOrd="0" presId="urn:microsoft.com/office/officeart/2005/8/layout/hProcess4"/>
    <dgm:cxn modelId="{79F701C4-05E8-489B-8887-E6C7662B96BF}" type="presOf" srcId="{A37A499A-9EF1-4ADB-9AF1-AD2E9DBB3221}" destId="{8A0C2752-EFDF-448A-A020-F3BD59AB5F14}" srcOrd="1" destOrd="0" presId="urn:microsoft.com/office/officeart/2005/8/layout/hProcess4"/>
    <dgm:cxn modelId="{40099E09-D0D7-454B-B3D1-DAEC0C11B402}" type="presParOf" srcId="{F6F8809E-8E18-4A7D-A697-B033154C416D}" destId="{279E8418-9347-40B4-A761-6BA5DA74BFCE}" srcOrd="0" destOrd="0" presId="urn:microsoft.com/office/officeart/2005/8/layout/hProcess4"/>
    <dgm:cxn modelId="{5395C74B-6EA1-4305-BDEE-B29FE7376FCA}" type="presParOf" srcId="{F6F8809E-8E18-4A7D-A697-B033154C416D}" destId="{C1BE3BA7-464D-4B82-9EB7-6C11485E0B0B}" srcOrd="1" destOrd="0" presId="urn:microsoft.com/office/officeart/2005/8/layout/hProcess4"/>
    <dgm:cxn modelId="{19E40FEC-4480-48B2-B52A-669D83239947}" type="presParOf" srcId="{F6F8809E-8E18-4A7D-A697-B033154C416D}" destId="{A393B936-0AC2-4DEC-846F-EADDFA637B13}" srcOrd="2" destOrd="0" presId="urn:microsoft.com/office/officeart/2005/8/layout/hProcess4"/>
    <dgm:cxn modelId="{B9596873-200E-42F4-80DB-F9D0876D824D}" type="presParOf" srcId="{A393B936-0AC2-4DEC-846F-EADDFA637B13}" destId="{69C5BB75-C09B-47A9-8BF0-445060D1E263}" srcOrd="0" destOrd="0" presId="urn:microsoft.com/office/officeart/2005/8/layout/hProcess4"/>
    <dgm:cxn modelId="{169EC780-74D0-46DB-9DC1-DF55C6A03B39}" type="presParOf" srcId="{69C5BB75-C09B-47A9-8BF0-445060D1E263}" destId="{4344342C-D3D1-4BAA-98BA-F5152073699C}" srcOrd="0" destOrd="0" presId="urn:microsoft.com/office/officeart/2005/8/layout/hProcess4"/>
    <dgm:cxn modelId="{D18DB1DB-1270-493A-93A1-D048F726BC18}" type="presParOf" srcId="{69C5BB75-C09B-47A9-8BF0-445060D1E263}" destId="{14AAF8C7-9B73-47D2-ACFA-E4E1330B60A2}" srcOrd="1" destOrd="0" presId="urn:microsoft.com/office/officeart/2005/8/layout/hProcess4"/>
    <dgm:cxn modelId="{4D34D6BD-9C2E-4533-B859-11C47656032C}" type="presParOf" srcId="{69C5BB75-C09B-47A9-8BF0-445060D1E263}" destId="{36CC8DD4-E862-4808-9A4F-3F5AA488B61D}" srcOrd="2" destOrd="0" presId="urn:microsoft.com/office/officeart/2005/8/layout/hProcess4"/>
    <dgm:cxn modelId="{FA2BC3FD-3E17-441C-900C-1FD8A57C6C3C}" type="presParOf" srcId="{69C5BB75-C09B-47A9-8BF0-445060D1E263}" destId="{6DB6BA4B-03D7-4523-A81E-028A25597A93}" srcOrd="3" destOrd="0" presId="urn:microsoft.com/office/officeart/2005/8/layout/hProcess4"/>
    <dgm:cxn modelId="{05BC28CA-9925-437F-9A95-ACED9ED7803A}" type="presParOf" srcId="{69C5BB75-C09B-47A9-8BF0-445060D1E263}" destId="{68FD8739-35E8-4A1D-8D1A-821874EE8659}" srcOrd="4" destOrd="0" presId="urn:microsoft.com/office/officeart/2005/8/layout/hProcess4"/>
    <dgm:cxn modelId="{B8366160-5361-4FD5-AC87-2EAF3DB7B3A1}" type="presParOf" srcId="{A393B936-0AC2-4DEC-846F-EADDFA637B13}" destId="{193E80A3-67B0-4E23-85D0-41455C177910}" srcOrd="1" destOrd="0" presId="urn:microsoft.com/office/officeart/2005/8/layout/hProcess4"/>
    <dgm:cxn modelId="{54691613-4FDF-444E-B362-EF873A242865}" type="presParOf" srcId="{A393B936-0AC2-4DEC-846F-EADDFA637B13}" destId="{BF32BD32-4693-48E0-9B88-4C62C013927F}" srcOrd="2" destOrd="0" presId="urn:microsoft.com/office/officeart/2005/8/layout/hProcess4"/>
    <dgm:cxn modelId="{AF516347-9D46-4B8B-8584-047302B0F0F9}" type="presParOf" srcId="{BF32BD32-4693-48E0-9B88-4C62C013927F}" destId="{36A0714F-7593-42C7-8F4C-788E68809A3C}" srcOrd="0" destOrd="0" presId="urn:microsoft.com/office/officeart/2005/8/layout/hProcess4"/>
    <dgm:cxn modelId="{E90D723B-3EAE-4CDB-9895-E3D7596DF6AA}" type="presParOf" srcId="{BF32BD32-4693-48E0-9B88-4C62C013927F}" destId="{36C75C2A-3E01-43B6-B3CD-024437F6FEBF}" srcOrd="1" destOrd="0" presId="urn:microsoft.com/office/officeart/2005/8/layout/hProcess4"/>
    <dgm:cxn modelId="{0052CED6-F527-4CCA-B03B-BCF67FBDC505}" type="presParOf" srcId="{BF32BD32-4693-48E0-9B88-4C62C013927F}" destId="{33793616-1AB4-4B6F-A21A-2205DBA70C6B}" srcOrd="2" destOrd="0" presId="urn:microsoft.com/office/officeart/2005/8/layout/hProcess4"/>
    <dgm:cxn modelId="{A0977C8E-7B20-4CE3-846F-EE05D8DC6C8C}" type="presParOf" srcId="{BF32BD32-4693-48E0-9B88-4C62C013927F}" destId="{A183A4F4-CB7F-4886-AE1E-6349653C44EE}" srcOrd="3" destOrd="0" presId="urn:microsoft.com/office/officeart/2005/8/layout/hProcess4"/>
    <dgm:cxn modelId="{735C1412-3C25-4EF5-971A-01DA19699311}" type="presParOf" srcId="{BF32BD32-4693-48E0-9B88-4C62C013927F}" destId="{E6F3672E-1A7E-4EBE-B7F6-0C44FEDCEF35}" srcOrd="4" destOrd="0" presId="urn:microsoft.com/office/officeart/2005/8/layout/hProcess4"/>
    <dgm:cxn modelId="{DA04ECD1-72DF-4AC3-8A5C-5758B57981E2}" type="presParOf" srcId="{A393B936-0AC2-4DEC-846F-EADDFA637B13}" destId="{3C7C66B1-6EFF-4A31-BB6B-187D592EAFCE}" srcOrd="3" destOrd="0" presId="urn:microsoft.com/office/officeart/2005/8/layout/hProcess4"/>
    <dgm:cxn modelId="{BA707BCD-194E-49AC-A4F5-4E351E8CF06F}" type="presParOf" srcId="{A393B936-0AC2-4DEC-846F-EADDFA637B13}" destId="{B8483430-F91B-47C0-85BD-8F54FD68795F}" srcOrd="4" destOrd="0" presId="urn:microsoft.com/office/officeart/2005/8/layout/hProcess4"/>
    <dgm:cxn modelId="{0CBFE19D-D93D-4310-A403-779FB04A2ED3}" type="presParOf" srcId="{B8483430-F91B-47C0-85BD-8F54FD68795F}" destId="{B315A561-3B26-40BC-B1D7-8B96F6C2C2D2}" srcOrd="0" destOrd="0" presId="urn:microsoft.com/office/officeart/2005/8/layout/hProcess4"/>
    <dgm:cxn modelId="{9A0ECD0B-0212-486E-9213-A84D4FD361EC}" type="presParOf" srcId="{B8483430-F91B-47C0-85BD-8F54FD68795F}" destId="{19248CB0-9027-47C0-8296-C47504D8E020}" srcOrd="1" destOrd="0" presId="urn:microsoft.com/office/officeart/2005/8/layout/hProcess4"/>
    <dgm:cxn modelId="{6122CD3E-19AE-414F-9033-5E5990E742A5}" type="presParOf" srcId="{B8483430-F91B-47C0-85BD-8F54FD68795F}" destId="{8A0C2752-EFDF-448A-A020-F3BD59AB5F14}" srcOrd="2" destOrd="0" presId="urn:microsoft.com/office/officeart/2005/8/layout/hProcess4"/>
    <dgm:cxn modelId="{C671B8C4-DB5D-4DB1-9F1F-6EF6C336A894}" type="presParOf" srcId="{B8483430-F91B-47C0-85BD-8F54FD68795F}" destId="{614F05F4-ECF8-40A4-B0E6-24E474A7A6BB}" srcOrd="3" destOrd="0" presId="urn:microsoft.com/office/officeart/2005/8/layout/hProcess4"/>
    <dgm:cxn modelId="{B5976C41-2E84-4496-8160-43308D754E20}" type="presParOf" srcId="{B8483430-F91B-47C0-85BD-8F54FD68795F}" destId="{5DB20524-B4DC-4596-BB08-CA28854D35FA}" srcOrd="4" destOrd="0" presId="urn:microsoft.com/office/officeart/2005/8/layout/hProcess4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89D127-D255-43C9-9817-6949E01C6D5E}" type="doc">
      <dgm:prSet loTypeId="urn:microsoft.com/office/officeart/2005/8/layout/radial6" loCatId="cycle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D214FC5-692D-4155-85C7-68909B151CC1}">
      <dgm:prSet phldrT="[Text]"/>
      <dgm:spPr/>
      <dgm:t>
        <a:bodyPr/>
        <a:lstStyle/>
        <a:p>
          <a:r>
            <a:rPr lang="en-US" dirty="0" smtClean="0"/>
            <a:t>Free and Open Source</a:t>
          </a:r>
          <a:endParaRPr lang="en-US" dirty="0"/>
        </a:p>
      </dgm:t>
    </dgm:pt>
    <dgm:pt modelId="{F391134E-D86F-4CEF-8B9A-33FF856FA0AC}" type="parTrans" cxnId="{455B45EB-9E54-4758-8D46-81FF5E0CBBA4}">
      <dgm:prSet/>
      <dgm:spPr/>
      <dgm:t>
        <a:bodyPr/>
        <a:lstStyle/>
        <a:p>
          <a:endParaRPr lang="en-US"/>
        </a:p>
      </dgm:t>
    </dgm:pt>
    <dgm:pt modelId="{E1579E96-6A9E-4D1C-9826-3B883271E0E3}" type="sibTrans" cxnId="{455B45EB-9E54-4758-8D46-81FF5E0CBBA4}">
      <dgm:prSet/>
      <dgm:spPr/>
      <dgm:t>
        <a:bodyPr/>
        <a:lstStyle/>
        <a:p>
          <a:endParaRPr lang="en-US"/>
        </a:p>
      </dgm:t>
    </dgm:pt>
    <dgm:pt modelId="{D891E64F-0BFA-4708-818D-154008E4ED51}">
      <dgm:prSet phldrT="[Text]"/>
      <dgm:spPr/>
      <dgm:t>
        <a:bodyPr/>
        <a:lstStyle/>
        <a:p>
          <a:r>
            <a:rPr lang="en-US" dirty="0" smtClean="0"/>
            <a:t>Simple design</a:t>
          </a:r>
          <a:endParaRPr lang="en-US" dirty="0"/>
        </a:p>
      </dgm:t>
    </dgm:pt>
    <dgm:pt modelId="{119ECFC1-BDCC-4755-AE8C-1598B674084F}" type="parTrans" cxnId="{2D29073E-2A82-49F3-9016-8F8661888C00}">
      <dgm:prSet/>
      <dgm:spPr/>
      <dgm:t>
        <a:bodyPr/>
        <a:lstStyle/>
        <a:p>
          <a:endParaRPr lang="en-US"/>
        </a:p>
      </dgm:t>
    </dgm:pt>
    <dgm:pt modelId="{070F3B7C-1363-4D4F-B7B6-25DD33D6E3C1}" type="sibTrans" cxnId="{2D29073E-2A82-49F3-9016-8F8661888C00}">
      <dgm:prSet/>
      <dgm:spPr/>
      <dgm:t>
        <a:bodyPr/>
        <a:lstStyle/>
        <a:p>
          <a:endParaRPr lang="en-US"/>
        </a:p>
      </dgm:t>
    </dgm:pt>
    <dgm:pt modelId="{D1A957FA-4894-493A-A35A-86C8FA64228D}">
      <dgm:prSet phldrT="[Text]"/>
      <dgm:spPr/>
      <dgm:t>
        <a:bodyPr/>
        <a:lstStyle/>
        <a:p>
          <a:r>
            <a:rPr lang="en-US" dirty="0" smtClean="0"/>
            <a:t>Excellent Branching and Merging</a:t>
          </a:r>
          <a:endParaRPr lang="en-US" dirty="0"/>
        </a:p>
      </dgm:t>
    </dgm:pt>
    <dgm:pt modelId="{BA5BAA29-B487-4236-9C98-90DF6E74239E}" type="parTrans" cxnId="{8AA3A0BB-B6D5-4199-82F9-A73DD58A2002}">
      <dgm:prSet/>
      <dgm:spPr/>
      <dgm:t>
        <a:bodyPr/>
        <a:lstStyle/>
        <a:p>
          <a:endParaRPr lang="en-US"/>
        </a:p>
      </dgm:t>
    </dgm:pt>
    <dgm:pt modelId="{2A8FBDEC-6B98-4DD5-B949-B71678B8C03C}" type="sibTrans" cxnId="{8AA3A0BB-B6D5-4199-82F9-A73DD58A2002}">
      <dgm:prSet/>
      <dgm:spPr/>
      <dgm:t>
        <a:bodyPr/>
        <a:lstStyle/>
        <a:p>
          <a:endParaRPr lang="en-US"/>
        </a:p>
      </dgm:t>
    </dgm:pt>
    <dgm:pt modelId="{D1CC49D8-918E-4C41-82CA-178D156B2280}">
      <dgm:prSet phldrT="[Text]"/>
      <dgm:spPr/>
      <dgm:t>
        <a:bodyPr/>
        <a:lstStyle/>
        <a:p>
          <a:r>
            <a:rPr lang="en-US" dirty="0" smtClean="0"/>
            <a:t>Fully distributed</a:t>
          </a:r>
          <a:endParaRPr lang="en-US" dirty="0"/>
        </a:p>
      </dgm:t>
    </dgm:pt>
    <dgm:pt modelId="{C91AFFB5-603E-439F-B4C3-834F4385D9E5}" type="parTrans" cxnId="{AF39CB5D-4164-4552-94D0-A97DC73D93A5}">
      <dgm:prSet/>
      <dgm:spPr/>
      <dgm:t>
        <a:bodyPr/>
        <a:lstStyle/>
        <a:p>
          <a:endParaRPr lang="en-US"/>
        </a:p>
      </dgm:t>
    </dgm:pt>
    <dgm:pt modelId="{C18C7861-43C1-4A15-898D-FD8384026137}" type="sibTrans" cxnId="{AF39CB5D-4164-4552-94D0-A97DC73D93A5}">
      <dgm:prSet/>
      <dgm:spPr/>
      <dgm:t>
        <a:bodyPr/>
        <a:lstStyle/>
        <a:p>
          <a:endParaRPr lang="en-US"/>
        </a:p>
      </dgm:t>
    </dgm:pt>
    <dgm:pt modelId="{B75F1174-EA0F-4641-9A20-C9A003F535A9}">
      <dgm:prSet phldrT="[Text]"/>
      <dgm:spPr/>
      <dgm:t>
        <a:bodyPr/>
        <a:lstStyle/>
        <a:p>
          <a:r>
            <a:rPr lang="en-US" dirty="0" smtClean="0"/>
            <a:t>Handles large projects efficiently</a:t>
          </a:r>
          <a:endParaRPr lang="en-US" dirty="0"/>
        </a:p>
      </dgm:t>
    </dgm:pt>
    <dgm:pt modelId="{CCB16DC6-254E-4FC9-9DFE-A515033E4790}" type="parTrans" cxnId="{7B1D4E31-9B20-4C59-8780-5691AB1AD87F}">
      <dgm:prSet/>
      <dgm:spPr/>
      <dgm:t>
        <a:bodyPr/>
        <a:lstStyle/>
        <a:p>
          <a:endParaRPr lang="en-US"/>
        </a:p>
      </dgm:t>
    </dgm:pt>
    <dgm:pt modelId="{488CE62E-6A88-4B87-96AA-D47A212D9666}" type="sibTrans" cxnId="{7B1D4E31-9B20-4C59-8780-5691AB1AD87F}">
      <dgm:prSet/>
      <dgm:spPr/>
      <dgm:t>
        <a:bodyPr/>
        <a:lstStyle/>
        <a:p>
          <a:endParaRPr lang="en-US"/>
        </a:p>
      </dgm:t>
    </dgm:pt>
    <dgm:pt modelId="{57A6AFB7-A593-43B1-9237-D3098679B0C4}">
      <dgm:prSet phldrT="[Text]"/>
      <dgm:spPr/>
      <dgm:t>
        <a:bodyPr/>
        <a:lstStyle/>
        <a:p>
          <a:r>
            <a:rPr lang="en-US" dirty="0" smtClean="0"/>
            <a:t>GIT</a:t>
          </a:r>
          <a:endParaRPr lang="en-US" dirty="0"/>
        </a:p>
      </dgm:t>
    </dgm:pt>
    <dgm:pt modelId="{AA5DA8B0-F98E-4A3B-8D83-9D53645991E6}" type="sibTrans" cxnId="{36DE7649-912C-49C1-9BC7-0748C907B876}">
      <dgm:prSet/>
      <dgm:spPr/>
      <dgm:t>
        <a:bodyPr/>
        <a:lstStyle/>
        <a:p>
          <a:endParaRPr lang="en-US"/>
        </a:p>
      </dgm:t>
    </dgm:pt>
    <dgm:pt modelId="{DF0FFC40-DE68-4045-B1B6-DDAD4381B19A}" type="parTrans" cxnId="{36DE7649-912C-49C1-9BC7-0748C907B876}">
      <dgm:prSet/>
      <dgm:spPr/>
      <dgm:t>
        <a:bodyPr/>
        <a:lstStyle/>
        <a:p>
          <a:endParaRPr lang="en-US"/>
        </a:p>
      </dgm:t>
    </dgm:pt>
    <dgm:pt modelId="{B22DD211-CADF-49B9-84AB-756CEF099299}">
      <dgm:prSet phldrT="[Text]"/>
      <dgm:spPr/>
      <dgm:t>
        <a:bodyPr/>
        <a:lstStyle/>
        <a:p>
          <a:r>
            <a:rPr lang="en-US" dirty="0" smtClean="0"/>
            <a:t>High Speed</a:t>
          </a:r>
          <a:endParaRPr lang="en-US" dirty="0"/>
        </a:p>
      </dgm:t>
    </dgm:pt>
    <dgm:pt modelId="{63AA95C0-D9D1-483D-B8B3-9AE62DCBF688}" type="parTrans" cxnId="{2E4B7CB6-A2D6-4F99-99CB-33692818D1BC}">
      <dgm:prSet/>
      <dgm:spPr/>
      <dgm:t>
        <a:bodyPr/>
        <a:lstStyle/>
        <a:p>
          <a:endParaRPr lang="en-US"/>
        </a:p>
      </dgm:t>
    </dgm:pt>
    <dgm:pt modelId="{AEC9828C-D10A-4DE6-8EFB-1FD4B7F5A3C5}" type="sibTrans" cxnId="{2E4B7CB6-A2D6-4F99-99CB-33692818D1BC}">
      <dgm:prSet/>
      <dgm:spPr/>
      <dgm:t>
        <a:bodyPr/>
        <a:lstStyle/>
        <a:p>
          <a:endParaRPr lang="en-US"/>
        </a:p>
      </dgm:t>
    </dgm:pt>
    <dgm:pt modelId="{0CA50787-E1EF-4E64-8085-C9295BE9A505}">
      <dgm:prSet phldrT="[Text]"/>
      <dgm:spPr/>
      <dgm:t>
        <a:bodyPr/>
        <a:lstStyle/>
        <a:p>
          <a:r>
            <a:rPr lang="en-US" dirty="0" smtClean="0"/>
            <a:t>Strong support for non-linear development</a:t>
          </a:r>
          <a:endParaRPr lang="en-US" dirty="0"/>
        </a:p>
      </dgm:t>
    </dgm:pt>
    <dgm:pt modelId="{33CA025D-34EA-4BA1-A69E-77AE2C315936}" type="parTrans" cxnId="{BCBBE370-2A7D-4026-95A5-97974074F07C}">
      <dgm:prSet/>
      <dgm:spPr/>
      <dgm:t>
        <a:bodyPr/>
        <a:lstStyle/>
        <a:p>
          <a:endParaRPr lang="en-US"/>
        </a:p>
      </dgm:t>
    </dgm:pt>
    <dgm:pt modelId="{6B321FD4-2E9F-49D6-98C5-3F6377003815}" type="sibTrans" cxnId="{BCBBE370-2A7D-4026-95A5-97974074F07C}">
      <dgm:prSet/>
      <dgm:spPr/>
      <dgm:t>
        <a:bodyPr/>
        <a:lstStyle/>
        <a:p>
          <a:endParaRPr lang="en-US"/>
        </a:p>
      </dgm:t>
    </dgm:pt>
    <dgm:pt modelId="{FF6943E7-2D5A-4B30-8C4D-356AEAAAA441}" type="pres">
      <dgm:prSet presAssocID="{0789D127-D255-43C9-9817-6949E01C6D5E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03FF8BC-FE02-47E7-A34D-FE79D9737298}" type="pres">
      <dgm:prSet presAssocID="{57A6AFB7-A593-43B1-9237-D3098679B0C4}" presName="centerShape" presStyleLbl="node0" presStyleIdx="0" presStyleCnt="1"/>
      <dgm:spPr/>
      <dgm:t>
        <a:bodyPr/>
        <a:lstStyle/>
        <a:p>
          <a:endParaRPr lang="en-US"/>
        </a:p>
      </dgm:t>
    </dgm:pt>
    <dgm:pt modelId="{F180D49D-FDD1-4633-B733-A9F863D2D139}" type="pres">
      <dgm:prSet presAssocID="{4D214FC5-692D-4155-85C7-68909B151CC1}" presName="node" presStyleLbl="node1" presStyleIdx="0" presStyleCnt="7" custScaleX="131288" custScaleY="1268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30BA37-5F69-4FC9-AF5F-C9CFBDE88A02}" type="pres">
      <dgm:prSet presAssocID="{4D214FC5-692D-4155-85C7-68909B151CC1}" presName="dummy" presStyleCnt="0"/>
      <dgm:spPr/>
    </dgm:pt>
    <dgm:pt modelId="{037F35A5-812E-4A26-8A76-EC648F776138}" type="pres">
      <dgm:prSet presAssocID="{E1579E96-6A9E-4D1C-9826-3B883271E0E3}" presName="sibTrans" presStyleLbl="sibTrans2D1" presStyleIdx="0" presStyleCnt="7"/>
      <dgm:spPr/>
      <dgm:t>
        <a:bodyPr/>
        <a:lstStyle/>
        <a:p>
          <a:endParaRPr lang="en-US"/>
        </a:p>
      </dgm:t>
    </dgm:pt>
    <dgm:pt modelId="{73517205-2854-4884-B196-D9E0DDE944F0}" type="pres">
      <dgm:prSet presAssocID="{D891E64F-0BFA-4708-818D-154008E4ED51}" presName="node" presStyleLbl="node1" presStyleIdx="1" presStyleCnt="7" custScaleX="131288" custScaleY="1268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39230D-C6C5-4197-9BBC-0F86C389A3C2}" type="pres">
      <dgm:prSet presAssocID="{D891E64F-0BFA-4708-818D-154008E4ED51}" presName="dummy" presStyleCnt="0"/>
      <dgm:spPr/>
    </dgm:pt>
    <dgm:pt modelId="{AB2B50C9-5E19-419E-9DBE-9A7BAA46AEA0}" type="pres">
      <dgm:prSet presAssocID="{070F3B7C-1363-4D4F-B7B6-25DD33D6E3C1}" presName="sibTrans" presStyleLbl="sibTrans2D1" presStyleIdx="1" presStyleCnt="7"/>
      <dgm:spPr/>
      <dgm:t>
        <a:bodyPr/>
        <a:lstStyle/>
        <a:p>
          <a:endParaRPr lang="en-US"/>
        </a:p>
      </dgm:t>
    </dgm:pt>
    <dgm:pt modelId="{DD0FC71D-DB8E-4E56-A52C-2727A706BBB5}" type="pres">
      <dgm:prSet presAssocID="{D1A957FA-4894-493A-A35A-86C8FA64228D}" presName="node" presStyleLbl="node1" presStyleIdx="2" presStyleCnt="7" custScaleX="131288" custScaleY="1268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8EC770-A133-416C-8283-90C0C10862EA}" type="pres">
      <dgm:prSet presAssocID="{D1A957FA-4894-493A-A35A-86C8FA64228D}" presName="dummy" presStyleCnt="0"/>
      <dgm:spPr/>
    </dgm:pt>
    <dgm:pt modelId="{A5B7EC8F-2BD4-49CC-A5BF-C0D58C648846}" type="pres">
      <dgm:prSet presAssocID="{2A8FBDEC-6B98-4DD5-B949-B71678B8C03C}" presName="sibTrans" presStyleLbl="sibTrans2D1" presStyleIdx="2" presStyleCnt="7"/>
      <dgm:spPr/>
      <dgm:t>
        <a:bodyPr/>
        <a:lstStyle/>
        <a:p>
          <a:endParaRPr lang="en-US"/>
        </a:p>
      </dgm:t>
    </dgm:pt>
    <dgm:pt modelId="{835B7F67-5661-4038-ADDE-5E89432C906B}" type="pres">
      <dgm:prSet presAssocID="{D1CC49D8-918E-4C41-82CA-178D156B2280}" presName="node" presStyleLbl="node1" presStyleIdx="3" presStyleCnt="7" custScaleX="131288" custScaleY="1268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7F6543-5DC9-446F-B3F7-DCCDA0FBE1AE}" type="pres">
      <dgm:prSet presAssocID="{D1CC49D8-918E-4C41-82CA-178D156B2280}" presName="dummy" presStyleCnt="0"/>
      <dgm:spPr/>
    </dgm:pt>
    <dgm:pt modelId="{C08223AE-6C25-40D6-A9E0-159177AF5E49}" type="pres">
      <dgm:prSet presAssocID="{C18C7861-43C1-4A15-898D-FD8384026137}" presName="sibTrans" presStyleLbl="sibTrans2D1" presStyleIdx="3" presStyleCnt="7"/>
      <dgm:spPr/>
      <dgm:t>
        <a:bodyPr/>
        <a:lstStyle/>
        <a:p>
          <a:endParaRPr lang="en-US"/>
        </a:p>
      </dgm:t>
    </dgm:pt>
    <dgm:pt modelId="{A388F4C1-9874-4E98-9C92-58CF30BC6396}" type="pres">
      <dgm:prSet presAssocID="{B75F1174-EA0F-4641-9A20-C9A003F535A9}" presName="node" presStyleLbl="node1" presStyleIdx="4" presStyleCnt="7" custScaleX="131288" custScaleY="1268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AA6B66-1CFE-4E49-855B-1877B43A33E9}" type="pres">
      <dgm:prSet presAssocID="{B75F1174-EA0F-4641-9A20-C9A003F535A9}" presName="dummy" presStyleCnt="0"/>
      <dgm:spPr/>
    </dgm:pt>
    <dgm:pt modelId="{89EE9214-D1D1-48CC-AD5C-A218CB72DF6A}" type="pres">
      <dgm:prSet presAssocID="{488CE62E-6A88-4B87-96AA-D47A212D9666}" presName="sibTrans" presStyleLbl="sibTrans2D1" presStyleIdx="4" presStyleCnt="7"/>
      <dgm:spPr/>
      <dgm:t>
        <a:bodyPr/>
        <a:lstStyle/>
        <a:p>
          <a:endParaRPr lang="en-US"/>
        </a:p>
      </dgm:t>
    </dgm:pt>
    <dgm:pt modelId="{053DAB08-31B4-4FFC-A3E1-8877E0E45FF9}" type="pres">
      <dgm:prSet presAssocID="{B22DD211-CADF-49B9-84AB-756CEF099299}" presName="node" presStyleLbl="node1" presStyleIdx="5" presStyleCnt="7" custScaleX="131288" custScaleY="1268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EC25E4-594E-4B4F-AAE1-7F4273A83E62}" type="pres">
      <dgm:prSet presAssocID="{B22DD211-CADF-49B9-84AB-756CEF099299}" presName="dummy" presStyleCnt="0"/>
      <dgm:spPr/>
    </dgm:pt>
    <dgm:pt modelId="{BA52814C-67DD-4121-8DD5-5CBB851BD143}" type="pres">
      <dgm:prSet presAssocID="{AEC9828C-D10A-4DE6-8EFB-1FD4B7F5A3C5}" presName="sibTrans" presStyleLbl="sibTrans2D1" presStyleIdx="5" presStyleCnt="7"/>
      <dgm:spPr/>
      <dgm:t>
        <a:bodyPr/>
        <a:lstStyle/>
        <a:p>
          <a:endParaRPr lang="en-US"/>
        </a:p>
      </dgm:t>
    </dgm:pt>
    <dgm:pt modelId="{D6BB286C-92E4-44B1-9670-FD0B1ACDE3DD}" type="pres">
      <dgm:prSet presAssocID="{0CA50787-E1EF-4E64-8085-C9295BE9A505}" presName="node" presStyleLbl="node1" presStyleIdx="6" presStyleCnt="7" custScaleX="131288" custScaleY="1268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4CAB71-DE41-44B8-ADAA-010976AECDA1}" type="pres">
      <dgm:prSet presAssocID="{0CA50787-E1EF-4E64-8085-C9295BE9A505}" presName="dummy" presStyleCnt="0"/>
      <dgm:spPr/>
    </dgm:pt>
    <dgm:pt modelId="{547734D3-5555-42F4-A657-C8D21EE6E51C}" type="pres">
      <dgm:prSet presAssocID="{6B321FD4-2E9F-49D6-98C5-3F6377003815}" presName="sibTrans" presStyleLbl="sibTrans2D1" presStyleIdx="6" presStyleCnt="7"/>
      <dgm:spPr/>
      <dgm:t>
        <a:bodyPr/>
        <a:lstStyle/>
        <a:p>
          <a:endParaRPr lang="en-US"/>
        </a:p>
      </dgm:t>
    </dgm:pt>
  </dgm:ptLst>
  <dgm:cxnLst>
    <dgm:cxn modelId="{5A7E6B62-E731-4B0C-8B06-3F56234D5749}" type="presOf" srcId="{B22DD211-CADF-49B9-84AB-756CEF099299}" destId="{053DAB08-31B4-4FFC-A3E1-8877E0E45FF9}" srcOrd="0" destOrd="0" presId="urn:microsoft.com/office/officeart/2005/8/layout/radial6"/>
    <dgm:cxn modelId="{8AA3A0BB-B6D5-4199-82F9-A73DD58A2002}" srcId="{57A6AFB7-A593-43B1-9237-D3098679B0C4}" destId="{D1A957FA-4894-493A-A35A-86C8FA64228D}" srcOrd="2" destOrd="0" parTransId="{BA5BAA29-B487-4236-9C98-90DF6E74239E}" sibTransId="{2A8FBDEC-6B98-4DD5-B949-B71678B8C03C}"/>
    <dgm:cxn modelId="{EF133F45-4685-48F1-863E-526F6596664F}" type="presOf" srcId="{488CE62E-6A88-4B87-96AA-D47A212D9666}" destId="{89EE9214-D1D1-48CC-AD5C-A218CB72DF6A}" srcOrd="0" destOrd="0" presId="urn:microsoft.com/office/officeart/2005/8/layout/radial6"/>
    <dgm:cxn modelId="{455B45EB-9E54-4758-8D46-81FF5E0CBBA4}" srcId="{57A6AFB7-A593-43B1-9237-D3098679B0C4}" destId="{4D214FC5-692D-4155-85C7-68909B151CC1}" srcOrd="0" destOrd="0" parTransId="{F391134E-D86F-4CEF-8B9A-33FF856FA0AC}" sibTransId="{E1579E96-6A9E-4D1C-9826-3B883271E0E3}"/>
    <dgm:cxn modelId="{6C7920B8-8418-46FD-AD77-C481BD7A0629}" type="presOf" srcId="{0789D127-D255-43C9-9817-6949E01C6D5E}" destId="{FF6943E7-2D5A-4B30-8C4D-356AEAAAA441}" srcOrd="0" destOrd="0" presId="urn:microsoft.com/office/officeart/2005/8/layout/radial6"/>
    <dgm:cxn modelId="{80657030-A876-4B54-BBC7-CBE91584F744}" type="presOf" srcId="{4D214FC5-692D-4155-85C7-68909B151CC1}" destId="{F180D49D-FDD1-4633-B733-A9F863D2D139}" srcOrd="0" destOrd="0" presId="urn:microsoft.com/office/officeart/2005/8/layout/radial6"/>
    <dgm:cxn modelId="{4446D46A-1864-4933-9CCC-BD94BB2DA9C8}" type="presOf" srcId="{D891E64F-0BFA-4708-818D-154008E4ED51}" destId="{73517205-2854-4884-B196-D9E0DDE944F0}" srcOrd="0" destOrd="0" presId="urn:microsoft.com/office/officeart/2005/8/layout/radial6"/>
    <dgm:cxn modelId="{0109373F-A449-4CF8-8B19-31C911732DC0}" type="presOf" srcId="{D1CC49D8-918E-4C41-82CA-178D156B2280}" destId="{835B7F67-5661-4038-ADDE-5E89432C906B}" srcOrd="0" destOrd="0" presId="urn:microsoft.com/office/officeart/2005/8/layout/radial6"/>
    <dgm:cxn modelId="{2E4B7CB6-A2D6-4F99-99CB-33692818D1BC}" srcId="{57A6AFB7-A593-43B1-9237-D3098679B0C4}" destId="{B22DD211-CADF-49B9-84AB-756CEF099299}" srcOrd="5" destOrd="0" parTransId="{63AA95C0-D9D1-483D-B8B3-9AE62DCBF688}" sibTransId="{AEC9828C-D10A-4DE6-8EFB-1FD4B7F5A3C5}"/>
    <dgm:cxn modelId="{7CF66998-8B7B-45C2-BCFF-B8722AC1F8E0}" type="presOf" srcId="{C18C7861-43C1-4A15-898D-FD8384026137}" destId="{C08223AE-6C25-40D6-A9E0-159177AF5E49}" srcOrd="0" destOrd="0" presId="urn:microsoft.com/office/officeart/2005/8/layout/radial6"/>
    <dgm:cxn modelId="{6F49399A-9999-48D7-AC42-C4F78236C7FD}" type="presOf" srcId="{070F3B7C-1363-4D4F-B7B6-25DD33D6E3C1}" destId="{AB2B50C9-5E19-419E-9DBE-9A7BAA46AEA0}" srcOrd="0" destOrd="0" presId="urn:microsoft.com/office/officeart/2005/8/layout/radial6"/>
    <dgm:cxn modelId="{EE4EF560-162D-4085-AED1-BA08E190C6BB}" type="presOf" srcId="{B75F1174-EA0F-4641-9A20-C9A003F535A9}" destId="{A388F4C1-9874-4E98-9C92-58CF30BC6396}" srcOrd="0" destOrd="0" presId="urn:microsoft.com/office/officeart/2005/8/layout/radial6"/>
    <dgm:cxn modelId="{BCBBE370-2A7D-4026-95A5-97974074F07C}" srcId="{57A6AFB7-A593-43B1-9237-D3098679B0C4}" destId="{0CA50787-E1EF-4E64-8085-C9295BE9A505}" srcOrd="6" destOrd="0" parTransId="{33CA025D-34EA-4BA1-A69E-77AE2C315936}" sibTransId="{6B321FD4-2E9F-49D6-98C5-3F6377003815}"/>
    <dgm:cxn modelId="{8680CC9A-8D4A-4471-916E-6F56920FDB38}" type="presOf" srcId="{0CA50787-E1EF-4E64-8085-C9295BE9A505}" destId="{D6BB286C-92E4-44B1-9670-FD0B1ACDE3DD}" srcOrd="0" destOrd="0" presId="urn:microsoft.com/office/officeart/2005/8/layout/radial6"/>
    <dgm:cxn modelId="{2D29073E-2A82-49F3-9016-8F8661888C00}" srcId="{57A6AFB7-A593-43B1-9237-D3098679B0C4}" destId="{D891E64F-0BFA-4708-818D-154008E4ED51}" srcOrd="1" destOrd="0" parTransId="{119ECFC1-BDCC-4755-AE8C-1598B674084F}" sibTransId="{070F3B7C-1363-4D4F-B7B6-25DD33D6E3C1}"/>
    <dgm:cxn modelId="{AF39CB5D-4164-4552-94D0-A97DC73D93A5}" srcId="{57A6AFB7-A593-43B1-9237-D3098679B0C4}" destId="{D1CC49D8-918E-4C41-82CA-178D156B2280}" srcOrd="3" destOrd="0" parTransId="{C91AFFB5-603E-439F-B4C3-834F4385D9E5}" sibTransId="{C18C7861-43C1-4A15-898D-FD8384026137}"/>
    <dgm:cxn modelId="{7B1D4E31-9B20-4C59-8780-5691AB1AD87F}" srcId="{57A6AFB7-A593-43B1-9237-D3098679B0C4}" destId="{B75F1174-EA0F-4641-9A20-C9A003F535A9}" srcOrd="4" destOrd="0" parTransId="{CCB16DC6-254E-4FC9-9DFE-A515033E4790}" sibTransId="{488CE62E-6A88-4B87-96AA-D47A212D9666}"/>
    <dgm:cxn modelId="{5FD8AAD6-44CB-4BD8-B782-C6F16C688146}" type="presOf" srcId="{6B321FD4-2E9F-49D6-98C5-3F6377003815}" destId="{547734D3-5555-42F4-A657-C8D21EE6E51C}" srcOrd="0" destOrd="0" presId="urn:microsoft.com/office/officeart/2005/8/layout/radial6"/>
    <dgm:cxn modelId="{04202531-4C64-4EBE-A99D-81F4E2C878BB}" type="presOf" srcId="{D1A957FA-4894-493A-A35A-86C8FA64228D}" destId="{DD0FC71D-DB8E-4E56-A52C-2727A706BBB5}" srcOrd="0" destOrd="0" presId="urn:microsoft.com/office/officeart/2005/8/layout/radial6"/>
    <dgm:cxn modelId="{DE6669F6-64BD-4652-A0D2-7999349D2032}" type="presOf" srcId="{AEC9828C-D10A-4DE6-8EFB-1FD4B7F5A3C5}" destId="{BA52814C-67DD-4121-8DD5-5CBB851BD143}" srcOrd="0" destOrd="0" presId="urn:microsoft.com/office/officeart/2005/8/layout/radial6"/>
    <dgm:cxn modelId="{2D8C36AD-6F99-4430-8696-D5820CAA3882}" type="presOf" srcId="{2A8FBDEC-6B98-4DD5-B949-B71678B8C03C}" destId="{A5B7EC8F-2BD4-49CC-A5BF-C0D58C648846}" srcOrd="0" destOrd="0" presId="urn:microsoft.com/office/officeart/2005/8/layout/radial6"/>
    <dgm:cxn modelId="{E6616845-5C24-4C29-A650-880A050535EC}" type="presOf" srcId="{E1579E96-6A9E-4D1C-9826-3B883271E0E3}" destId="{037F35A5-812E-4A26-8A76-EC648F776138}" srcOrd="0" destOrd="0" presId="urn:microsoft.com/office/officeart/2005/8/layout/radial6"/>
    <dgm:cxn modelId="{0D172353-4C9F-4E59-BE32-A2988BFD23F0}" type="presOf" srcId="{57A6AFB7-A593-43B1-9237-D3098679B0C4}" destId="{C03FF8BC-FE02-47E7-A34D-FE79D9737298}" srcOrd="0" destOrd="0" presId="urn:microsoft.com/office/officeart/2005/8/layout/radial6"/>
    <dgm:cxn modelId="{36DE7649-912C-49C1-9BC7-0748C907B876}" srcId="{0789D127-D255-43C9-9817-6949E01C6D5E}" destId="{57A6AFB7-A593-43B1-9237-D3098679B0C4}" srcOrd="0" destOrd="0" parTransId="{DF0FFC40-DE68-4045-B1B6-DDAD4381B19A}" sibTransId="{AA5DA8B0-F98E-4A3B-8D83-9D53645991E6}"/>
    <dgm:cxn modelId="{2247592A-5DDA-41BE-8BDE-182E81BE14A8}" type="presParOf" srcId="{FF6943E7-2D5A-4B30-8C4D-356AEAAAA441}" destId="{C03FF8BC-FE02-47E7-A34D-FE79D9737298}" srcOrd="0" destOrd="0" presId="urn:microsoft.com/office/officeart/2005/8/layout/radial6"/>
    <dgm:cxn modelId="{A2E31F21-F009-4BCF-AE45-33B6E5909E11}" type="presParOf" srcId="{FF6943E7-2D5A-4B30-8C4D-356AEAAAA441}" destId="{F180D49D-FDD1-4633-B733-A9F863D2D139}" srcOrd="1" destOrd="0" presId="urn:microsoft.com/office/officeart/2005/8/layout/radial6"/>
    <dgm:cxn modelId="{DC7BA7F6-78BC-411F-8FE4-5FCB02E552D0}" type="presParOf" srcId="{FF6943E7-2D5A-4B30-8C4D-356AEAAAA441}" destId="{E630BA37-5F69-4FC9-AF5F-C9CFBDE88A02}" srcOrd="2" destOrd="0" presId="urn:microsoft.com/office/officeart/2005/8/layout/radial6"/>
    <dgm:cxn modelId="{0300BE67-7457-4ADC-A4F9-D31E6B8A67B5}" type="presParOf" srcId="{FF6943E7-2D5A-4B30-8C4D-356AEAAAA441}" destId="{037F35A5-812E-4A26-8A76-EC648F776138}" srcOrd="3" destOrd="0" presId="urn:microsoft.com/office/officeart/2005/8/layout/radial6"/>
    <dgm:cxn modelId="{FB6D5B86-1205-41C0-A064-C80CBF803A48}" type="presParOf" srcId="{FF6943E7-2D5A-4B30-8C4D-356AEAAAA441}" destId="{73517205-2854-4884-B196-D9E0DDE944F0}" srcOrd="4" destOrd="0" presId="urn:microsoft.com/office/officeart/2005/8/layout/radial6"/>
    <dgm:cxn modelId="{7253466E-DB18-4E83-86B8-CEA32F67E1A5}" type="presParOf" srcId="{FF6943E7-2D5A-4B30-8C4D-356AEAAAA441}" destId="{8B39230D-C6C5-4197-9BBC-0F86C389A3C2}" srcOrd="5" destOrd="0" presId="urn:microsoft.com/office/officeart/2005/8/layout/radial6"/>
    <dgm:cxn modelId="{448BD73F-758E-44C7-855B-162CA8829AE7}" type="presParOf" srcId="{FF6943E7-2D5A-4B30-8C4D-356AEAAAA441}" destId="{AB2B50C9-5E19-419E-9DBE-9A7BAA46AEA0}" srcOrd="6" destOrd="0" presId="urn:microsoft.com/office/officeart/2005/8/layout/radial6"/>
    <dgm:cxn modelId="{B05218F9-EB38-4A68-B74A-24E98B43144C}" type="presParOf" srcId="{FF6943E7-2D5A-4B30-8C4D-356AEAAAA441}" destId="{DD0FC71D-DB8E-4E56-A52C-2727A706BBB5}" srcOrd="7" destOrd="0" presId="urn:microsoft.com/office/officeart/2005/8/layout/radial6"/>
    <dgm:cxn modelId="{86558B55-6BF0-46E1-AB8C-908D7BA843BB}" type="presParOf" srcId="{FF6943E7-2D5A-4B30-8C4D-356AEAAAA441}" destId="{9A8EC770-A133-416C-8283-90C0C10862EA}" srcOrd="8" destOrd="0" presId="urn:microsoft.com/office/officeart/2005/8/layout/radial6"/>
    <dgm:cxn modelId="{984813D4-41D6-49D5-8BF6-404846C3B626}" type="presParOf" srcId="{FF6943E7-2D5A-4B30-8C4D-356AEAAAA441}" destId="{A5B7EC8F-2BD4-49CC-A5BF-C0D58C648846}" srcOrd="9" destOrd="0" presId="urn:microsoft.com/office/officeart/2005/8/layout/radial6"/>
    <dgm:cxn modelId="{748356D4-B857-4D2C-A214-364733A133B1}" type="presParOf" srcId="{FF6943E7-2D5A-4B30-8C4D-356AEAAAA441}" destId="{835B7F67-5661-4038-ADDE-5E89432C906B}" srcOrd="10" destOrd="0" presId="urn:microsoft.com/office/officeart/2005/8/layout/radial6"/>
    <dgm:cxn modelId="{D99460B3-22E7-4938-9858-DEC37F4B098A}" type="presParOf" srcId="{FF6943E7-2D5A-4B30-8C4D-356AEAAAA441}" destId="{DC7F6543-5DC9-446F-B3F7-DCCDA0FBE1AE}" srcOrd="11" destOrd="0" presId="urn:microsoft.com/office/officeart/2005/8/layout/radial6"/>
    <dgm:cxn modelId="{7C162407-90F8-4058-B986-F6A07F505760}" type="presParOf" srcId="{FF6943E7-2D5A-4B30-8C4D-356AEAAAA441}" destId="{C08223AE-6C25-40D6-A9E0-159177AF5E49}" srcOrd="12" destOrd="0" presId="urn:microsoft.com/office/officeart/2005/8/layout/radial6"/>
    <dgm:cxn modelId="{F8C8341D-5F78-4F49-8D49-26507E458121}" type="presParOf" srcId="{FF6943E7-2D5A-4B30-8C4D-356AEAAAA441}" destId="{A388F4C1-9874-4E98-9C92-58CF30BC6396}" srcOrd="13" destOrd="0" presId="urn:microsoft.com/office/officeart/2005/8/layout/radial6"/>
    <dgm:cxn modelId="{44A75F08-E053-4224-9A95-2822E58B012F}" type="presParOf" srcId="{FF6943E7-2D5A-4B30-8C4D-356AEAAAA441}" destId="{81AA6B66-1CFE-4E49-855B-1877B43A33E9}" srcOrd="14" destOrd="0" presId="urn:microsoft.com/office/officeart/2005/8/layout/radial6"/>
    <dgm:cxn modelId="{A9A4BBBE-2A48-4A37-99BB-EEE738EA3DAC}" type="presParOf" srcId="{FF6943E7-2D5A-4B30-8C4D-356AEAAAA441}" destId="{89EE9214-D1D1-48CC-AD5C-A218CB72DF6A}" srcOrd="15" destOrd="0" presId="urn:microsoft.com/office/officeart/2005/8/layout/radial6"/>
    <dgm:cxn modelId="{E5E65B24-FC5C-4755-A069-8937B43B0651}" type="presParOf" srcId="{FF6943E7-2D5A-4B30-8C4D-356AEAAAA441}" destId="{053DAB08-31B4-4FFC-A3E1-8877E0E45FF9}" srcOrd="16" destOrd="0" presId="urn:microsoft.com/office/officeart/2005/8/layout/radial6"/>
    <dgm:cxn modelId="{46C0861F-C253-43A1-8B8E-D9BAF99C11E1}" type="presParOf" srcId="{FF6943E7-2D5A-4B30-8C4D-356AEAAAA441}" destId="{A7EC25E4-594E-4B4F-AAE1-7F4273A83E62}" srcOrd="17" destOrd="0" presId="urn:microsoft.com/office/officeart/2005/8/layout/radial6"/>
    <dgm:cxn modelId="{FE7EE8C1-356E-42E7-B09F-E6203AA2B648}" type="presParOf" srcId="{FF6943E7-2D5A-4B30-8C4D-356AEAAAA441}" destId="{BA52814C-67DD-4121-8DD5-5CBB851BD143}" srcOrd="18" destOrd="0" presId="urn:microsoft.com/office/officeart/2005/8/layout/radial6"/>
    <dgm:cxn modelId="{6CFBFF7E-5506-4679-A338-9E88F2F45618}" type="presParOf" srcId="{FF6943E7-2D5A-4B30-8C4D-356AEAAAA441}" destId="{D6BB286C-92E4-44B1-9670-FD0B1ACDE3DD}" srcOrd="19" destOrd="0" presId="urn:microsoft.com/office/officeart/2005/8/layout/radial6"/>
    <dgm:cxn modelId="{206956DD-FF4B-495C-9D29-404CBFE97222}" type="presParOf" srcId="{FF6943E7-2D5A-4B30-8C4D-356AEAAAA441}" destId="{9C4CAB71-DE41-44B8-ADAA-010976AECDA1}" srcOrd="20" destOrd="0" presId="urn:microsoft.com/office/officeart/2005/8/layout/radial6"/>
    <dgm:cxn modelId="{08611AA7-3E50-4945-ADEA-BA385F3C6F34}" type="presParOf" srcId="{FF6943E7-2D5A-4B30-8C4D-356AEAAAA441}" destId="{547734D3-5555-42F4-A657-C8D21EE6E51C}" srcOrd="21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AAF8C7-9B73-47D2-ACFA-E4E1330B60A2}">
      <dsp:nvSpPr>
        <dsp:cNvPr id="0" name=""/>
        <dsp:cNvSpPr/>
      </dsp:nvSpPr>
      <dsp:spPr>
        <a:xfrm>
          <a:off x="1033" y="1516415"/>
          <a:ext cx="2132096" cy="1758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The Linux kernel maintenance, changes to the software were passed around as patches and archived files. </a:t>
          </a:r>
          <a:endParaRPr lang="en-US" sz="1400" kern="1200" dirty="0"/>
        </a:p>
      </dsp:txBody>
      <dsp:txXfrm>
        <a:off x="41502" y="1556884"/>
        <a:ext cx="2051158" cy="1300767"/>
      </dsp:txXfrm>
    </dsp:sp>
    <dsp:sp modelId="{193E80A3-67B0-4E23-85D0-41455C177910}">
      <dsp:nvSpPr>
        <dsp:cNvPr id="0" name=""/>
        <dsp:cNvSpPr/>
      </dsp:nvSpPr>
      <dsp:spPr>
        <a:xfrm>
          <a:off x="1218995" y="2006280"/>
          <a:ext cx="2246364" cy="2246364"/>
        </a:xfrm>
        <a:prstGeom prst="leftCircularArrow">
          <a:avLst>
            <a:gd name="adj1" fmla="val 2690"/>
            <a:gd name="adj2" fmla="val 327514"/>
            <a:gd name="adj3" fmla="val 2103025"/>
            <a:gd name="adj4" fmla="val 9024489"/>
            <a:gd name="adj5" fmla="val 3139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DB6BA4B-03D7-4523-A81E-028A25597A93}">
      <dsp:nvSpPr>
        <dsp:cNvPr id="0" name=""/>
        <dsp:cNvSpPr/>
      </dsp:nvSpPr>
      <dsp:spPr>
        <a:xfrm>
          <a:off x="474832" y="2898120"/>
          <a:ext cx="1895197" cy="7536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1991–2002</a:t>
          </a:r>
          <a:endParaRPr lang="en-US" sz="3000" kern="1200" dirty="0"/>
        </a:p>
      </dsp:txBody>
      <dsp:txXfrm>
        <a:off x="496906" y="2920194"/>
        <a:ext cx="1851049" cy="709509"/>
      </dsp:txXfrm>
    </dsp:sp>
    <dsp:sp modelId="{36C75C2A-3E01-43B6-B3CD-024437F6FEBF}">
      <dsp:nvSpPr>
        <dsp:cNvPr id="0" name=""/>
        <dsp:cNvSpPr/>
      </dsp:nvSpPr>
      <dsp:spPr>
        <a:xfrm>
          <a:off x="2657829" y="1516415"/>
          <a:ext cx="2132096" cy="1758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Began using a proprietary DVCS system called </a:t>
          </a:r>
          <a:r>
            <a:rPr lang="en-US" sz="1400" kern="1200" dirty="0" err="1" smtClean="0"/>
            <a:t>BitKeeper</a:t>
          </a:r>
          <a:r>
            <a:rPr lang="en-US" sz="1400" kern="1200" dirty="0" smtClean="0"/>
            <a:t>.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Relationship between the Linux kernel and </a:t>
          </a:r>
          <a:r>
            <a:rPr lang="en-US" sz="1400" kern="1200" dirty="0" err="1" smtClean="0"/>
            <a:t>BitKeeper</a:t>
          </a:r>
          <a:r>
            <a:rPr lang="en-US" sz="1400" kern="1200" dirty="0" smtClean="0"/>
            <a:t> broke down</a:t>
          </a:r>
          <a:endParaRPr lang="en-US" sz="1400" kern="1200" dirty="0"/>
        </a:p>
      </dsp:txBody>
      <dsp:txXfrm>
        <a:off x="2698298" y="1933713"/>
        <a:ext cx="2051158" cy="1300767"/>
      </dsp:txXfrm>
    </dsp:sp>
    <dsp:sp modelId="{3C7C66B1-6EFF-4A31-BB6B-187D592EAFCE}">
      <dsp:nvSpPr>
        <dsp:cNvPr id="0" name=""/>
        <dsp:cNvSpPr/>
      </dsp:nvSpPr>
      <dsp:spPr>
        <a:xfrm>
          <a:off x="3858023" y="469769"/>
          <a:ext cx="2518799" cy="2518799"/>
        </a:xfrm>
        <a:prstGeom prst="circularArrow">
          <a:avLst>
            <a:gd name="adj1" fmla="val 2399"/>
            <a:gd name="adj2" fmla="val 290124"/>
            <a:gd name="adj3" fmla="val 19534365"/>
            <a:gd name="adj4" fmla="val 12575511"/>
            <a:gd name="adj5" fmla="val 2799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183A4F4-CB7F-4886-AE1E-6349653C44EE}">
      <dsp:nvSpPr>
        <dsp:cNvPr id="0" name=""/>
        <dsp:cNvSpPr/>
      </dsp:nvSpPr>
      <dsp:spPr>
        <a:xfrm>
          <a:off x="3131628" y="1139586"/>
          <a:ext cx="1895197" cy="753657"/>
        </a:xfrm>
        <a:prstGeom prst="roundRect">
          <a:avLst>
            <a:gd name="adj" fmla="val 1000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2002-2005</a:t>
          </a:r>
          <a:endParaRPr lang="en-US" sz="3000" kern="1200" dirty="0"/>
        </a:p>
      </dsp:txBody>
      <dsp:txXfrm>
        <a:off x="3153702" y="1161660"/>
        <a:ext cx="1851049" cy="709509"/>
      </dsp:txXfrm>
    </dsp:sp>
    <dsp:sp modelId="{19248CB0-9027-47C0-8296-C47504D8E020}">
      <dsp:nvSpPr>
        <dsp:cNvPr id="0" name=""/>
        <dsp:cNvSpPr/>
      </dsp:nvSpPr>
      <dsp:spPr>
        <a:xfrm>
          <a:off x="5314625" y="1516415"/>
          <a:ext cx="2132096" cy="1758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Prompted the Linux development community (and Linus Torvalds) to develop their own tool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Based on lessons learned while using </a:t>
          </a:r>
          <a:r>
            <a:rPr lang="en-US" sz="1400" kern="1200" dirty="0" err="1" smtClean="0"/>
            <a:t>BitKeeper</a:t>
          </a:r>
          <a:endParaRPr lang="en-US" sz="1400" kern="1200" dirty="0"/>
        </a:p>
      </dsp:txBody>
      <dsp:txXfrm>
        <a:off x="5355094" y="1556884"/>
        <a:ext cx="2051158" cy="1300767"/>
      </dsp:txXfrm>
    </dsp:sp>
    <dsp:sp modelId="{614F05F4-ECF8-40A4-B0E6-24E474A7A6BB}">
      <dsp:nvSpPr>
        <dsp:cNvPr id="0" name=""/>
        <dsp:cNvSpPr/>
      </dsp:nvSpPr>
      <dsp:spPr>
        <a:xfrm>
          <a:off x="5788424" y="2898120"/>
          <a:ext cx="1895197" cy="753657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2005</a:t>
          </a:r>
          <a:endParaRPr lang="en-US" sz="3000" kern="1200" dirty="0"/>
        </a:p>
      </dsp:txBody>
      <dsp:txXfrm>
        <a:off x="5810498" y="2920194"/>
        <a:ext cx="1851049" cy="7095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7734D3-5555-42F4-A657-C8D21EE6E51C}">
      <dsp:nvSpPr>
        <dsp:cNvPr id="0" name=""/>
        <dsp:cNvSpPr/>
      </dsp:nvSpPr>
      <dsp:spPr>
        <a:xfrm>
          <a:off x="1403625" y="537408"/>
          <a:ext cx="4267803" cy="4267803"/>
        </a:xfrm>
        <a:prstGeom prst="blockArc">
          <a:avLst>
            <a:gd name="adj1" fmla="val 13114286"/>
            <a:gd name="adj2" fmla="val 16200000"/>
            <a:gd name="adj3" fmla="val 39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A52814C-67DD-4121-8DD5-5CBB851BD143}">
      <dsp:nvSpPr>
        <dsp:cNvPr id="0" name=""/>
        <dsp:cNvSpPr/>
      </dsp:nvSpPr>
      <dsp:spPr>
        <a:xfrm>
          <a:off x="1403625" y="537408"/>
          <a:ext cx="4267803" cy="4267803"/>
        </a:xfrm>
        <a:prstGeom prst="blockArc">
          <a:avLst>
            <a:gd name="adj1" fmla="val 10028571"/>
            <a:gd name="adj2" fmla="val 13114286"/>
            <a:gd name="adj3" fmla="val 39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9EE9214-D1D1-48CC-AD5C-A218CB72DF6A}">
      <dsp:nvSpPr>
        <dsp:cNvPr id="0" name=""/>
        <dsp:cNvSpPr/>
      </dsp:nvSpPr>
      <dsp:spPr>
        <a:xfrm>
          <a:off x="1403625" y="537408"/>
          <a:ext cx="4267803" cy="4267803"/>
        </a:xfrm>
        <a:prstGeom prst="blockArc">
          <a:avLst>
            <a:gd name="adj1" fmla="val 6942857"/>
            <a:gd name="adj2" fmla="val 10028571"/>
            <a:gd name="adj3" fmla="val 39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08223AE-6C25-40D6-A9E0-159177AF5E49}">
      <dsp:nvSpPr>
        <dsp:cNvPr id="0" name=""/>
        <dsp:cNvSpPr/>
      </dsp:nvSpPr>
      <dsp:spPr>
        <a:xfrm>
          <a:off x="1403625" y="537408"/>
          <a:ext cx="4267803" cy="4267803"/>
        </a:xfrm>
        <a:prstGeom prst="blockArc">
          <a:avLst>
            <a:gd name="adj1" fmla="val 3857143"/>
            <a:gd name="adj2" fmla="val 6942857"/>
            <a:gd name="adj3" fmla="val 39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5B7EC8F-2BD4-49CC-A5BF-C0D58C648846}">
      <dsp:nvSpPr>
        <dsp:cNvPr id="0" name=""/>
        <dsp:cNvSpPr/>
      </dsp:nvSpPr>
      <dsp:spPr>
        <a:xfrm>
          <a:off x="1403625" y="537408"/>
          <a:ext cx="4267803" cy="4267803"/>
        </a:xfrm>
        <a:prstGeom prst="blockArc">
          <a:avLst>
            <a:gd name="adj1" fmla="val 771429"/>
            <a:gd name="adj2" fmla="val 3857143"/>
            <a:gd name="adj3" fmla="val 39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B2B50C9-5E19-419E-9DBE-9A7BAA46AEA0}">
      <dsp:nvSpPr>
        <dsp:cNvPr id="0" name=""/>
        <dsp:cNvSpPr/>
      </dsp:nvSpPr>
      <dsp:spPr>
        <a:xfrm>
          <a:off x="1403625" y="537408"/>
          <a:ext cx="4267803" cy="4267803"/>
        </a:xfrm>
        <a:prstGeom prst="blockArc">
          <a:avLst>
            <a:gd name="adj1" fmla="val 19285714"/>
            <a:gd name="adj2" fmla="val 771429"/>
            <a:gd name="adj3" fmla="val 39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37F35A5-812E-4A26-8A76-EC648F776138}">
      <dsp:nvSpPr>
        <dsp:cNvPr id="0" name=""/>
        <dsp:cNvSpPr/>
      </dsp:nvSpPr>
      <dsp:spPr>
        <a:xfrm>
          <a:off x="1403625" y="537408"/>
          <a:ext cx="4267803" cy="4267803"/>
        </a:xfrm>
        <a:prstGeom prst="blockArc">
          <a:avLst>
            <a:gd name="adj1" fmla="val 16200000"/>
            <a:gd name="adj2" fmla="val 19285714"/>
            <a:gd name="adj3" fmla="val 39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03FF8BC-FE02-47E7-A34D-FE79D9737298}">
      <dsp:nvSpPr>
        <dsp:cNvPr id="0" name=""/>
        <dsp:cNvSpPr/>
      </dsp:nvSpPr>
      <dsp:spPr>
        <a:xfrm>
          <a:off x="2711874" y="1845656"/>
          <a:ext cx="1651306" cy="16513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3660" tIns="73660" rIns="73660" bIns="7366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800" kern="1200" dirty="0" smtClean="0"/>
            <a:t>GIT</a:t>
          </a:r>
          <a:endParaRPr lang="en-US" sz="5800" kern="1200" dirty="0"/>
        </a:p>
      </dsp:txBody>
      <dsp:txXfrm>
        <a:off x="2953702" y="2087484"/>
        <a:ext cx="1167650" cy="1167650"/>
      </dsp:txXfrm>
    </dsp:sp>
    <dsp:sp modelId="{F180D49D-FDD1-4633-B733-A9F863D2D139}">
      <dsp:nvSpPr>
        <dsp:cNvPr id="0" name=""/>
        <dsp:cNvSpPr/>
      </dsp:nvSpPr>
      <dsp:spPr>
        <a:xfrm>
          <a:off x="2778738" y="-154129"/>
          <a:ext cx="1517577" cy="14663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Free and Open Source</a:t>
          </a:r>
          <a:endParaRPr lang="en-US" sz="1500" kern="1200" dirty="0"/>
        </a:p>
      </dsp:txBody>
      <dsp:txXfrm>
        <a:off x="3000982" y="60606"/>
        <a:ext cx="1073089" cy="1036830"/>
      </dsp:txXfrm>
    </dsp:sp>
    <dsp:sp modelId="{73517205-2854-4884-B196-D9E0DDE944F0}">
      <dsp:nvSpPr>
        <dsp:cNvPr id="0" name=""/>
        <dsp:cNvSpPr/>
      </dsp:nvSpPr>
      <dsp:spPr>
        <a:xfrm>
          <a:off x="4414556" y="633638"/>
          <a:ext cx="1517577" cy="14663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Simple design</a:t>
          </a:r>
          <a:endParaRPr lang="en-US" sz="1500" kern="1200" dirty="0"/>
        </a:p>
      </dsp:txBody>
      <dsp:txXfrm>
        <a:off x="4636800" y="848373"/>
        <a:ext cx="1073089" cy="1036830"/>
      </dsp:txXfrm>
    </dsp:sp>
    <dsp:sp modelId="{DD0FC71D-DB8E-4E56-A52C-2727A706BBB5}">
      <dsp:nvSpPr>
        <dsp:cNvPr id="0" name=""/>
        <dsp:cNvSpPr/>
      </dsp:nvSpPr>
      <dsp:spPr>
        <a:xfrm>
          <a:off x="4818569" y="2403737"/>
          <a:ext cx="1517577" cy="14663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Excellent Branching and Merging</a:t>
          </a:r>
          <a:endParaRPr lang="en-US" sz="1500" kern="1200" dirty="0"/>
        </a:p>
      </dsp:txBody>
      <dsp:txXfrm>
        <a:off x="5040813" y="2618472"/>
        <a:ext cx="1073089" cy="1036830"/>
      </dsp:txXfrm>
    </dsp:sp>
    <dsp:sp modelId="{835B7F67-5661-4038-ADDE-5E89432C906B}">
      <dsp:nvSpPr>
        <dsp:cNvPr id="0" name=""/>
        <dsp:cNvSpPr/>
      </dsp:nvSpPr>
      <dsp:spPr>
        <a:xfrm>
          <a:off x="3686548" y="3823246"/>
          <a:ext cx="1517577" cy="14663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Fully distributed</a:t>
          </a:r>
          <a:endParaRPr lang="en-US" sz="1500" kern="1200" dirty="0"/>
        </a:p>
      </dsp:txBody>
      <dsp:txXfrm>
        <a:off x="3908792" y="4037981"/>
        <a:ext cx="1073089" cy="1036830"/>
      </dsp:txXfrm>
    </dsp:sp>
    <dsp:sp modelId="{A388F4C1-9874-4E98-9C92-58CF30BC6396}">
      <dsp:nvSpPr>
        <dsp:cNvPr id="0" name=""/>
        <dsp:cNvSpPr/>
      </dsp:nvSpPr>
      <dsp:spPr>
        <a:xfrm>
          <a:off x="1870928" y="3823246"/>
          <a:ext cx="1517577" cy="14663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Handles large projects efficiently</a:t>
          </a:r>
          <a:endParaRPr lang="en-US" sz="1500" kern="1200" dirty="0"/>
        </a:p>
      </dsp:txBody>
      <dsp:txXfrm>
        <a:off x="2093172" y="4037981"/>
        <a:ext cx="1073089" cy="1036830"/>
      </dsp:txXfrm>
    </dsp:sp>
    <dsp:sp modelId="{053DAB08-31B4-4FFC-A3E1-8877E0E45FF9}">
      <dsp:nvSpPr>
        <dsp:cNvPr id="0" name=""/>
        <dsp:cNvSpPr/>
      </dsp:nvSpPr>
      <dsp:spPr>
        <a:xfrm>
          <a:off x="738908" y="2403737"/>
          <a:ext cx="1517577" cy="14663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High Speed</a:t>
          </a:r>
          <a:endParaRPr lang="en-US" sz="1500" kern="1200" dirty="0"/>
        </a:p>
      </dsp:txBody>
      <dsp:txXfrm>
        <a:off x="961152" y="2618472"/>
        <a:ext cx="1073089" cy="1036830"/>
      </dsp:txXfrm>
    </dsp:sp>
    <dsp:sp modelId="{D6BB286C-92E4-44B1-9670-FD0B1ACDE3DD}">
      <dsp:nvSpPr>
        <dsp:cNvPr id="0" name=""/>
        <dsp:cNvSpPr/>
      </dsp:nvSpPr>
      <dsp:spPr>
        <a:xfrm>
          <a:off x="1142921" y="633638"/>
          <a:ext cx="1517577" cy="14663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Strong support for non-linear development</a:t>
          </a:r>
          <a:endParaRPr lang="en-US" sz="1500" kern="1200" dirty="0"/>
        </a:p>
      </dsp:txBody>
      <dsp:txXfrm>
        <a:off x="1365165" y="848373"/>
        <a:ext cx="1073089" cy="10368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3DB0290-AD4D-4875-AE36-9B95EED37B23}" type="datetimeFigureOut">
              <a:rPr lang="en-US"/>
              <a:pPr>
                <a:defRPr/>
              </a:pPr>
              <a:t>7/4/2014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392957E-9FAD-400F-965F-6B63005E97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2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4DB1155-23EC-48ED-968C-871B97B5CB18}" type="datetimeFigureOut">
              <a:rPr lang="en-US"/>
              <a:pPr>
                <a:defRPr/>
              </a:pPr>
              <a:t>7/4/2014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08DA488-622B-4B03-89F7-0C7090BEF1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905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E4AD956-EE4C-4A29-A06C-89DAA5C0B580}" type="slidenum">
              <a:rPr lang="en-US" altLang="en-US" smtClean="0">
                <a:latin typeface="Calibri" pitchFamily="34" charset="0"/>
              </a:rPr>
              <a:pPr/>
              <a:t>1</a:t>
            </a:fld>
            <a:endParaRPr lang="en-US" altLang="en-US" smtClean="0">
              <a:latin typeface="Calibri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3AF68AC0-2E5B-467A-BC42-D72B88F4B666}" type="datetime1">
              <a:rPr lang="en-US" smtClean="0"/>
              <a:pPr>
                <a:defRPr/>
              </a:pPr>
              <a:t>7/4/2014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5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25"/>
            <a:ext cx="1123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660EB3A-D604-4AB8-B6FE-517D58584C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569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/Content/Bulle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29" b="8450"/>
          <a:stretch>
            <a:fillRect/>
          </a:stretch>
        </p:blipFill>
        <p:spPr bwMode="auto">
          <a:xfrm>
            <a:off x="2552700" y="2982913"/>
            <a:ext cx="6591300" cy="387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8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269734" cy="4724717"/>
          </a:xfrm>
          <a:prstGeom prst="rect">
            <a:avLst/>
          </a:prstGeom>
        </p:spPr>
        <p:txBody>
          <a:bodyPr/>
          <a:lstStyle>
            <a:lvl1pPr marL="457200" indent="-228600">
              <a:buFont typeface="Arial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32EA29C-C541-4170-82C5-9362BD02D0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029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Slide with Text -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5306251"/>
            <a:ext cx="7269734" cy="1423733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1856231"/>
            <a:ext cx="5644896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89CA7F7-F4C4-4DC2-8A57-21C659CD72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698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Text - Op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1"/>
            <a:ext cx="4260850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00" y="1758379"/>
            <a:ext cx="4343400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1EA9D3A-9DF0-413E-93DD-8C0E48055F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192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Text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209550" y="2327275"/>
            <a:ext cx="21558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latin typeface="Microsoft Sans Serif" pitchFamily="34" charset="0"/>
                <a:ea typeface="Kozuka Gothic Pro L" pitchFamily="34" charset="-128"/>
                <a:cs typeface="Microsoft Sans Serif" pitchFamily="34" charset="0"/>
              </a:rPr>
              <a:t>Place image here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2"/>
            <a:ext cx="2136775" cy="15820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280" y="1721803"/>
            <a:ext cx="6389687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2D103BA-A63D-434B-BBAA-F783C63294D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201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4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 flipH="1">
            <a:off x="-9525" y="1457325"/>
            <a:ext cx="2286000" cy="795338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 bwMode="auto">
          <a:xfrm flipH="1">
            <a:off x="4572000" y="1457325"/>
            <a:ext cx="2286000" cy="795338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 flipH="1">
            <a:off x="6858000" y="1457325"/>
            <a:ext cx="2286000" cy="795338"/>
          </a:xfrm>
          <a:prstGeom prst="rect">
            <a:avLst/>
          </a:prstGeom>
          <a:solidFill>
            <a:srgbClr val="EB7E0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 bwMode="auto">
          <a:xfrm flipH="1">
            <a:off x="2278063" y="1457325"/>
            <a:ext cx="2293937" cy="795338"/>
          </a:xfrm>
          <a:prstGeom prst="rect">
            <a:avLst/>
          </a:prstGeom>
          <a:solidFill>
            <a:srgbClr val="0075B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 bwMode="auto">
          <a:xfrm flipH="1" flipV="1">
            <a:off x="2278063" y="2252663"/>
            <a:ext cx="2293937" cy="3343275"/>
          </a:xfrm>
          <a:prstGeom prst="rect">
            <a:avLst/>
          </a:prstGeom>
          <a:solidFill>
            <a:srgbClr val="69CAF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 bwMode="auto">
          <a:xfrm flipH="1" flipV="1">
            <a:off x="4572000" y="2252663"/>
            <a:ext cx="2286000" cy="3343275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defRPr/>
            </a:pPr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ectangle 17"/>
          <p:cNvSpPr/>
          <p:nvPr/>
        </p:nvSpPr>
        <p:spPr bwMode="auto">
          <a:xfrm flipH="1" flipV="1">
            <a:off x="-9525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defRPr/>
            </a:pPr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Rectangle 19"/>
          <p:cNvSpPr/>
          <p:nvPr userDrawn="1"/>
        </p:nvSpPr>
        <p:spPr bwMode="auto">
          <a:xfrm flipH="1" flipV="1">
            <a:off x="6858000" y="2252663"/>
            <a:ext cx="2286000" cy="3343275"/>
          </a:xfrm>
          <a:prstGeom prst="rect">
            <a:avLst/>
          </a:prstGeom>
          <a:solidFill>
            <a:srgbClr val="FDD9B1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017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67713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7"/>
          </p:nvPr>
        </p:nvSpPr>
        <p:spPr>
          <a:xfrm>
            <a:off x="128017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67712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2CAF88E-6F27-44C8-9EA2-48A00F8046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21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3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 flipV="1">
            <a:off x="2286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 flipV="1">
            <a:off x="6858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 flipV="1">
            <a:off x="4572000" y="2252663"/>
            <a:ext cx="2286000" cy="3343275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 flipV="1">
            <a:off x="2286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 flipV="1">
            <a:off x="4572000" y="1457325"/>
            <a:ext cx="2286000" cy="795338"/>
          </a:xfrm>
          <a:prstGeom prst="rect">
            <a:avLst/>
          </a:prstGeom>
          <a:solidFill>
            <a:srgbClr val="00547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 flipV="1">
            <a:off x="6858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 flipH="1">
            <a:off x="0" y="1457325"/>
            <a:ext cx="2286000" cy="792163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20" name="Group 47"/>
          <p:cNvGrpSpPr>
            <a:grpSpLocks/>
          </p:cNvGrpSpPr>
          <p:nvPr userDrawn="1"/>
        </p:nvGrpSpPr>
        <p:grpSpPr bwMode="auto">
          <a:xfrm>
            <a:off x="1836738" y="1608138"/>
            <a:ext cx="352425" cy="266700"/>
            <a:chOff x="1773238" y="1957388"/>
            <a:chExt cx="352425" cy="266700"/>
          </a:xfrm>
        </p:grpSpPr>
        <p:sp>
          <p:nvSpPr>
            <p:cNvPr id="21" name="Isosceles Triangle 20"/>
            <p:cNvSpPr/>
            <p:nvPr/>
          </p:nvSpPr>
          <p:spPr>
            <a:xfrm rot="5400000">
              <a:off x="1716088" y="2014538"/>
              <a:ext cx="266700" cy="152400"/>
            </a:xfrm>
            <a:prstGeom prst="triangle">
              <a:avLst/>
            </a:prstGeom>
            <a:solidFill>
              <a:srgbClr val="00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Isosceles Triangle 22"/>
            <p:cNvSpPr/>
            <p:nvPr/>
          </p:nvSpPr>
          <p:spPr>
            <a:xfrm rot="5400000">
              <a:off x="1806575" y="2014538"/>
              <a:ext cx="266700" cy="152400"/>
            </a:xfrm>
            <a:prstGeom prst="triangle">
              <a:avLst/>
            </a:prstGeom>
            <a:solidFill>
              <a:srgbClr val="004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6" name="Isosceles Triangle 25"/>
            <p:cNvSpPr/>
            <p:nvPr/>
          </p:nvSpPr>
          <p:spPr>
            <a:xfrm rot="5400000">
              <a:off x="1916113" y="2014538"/>
              <a:ext cx="266700" cy="152400"/>
            </a:xfrm>
            <a:prstGeom prst="triangle">
              <a:avLst/>
            </a:prstGeom>
            <a:solidFill>
              <a:srgbClr val="00547E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5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C0BA471-DB2D-4668-BC07-75978C8F4B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566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2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6000" y="1457325"/>
            <a:ext cx="3400425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86425" y="1457325"/>
            <a:ext cx="3457575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71713" y="2254250"/>
            <a:ext cx="341471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86425" y="2254250"/>
            <a:ext cx="3457575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16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0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C441B02-83F8-43C4-8D46-D305778B38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607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5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25"/>
            <a:ext cx="1123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E9D2AD7-9239-4C1F-A575-95B5CC0AD3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074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 userDrawn="1"/>
        </p:nvPicPr>
        <p:blipFill>
          <a:blip r:embed="rId2">
            <a:lum bright="2000"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0"/>
          <a:stretch>
            <a:fillRect/>
          </a:stretch>
        </p:blipFill>
        <p:spPr bwMode="auto">
          <a:xfrm>
            <a:off x="0" y="695325"/>
            <a:ext cx="9142413" cy="616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.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.</a:t>
            </a:r>
          </a:p>
        </p:txBody>
      </p:sp>
      <p:pic>
        <p:nvPicPr>
          <p:cNvPr id="5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25"/>
            <a:ext cx="1123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1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iStock_000005255967_WBack_0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4" t="21" b="7971"/>
          <a:stretch>
            <a:fillRect/>
          </a:stretch>
        </p:blipFill>
        <p:spPr bwMode="auto">
          <a:xfrm>
            <a:off x="0" y="690563"/>
            <a:ext cx="9144000" cy="616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25"/>
            <a:ext cx="1123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E024804-5FE4-43EB-A3DC-CE9465AC98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6094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5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25"/>
            <a:ext cx="1123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AE39FDE-B22A-46FC-A160-90B07DD945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528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Option - Option 2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 userDrawn="1"/>
        </p:nvPicPr>
        <p:blipFill>
          <a:blip r:embed="rId2">
            <a:lum bright="-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9" t="5225" b="14674"/>
          <a:stretch>
            <a:fillRect/>
          </a:stretch>
        </p:blipFill>
        <p:spPr bwMode="auto">
          <a:xfrm>
            <a:off x="0" y="687388"/>
            <a:ext cx="9144000" cy="617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25"/>
            <a:ext cx="1123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C41715D-A6B8-40A7-95E6-CFD2F83C7A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620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25"/>
            <a:ext cx="1123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295889-5643-4F2A-A2EA-6C57F8E41B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51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3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iStock_000002285402XSmall_02.jpg"/>
          <p:cNvPicPr>
            <a:picLocks noChangeAspect="1"/>
          </p:cNvPicPr>
          <p:nvPr userDrawn="1"/>
        </p:nvPicPr>
        <p:blipFill>
          <a:blip r:embed="rId2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0" t="3665" r="1407"/>
          <a:stretch>
            <a:fillRect/>
          </a:stretch>
        </p:blipFill>
        <p:spPr bwMode="auto">
          <a:xfrm>
            <a:off x="0" y="687388"/>
            <a:ext cx="9142413" cy="616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25"/>
            <a:ext cx="1123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8708172-4FBD-4E30-AF6C-AEA3E3461C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6869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with Text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25"/>
            <a:ext cx="1123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EF7CF83-7D07-416B-9A2E-8A92D31C37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948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with Text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sz="1600">
              <a:solidFill>
                <a:srgbClr val="262626"/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pic>
        <p:nvPicPr>
          <p:cNvPr id="5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25"/>
            <a:ext cx="1123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4844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CC72EAB-1B23-42D4-AE30-1C46AF8970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62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 / Content /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C87B666-782D-45DF-B949-4849698477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544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150" y="161925"/>
            <a:ext cx="1706563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ooter Placeholder 3"/>
          <p:cNvSpPr txBox="1">
            <a:spLocks noGrp="1"/>
          </p:cNvSpPr>
          <p:nvPr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588" y="6392863"/>
            <a:ext cx="493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E52AEF1-4D88-4F1B-8FD8-9E21E3DC6E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7" r:id="rId1"/>
    <p:sldLayoutId id="2147484258" r:id="rId2"/>
    <p:sldLayoutId id="2147484259" r:id="rId3"/>
    <p:sldLayoutId id="2147484260" r:id="rId4"/>
    <p:sldLayoutId id="2147484261" r:id="rId5"/>
    <p:sldLayoutId id="2147484262" r:id="rId6"/>
    <p:sldLayoutId id="2147484263" r:id="rId7"/>
    <p:sldLayoutId id="2147484264" r:id="rId8"/>
    <p:sldLayoutId id="2147484265" r:id="rId9"/>
    <p:sldLayoutId id="2147484266" r:id="rId10"/>
    <p:sldLayoutId id="2147484267" r:id="rId11"/>
    <p:sldLayoutId id="2147484268" r:id="rId12"/>
    <p:sldLayoutId id="2147484269" r:id="rId13"/>
    <p:sldLayoutId id="2147484270" r:id="rId14"/>
    <p:sldLayoutId id="2147484271" r:id="rId15"/>
    <p:sldLayoutId id="2147484272" r:id="rId16"/>
    <p:sldLayoutId id="2147484273" r:id="rId17"/>
    <p:sldLayoutId id="2147484274" r:id="rId18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67989D7-9D94-4B8A-A131-F16FC69DD6B1}" type="slidenum">
              <a:rPr lang="en-US" altLang="en-US" smtClean="0"/>
              <a:pPr/>
              <a:t>1</a:t>
            </a:fld>
            <a:endParaRPr lang="en-US" altLang="en-US" smtClean="0"/>
          </a:p>
        </p:txBody>
      </p:sp>
      <p:pic>
        <p:nvPicPr>
          <p:cNvPr id="20483" name="Picture 6" descr="http://itekblog.com/wp-content/uploads/2012/09/git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350" y="4845050"/>
            <a:ext cx="2217738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906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825" y="1655763"/>
            <a:ext cx="6096000" cy="487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Delta vs. Snapshot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10"/>
          </p:nvPr>
        </p:nvSpPr>
        <p:spPr>
          <a:xfrm>
            <a:off x="1546225" y="1465263"/>
            <a:ext cx="7369175" cy="625475"/>
          </a:xfrm>
        </p:spPr>
        <p:txBody>
          <a:bodyPr/>
          <a:lstStyle/>
          <a:p>
            <a:pPr marL="0" indent="0">
              <a:defRPr/>
            </a:pPr>
            <a:r>
              <a:rPr lang="en-US" dirty="0"/>
              <a:t>Git is a distributed VCS that uses the snapshot storage model.</a:t>
            </a:r>
          </a:p>
        </p:txBody>
      </p:sp>
      <p:sp>
        <p:nvSpPr>
          <p:cNvPr id="29701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EC68EC1-4A08-4F95-BA25-04F9A0D4CAF8}" type="slidenum">
              <a:rPr lang="en-US" altLang="en-US" smtClean="0">
                <a:solidFill>
                  <a:srgbClr val="262626"/>
                </a:solidFill>
              </a:rPr>
              <a:pPr/>
              <a:t>10</a:t>
            </a:fld>
            <a:endParaRPr lang="en-US" altLang="en-US" smtClean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341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8" name="Picture 10" descr="C:\Users\prajaktaba\Pictures\Happy-Birthday-Linus-Torvalds-412474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75" y="4552950"/>
            <a:ext cx="2690813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History of GIT</a:t>
            </a:r>
          </a:p>
        </p:txBody>
      </p:sp>
      <p:sp>
        <p:nvSpPr>
          <p:cNvPr id="30724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5450050-EE76-4981-9632-7B51EB7DB6D7}" type="slidenum">
              <a:rPr lang="en-US" altLang="en-US" smtClean="0">
                <a:solidFill>
                  <a:srgbClr val="262626"/>
                </a:solidFill>
              </a:rPr>
              <a:pPr/>
              <a:t>11</a:t>
            </a:fld>
            <a:endParaRPr lang="en-US" altLang="en-US" smtClean="0">
              <a:solidFill>
                <a:srgbClr val="262626"/>
              </a:solidFill>
            </a:endParaRPr>
          </a:p>
        </p:txBody>
      </p:sp>
      <p:graphicFrame>
        <p:nvGraphicFramePr>
          <p:cNvPr id="7" name="Diagram 6"/>
          <p:cNvGraphicFramePr/>
          <p:nvPr/>
        </p:nvGraphicFramePr>
        <p:xfrm>
          <a:off x="591127" y="1201593"/>
          <a:ext cx="7684655" cy="47913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2537" name="Picture 9" descr="http://www.linuxawy.org/files/tux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025" y="3273425"/>
            <a:ext cx="817563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6" descr="http://itekblog.com/wp-content/uploads/2012/09/git-log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225" y="2197100"/>
            <a:ext cx="110966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3392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Why GIT?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147F99E-2C9D-46FC-BC8B-8E46A8B75F9D}" type="slidenum">
              <a:rPr lang="en-US" altLang="en-US" smtClean="0">
                <a:solidFill>
                  <a:srgbClr val="262626"/>
                </a:solidFill>
              </a:rPr>
              <a:pPr/>
              <a:t>12</a:t>
            </a:fld>
            <a:endParaRPr lang="en-US" altLang="en-US" smtClean="0">
              <a:solidFill>
                <a:srgbClr val="262626"/>
              </a:solidFill>
            </a:endParaRPr>
          </a:p>
        </p:txBody>
      </p:sp>
      <p:graphicFrame>
        <p:nvGraphicFramePr>
          <p:cNvPr id="2" name="Diagram 1"/>
          <p:cNvGraphicFramePr/>
          <p:nvPr/>
        </p:nvGraphicFramePr>
        <p:xfrm>
          <a:off x="923636" y="1487054"/>
          <a:ext cx="7075055" cy="5135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8114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Git Directory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646238" y="1722438"/>
            <a:ext cx="7269162" cy="3611562"/>
          </a:xfrm>
        </p:spPr>
        <p:txBody>
          <a:bodyPr/>
          <a:lstStyle/>
          <a:p>
            <a:pPr>
              <a:defRPr/>
            </a:pPr>
            <a:r>
              <a:rPr lang="en-US" dirty="0"/>
              <a:t>.git only in root of Working Directory(unlike Subversion)</a:t>
            </a:r>
          </a:p>
        </p:txBody>
      </p:sp>
      <p:sp>
        <p:nvSpPr>
          <p:cNvPr id="32772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823D683-5E59-468E-8FD9-E97C643609F6}" type="slidenum">
              <a:rPr lang="en-US" altLang="en-US" smtClean="0">
                <a:solidFill>
                  <a:srgbClr val="262626"/>
                </a:solidFill>
              </a:rPr>
              <a:pPr/>
              <a:t>13</a:t>
            </a:fld>
            <a:endParaRPr lang="en-US" altLang="en-US" smtClean="0">
              <a:solidFill>
                <a:srgbClr val="262626"/>
              </a:solidFill>
            </a:endParaRPr>
          </a:p>
        </p:txBody>
      </p:sp>
      <p:pic>
        <p:nvPicPr>
          <p:cNvPr id="32773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75" y="2116138"/>
            <a:ext cx="6594475" cy="429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>
          <a:xfrm>
            <a:off x="6381750" y="3122613"/>
            <a:ext cx="665163" cy="2952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ight Arrow 7"/>
          <p:cNvSpPr/>
          <p:nvPr/>
        </p:nvSpPr>
        <p:spPr>
          <a:xfrm rot="2477222">
            <a:off x="5032375" y="2463800"/>
            <a:ext cx="1619250" cy="331788"/>
          </a:xfrm>
          <a:prstGeom prst="rightArrow">
            <a:avLst>
              <a:gd name="adj1" fmla="val 34804"/>
              <a:gd name="adj2" fmla="val 17109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70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Getting Started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0"/>
          </p:nvPr>
        </p:nvSpPr>
        <p:spPr>
          <a:xfrm>
            <a:off x="4562475" y="1758950"/>
            <a:ext cx="4343400" cy="688975"/>
          </a:xfrm>
        </p:spPr>
        <p:txBody>
          <a:bodyPr/>
          <a:lstStyle/>
          <a:p>
            <a:pPr marL="0" indent="0">
              <a:defRPr/>
            </a:pPr>
            <a:r>
              <a:rPr lang="en-US" dirty="0"/>
              <a:t>This leads us to the three main sections of a Git </a:t>
            </a:r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3796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490143C-54D7-49F8-8420-29748057E72F}" type="slidenum">
              <a:rPr lang="en-US" altLang="en-US" smtClean="0">
                <a:solidFill>
                  <a:srgbClr val="262626"/>
                </a:solidFill>
              </a:rPr>
              <a:pPr/>
              <a:t>14</a:t>
            </a:fld>
            <a:endParaRPr lang="en-US" altLang="en-US" smtClean="0">
              <a:solidFill>
                <a:srgbClr val="262626"/>
              </a:solidFill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 bwMode="auto">
          <a:xfrm>
            <a:off x="4562475" y="2489200"/>
            <a:ext cx="4343400" cy="84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altLang="en-US" sz="1700" b="1">
                <a:solidFill>
                  <a:srgbClr val="404040"/>
                </a:solidFill>
                <a:latin typeface="Segoe UI" pitchFamily="34" charset="0"/>
                <a:cs typeface="Segoe UI" pitchFamily="34" charset="0"/>
              </a:rPr>
              <a:t>Git Directory: </a:t>
            </a:r>
            <a:r>
              <a:rPr lang="en-US" altLang="en-US" sz="1700">
                <a:solidFill>
                  <a:srgbClr val="404040"/>
                </a:solidFill>
                <a:latin typeface="Segoe UI" pitchFamily="34" charset="0"/>
                <a:cs typeface="Segoe UI" pitchFamily="34" charset="0"/>
              </a:rPr>
              <a:t>is where Git stores the metadata and object database for your project. 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 bwMode="auto">
          <a:xfrm>
            <a:off x="4562475" y="3413125"/>
            <a:ext cx="4343400" cy="89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altLang="en-US" sz="1700" b="1">
                <a:solidFill>
                  <a:srgbClr val="404040"/>
                </a:solidFill>
                <a:latin typeface="Segoe UI" pitchFamily="34" charset="0"/>
                <a:cs typeface="Segoe UI" pitchFamily="34" charset="0"/>
              </a:rPr>
              <a:t>Staging Area: </a:t>
            </a:r>
            <a:r>
              <a:rPr lang="en-US" altLang="en-US" sz="1700">
                <a:solidFill>
                  <a:srgbClr val="404040"/>
                </a:solidFill>
                <a:latin typeface="Segoe UI" pitchFamily="34" charset="0"/>
                <a:cs typeface="Segoe UI" pitchFamily="34" charset="0"/>
              </a:rPr>
              <a:t>stores information about what will go into your next commit. Also called ‘Index’.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 bwMode="auto">
          <a:xfrm>
            <a:off x="4562475" y="4318000"/>
            <a:ext cx="43434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altLang="en-US" sz="1700" b="1">
                <a:solidFill>
                  <a:srgbClr val="404040"/>
                </a:solidFill>
                <a:latin typeface="Segoe UI" pitchFamily="34" charset="0"/>
                <a:cs typeface="Segoe UI" pitchFamily="34" charset="0"/>
              </a:rPr>
              <a:t>Working directory: </a:t>
            </a:r>
            <a:r>
              <a:rPr lang="en-US" altLang="en-US" sz="1700">
                <a:solidFill>
                  <a:srgbClr val="404040"/>
                </a:solidFill>
                <a:latin typeface="Segoe UI" pitchFamily="34" charset="0"/>
                <a:cs typeface="Segoe UI" pitchFamily="34" charset="0"/>
              </a:rPr>
              <a:t>is a single checkout of one version of the project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230188" y="1855788"/>
            <a:ext cx="1293812" cy="63341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Git Directory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657350" y="1855788"/>
            <a:ext cx="1293813" cy="633412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Staging Area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084513" y="1855788"/>
            <a:ext cx="1293812" cy="633412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Working Directory</a:t>
            </a: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877888" y="2498725"/>
            <a:ext cx="0" cy="3375025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2290763" y="2489200"/>
            <a:ext cx="0" cy="3376613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3727450" y="2489200"/>
            <a:ext cx="0" cy="3376613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Right Arrow 4"/>
          <p:cNvSpPr/>
          <p:nvPr/>
        </p:nvSpPr>
        <p:spPr>
          <a:xfrm>
            <a:off x="877888" y="2865438"/>
            <a:ext cx="2849562" cy="514350"/>
          </a:xfrm>
          <a:prstGeom prst="rightArrow">
            <a:avLst>
              <a:gd name="adj1" fmla="val 50000"/>
              <a:gd name="adj2" fmla="val 127921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/>
              <a:t>Checkout the Project</a:t>
            </a:r>
          </a:p>
        </p:txBody>
      </p:sp>
      <p:sp>
        <p:nvSpPr>
          <p:cNvPr id="17" name="Left Arrow 16"/>
          <p:cNvSpPr/>
          <p:nvPr/>
        </p:nvSpPr>
        <p:spPr>
          <a:xfrm>
            <a:off x="2305050" y="3829050"/>
            <a:ext cx="1427163" cy="447675"/>
          </a:xfrm>
          <a:prstGeom prst="leftArrow">
            <a:avLst>
              <a:gd name="adj1" fmla="val 50000"/>
              <a:gd name="adj2" fmla="val 11185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/>
              <a:t>Stage Files</a:t>
            </a:r>
          </a:p>
        </p:txBody>
      </p:sp>
      <p:sp>
        <p:nvSpPr>
          <p:cNvPr id="21" name="Left Arrow 20"/>
          <p:cNvSpPr/>
          <p:nvPr/>
        </p:nvSpPr>
        <p:spPr>
          <a:xfrm>
            <a:off x="877888" y="4541838"/>
            <a:ext cx="1427162" cy="447675"/>
          </a:xfrm>
          <a:prstGeom prst="leftArrow">
            <a:avLst>
              <a:gd name="adj1" fmla="val 50000"/>
              <a:gd name="adj2" fmla="val 11185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/>
              <a:t>Commit</a:t>
            </a:r>
          </a:p>
        </p:txBody>
      </p:sp>
    </p:spTree>
    <p:extLst>
      <p:ext uri="{BB962C8B-B14F-4D97-AF65-F5344CB8AC3E}">
        <p14:creationId xmlns:p14="http://schemas.microsoft.com/office/powerpoint/2010/main" val="3245583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2" grpId="0" animBg="1"/>
      <p:bldP spid="12" grpId="0" animBg="1"/>
      <p:bldP spid="13" grpId="0" animBg="1"/>
      <p:bldP spid="5" grpId="0" animBg="1"/>
      <p:bldP spid="17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Basic Workflow</a:t>
            </a: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5126277-6B6B-484F-910C-B48DF6F96E83}" type="slidenum">
              <a:rPr lang="en-US" altLang="en-US" smtClean="0">
                <a:solidFill>
                  <a:srgbClr val="262626"/>
                </a:solidFill>
              </a:rPr>
              <a:pPr/>
              <a:t>15</a:t>
            </a:fld>
            <a:endParaRPr lang="en-US" altLang="en-US" smtClean="0">
              <a:solidFill>
                <a:srgbClr val="262626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671638" y="1763713"/>
            <a:ext cx="5089525" cy="3968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Git Repository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671638" y="5815013"/>
            <a:ext cx="5089525" cy="39687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Working Folder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673600" y="4497388"/>
            <a:ext cx="2087563" cy="39846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Staging Area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722688" y="2922588"/>
            <a:ext cx="3038475" cy="3984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Local Repository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078038" y="2160588"/>
            <a:ext cx="0" cy="36544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078038" y="2857500"/>
            <a:ext cx="12001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400"/>
              <a:t>Init or Clone </a:t>
            </a:r>
          </a:p>
          <a:p>
            <a:pPr algn="ctr"/>
            <a:r>
              <a:rPr lang="en-US" altLang="en-US" sz="1400"/>
              <a:t>a repo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6354763" y="4895850"/>
            <a:ext cx="0" cy="9191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286375" y="5200650"/>
            <a:ext cx="1000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400"/>
              <a:t>Stage the </a:t>
            </a:r>
          </a:p>
          <a:p>
            <a:pPr algn="ctr"/>
            <a:r>
              <a:rPr lang="en-US" altLang="en-US" sz="1400"/>
              <a:t>changes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5786438" y="3321050"/>
            <a:ext cx="0" cy="11763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5740400" y="3986213"/>
            <a:ext cx="801688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400"/>
              <a:t>Commit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232400" y="2160588"/>
            <a:ext cx="0" cy="7223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5222875" y="2532063"/>
            <a:ext cx="5921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400"/>
              <a:t>Push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89388" y="2160588"/>
            <a:ext cx="0" cy="7223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3979863" y="2370138"/>
            <a:ext cx="631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400"/>
              <a:t>Fetch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4291013" y="3352800"/>
            <a:ext cx="4762" cy="24685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3278188" y="3986213"/>
            <a:ext cx="10064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400"/>
              <a:t>Checkout Head</a:t>
            </a:r>
          </a:p>
        </p:txBody>
      </p:sp>
    </p:spTree>
    <p:extLst>
      <p:ext uri="{BB962C8B-B14F-4D97-AF65-F5344CB8AC3E}">
        <p14:creationId xmlns:p14="http://schemas.microsoft.com/office/powerpoint/2010/main" val="1646205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9" grpId="0" animBg="1"/>
      <p:bldP spid="10" grpId="0" animBg="1"/>
      <p:bldP spid="11" grpId="0"/>
      <p:bldP spid="17" grpId="0"/>
      <p:bldP spid="21" grpId="0"/>
      <p:bldP spid="29" grpId="0"/>
      <p:bldP spid="33" grpId="0"/>
      <p:bldP spid="3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Git Branching and Merging Features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646238" y="1722438"/>
            <a:ext cx="7269162" cy="3611562"/>
          </a:xfrm>
        </p:spPr>
        <p:txBody>
          <a:bodyPr/>
          <a:lstStyle/>
          <a:p>
            <a:pPr marL="0" indent="0">
              <a:defRPr/>
            </a:pPr>
            <a:r>
              <a:rPr lang="en-US" dirty="0"/>
              <a:t>Some people refer to the branching model in Git as its “</a:t>
            </a:r>
            <a:r>
              <a:rPr lang="en-US" b="1" dirty="0"/>
              <a:t>killer feature</a:t>
            </a:r>
            <a:r>
              <a:rPr lang="en-US" dirty="0"/>
              <a:t>”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/>
              <a:t>Lightweight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/>
              <a:t>Nearly instantaneous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/>
              <a:t>Switching back and forth between branches generally just as fast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/>
              <a:t>Git encourages a workflow that branches and merges often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/>
              <a:t>Non-linear development(Parallelize</a:t>
            </a:r>
            <a:r>
              <a:rPr lang="en-US" dirty="0" smtClean="0"/>
              <a:t>)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 smtClean="0"/>
              <a:t>Easy </a:t>
            </a:r>
            <a:r>
              <a:rPr lang="en-US" dirty="0"/>
              <a:t>to handle Long Running </a:t>
            </a:r>
            <a:r>
              <a:rPr lang="en-US" dirty="0" smtClean="0"/>
              <a:t>Topics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/>
              <a:t>Isolate </a:t>
            </a:r>
            <a:r>
              <a:rPr lang="en-US" dirty="0" smtClean="0"/>
              <a:t>Experiments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/>
              <a:t>Hot Fix</a:t>
            </a:r>
          </a:p>
        </p:txBody>
      </p:sp>
      <p:sp>
        <p:nvSpPr>
          <p:cNvPr id="35844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E7D2FBD-254E-4861-A1F5-F7D131C77A26}" type="slidenum">
              <a:rPr lang="en-US" altLang="en-US" smtClean="0">
                <a:solidFill>
                  <a:srgbClr val="262626"/>
                </a:solidFill>
              </a:rPr>
              <a:pPr/>
              <a:t>16</a:t>
            </a:fld>
            <a:endParaRPr lang="en-US" altLang="en-US" smtClean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021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Git Workflows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646238" y="1722438"/>
            <a:ext cx="7269162" cy="3611562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 smtClean="0"/>
              <a:t>Git workflows </a:t>
            </a:r>
            <a:r>
              <a:rPr lang="en-US" dirty="0"/>
              <a:t>are designed to be guidelines rather than concrete rules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 smtClean="0"/>
              <a:t>You </a:t>
            </a:r>
            <a:r>
              <a:rPr lang="en-US" dirty="0"/>
              <a:t>can mix and match aspects from different workflows to suit your individual needs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 smtClean="0"/>
              <a:t>Major workflows are</a:t>
            </a:r>
            <a:endParaRPr lang="en-US" dirty="0"/>
          </a:p>
          <a:p>
            <a:pPr marL="514350" lvl="1" indent="-285750">
              <a:buFont typeface="Wingdings" panose="05000000000000000000" pitchFamily="2" charset="2"/>
              <a:buChar char="ü"/>
              <a:defRPr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Centralized Workflow</a:t>
            </a:r>
          </a:p>
          <a:p>
            <a:pPr marL="514350" lvl="1" indent="-285750">
              <a:buFont typeface="Wingdings" panose="05000000000000000000" pitchFamily="2" charset="2"/>
              <a:buChar char="ü"/>
              <a:defRPr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Feature Branch Workflow</a:t>
            </a:r>
          </a:p>
          <a:p>
            <a:pPr marL="514350" lvl="1" indent="-285750">
              <a:buFont typeface="Wingdings" panose="05000000000000000000" pitchFamily="2" charset="2"/>
              <a:buChar char="ü"/>
              <a:defRPr/>
            </a:pP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Gitflow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Workflow</a:t>
            </a:r>
          </a:p>
          <a:p>
            <a:pPr marL="514350" lvl="1" indent="-285750">
              <a:buFont typeface="Wingdings" panose="05000000000000000000" pitchFamily="2" charset="2"/>
              <a:buChar char="ü"/>
              <a:defRPr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Forking Workflow</a:t>
            </a:r>
          </a:p>
        </p:txBody>
      </p:sp>
      <p:sp>
        <p:nvSpPr>
          <p:cNvPr id="36868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D68C934-CA3D-416F-B8DC-594839D9DCC2}" type="slidenum">
              <a:rPr lang="en-US" altLang="en-US" smtClean="0">
                <a:solidFill>
                  <a:srgbClr val="262626"/>
                </a:solidFill>
              </a:rPr>
              <a:pPr/>
              <a:t>17</a:t>
            </a:fld>
            <a:endParaRPr lang="en-US" altLang="en-US" smtClean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53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Centralized Workflow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0"/>
          </p:nvPr>
        </p:nvSpPr>
        <p:spPr>
          <a:xfrm>
            <a:off x="4276725" y="1758950"/>
            <a:ext cx="4638675" cy="3611563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 smtClean="0"/>
              <a:t>Your </a:t>
            </a:r>
            <a:r>
              <a:rPr lang="en-US" dirty="0"/>
              <a:t>team can develop projects in the exact same way as they do with Subversion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 smtClean="0"/>
              <a:t>Gives </a:t>
            </a:r>
            <a:r>
              <a:rPr lang="en-US" dirty="0"/>
              <a:t>every developer their own local copy of the entire </a:t>
            </a:r>
            <a:r>
              <a:rPr lang="en-US" dirty="0" smtClean="0"/>
              <a:t>project.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 smtClean="0"/>
              <a:t>Gives </a:t>
            </a:r>
            <a:r>
              <a:rPr lang="en-US" dirty="0"/>
              <a:t>you access to </a:t>
            </a:r>
            <a:r>
              <a:rPr lang="en-US" dirty="0" err="1"/>
              <a:t>Git’s</a:t>
            </a:r>
            <a:r>
              <a:rPr lang="en-US" dirty="0"/>
              <a:t> robust branching and merging model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 smtClean="0"/>
              <a:t>Comfort </a:t>
            </a:r>
            <a:r>
              <a:rPr lang="en-US" dirty="0"/>
              <a:t>of Subversion, advantages </a:t>
            </a:r>
            <a:r>
              <a:rPr lang="en-US" dirty="0" smtClean="0"/>
              <a:t>of Git!!!</a:t>
            </a:r>
            <a:endParaRPr lang="en-US" dirty="0"/>
          </a:p>
        </p:txBody>
      </p:sp>
      <p:sp>
        <p:nvSpPr>
          <p:cNvPr id="37892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2BAC09F-B5E2-493F-A498-0719F77513CD}" type="slidenum">
              <a:rPr lang="en-US" altLang="en-US" smtClean="0">
                <a:solidFill>
                  <a:srgbClr val="262626"/>
                </a:solidFill>
              </a:rPr>
              <a:pPr/>
              <a:t>18</a:t>
            </a:fld>
            <a:endParaRPr lang="en-US" altLang="en-US" smtClean="0">
              <a:solidFill>
                <a:srgbClr val="262626"/>
              </a:solidFill>
            </a:endParaRPr>
          </a:p>
        </p:txBody>
      </p:sp>
      <p:pic>
        <p:nvPicPr>
          <p:cNvPr id="95234" name="Picture 2" descr="Git Workflows: SVN-style Workf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8" y="1889125"/>
            <a:ext cx="3001962" cy="347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2075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5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Feature Branch Workflow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0"/>
          </p:nvPr>
        </p:nvSpPr>
        <p:spPr>
          <a:xfrm>
            <a:off x="4572000" y="1671638"/>
            <a:ext cx="4343400" cy="3611562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 smtClean="0"/>
              <a:t>To </a:t>
            </a:r>
            <a:r>
              <a:rPr lang="en-US" dirty="0"/>
              <a:t>encourage collaboration and streamline communication between developers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 smtClean="0"/>
              <a:t>All </a:t>
            </a:r>
            <a:r>
              <a:rPr lang="en-US" dirty="0"/>
              <a:t>feature development should take place in a dedicated branch instead of the master branch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 smtClean="0"/>
              <a:t>Easy </a:t>
            </a:r>
            <a:r>
              <a:rPr lang="en-US" dirty="0"/>
              <a:t>for multiple developers to work on a particular feature without disturbing the main </a:t>
            </a:r>
            <a:r>
              <a:rPr lang="en-US" dirty="0" smtClean="0"/>
              <a:t>codebase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 smtClean="0"/>
              <a:t>The </a:t>
            </a:r>
            <a:r>
              <a:rPr lang="en-US" dirty="0"/>
              <a:t>master branch will never contain broken code, which is a huge advantage for continuous integration environments.</a:t>
            </a:r>
          </a:p>
        </p:txBody>
      </p:sp>
      <p:sp>
        <p:nvSpPr>
          <p:cNvPr id="38916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1DAB58E-5B7C-4254-A0DD-BF89BA224678}" type="slidenum">
              <a:rPr lang="en-US" altLang="en-US" smtClean="0">
                <a:solidFill>
                  <a:srgbClr val="262626"/>
                </a:solidFill>
              </a:rPr>
              <a:pPr/>
              <a:t>19</a:t>
            </a:fld>
            <a:endParaRPr lang="en-US" altLang="en-US" smtClean="0">
              <a:solidFill>
                <a:srgbClr val="262626"/>
              </a:solidFill>
            </a:endParaRPr>
          </a:p>
        </p:txBody>
      </p:sp>
      <p:pic>
        <p:nvPicPr>
          <p:cNvPr id="96258" name="Picture 2" descr="https://www.atlassian.com/git/workflows/pageSections/00/contentFullWidth/0/tabs/01/pageSections/07/contentFullWidth/0/content_files/file0/document/git-workflow-feature-branch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3" y="1985963"/>
            <a:ext cx="4808537" cy="420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4042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6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646238" y="1722438"/>
            <a:ext cx="7269162" cy="4724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Version Control Systems</a:t>
            </a:r>
          </a:p>
          <a:p>
            <a:pPr eaLnBrk="1" hangingPunct="1">
              <a:defRPr/>
            </a:pPr>
            <a:r>
              <a:rPr lang="en-US" dirty="0" smtClean="0"/>
              <a:t>Git History</a:t>
            </a:r>
          </a:p>
          <a:p>
            <a:pPr eaLnBrk="1" hangingPunct="1">
              <a:defRPr/>
            </a:pPr>
            <a:r>
              <a:rPr lang="en-US" dirty="0" smtClean="0"/>
              <a:t>Why Git?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Getting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started </a:t>
            </a:r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eaLnBrk="1" hangingPunct="1">
              <a:defRPr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GIT Architecture 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Branching and Merging</a:t>
            </a:r>
          </a:p>
          <a:p>
            <a:pPr eaLnBrk="1" hangingPunct="1"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GIT Workflows</a:t>
            </a:r>
          </a:p>
          <a:p>
            <a:pPr marL="228600" indent="0" eaLnBrk="1" hangingPunct="1">
              <a:buFont typeface="Arial" pitchFamily="34" charset="0"/>
              <a:buNone/>
              <a:defRPr/>
            </a:pPr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C8274AD-7B8F-42FF-BC16-FA6CEC88D782}" type="slidenum">
              <a:rPr lang="en-US" altLang="en-US" smtClean="0">
                <a:solidFill>
                  <a:srgbClr val="262626"/>
                </a:solidFill>
              </a:rPr>
              <a:pPr/>
              <a:t>2</a:t>
            </a:fld>
            <a:endParaRPr lang="en-US" altLang="en-US" smtClean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085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Gitflow Workflow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646238" y="1722438"/>
            <a:ext cx="7269162" cy="1782762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 smtClean="0"/>
              <a:t>Defines </a:t>
            </a:r>
            <a:r>
              <a:rPr lang="en-US" dirty="0"/>
              <a:t>a strict branching model designed around the project release.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 smtClean="0"/>
              <a:t>Provides </a:t>
            </a:r>
            <a:r>
              <a:rPr lang="en-US" dirty="0"/>
              <a:t>a robust framework for managing larger projects.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 smtClean="0"/>
              <a:t>Assigns </a:t>
            </a:r>
            <a:r>
              <a:rPr lang="en-US" dirty="0"/>
              <a:t>very specific roles to different branches and defines how and when they should interact.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 smtClean="0"/>
              <a:t>Uses </a:t>
            </a:r>
            <a:r>
              <a:rPr lang="en-US" dirty="0"/>
              <a:t>individual branches for preparing, maintaining, and recording releases. </a:t>
            </a:r>
          </a:p>
        </p:txBody>
      </p:sp>
      <p:sp>
        <p:nvSpPr>
          <p:cNvPr id="39940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11B6333-396E-4A6B-AB4C-AEAD6B129190}" type="slidenum">
              <a:rPr lang="en-US" altLang="en-US" smtClean="0">
                <a:solidFill>
                  <a:srgbClr val="262626"/>
                </a:solidFill>
              </a:rPr>
              <a:pPr/>
              <a:t>20</a:t>
            </a:fld>
            <a:endParaRPr lang="en-US" altLang="en-US" smtClean="0">
              <a:solidFill>
                <a:srgbClr val="262626"/>
              </a:solidFill>
            </a:endParaRPr>
          </a:p>
        </p:txBody>
      </p:sp>
      <p:pic>
        <p:nvPicPr>
          <p:cNvPr id="97282" name="Picture 2" descr="https://www.atlassian.com/git/workflows/pageSections/00/contentFullWidth/0/tabs/02/pageSections/0/contentFullWidth/0/content_files/file0/document/git-workflow-gitfl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763" y="3448050"/>
            <a:ext cx="5848350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7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Forking Workflow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0"/>
          </p:nvPr>
        </p:nvSpPr>
        <p:spPr>
          <a:xfrm>
            <a:off x="4027488" y="1758950"/>
            <a:ext cx="4887912" cy="3611563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 smtClean="0"/>
              <a:t>Fundamentally </a:t>
            </a:r>
            <a:r>
              <a:rPr lang="en-US" dirty="0"/>
              <a:t>different than the other </a:t>
            </a:r>
            <a:r>
              <a:rPr lang="en-US" dirty="0" smtClean="0"/>
              <a:t>workflows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 smtClean="0"/>
              <a:t>Gives </a:t>
            </a:r>
            <a:r>
              <a:rPr lang="en-US" dirty="0"/>
              <a:t>every developer a server-side </a:t>
            </a:r>
            <a:r>
              <a:rPr lang="en-US" dirty="0" smtClean="0"/>
              <a:t>repository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 smtClean="0"/>
              <a:t>Each </a:t>
            </a:r>
            <a:r>
              <a:rPr lang="en-US" dirty="0"/>
              <a:t>contributor </a:t>
            </a:r>
            <a:r>
              <a:rPr lang="en-US" dirty="0" smtClean="0"/>
              <a:t>has two </a:t>
            </a:r>
            <a:r>
              <a:rPr lang="en-US" dirty="0"/>
              <a:t>Git repositories: a private local </a:t>
            </a:r>
            <a:r>
              <a:rPr lang="en-US" dirty="0" smtClean="0"/>
              <a:t>and </a:t>
            </a:r>
            <a:r>
              <a:rPr lang="en-US" dirty="0"/>
              <a:t>a public </a:t>
            </a:r>
            <a:r>
              <a:rPr lang="en-US" dirty="0" smtClean="0"/>
              <a:t>server-side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 smtClean="0"/>
              <a:t>The </a:t>
            </a:r>
            <a:r>
              <a:rPr lang="en-US" dirty="0"/>
              <a:t>result is a distributed workflow that provides a flexible way for large, organic teams (including untrusted third-parties) to collaborate securely.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/>
              <a:t>This also makes it an ideal workflow for open source projects.</a:t>
            </a:r>
          </a:p>
        </p:txBody>
      </p:sp>
      <p:sp>
        <p:nvSpPr>
          <p:cNvPr id="40964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040F25C-E731-44A6-AE9E-79760370C489}" type="slidenum">
              <a:rPr lang="en-US" altLang="en-US" smtClean="0">
                <a:solidFill>
                  <a:srgbClr val="262626"/>
                </a:solidFill>
              </a:rPr>
              <a:pPr/>
              <a:t>21</a:t>
            </a:fld>
            <a:endParaRPr lang="en-US" altLang="en-US" smtClean="0">
              <a:solidFill>
                <a:srgbClr val="262626"/>
              </a:solidFill>
            </a:endParaRPr>
          </a:p>
        </p:txBody>
      </p:sp>
      <p:pic>
        <p:nvPicPr>
          <p:cNvPr id="98306" name="Picture 2" descr="Git Workflows: Fork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88" y="1939925"/>
            <a:ext cx="38100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8580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8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4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Any Questions?</a:t>
            </a:r>
          </a:p>
        </p:txBody>
      </p:sp>
      <p:sp>
        <p:nvSpPr>
          <p:cNvPr id="41987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ED85A0A-95A4-4044-A933-599D0F3447F1}" type="slidenum">
              <a:rPr lang="en-US" altLang="en-US" smtClean="0">
                <a:solidFill>
                  <a:srgbClr val="262626"/>
                </a:solidFill>
              </a:rPr>
              <a:pPr/>
              <a:t>22</a:t>
            </a:fld>
            <a:endParaRPr lang="en-US" altLang="en-US" smtClean="0">
              <a:solidFill>
                <a:srgbClr val="262626"/>
              </a:solidFill>
            </a:endParaRPr>
          </a:p>
        </p:txBody>
      </p:sp>
      <p:pic>
        <p:nvPicPr>
          <p:cNvPr id="41988" name="Picture 2" descr="http://1.bp.blogspot.com/-qEdqe2mHxnQ/UcXDgQ4Mx1I/AAAAAAAAI_8/ArB7hXsA3OE/s1600/Questioning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650" y="1485900"/>
            <a:ext cx="5713413" cy="486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3147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2"/>
          <p:cNvSpPr>
            <a:spLocks noGrp="1"/>
          </p:cNvSpPr>
          <p:nvPr>
            <p:ph type="title"/>
          </p:nvPr>
        </p:nvSpPr>
        <p:spPr bwMode="auto">
          <a:xfrm>
            <a:off x="1657350" y="5011738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altLang="en-US" smtClean="0"/>
              <a:t>Thank You!</a:t>
            </a:r>
          </a:p>
        </p:txBody>
      </p:sp>
      <p:sp>
        <p:nvSpPr>
          <p:cNvPr id="43011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6392863"/>
            <a:ext cx="49371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0FE164C-A005-41C6-AA26-A41324231A6F}" type="slidenum">
              <a:rPr lang="en-US" altLang="en-US" smtClean="0">
                <a:solidFill>
                  <a:srgbClr val="262626"/>
                </a:solidFill>
              </a:rPr>
              <a:pPr/>
              <a:t>23</a:t>
            </a:fld>
            <a:endParaRPr lang="en-US" altLang="en-US" smtClean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171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Version Control System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6238" y="1722438"/>
            <a:ext cx="7269162" cy="3611562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/>
              <a:t>Version control is a system that records changes to a file or set of files over time so that you can recall specific versions later.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 smtClean="0"/>
              <a:t>If </a:t>
            </a:r>
            <a:r>
              <a:rPr lang="en-US" dirty="0"/>
              <a:t>you screw things up or lose files, you can easily recover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/>
              <a:t>Almost all “real” projects use some kind of version </a:t>
            </a:r>
            <a:r>
              <a:rPr lang="en-US" dirty="0" smtClean="0"/>
              <a:t>control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/>
              <a:t>Any company with a clue uses some kind of version </a:t>
            </a:r>
            <a:r>
              <a:rPr lang="en-US" dirty="0" smtClean="0"/>
              <a:t>control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/>
              <a:t>Companies without a clue are bad places to </a:t>
            </a:r>
            <a:r>
              <a:rPr lang="en-US" dirty="0" smtClean="0"/>
              <a:t>work!!!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dirty="0"/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62D3982-4459-43A8-924C-E5559297EB41}" type="slidenum">
              <a:rPr lang="en-US" altLang="en-US" smtClean="0">
                <a:solidFill>
                  <a:srgbClr val="262626"/>
                </a:solidFill>
              </a:rPr>
              <a:pPr/>
              <a:t>3</a:t>
            </a:fld>
            <a:endParaRPr lang="en-US" altLang="en-US" smtClean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332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Centralized Version Control Systems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0"/>
          </p:nvPr>
        </p:nvSpPr>
        <p:spPr>
          <a:xfrm>
            <a:off x="4997450" y="1758950"/>
            <a:ext cx="3917950" cy="3611563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/>
              <a:t>These systems think of the information they keep as a set of files and the changes made to each file over time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/>
              <a:t>Single server that contains all the version files, and a number of clients that check out files from that central place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fr-FR" dirty="0" err="1" smtClean="0"/>
              <a:t>Example</a:t>
            </a:r>
            <a:endParaRPr lang="fr-FR" dirty="0"/>
          </a:p>
          <a:p>
            <a:pPr marL="0" indent="0">
              <a:defRPr/>
            </a:pPr>
            <a:r>
              <a:rPr lang="fr-FR" dirty="0" smtClean="0"/>
              <a:t>     - CVS</a:t>
            </a:r>
          </a:p>
          <a:p>
            <a:pPr marL="0" indent="0">
              <a:defRPr/>
            </a:pPr>
            <a:r>
              <a:rPr lang="fr-FR" dirty="0" smtClean="0"/>
              <a:t>     - Subversion</a:t>
            </a:r>
            <a:endParaRPr lang="fr-FR" dirty="0"/>
          </a:p>
          <a:p>
            <a:pPr marL="0" indent="0">
              <a:defRPr/>
            </a:pPr>
            <a:r>
              <a:rPr lang="fr-FR" dirty="0"/>
              <a:t> </a:t>
            </a:r>
            <a:r>
              <a:rPr lang="fr-FR" dirty="0" smtClean="0"/>
              <a:t>    - Visual </a:t>
            </a:r>
            <a:r>
              <a:rPr lang="fr-FR" dirty="0"/>
              <a:t>Source </a:t>
            </a:r>
            <a:r>
              <a:rPr lang="fr-FR" dirty="0" err="1"/>
              <a:t>Safe</a:t>
            </a:r>
            <a:endParaRPr lang="en-US" dirty="0" smtClean="0"/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3D17ED8-2FFC-4CDD-AE07-F2A7E446874D}" type="slidenum">
              <a:rPr lang="en-US" altLang="en-US" smtClean="0">
                <a:solidFill>
                  <a:srgbClr val="262626"/>
                </a:solidFill>
              </a:rPr>
              <a:pPr/>
              <a:t>4</a:t>
            </a:fld>
            <a:endParaRPr lang="en-US" altLang="en-US" smtClean="0">
              <a:solidFill>
                <a:srgbClr val="262626"/>
              </a:solidFill>
            </a:endParaRPr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1911350"/>
            <a:ext cx="4933950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725" y="2581275"/>
            <a:ext cx="208597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 flipH="1" flipV="1">
            <a:off x="2170113" y="3694113"/>
            <a:ext cx="693737" cy="498475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458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3333750"/>
            <a:ext cx="15906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325" y="4065588"/>
            <a:ext cx="16287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900" y="4819650"/>
            <a:ext cx="157162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3795713" y="3841750"/>
            <a:ext cx="0" cy="2968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810000" y="4576763"/>
            <a:ext cx="0" cy="295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782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25638"/>
            <a:ext cx="4741863" cy="298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Problems faced in CVCS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00" y="1758950"/>
            <a:ext cx="4343400" cy="3611563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 smtClean="0"/>
              <a:t>Single </a:t>
            </a:r>
            <a:r>
              <a:rPr lang="en-US" dirty="0"/>
              <a:t>point of </a:t>
            </a:r>
            <a:r>
              <a:rPr lang="en-US" dirty="0" smtClean="0"/>
              <a:t>failure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 smtClean="0"/>
              <a:t>Dependent </a:t>
            </a:r>
            <a:r>
              <a:rPr lang="en-US" dirty="0"/>
              <a:t>on access to the </a:t>
            </a:r>
            <a:r>
              <a:rPr lang="en-US" dirty="0" smtClean="0"/>
              <a:t>server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/>
              <a:t>Hard to manage a server and </a:t>
            </a:r>
            <a:r>
              <a:rPr lang="en-US" dirty="0" smtClean="0"/>
              <a:t>backups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/>
              <a:t>It can be slower because every command connects to the server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/>
              <a:t>Branching and merging tools are difficult to use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/>
              <a:t>Multi-developer </a:t>
            </a:r>
            <a:r>
              <a:rPr lang="en-US" dirty="0" smtClean="0"/>
              <a:t>conflicts</a:t>
            </a:r>
            <a:endParaRPr lang="en-US" dirty="0"/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F3DF222-29AE-4ED2-B53D-7E09176842B3}" type="slidenum">
              <a:rPr lang="en-US" altLang="en-US" smtClean="0">
                <a:solidFill>
                  <a:srgbClr val="262626"/>
                </a:solidFill>
              </a:rPr>
              <a:pPr/>
              <a:t>5</a:t>
            </a:fld>
            <a:endParaRPr lang="en-US" altLang="en-US" smtClean="0">
              <a:solidFill>
                <a:srgbClr val="262626"/>
              </a:solidFill>
            </a:endParaRPr>
          </a:p>
        </p:txBody>
      </p:sp>
      <p:sp>
        <p:nvSpPr>
          <p:cNvPr id="5" name="Cross 4"/>
          <p:cNvSpPr/>
          <p:nvPr/>
        </p:nvSpPr>
        <p:spPr>
          <a:xfrm rot="2664750">
            <a:off x="2628900" y="2368550"/>
            <a:ext cx="1954213" cy="1966913"/>
          </a:xfrm>
          <a:prstGeom prst="plus">
            <a:avLst>
              <a:gd name="adj" fmla="val 4745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36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1650"/>
            <a:ext cx="5294313" cy="390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Distributed Version Control Systems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0"/>
          </p:nvPr>
        </p:nvSpPr>
        <p:spPr>
          <a:xfrm>
            <a:off x="5164138" y="1758950"/>
            <a:ext cx="3881437" cy="3611563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/>
              <a:t>Every checkout is really a full backup of all the data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 smtClean="0"/>
              <a:t>Allows </a:t>
            </a:r>
            <a:r>
              <a:rPr lang="en-US" dirty="0"/>
              <a:t>you to set up several types of workflows that aren’t possible in centralized </a:t>
            </a:r>
            <a:r>
              <a:rPr lang="en-US" dirty="0" smtClean="0"/>
              <a:t>systems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 smtClean="0"/>
              <a:t>Other </a:t>
            </a:r>
            <a:r>
              <a:rPr lang="en-US" dirty="0"/>
              <a:t>distributed systems include</a:t>
            </a:r>
          </a:p>
          <a:p>
            <a:pPr marL="0" indent="0">
              <a:defRPr/>
            </a:pPr>
            <a:r>
              <a:rPr lang="en-US" dirty="0"/>
              <a:t> </a:t>
            </a:r>
            <a:r>
              <a:rPr lang="en-US" dirty="0" smtClean="0"/>
              <a:t>    - Mercurial</a:t>
            </a:r>
            <a:endParaRPr lang="en-US" dirty="0"/>
          </a:p>
          <a:p>
            <a:pPr marL="0" indent="0">
              <a:defRPr/>
            </a:pPr>
            <a:r>
              <a:rPr lang="en-US" dirty="0" smtClean="0"/>
              <a:t>     </a:t>
            </a:r>
            <a:r>
              <a:rPr lang="en-US" dirty="0"/>
              <a:t>- </a:t>
            </a:r>
            <a:r>
              <a:rPr lang="en-US" dirty="0" err="1" smtClean="0"/>
              <a:t>BitKeeper</a:t>
            </a:r>
            <a:endParaRPr lang="en-US" dirty="0"/>
          </a:p>
          <a:p>
            <a:pPr marL="0" indent="0">
              <a:defRPr/>
            </a:pPr>
            <a:r>
              <a:rPr lang="en-US" dirty="0" smtClean="0"/>
              <a:t>     </a:t>
            </a:r>
            <a:r>
              <a:rPr lang="en-US" dirty="0"/>
              <a:t>- </a:t>
            </a:r>
            <a:r>
              <a:rPr lang="en-US" dirty="0" err="1" smtClean="0"/>
              <a:t>Darcs</a:t>
            </a:r>
            <a:endParaRPr lang="en-US" dirty="0"/>
          </a:p>
          <a:p>
            <a:pPr marL="0" indent="0">
              <a:defRPr/>
            </a:pPr>
            <a:r>
              <a:rPr lang="en-US" dirty="0" smtClean="0"/>
              <a:t>     </a:t>
            </a:r>
            <a:r>
              <a:rPr lang="en-US" dirty="0"/>
              <a:t>- </a:t>
            </a:r>
            <a:r>
              <a:rPr lang="en-US" dirty="0" smtClean="0"/>
              <a:t>Bazaar</a:t>
            </a:r>
            <a:endParaRPr lang="en-US" dirty="0"/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6A40701-91DF-4AE1-8580-77964CE4B33B}" type="slidenum">
              <a:rPr lang="en-US" altLang="en-US" smtClean="0">
                <a:solidFill>
                  <a:srgbClr val="262626"/>
                </a:solidFill>
              </a:rPr>
              <a:pPr/>
              <a:t>6</a:t>
            </a:fld>
            <a:endParaRPr lang="en-US" altLang="en-US" smtClean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500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DVCS Advantages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10"/>
          </p:nvPr>
        </p:nvSpPr>
        <p:spPr>
          <a:xfrm>
            <a:off x="1658938" y="1682750"/>
            <a:ext cx="3621087" cy="3611563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 smtClean="0"/>
              <a:t>Every clone is a backup.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 smtClean="0"/>
              <a:t>It </a:t>
            </a:r>
            <a:r>
              <a:rPr lang="en-US" dirty="0"/>
              <a:t>works offline.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/>
              <a:t>It’s fast.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 smtClean="0"/>
              <a:t>It </a:t>
            </a:r>
            <a:r>
              <a:rPr lang="en-US" dirty="0"/>
              <a:t>handles changes well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 smtClean="0"/>
              <a:t>Branching </a:t>
            </a:r>
            <a:r>
              <a:rPr lang="en-US" dirty="0"/>
              <a:t>and merging is easy.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/>
              <a:t>Less management. 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26628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BA8869B-6802-4872-A9A4-F47979C6463B}" type="slidenum">
              <a:rPr lang="en-US" altLang="en-US" smtClean="0">
                <a:solidFill>
                  <a:srgbClr val="262626"/>
                </a:solidFill>
              </a:rPr>
              <a:pPr/>
              <a:t>7</a:t>
            </a:fld>
            <a:endParaRPr lang="en-US" altLang="en-US" smtClean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371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Everything is Local </a:t>
            </a:r>
            <a:r>
              <a:rPr lang="en-US" altLang="en-US" sz="1600" smtClean="0"/>
              <a:t>(Almost)</a:t>
            </a:r>
            <a:endParaRPr lang="en-US" altLang="en-US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>
          <a:xfrm>
            <a:off x="1646238" y="1722438"/>
            <a:ext cx="7269162" cy="3611562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/>
              <a:t>One huge benefit is that almost all version control operations happen </a:t>
            </a:r>
            <a:r>
              <a:rPr lang="en-US" dirty="0" smtClean="0"/>
              <a:t>locally.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 smtClean="0"/>
              <a:t>Aside </a:t>
            </a:r>
            <a:r>
              <a:rPr lang="en-US" dirty="0"/>
              <a:t>from sync, and then only if sync is not between two local repositories.</a:t>
            </a:r>
          </a:p>
        </p:txBody>
      </p:sp>
      <p:sp>
        <p:nvSpPr>
          <p:cNvPr id="27652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B54D21D-20D8-4AFC-A18A-B22149873D2C}" type="slidenum">
              <a:rPr lang="en-US" altLang="en-US" smtClean="0">
                <a:solidFill>
                  <a:srgbClr val="262626"/>
                </a:solidFill>
              </a:rPr>
              <a:pPr/>
              <a:t>8</a:t>
            </a:fld>
            <a:endParaRPr lang="en-US" altLang="en-US" smtClean="0">
              <a:solidFill>
                <a:srgbClr val="262626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606550" y="3408363"/>
          <a:ext cx="6096000" cy="148272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032000"/>
                <a:gridCol w="2032000"/>
                <a:gridCol w="2032000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Create Repo</a:t>
                      </a:r>
                      <a:endParaRPr lang="en-US" sz="1800" b="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Rebase</a:t>
                      </a:r>
                      <a:endParaRPr lang="en-US" sz="1800" b="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Diff</a:t>
                      </a:r>
                      <a:endParaRPr lang="en-US" sz="1800" b="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Commit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Tag</a:t>
                      </a:r>
                      <a:endParaRPr lang="en-US" sz="1800" b="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History</a:t>
                      </a:r>
                      <a:endParaRPr lang="en-US" sz="1800" b="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Merge</a:t>
                      </a:r>
                      <a:endParaRPr lang="en-US" sz="1800" b="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Status</a:t>
                      </a:r>
                      <a:endParaRPr lang="en-US" sz="1800" b="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Bisect</a:t>
                      </a:r>
                      <a:endParaRPr lang="en-US" sz="1800" b="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Branch</a:t>
                      </a:r>
                      <a:endParaRPr lang="en-US" sz="1800" b="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Revision</a:t>
                      </a:r>
                      <a:endParaRPr lang="en-US" sz="1800" b="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Local Sync</a:t>
                      </a:r>
                      <a:endParaRPr lang="en-US" sz="1800" b="0" dirty="0"/>
                    </a:p>
                  </a:txBody>
                  <a:tcPr marT="45700" marB="457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2420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Storage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0"/>
          </p:nvPr>
        </p:nvSpPr>
        <p:spPr>
          <a:xfrm>
            <a:off x="1447800" y="1558925"/>
            <a:ext cx="6900863" cy="625475"/>
          </a:xfrm>
        </p:spPr>
        <p:txBody>
          <a:bodyPr/>
          <a:lstStyle/>
          <a:p>
            <a:pPr marL="0" indent="0">
              <a:defRPr/>
            </a:pPr>
            <a:r>
              <a:rPr lang="en-US" dirty="0" smtClean="0"/>
              <a:t>There </a:t>
            </a:r>
            <a:r>
              <a:rPr lang="en-US" dirty="0"/>
              <a:t>are two ways VCS store their </a:t>
            </a:r>
            <a:r>
              <a:rPr lang="en-US" dirty="0" smtClean="0"/>
              <a:t>data</a:t>
            </a:r>
          </a:p>
        </p:txBody>
      </p:sp>
      <p:sp>
        <p:nvSpPr>
          <p:cNvPr id="28676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1F63763-A098-4429-90BD-F44CDE135DB0}" type="slidenum">
              <a:rPr lang="en-US" altLang="en-US" smtClean="0">
                <a:solidFill>
                  <a:srgbClr val="262626"/>
                </a:solidFill>
              </a:rPr>
              <a:pPr/>
              <a:t>9</a:t>
            </a:fld>
            <a:endParaRPr lang="en-US" altLang="en-US" smtClean="0">
              <a:solidFill>
                <a:srgbClr val="262626"/>
              </a:solidFill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 bwMode="auto">
          <a:xfrm>
            <a:off x="5586413" y="2247900"/>
            <a:ext cx="3582987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altLang="en-US" sz="1700" b="1">
                <a:solidFill>
                  <a:srgbClr val="404040"/>
                </a:solidFill>
                <a:latin typeface="Segoe UI" pitchFamily="34" charset="0"/>
                <a:cs typeface="Segoe UI" pitchFamily="34" charset="0"/>
              </a:rPr>
              <a:t>Delta Storage:</a:t>
            </a:r>
            <a:r>
              <a:rPr lang="en-US" altLang="en-US" sz="1700">
                <a:solidFill>
                  <a:srgbClr val="404040"/>
                </a:solidFill>
                <a:latin typeface="Segoe UI" pitchFamily="34" charset="0"/>
                <a:cs typeface="Segoe UI" pitchFamily="34" charset="0"/>
              </a:rPr>
              <a:t> store data as changes to a base version of each file.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 bwMode="auto">
          <a:xfrm>
            <a:off x="5538788" y="3929063"/>
            <a:ext cx="3582987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altLang="en-US" sz="1700" b="1">
                <a:solidFill>
                  <a:srgbClr val="404040"/>
                </a:solidFill>
                <a:latin typeface="Segoe UI" pitchFamily="34" charset="0"/>
                <a:cs typeface="Segoe UI" pitchFamily="34" charset="0"/>
              </a:rPr>
              <a:t>Snapshot Storage (a.k.a. Direct Acyclic Graph): </a:t>
            </a:r>
            <a:r>
              <a:rPr lang="en-US" altLang="en-US" sz="1700">
                <a:solidFill>
                  <a:srgbClr val="404040"/>
                </a:solidFill>
                <a:latin typeface="Segoe UI" pitchFamily="34" charset="0"/>
                <a:cs typeface="Segoe UI" pitchFamily="34" charset="0"/>
              </a:rPr>
              <a:t>Each commit takes a full snapshot of your entire working directory.</a:t>
            </a:r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70088"/>
            <a:ext cx="5324475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3887788"/>
            <a:ext cx="5314950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2518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5D1B18D8090143AD0CE3822D887F30" ma:contentTypeVersion="0" ma:contentTypeDescription="Create a new document." ma:contentTypeScope="" ma:versionID="112fd6e2c9d8cc84f0aca1c16b39f26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0DAFC7A-B673-4785-8EE4-539ED5D21BB7}"/>
</file>

<file path=customXml/itemProps2.xml><?xml version="1.0" encoding="utf-8"?>
<ds:datastoreItem xmlns:ds="http://schemas.openxmlformats.org/officeDocument/2006/customXml" ds:itemID="{62D5BE00-6C37-41D2-A48D-86C04BBAFF99}"/>
</file>

<file path=customXml/itemProps3.xml><?xml version="1.0" encoding="utf-8"?>
<ds:datastoreItem xmlns:ds="http://schemas.openxmlformats.org/officeDocument/2006/customXml" ds:itemID="{424CF01F-6C9C-4532-949C-AB7EFB18C04F}"/>
</file>

<file path=docProps/app.xml><?xml version="1.0" encoding="utf-8"?>
<Properties xmlns="http://schemas.openxmlformats.org/officeDocument/2006/extended-properties" xmlns:vt="http://schemas.openxmlformats.org/officeDocument/2006/docPropsVTypes">
  <TotalTime>1025</TotalTime>
  <Words>939</Words>
  <Application>Microsoft Office PowerPoint</Application>
  <PresentationFormat>On-screen Show (4:3)</PresentationFormat>
  <Paragraphs>205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Agenda</vt:lpstr>
      <vt:lpstr>Version Control System</vt:lpstr>
      <vt:lpstr>Centralized Version Control Systems</vt:lpstr>
      <vt:lpstr>Problems faced in CVCS</vt:lpstr>
      <vt:lpstr>Distributed Version Control Systems</vt:lpstr>
      <vt:lpstr>DVCS Advantages</vt:lpstr>
      <vt:lpstr>Everything is Local (Almost)</vt:lpstr>
      <vt:lpstr>Storage</vt:lpstr>
      <vt:lpstr>Delta vs. Snapshot</vt:lpstr>
      <vt:lpstr>History of GIT</vt:lpstr>
      <vt:lpstr>Why GIT?</vt:lpstr>
      <vt:lpstr>Git Directory</vt:lpstr>
      <vt:lpstr>Getting Started</vt:lpstr>
      <vt:lpstr>Basic Workflow</vt:lpstr>
      <vt:lpstr>Git Branching and Merging Features</vt:lpstr>
      <vt:lpstr>Git Workflows</vt:lpstr>
      <vt:lpstr>Centralized Workflow</vt:lpstr>
      <vt:lpstr>Feature Branch Workflow</vt:lpstr>
      <vt:lpstr>Gitflow Workflow</vt:lpstr>
      <vt:lpstr>Forking Workflow</vt:lpstr>
      <vt:lpstr>Any Questions?</vt:lpstr>
      <vt:lpstr>Thank You!</vt:lpstr>
    </vt:vector>
  </TitlesOfParts>
  <Company>Cybage Software Pvt.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aparna gandhi</dc:creator>
  <cp:lastModifiedBy>Prajakta Babar</cp:lastModifiedBy>
  <cp:revision>296</cp:revision>
  <dcterms:created xsi:type="dcterms:W3CDTF">2009-07-20T04:26:09Z</dcterms:created>
  <dcterms:modified xsi:type="dcterms:W3CDTF">2014-07-04T13:14:50Z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0x010100B25D1B18D8090143AD0CE3822D887F30</vt:lpwstr>
  </property>
</Properties>
</file>