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Sales Report Via Months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Quantity by Product id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a96e51c-ac91-4cbf-902f-480c517b4a2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de5f30e469b4ab8" /><Relationship Type="http://schemas.openxmlformats.org/officeDocument/2006/relationships/slideLayout" Target="/ppt/slideLayouts/slideLayout8.xml" Id="R5e1ff3b6fded4413" /><Relationship Type="http://schemas.openxmlformats.org/officeDocument/2006/relationships/hyperlink" Target="https://app.powerbi.com/groups/me/reports/5a96e51c-ac91-4cbf-902f-480c517b4a28/?pbi_source=PowerPoint" TargetMode="External" Id="RelId0" /><Relationship Type="http://schemas.openxmlformats.org/officeDocument/2006/relationships/image" Target="/ppt/media/image4.png" Id="imgId11622919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Analysis of E-commerce Website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2/21/2025 8:27:58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2/21/2025 8:23:27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s Report Via Months ,Total sale by Region ,Product Quantity by Product id ,Total sale by yea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62291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