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e695b9d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e695b9d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695b9d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695b9d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e695b9d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e695b9d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695b9d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695b9d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l.acm.org/doi/proceedings/10.1145/354860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9455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Detecting Missing-Permission-Check Vulnerabilities in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Distributed Cloud Systems</a:t>
            </a:r>
            <a:endParaRPr sz="2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933025"/>
            <a:ext cx="57834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 by Raisa Hasan Bushra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23366014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Code: CSE707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826000" y="476250"/>
            <a:ext cx="4191000" cy="39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Title:</a:t>
            </a:r>
            <a:br>
              <a:rPr lang="en" sz="1500"/>
            </a:br>
            <a:r>
              <a:rPr lang="en" sz="1500"/>
              <a:t>Detecting Missing-Permission-Check Vulnerabilities in Distributed Cloud Systems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Author:</a:t>
            </a:r>
            <a:br>
              <a:rPr lang="en" sz="1500"/>
            </a:br>
            <a:r>
              <a:rPr lang="en" sz="1500"/>
              <a:t>Jie Lu, Haofeng Li, Chen Liu, Lian Li, and Kun Cheng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Publisher:</a:t>
            </a:r>
            <a:br>
              <a:rPr lang="en" sz="1500"/>
            </a:b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Proceedings of the 2022 ACM SIGSAC Conference on Computer and Communications Security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Copyright Date:</a:t>
            </a:r>
            <a:br>
              <a:rPr lang="en" sz="1500"/>
            </a:br>
            <a:r>
              <a:rPr lang="en" sz="1450">
                <a:latin typeface="Arial"/>
                <a:ea typeface="Arial"/>
                <a:cs typeface="Arial"/>
                <a:sym typeface="Arial"/>
              </a:rPr>
              <a:t>November 2022</a:t>
            </a:r>
            <a:endParaRPr sz="19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843950"/>
            <a:ext cx="83682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Motivation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MPC vulnerability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based risk due to lack of permission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work on detecting MPC vulnerability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2063750"/>
            <a:ext cx="83682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Contribution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MPChecker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on 6 real-world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44 new critical </a:t>
            </a:r>
            <a:r>
              <a:rPr lang="en"/>
              <a:t>vulnerabilities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2063750"/>
            <a:ext cx="83682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Methodology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run-time logs to infer system </a:t>
            </a:r>
            <a:r>
              <a:rPr lang="en"/>
              <a:t>and user related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permission checks and privileged authorizations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MPC vulnerabilities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2063750"/>
            <a:ext cx="83682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Conclusion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44 new vulnerabilities in 6 distributed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severe security flaw was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Helpful for cloud security and controlling access permissions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 flipH="1" rot="-277">
            <a:off x="448850" y="964600"/>
            <a:ext cx="37275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610575" y="1672975"/>
            <a:ext cx="38832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First Limitation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vulnerabilities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994500" y="1856150"/>
            <a:ext cx="37275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2.2 Second Limitation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Privileged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Operations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26000" y="476250"/>
            <a:ext cx="4191000" cy="39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Cloud Security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Maintaining Access Control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used as Compliance Checker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Scope for process as remediation</a:t>
            </a:r>
            <a:endParaRPr sz="1500"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