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e695b9d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e695b9d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695b9d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695b9d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695b9d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e695b9d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695b9d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e695b9d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997350" y="945450"/>
            <a:ext cx="65535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Edge Learning for B5G Networks with Distributed Signal Processing: Semantic Communication, Edge Computing, and Wireless Sensing</a:t>
            </a:r>
            <a:endParaRPr sz="2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932075" y="2933025"/>
            <a:ext cx="55317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Review by Raisa Hasan Bushra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23366014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Code: CSE707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826000" y="476250"/>
            <a:ext cx="4195200" cy="3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Title:</a:t>
            </a:r>
            <a:br>
              <a:rPr lang="en" sz="1500"/>
            </a:br>
            <a:r>
              <a:rPr lang="en" sz="1500"/>
              <a:t>Edge Learning for B5G Networks with Distributed Signal Processing: Semantic Communication, Edge Computing, and Wireless Sensing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Author:</a:t>
            </a:r>
            <a:br>
              <a:rPr lang="en" sz="1500"/>
            </a:br>
            <a:r>
              <a:rPr lang="en" sz="1500"/>
              <a:t>Wei Xu</a:t>
            </a:r>
            <a:r>
              <a:rPr lang="en" sz="1500"/>
              <a:t>, Zhaohui Yang, Derrick Wing Kwan Ng, Marco Levorato, Yonina C. Eldar, and Merouane Debbah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Publisher:</a:t>
            </a:r>
            <a:br>
              <a:rPr lang="en" sz="1500"/>
            </a:br>
            <a:r>
              <a:rPr lang="en" sz="1500"/>
              <a:t>IEEE Journal of Selected Topics in Signal Processing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sz="1500"/>
              <a:t>Date of Publication:</a:t>
            </a:r>
            <a:br>
              <a:rPr lang="en" sz="1500"/>
            </a:br>
            <a:r>
              <a:rPr lang="en" sz="1450">
                <a:latin typeface="Arial"/>
                <a:ea typeface="Arial"/>
                <a:cs typeface="Arial"/>
                <a:sym typeface="Arial"/>
              </a:rPr>
              <a:t>January 2023</a:t>
            </a:r>
            <a:endParaRPr sz="1900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566550"/>
            <a:ext cx="8368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Motivation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processing and transferring in wireless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support extensive data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Learning (EL) : a combination of wireless communication and ML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657925"/>
            <a:ext cx="83682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Contribution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Concise overview of EL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erformance metrics for dual-functional learning and communication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mathematical model for goal-oriented source entropy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2063750"/>
            <a:ext cx="83682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Methodology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ual-functional metrics for learning and communication in EL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educed latency and energy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ederated learning (FL) and mobile edge computing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749300"/>
            <a:ext cx="83682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Conclusion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horough exploration of distributed EL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d</a:t>
            </a:r>
            <a:r>
              <a:rPr lang="en"/>
              <a:t>ual-functional performance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on </a:t>
            </a:r>
            <a:r>
              <a:rPr lang="en"/>
              <a:t>B5G applications, open issues, and challenges                              in the EL framework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 flipH="1" rot="-277">
            <a:off x="448850" y="964600"/>
            <a:ext cx="37275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597525" y="1451050"/>
            <a:ext cx="3883200" cy="29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First Limitation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ypical non-i.i.d. datasets found on edge devices can decrease the performance of EL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994500" y="1856150"/>
            <a:ext cx="37275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2.2 Second Limitation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challenges from server attacks and malicious clients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26000" y="1148800"/>
            <a:ext cx="4191000" cy="32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EL in Beyond B5G networks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500"/>
              <a:t>The emergence of metaverse applications that pose heightened demands on 6G networks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Information collection, computing, and application for 6G networks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