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E5DE-C59F-4526-AE4E-FC3E1C67887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EAA9-28DB-496B-BEA4-6BB89AAF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63538" y="3018760"/>
            <a:ext cx="3066473" cy="20549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BRIDGE</a:t>
            </a:r>
            <a:r>
              <a:rPr lang="en-US" dirty="0" smtClean="0"/>
              <a:t> BETWEEN CORPORATES &amp; YOUNG TALENT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4" y="210905"/>
            <a:ext cx="3713018" cy="20549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200"/>
              </a:spcAft>
            </a:pPr>
            <a:r>
              <a:rPr lang="en-US" sz="3200" b="1" dirty="0" smtClean="0">
                <a:solidFill>
                  <a:schemeClr val="accent4"/>
                </a:solidFill>
              </a:rPr>
              <a:t>CONTINUOUS ENCOURAGEMENT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GAME BASED STRATEGY, REGULAR INSPIRING VIDEOS, INTERNSHIP OPPORTUNIITIES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88887" y="1593428"/>
            <a:ext cx="3315845" cy="16762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TALENT ENHANCEMENT</a:t>
            </a:r>
          </a:p>
          <a:p>
            <a:pPr algn="ctr"/>
            <a:r>
              <a:rPr lang="en-US" dirty="0" smtClean="0"/>
              <a:t>MENTOR &amp; BUDDY PROGRAM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2473" y="5287062"/>
            <a:ext cx="4156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Companies provide the latest skillset guidance they envision in their potential future employees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On completion of all levels, companies get a pool of market ready interns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1144" y="3483029"/>
            <a:ext cx="3491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Talk about forum, mentor and buddy</a:t>
            </a:r>
          </a:p>
        </p:txBody>
      </p:sp>
    </p:spTree>
    <p:extLst>
      <p:ext uri="{BB962C8B-B14F-4D97-AF65-F5344CB8AC3E}">
        <p14:creationId xmlns:p14="http://schemas.microsoft.com/office/powerpoint/2010/main" val="293396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Thakkar</dc:creator>
  <cp:lastModifiedBy>Aditi Thakkar</cp:lastModifiedBy>
  <cp:revision>6</cp:revision>
  <dcterms:created xsi:type="dcterms:W3CDTF">2016-08-12T17:07:54Z</dcterms:created>
  <dcterms:modified xsi:type="dcterms:W3CDTF">2016-08-13T01:25:25Z</dcterms:modified>
</cp:coreProperties>
</file>