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D079-6820-4B89-A24C-D78C869AB2A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523A-BAC2-45B8-AB5D-66B419D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523A-BAC2-45B8-AB5D-66B419D6B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6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2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18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3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7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0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9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2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176" y="3086884"/>
            <a:ext cx="3597097" cy="1897240"/>
          </a:xfrm>
        </p:spPr>
        <p:txBody>
          <a:bodyPr>
            <a:noAutofit/>
          </a:bodyPr>
          <a:lstStyle/>
          <a:p>
            <a:r>
              <a:rPr lang="en-US" sz="2800" cap="none" dirty="0" smtClean="0"/>
              <a:t>PRESENTED BY</a:t>
            </a:r>
          </a:p>
          <a:p>
            <a:r>
              <a:rPr lang="en-US" sz="2800" cap="none" dirty="0" smtClean="0"/>
              <a:t>KARUNA DEY (20)</a:t>
            </a:r>
          </a:p>
          <a:p>
            <a:r>
              <a:rPr lang="en-US" sz="2800" cap="none" dirty="0" smtClean="0"/>
              <a:t>SAMIKSHA RAI (30)</a:t>
            </a:r>
            <a:endParaRPr lang="en-US" sz="2800" cap="non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5968" y="206061"/>
            <a:ext cx="8791575" cy="173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/>
              <a:t>SHOP INVENTORY MANAGEMENT SYSTEM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9085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373487"/>
            <a:ext cx="815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Introduction</a:t>
            </a:r>
            <a:endParaRPr lang="en-US" sz="5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740" y="1493949"/>
            <a:ext cx="6259132" cy="395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7740" y="1674253"/>
            <a:ext cx="75341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on “Inventory Management System” helps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software is developed for Om Sai watches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hop located in Ulhasnagar.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automates the entire manual workflow to an easy functioning software.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Existing system </a:t>
            </a:r>
            <a:br>
              <a:rPr lang="en-US" sz="5400" dirty="0" smtClean="0"/>
            </a:br>
            <a:r>
              <a:rPr lang="en-US" sz="5400" dirty="0" smtClean="0"/>
              <a:t>(</a:t>
            </a:r>
            <a:r>
              <a:rPr lang="en-US" sz="5400" cap="none" dirty="0"/>
              <a:t>W</a:t>
            </a:r>
            <a:r>
              <a:rPr lang="en-US" sz="5400" cap="none" dirty="0" smtClean="0"/>
              <a:t>hat is being currently used)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571223" y="2614408"/>
            <a:ext cx="9182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Manual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Bills and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Work Overload.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/>
              <a:t>Time consuming.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00" y="3107354"/>
            <a:ext cx="4540519" cy="25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6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31341"/>
            <a:ext cx="9906000" cy="9118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PROPOSED SYSTEM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970467" y="1326525"/>
            <a:ext cx="8976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overcome the drawbacks of the present system, a user friendly software was developed.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Record and updation.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High end 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Saves time and user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Bill report generation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 data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 data redundancy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15" y="2756079"/>
            <a:ext cx="4660201" cy="33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7" t="28893" r="28683" b="18726"/>
          <a:stretch/>
        </p:blipFill>
        <p:spPr>
          <a:xfrm>
            <a:off x="1159098" y="358574"/>
            <a:ext cx="9491729" cy="63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389" y="347730"/>
            <a:ext cx="54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DICTIONARY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73753"/>
              </p:ext>
            </p:extLst>
          </p:nvPr>
        </p:nvGraphicFramePr>
        <p:xfrm>
          <a:off x="1043189" y="1081828"/>
          <a:ext cx="8925059" cy="497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383"/>
                <a:gridCol w="2975338"/>
                <a:gridCol w="2975338"/>
              </a:tblGrid>
              <a:tr h="41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Field 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Data 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Descriptions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569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Cust_id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Autonumber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 unique ID given to every customer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284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Cust_name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Long text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Name of the customer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284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Cust_add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Long text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Customer’s address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569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Cust_contact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20750" algn="ctr"/>
                        </a:tabLst>
                      </a:pPr>
                      <a:r>
                        <a:rPr lang="en-US" sz="2000" dirty="0">
                          <a:effectLst/>
                        </a:rPr>
                        <a:t>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Contact number of the customer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284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Email_id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Short Text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Email-id of the customer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569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cost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Currency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The cost of the product that the customer purchased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284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Serv_ch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Service charges on a customer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284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Bill_id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Autonumber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Primary key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  <a:tr h="284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Date/Time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of the customer’s bill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61" marR="6476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15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0782" y="2434107"/>
            <a:ext cx="4520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2046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</TotalTime>
  <Words>186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Existing system  (What is being currently used)</vt:lpstr>
      <vt:lpstr>PROPOSED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21</cp:revision>
  <dcterms:created xsi:type="dcterms:W3CDTF">2018-03-13T17:13:15Z</dcterms:created>
  <dcterms:modified xsi:type="dcterms:W3CDTF">2018-07-20T08:22:37Z</dcterms:modified>
</cp:coreProperties>
</file>