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F98B1-B692-4148-8390-788192A63CBE}" v="22" dt="2023-12-07T18:41:5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C060E5-02C3-1650-075D-DF1031B45351}"/>
              </a:ext>
            </a:extLst>
          </p:cNvPr>
          <p:cNvSpPr txBox="1"/>
          <p:nvPr/>
        </p:nvSpPr>
        <p:spPr>
          <a:xfrm>
            <a:off x="2795029" y="2010761"/>
            <a:ext cx="602351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Georgia Pro"/>
              </a:rPr>
              <a:t>Fakultə</a:t>
            </a:r>
            <a:r>
              <a:rPr lang="en-US" sz="2400" dirty="0">
                <a:latin typeface="Georgia Pro"/>
              </a:rPr>
              <a:t>: </a:t>
            </a:r>
            <a:r>
              <a:rPr lang="en-US" sz="2400" dirty="0" err="1">
                <a:latin typeface="Georgia Pro"/>
              </a:rPr>
              <a:t>Informasiya</a:t>
            </a:r>
            <a:r>
              <a:rPr lang="en-US" sz="2400" dirty="0">
                <a:latin typeface="Georgia Pro"/>
              </a:rPr>
              <a:t> </a:t>
            </a:r>
            <a:r>
              <a:rPr lang="en-US" sz="2400" dirty="0" err="1">
                <a:latin typeface="Georgia Pro"/>
              </a:rPr>
              <a:t>Telekommunikasiya</a:t>
            </a:r>
            <a:r>
              <a:rPr lang="en-US" sz="2400" dirty="0">
                <a:latin typeface="Georgia Pro"/>
              </a:rPr>
              <a:t> </a:t>
            </a:r>
            <a:r>
              <a:rPr lang="en-US" sz="2400" dirty="0" err="1">
                <a:latin typeface="Georgia Pro"/>
              </a:rPr>
              <a:t>Texnologiyalari</a:t>
            </a:r>
          </a:p>
          <a:p>
            <a:pPr algn="ctr"/>
            <a:r>
              <a:rPr lang="en-US" sz="2400" dirty="0" err="1">
                <a:latin typeface="Georgia Pro"/>
              </a:rPr>
              <a:t>Ixtisas:Komputer</a:t>
            </a:r>
            <a:r>
              <a:rPr lang="en-US" sz="2400" dirty="0">
                <a:latin typeface="Georgia Pro"/>
              </a:rPr>
              <a:t> </a:t>
            </a:r>
            <a:r>
              <a:rPr lang="en-US" sz="2400" dirty="0" err="1">
                <a:latin typeface="Georgia Pro"/>
              </a:rPr>
              <a:t>mühəndisliyi</a:t>
            </a:r>
          </a:p>
          <a:p>
            <a:pPr algn="ctr"/>
            <a:r>
              <a:rPr lang="en-US" sz="2400" dirty="0">
                <a:latin typeface="Georgia Pro"/>
              </a:rPr>
              <a:t>Qrup:651a4</a:t>
            </a:r>
          </a:p>
          <a:p>
            <a:pPr algn="ctr"/>
            <a:r>
              <a:rPr lang="en-US" sz="2400" dirty="0" err="1">
                <a:latin typeface="Georgia Pro"/>
              </a:rPr>
              <a:t>Tələbə:Osmanova</a:t>
            </a:r>
            <a:r>
              <a:rPr lang="en-US" sz="2400" dirty="0">
                <a:latin typeface="Georgia Pro"/>
              </a:rPr>
              <a:t> Raisa</a:t>
            </a:r>
          </a:p>
          <a:p>
            <a:pPr algn="ctr"/>
            <a:r>
              <a:rPr lang="en-US" sz="2400" dirty="0" err="1">
                <a:latin typeface="Georgia Pro"/>
              </a:rPr>
              <a:t>Müəllim</a:t>
            </a:r>
            <a:r>
              <a:rPr lang="en-US" sz="2400" dirty="0">
                <a:latin typeface="Georgia Pro"/>
              </a:rPr>
              <a:t>:</a:t>
            </a:r>
            <a:r>
              <a:rPr lang="en-US" sz="2400" b="1" dirty="0">
                <a:solidFill>
                  <a:srgbClr val="224966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Quluzadə</a:t>
            </a:r>
            <a:r>
              <a:rPr lang="en-US" sz="2400" b="1" dirty="0">
                <a:latin typeface="times new roman"/>
                <a:cs typeface="times new roman"/>
              </a:rPr>
              <a:t> Dilarə</a:t>
            </a:r>
          </a:p>
          <a:p>
            <a:pPr algn="ctr"/>
            <a:r>
              <a:rPr lang="en-US" sz="2400" dirty="0">
                <a:latin typeface="Georgia Pro"/>
              </a:rPr>
              <a:t>Lab №3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DEFD2E-3971-4E13-409B-5168AAC7E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2023-12-07T18:36:42Z</dcterms:created>
  <dcterms:modified xsi:type="dcterms:W3CDTF">2023-12-07T18:42:13Z</dcterms:modified>
</cp:coreProperties>
</file>