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14DF45E-568E-934D-290D-7C2A9B25E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49AE0462-59CB-8AE1-D3F8-E3310A9C0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1B3DB1D1-68D9-A3D7-6E57-66AA7624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41098F7C-FE2C-3266-D561-BED05C5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4B695E44-C32F-0FCC-E1E7-971E1438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5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195478B2-FAB1-07F8-2378-47D8E91F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aquli Mətn Doldurucusu 2">
            <a:extLst>
              <a:ext uri="{FF2B5EF4-FFF2-40B4-BE49-F238E27FC236}">
                <a16:creationId xmlns:a16="http://schemas.microsoft.com/office/drawing/2014/main" id="{5DA01DD6-F626-357D-B3D6-2312FE87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6E3EBF24-370B-B2AB-47A5-89408405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71CE9FCD-B3DF-3604-63B4-A06619B7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A7606D22-0F43-C3AD-F349-86392BF8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15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Şaquli Başlıq 1">
            <a:extLst>
              <a:ext uri="{FF2B5EF4-FFF2-40B4-BE49-F238E27FC236}">
                <a16:creationId xmlns:a16="http://schemas.microsoft.com/office/drawing/2014/main" id="{F552B02A-7A4D-6D42-6D12-4358ABFFE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aquli Mətn Doldurucusu 2">
            <a:extLst>
              <a:ext uri="{FF2B5EF4-FFF2-40B4-BE49-F238E27FC236}">
                <a16:creationId xmlns:a16="http://schemas.microsoft.com/office/drawing/2014/main" id="{A8D483F7-4596-9A8E-9EAC-78234FC0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10F0391E-9252-A73B-0C0E-AD2851E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06166C49-A4FE-6564-F2E2-C2E4FFA7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4212B15D-7FEB-7E7D-B74D-059DF4BB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F9E8474-D1C3-5AA8-6073-5267DC5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E8BA0627-5156-F5DD-AF01-DB18166A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23EADB87-AACB-47FB-E7AA-12270439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069618EF-0170-E86D-EAE5-C9769D60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B3120B8E-2A47-B38A-D919-2007CA8A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0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E332DD4-59DC-008F-9867-A501872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B55C8366-8005-5F07-9474-8D4D21FD2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640011AE-3E55-3B16-EF90-6940A89C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894F7712-7D5C-06EF-5F47-359639D0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799D2237-31AF-7A0B-453F-9D06BBAC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1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8D1BB0F-65D1-83CC-85A9-5069E656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93B6F41E-6F36-4297-B802-D1D8BD843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Kontent Doldurucusu 3">
            <a:extLst>
              <a:ext uri="{FF2B5EF4-FFF2-40B4-BE49-F238E27FC236}">
                <a16:creationId xmlns:a16="http://schemas.microsoft.com/office/drawing/2014/main" id="{DBC7E989-0FC5-C85B-F2D6-64DA02A16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5443BE17-5138-3A5D-93F7-1570CADE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D5AE515A-7B5C-1A0B-7BCD-214D877A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F7848E83-130E-47E8-9CC3-9FEB0E60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5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D3702550-FF7D-3BCC-2907-B51D1412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41A24A76-DD24-FED6-DA4E-EBF849FA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Kontent Doldurucusu 3">
            <a:extLst>
              <a:ext uri="{FF2B5EF4-FFF2-40B4-BE49-F238E27FC236}">
                <a16:creationId xmlns:a16="http://schemas.microsoft.com/office/drawing/2014/main" id="{6FCFD6B0-F72B-4140-78D4-33BCBE8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5" name="Mətn Doldurucusu 4">
            <a:extLst>
              <a:ext uri="{FF2B5EF4-FFF2-40B4-BE49-F238E27FC236}">
                <a16:creationId xmlns:a16="http://schemas.microsoft.com/office/drawing/2014/main" id="{024842E3-C041-2E54-3F9E-7412415D1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6" name="Kontent Doldurucusu 5">
            <a:extLst>
              <a:ext uri="{FF2B5EF4-FFF2-40B4-BE49-F238E27FC236}">
                <a16:creationId xmlns:a16="http://schemas.microsoft.com/office/drawing/2014/main" id="{2F774686-1835-7D2D-36CB-FDBC1F4A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7" name="Vaxt Doldurucusu 6">
            <a:extLst>
              <a:ext uri="{FF2B5EF4-FFF2-40B4-BE49-F238E27FC236}">
                <a16:creationId xmlns:a16="http://schemas.microsoft.com/office/drawing/2014/main" id="{EA2E4BCC-DA7D-28F7-80EF-BC98865E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Aşağı Sərlövhə Doldurucusu 7">
            <a:extLst>
              <a:ext uri="{FF2B5EF4-FFF2-40B4-BE49-F238E27FC236}">
                <a16:creationId xmlns:a16="http://schemas.microsoft.com/office/drawing/2014/main" id="{CB79A800-F0F6-1C09-3145-CCFB0165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ayd Nömrə Doldurucusu 8">
            <a:extLst>
              <a:ext uri="{FF2B5EF4-FFF2-40B4-BE49-F238E27FC236}">
                <a16:creationId xmlns:a16="http://schemas.microsoft.com/office/drawing/2014/main" id="{025A654E-81D6-D602-B7A2-AF026F4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39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8AD57DDB-88C6-7313-AAFC-38DA63DF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Vaxt Doldurucusu 2">
            <a:extLst>
              <a:ext uri="{FF2B5EF4-FFF2-40B4-BE49-F238E27FC236}">
                <a16:creationId xmlns:a16="http://schemas.microsoft.com/office/drawing/2014/main" id="{F6F744E0-3445-13C5-858E-8B936993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Aşağı Sərlövhə Doldurucusu 3">
            <a:extLst>
              <a:ext uri="{FF2B5EF4-FFF2-40B4-BE49-F238E27FC236}">
                <a16:creationId xmlns:a16="http://schemas.microsoft.com/office/drawing/2014/main" id="{D37E81FE-0BA4-2BDB-CEA6-7D31DFDE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ayd Nömrə Doldurucusu 4">
            <a:extLst>
              <a:ext uri="{FF2B5EF4-FFF2-40B4-BE49-F238E27FC236}">
                <a16:creationId xmlns:a16="http://schemas.microsoft.com/office/drawing/2014/main" id="{CE5A080A-470D-A534-9E27-EA26E1D8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axt Doldurucusu 1">
            <a:extLst>
              <a:ext uri="{FF2B5EF4-FFF2-40B4-BE49-F238E27FC236}">
                <a16:creationId xmlns:a16="http://schemas.microsoft.com/office/drawing/2014/main" id="{318CBC7A-5C56-502A-876D-B0F6B1A6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Aşağı Sərlövhə Doldurucusu 2">
            <a:extLst>
              <a:ext uri="{FF2B5EF4-FFF2-40B4-BE49-F238E27FC236}">
                <a16:creationId xmlns:a16="http://schemas.microsoft.com/office/drawing/2014/main" id="{7AA064EF-3BA3-73A5-F3E0-4C0FCEBE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ayd Nömrə Doldurucusu 3">
            <a:extLst>
              <a:ext uri="{FF2B5EF4-FFF2-40B4-BE49-F238E27FC236}">
                <a16:creationId xmlns:a16="http://schemas.microsoft.com/office/drawing/2014/main" id="{3B78FFF7-B4A7-9217-50A0-3562490C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8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7557559-5CFB-B620-F299-D4CF5F63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FD2675D7-7A9E-39D9-B15A-93FE1FA5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Mətn Doldurucusu 3">
            <a:extLst>
              <a:ext uri="{FF2B5EF4-FFF2-40B4-BE49-F238E27FC236}">
                <a16:creationId xmlns:a16="http://schemas.microsoft.com/office/drawing/2014/main" id="{3419EC9F-4B9F-C26D-E991-A813F952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D3E7DDA8-BFD1-6C3A-932D-BDEC164A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5A79BD4A-D0B0-A356-D53F-D3282802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311796E6-26D3-79D3-94DF-535C93BF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3D521620-9D6F-3605-ABC2-C2FFB3D8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Şəkil Doldurucusu 2">
            <a:extLst>
              <a:ext uri="{FF2B5EF4-FFF2-40B4-BE49-F238E27FC236}">
                <a16:creationId xmlns:a16="http://schemas.microsoft.com/office/drawing/2014/main" id="{E267BA6A-129A-4C6B-96AF-2F5BA2BF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Mətn Doldurucusu 3">
            <a:extLst>
              <a:ext uri="{FF2B5EF4-FFF2-40B4-BE49-F238E27FC236}">
                <a16:creationId xmlns:a16="http://schemas.microsoft.com/office/drawing/2014/main" id="{7FA66112-2676-C959-4075-E934CB88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Vaxt Doldurucusu 4">
            <a:extLst>
              <a:ext uri="{FF2B5EF4-FFF2-40B4-BE49-F238E27FC236}">
                <a16:creationId xmlns:a16="http://schemas.microsoft.com/office/drawing/2014/main" id="{6D9D0E47-4611-F1C3-CB6F-2B70D8EE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Aşağı Sərlövhə Doldurucusu 5">
            <a:extLst>
              <a:ext uri="{FF2B5EF4-FFF2-40B4-BE49-F238E27FC236}">
                <a16:creationId xmlns:a16="http://schemas.microsoft.com/office/drawing/2014/main" id="{C5F00E91-45D1-5F16-9795-98BEA4D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ayd Nömrə Doldurucusu 6">
            <a:extLst>
              <a:ext uri="{FF2B5EF4-FFF2-40B4-BE49-F238E27FC236}">
                <a16:creationId xmlns:a16="http://schemas.microsoft.com/office/drawing/2014/main" id="{7FA3EE63-7D8F-D960-1D44-86C4D5BE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83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Doldurucusu 1">
            <a:extLst>
              <a:ext uri="{FF2B5EF4-FFF2-40B4-BE49-F238E27FC236}">
                <a16:creationId xmlns:a16="http://schemas.microsoft.com/office/drawing/2014/main" id="{EE5C4140-3473-2625-1552-3E7D7798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ru-RU"/>
          </a:p>
        </p:txBody>
      </p:sp>
      <p:sp>
        <p:nvSpPr>
          <p:cNvPr id="3" name="Mətn Doldurucusu 2">
            <a:extLst>
              <a:ext uri="{FF2B5EF4-FFF2-40B4-BE49-F238E27FC236}">
                <a16:creationId xmlns:a16="http://schemas.microsoft.com/office/drawing/2014/main" id="{787C0A2C-E060-4231-C178-9F48CC6D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ru-RU"/>
          </a:p>
        </p:txBody>
      </p:sp>
      <p:sp>
        <p:nvSpPr>
          <p:cNvPr id="4" name="Vaxt Doldurucusu 3">
            <a:extLst>
              <a:ext uri="{FF2B5EF4-FFF2-40B4-BE49-F238E27FC236}">
                <a16:creationId xmlns:a16="http://schemas.microsoft.com/office/drawing/2014/main" id="{81EEF173-AD9C-4EA4-C24D-DF9CE8AE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28C2-07AD-4FFC-8791-D1121671BBD9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Aşağı Sərlövhə Doldurucusu 4">
            <a:extLst>
              <a:ext uri="{FF2B5EF4-FFF2-40B4-BE49-F238E27FC236}">
                <a16:creationId xmlns:a16="http://schemas.microsoft.com/office/drawing/2014/main" id="{DA477FD3-FB4E-D639-86AC-A39ED6DFD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ayd Nömrə Doldurucusu 5">
            <a:extLst>
              <a:ext uri="{FF2B5EF4-FFF2-40B4-BE49-F238E27FC236}">
                <a16:creationId xmlns:a16="http://schemas.microsoft.com/office/drawing/2014/main" id="{925A5DA1-2CD3-E3E1-92AC-7FC2E494F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339B-D8EE-4B63-B724-0D47447E27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7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ətn Qutusu 4">
            <a:extLst>
              <a:ext uri="{FF2B5EF4-FFF2-40B4-BE49-F238E27FC236}">
                <a16:creationId xmlns:a16="http://schemas.microsoft.com/office/drawing/2014/main" id="{A54E308B-CB8C-434E-6334-06F3322988FA}"/>
              </a:ext>
            </a:extLst>
          </p:cNvPr>
          <p:cNvSpPr txBox="1"/>
          <p:nvPr/>
        </p:nvSpPr>
        <p:spPr>
          <a:xfrm>
            <a:off x="3047260" y="255405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Georgia Pro"/>
              </a:rPr>
              <a:t>Fakultə</a:t>
            </a:r>
            <a:r>
              <a:rPr lang="en-US" sz="1800" dirty="0">
                <a:latin typeface="Georgia Pro"/>
              </a:rPr>
              <a:t>: </a:t>
            </a:r>
            <a:r>
              <a:rPr lang="en-US" sz="1800" dirty="0" err="1">
                <a:latin typeface="Georgia Pro"/>
              </a:rPr>
              <a:t>Informasiya</a:t>
            </a:r>
            <a:r>
              <a:rPr lang="en-US" sz="1800" dirty="0">
                <a:latin typeface="Georgia Pro"/>
              </a:rPr>
              <a:t> </a:t>
            </a:r>
            <a:r>
              <a:rPr lang="en-US" sz="1800" dirty="0" err="1">
                <a:latin typeface="Georgia Pro"/>
              </a:rPr>
              <a:t>Telekommunikasiya</a:t>
            </a:r>
            <a:r>
              <a:rPr lang="en-US" sz="1800" dirty="0">
                <a:latin typeface="Georgia Pro"/>
              </a:rPr>
              <a:t> </a:t>
            </a:r>
            <a:r>
              <a:rPr lang="en-US" sz="1800" dirty="0" err="1">
                <a:latin typeface="Georgia Pro"/>
              </a:rPr>
              <a:t>Texnologiyalari</a:t>
            </a:r>
            <a:endParaRPr lang="en-US" sz="1800" dirty="0">
              <a:latin typeface="Georgia Pro"/>
            </a:endParaRPr>
          </a:p>
          <a:p>
            <a:pPr algn="ctr"/>
            <a:r>
              <a:rPr lang="en-US" sz="1800" dirty="0" err="1">
                <a:latin typeface="Georgia Pro"/>
              </a:rPr>
              <a:t>Ixtisas:Komputer</a:t>
            </a:r>
            <a:r>
              <a:rPr lang="en-US" sz="1800" dirty="0">
                <a:latin typeface="Georgia Pro"/>
              </a:rPr>
              <a:t> </a:t>
            </a:r>
            <a:r>
              <a:rPr lang="en-US" sz="1800" dirty="0" err="1">
                <a:latin typeface="Georgia Pro"/>
              </a:rPr>
              <a:t>mühəndisliyi</a:t>
            </a:r>
            <a:endParaRPr lang="en-US" sz="1800" dirty="0">
              <a:latin typeface="Georgia Pro"/>
            </a:endParaRPr>
          </a:p>
          <a:p>
            <a:pPr algn="ctr"/>
            <a:r>
              <a:rPr lang="en-US" sz="1800" dirty="0">
                <a:latin typeface="Georgia Pro"/>
              </a:rPr>
              <a:t>Qrup:651a4</a:t>
            </a:r>
          </a:p>
          <a:p>
            <a:pPr algn="ctr"/>
            <a:r>
              <a:rPr lang="en-US" sz="1800" dirty="0" err="1">
                <a:latin typeface="Georgia Pro"/>
              </a:rPr>
              <a:t>Tələbə:Osmanova</a:t>
            </a:r>
            <a:r>
              <a:rPr lang="en-US" sz="1800" dirty="0">
                <a:latin typeface="Georgia Pro"/>
              </a:rPr>
              <a:t> Raisa</a:t>
            </a:r>
          </a:p>
          <a:p>
            <a:pPr algn="ctr"/>
            <a:r>
              <a:rPr lang="en-US" sz="1800" dirty="0" err="1">
                <a:latin typeface="Georgia Pro"/>
              </a:rPr>
              <a:t>Müəllim</a:t>
            </a:r>
            <a:r>
              <a:rPr lang="en-US" sz="1800" dirty="0">
                <a:latin typeface="Georgia Pro"/>
              </a:rPr>
              <a:t>:</a:t>
            </a:r>
            <a:r>
              <a:rPr lang="en-US" sz="1800" b="1" dirty="0">
                <a:solidFill>
                  <a:srgbClr val="2249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latin typeface="times new roman"/>
                <a:cs typeface="times new roman"/>
              </a:rPr>
              <a:t>Quluzadə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latin typeface="times new roman"/>
                <a:cs typeface="times new roman"/>
              </a:rPr>
              <a:t>Dilarə</a:t>
            </a:r>
            <a:endParaRPr lang="en-US" sz="1800" b="1" dirty="0">
              <a:latin typeface="times new roman"/>
              <a:cs typeface="times new roman"/>
            </a:endParaRPr>
          </a:p>
          <a:p>
            <a:pPr algn="ctr"/>
            <a:r>
              <a:rPr lang="en-US" sz="1800" dirty="0">
                <a:latin typeface="Georgia Pro"/>
              </a:rPr>
              <a:t>Lab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18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F0372B1C-F6DD-88DA-77BE-54F30E736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76691" cy="6858000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0D17C897-061B-555B-193E-851CDF23F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91" y="2831976"/>
            <a:ext cx="7735410" cy="35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6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Mövzusu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Geniş ekran</PresentationFormat>
  <Paragraphs>6</Paragraphs>
  <Slides>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5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 Pro</vt:lpstr>
      <vt:lpstr>times new roman</vt:lpstr>
      <vt:lpstr>Office Mövzusu</vt:lpstr>
      <vt:lpstr>PowerPoint Təqdimatı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Təqdimatı</dc:title>
  <dc:creator>RAİSA OSMANOVA</dc:creator>
  <cp:lastModifiedBy>RAİSA OSMANOVA</cp:lastModifiedBy>
  <cp:revision>1</cp:revision>
  <dcterms:created xsi:type="dcterms:W3CDTF">2023-12-07T19:01:42Z</dcterms:created>
  <dcterms:modified xsi:type="dcterms:W3CDTF">2023-12-07T19:01:50Z</dcterms:modified>
</cp:coreProperties>
</file>