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yd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64340F76-667A-D9D9-0804-400396793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Altbaşlıq 2">
            <a:extLst>
              <a:ext uri="{FF2B5EF4-FFF2-40B4-BE49-F238E27FC236}">
                <a16:creationId xmlns:a16="http://schemas.microsoft.com/office/drawing/2014/main" id="{8766EF72-45E3-77FD-8FC9-FE39D4A14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z-Latn-AZ"/>
              <a:t>Şablon altbaşlıq üslubunu redaktə etmək üçün klikləyin</a:t>
            </a:r>
            <a:endParaRPr lang="ru-RU"/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DD5DA53B-2018-FA9F-9034-CA7923ED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27132EEE-DC36-FFF3-E12A-245360D3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FD6822D7-F761-2949-4724-F226D891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q və Şaquli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5C166841-7728-134B-2CA2-6C798E6D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Şaquli Mətn Doldurucusu 2">
            <a:extLst>
              <a:ext uri="{FF2B5EF4-FFF2-40B4-BE49-F238E27FC236}">
                <a16:creationId xmlns:a16="http://schemas.microsoft.com/office/drawing/2014/main" id="{481CD164-7FF0-4C2C-2479-F2C484C9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85A15DE5-DC70-BBA8-8ACC-D4C705EF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AB5B5012-2855-5E79-93BA-F1889A05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3B5B6E82-E82F-4935-18F8-9A8B75A1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79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Şaquli Başlıq və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Şaquli Başlıq 1">
            <a:extLst>
              <a:ext uri="{FF2B5EF4-FFF2-40B4-BE49-F238E27FC236}">
                <a16:creationId xmlns:a16="http://schemas.microsoft.com/office/drawing/2014/main" id="{9A573C7D-6C8B-7FB6-ABC0-7BCEAC760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Şaquli Mətn Doldurucusu 2">
            <a:extLst>
              <a:ext uri="{FF2B5EF4-FFF2-40B4-BE49-F238E27FC236}">
                <a16:creationId xmlns:a16="http://schemas.microsoft.com/office/drawing/2014/main" id="{C3360023-C09E-9353-C140-9F2AA1471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3352BFED-2C8A-1512-5659-E5A31773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AAA31592-F27C-7D67-30C6-7400D45A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80282FB7-7A08-1192-CFC9-DE851FA5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q və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63AABF92-E981-776A-F9AB-8F57D1CC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7C4ACE27-991D-4C2E-6C35-68A07F18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E8C0B602-3B34-BEDC-59E1-91C93924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033E9FA2-33C0-2891-A89C-8F1CE94C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25468F3F-42BB-CB44-AD33-EF1C7401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7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uxarı Sərlövhə Bölmə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CBC94555-B4A8-12C5-7A99-2AE69C00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Mətn Doldurucusu 2">
            <a:extLst>
              <a:ext uri="{FF2B5EF4-FFF2-40B4-BE49-F238E27FC236}">
                <a16:creationId xmlns:a16="http://schemas.microsoft.com/office/drawing/2014/main" id="{BEF4E791-2249-8F5C-3E47-81BF7FCF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EE601C44-BC13-1A0E-64F1-9FD463B6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18B34B73-D4A9-19E8-5769-2FD4E6A1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62C31F7C-0D57-BDE8-B0DA-2F4E3545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2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2EA91FA2-282B-0231-9C61-9F43A484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F565D700-8D2B-5F9A-A118-D50783023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Kontent Doldurucusu 3">
            <a:extLst>
              <a:ext uri="{FF2B5EF4-FFF2-40B4-BE49-F238E27FC236}">
                <a16:creationId xmlns:a16="http://schemas.microsoft.com/office/drawing/2014/main" id="{F8756948-6D5A-39F2-C5C1-710D79C4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5" name="Vaxt Doldurucusu 4">
            <a:extLst>
              <a:ext uri="{FF2B5EF4-FFF2-40B4-BE49-F238E27FC236}">
                <a16:creationId xmlns:a16="http://schemas.microsoft.com/office/drawing/2014/main" id="{B9813478-4EF9-71AA-5DDC-45700D25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Aşağı Sərlövhə Doldurucusu 5">
            <a:extLst>
              <a:ext uri="{FF2B5EF4-FFF2-40B4-BE49-F238E27FC236}">
                <a16:creationId xmlns:a16="http://schemas.microsoft.com/office/drawing/2014/main" id="{639F3BC5-5894-A2B9-75C7-94DF1002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ayd Nömrə Doldurucusu 6">
            <a:extLst>
              <a:ext uri="{FF2B5EF4-FFF2-40B4-BE49-F238E27FC236}">
                <a16:creationId xmlns:a16="http://schemas.microsoft.com/office/drawing/2014/main" id="{BEB0B8F4-2CD7-A584-76B6-D1D3EEAE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47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üqayis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69954AB1-F649-AB3E-9066-35F3820D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Mətn Doldurucusu 2">
            <a:extLst>
              <a:ext uri="{FF2B5EF4-FFF2-40B4-BE49-F238E27FC236}">
                <a16:creationId xmlns:a16="http://schemas.microsoft.com/office/drawing/2014/main" id="{92F7B45F-329E-8608-A3D7-268D78B4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Kontent Doldurucusu 3">
            <a:extLst>
              <a:ext uri="{FF2B5EF4-FFF2-40B4-BE49-F238E27FC236}">
                <a16:creationId xmlns:a16="http://schemas.microsoft.com/office/drawing/2014/main" id="{A5ECEB53-D3AC-F1B1-216A-ADBB3CABA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5" name="Mətn Doldurucusu 4">
            <a:extLst>
              <a:ext uri="{FF2B5EF4-FFF2-40B4-BE49-F238E27FC236}">
                <a16:creationId xmlns:a16="http://schemas.microsoft.com/office/drawing/2014/main" id="{0F0CB308-B3A0-C0CD-6445-31DDBF6B1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6" name="Kontent Doldurucusu 5">
            <a:extLst>
              <a:ext uri="{FF2B5EF4-FFF2-40B4-BE49-F238E27FC236}">
                <a16:creationId xmlns:a16="http://schemas.microsoft.com/office/drawing/2014/main" id="{0448B06D-1E39-9F0D-69F1-9778C08B4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7" name="Vaxt Doldurucusu 6">
            <a:extLst>
              <a:ext uri="{FF2B5EF4-FFF2-40B4-BE49-F238E27FC236}">
                <a16:creationId xmlns:a16="http://schemas.microsoft.com/office/drawing/2014/main" id="{73794BE0-2492-5865-3144-010ECAD3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Aşağı Sərlövhə Doldurucusu 7">
            <a:extLst>
              <a:ext uri="{FF2B5EF4-FFF2-40B4-BE49-F238E27FC236}">
                <a16:creationId xmlns:a16="http://schemas.microsoft.com/office/drawing/2014/main" id="{7AD2C1C7-A53F-47BC-1FDC-00226436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ayd Nömrə Doldurucusu 8">
            <a:extLst>
              <a:ext uri="{FF2B5EF4-FFF2-40B4-BE49-F238E27FC236}">
                <a16:creationId xmlns:a16="http://schemas.microsoft.com/office/drawing/2014/main" id="{00B99A21-4C53-DDE6-760B-14485EAE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80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 Başlı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9C9D595B-5237-B110-27A1-6ADE6E0E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Vaxt Doldurucusu 2">
            <a:extLst>
              <a:ext uri="{FF2B5EF4-FFF2-40B4-BE49-F238E27FC236}">
                <a16:creationId xmlns:a16="http://schemas.microsoft.com/office/drawing/2014/main" id="{26CEF56F-5EAF-F70A-35AA-A63DEA13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Aşağı Sərlövhə Doldurucusu 3">
            <a:extLst>
              <a:ext uri="{FF2B5EF4-FFF2-40B4-BE49-F238E27FC236}">
                <a16:creationId xmlns:a16="http://schemas.microsoft.com/office/drawing/2014/main" id="{0EEB2DA0-DE42-6AF4-F94E-0B14ECD4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ayd Nömrə Doldurucusu 4">
            <a:extLst>
              <a:ext uri="{FF2B5EF4-FFF2-40B4-BE49-F238E27FC236}">
                <a16:creationId xmlns:a16="http://schemas.microsoft.com/office/drawing/2014/main" id="{42B8194F-A4CE-1E47-49A1-037D88B7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4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axt Doldurucusu 1">
            <a:extLst>
              <a:ext uri="{FF2B5EF4-FFF2-40B4-BE49-F238E27FC236}">
                <a16:creationId xmlns:a16="http://schemas.microsoft.com/office/drawing/2014/main" id="{EFA0E0F8-1056-D8D3-0A6B-61AFE6F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Aşağı Sərlövhə Doldurucusu 2">
            <a:extLst>
              <a:ext uri="{FF2B5EF4-FFF2-40B4-BE49-F238E27FC236}">
                <a16:creationId xmlns:a16="http://schemas.microsoft.com/office/drawing/2014/main" id="{167B129A-6410-A50E-F2FC-61486682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ayd Nömrə Doldurucusu 3">
            <a:extLst>
              <a:ext uri="{FF2B5EF4-FFF2-40B4-BE49-F238E27FC236}">
                <a16:creationId xmlns:a16="http://schemas.microsoft.com/office/drawing/2014/main" id="{E0B7376E-923B-453B-FDEA-866C9C9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t Başlıq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7FD82E2D-A2CC-3459-72CC-494CAC06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C8292587-9275-0255-65DB-E98DA2784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Mətn Doldurucusu 3">
            <a:extLst>
              <a:ext uri="{FF2B5EF4-FFF2-40B4-BE49-F238E27FC236}">
                <a16:creationId xmlns:a16="http://schemas.microsoft.com/office/drawing/2014/main" id="{E3EF54CE-7FB2-78AF-C1E3-68DDBD75F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Vaxt Doldurucusu 4">
            <a:extLst>
              <a:ext uri="{FF2B5EF4-FFF2-40B4-BE49-F238E27FC236}">
                <a16:creationId xmlns:a16="http://schemas.microsoft.com/office/drawing/2014/main" id="{59423C2B-0067-E917-60E1-44284E3D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Aşağı Sərlövhə Doldurucusu 5">
            <a:extLst>
              <a:ext uri="{FF2B5EF4-FFF2-40B4-BE49-F238E27FC236}">
                <a16:creationId xmlns:a16="http://schemas.microsoft.com/office/drawing/2014/main" id="{984A093F-8858-25BF-3492-455790E1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ayd Nömrə Doldurucusu 6">
            <a:extLst>
              <a:ext uri="{FF2B5EF4-FFF2-40B4-BE49-F238E27FC236}">
                <a16:creationId xmlns:a16="http://schemas.microsoft.com/office/drawing/2014/main" id="{0078CAD5-B98E-32DC-BD46-5763DD2C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6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q Şəkil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EEDCFF2D-22A6-F9F7-5766-596F7230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Şəkil Doldurucusu 2">
            <a:extLst>
              <a:ext uri="{FF2B5EF4-FFF2-40B4-BE49-F238E27FC236}">
                <a16:creationId xmlns:a16="http://schemas.microsoft.com/office/drawing/2014/main" id="{AF00DC80-A461-DEB8-6A06-1F39A9AC4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Mətn Doldurucusu 3">
            <a:extLst>
              <a:ext uri="{FF2B5EF4-FFF2-40B4-BE49-F238E27FC236}">
                <a16:creationId xmlns:a16="http://schemas.microsoft.com/office/drawing/2014/main" id="{BBC6A2AB-C8AB-7176-5D42-EF406E14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Vaxt Doldurucusu 4">
            <a:extLst>
              <a:ext uri="{FF2B5EF4-FFF2-40B4-BE49-F238E27FC236}">
                <a16:creationId xmlns:a16="http://schemas.microsoft.com/office/drawing/2014/main" id="{2B9FCF06-4AB2-27AA-B003-1D58EED5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Aşağı Sərlövhə Doldurucusu 5">
            <a:extLst>
              <a:ext uri="{FF2B5EF4-FFF2-40B4-BE49-F238E27FC236}">
                <a16:creationId xmlns:a16="http://schemas.microsoft.com/office/drawing/2014/main" id="{078774A7-EA5F-4254-416A-B11EE8DD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ayd Nömrə Doldurucusu 6">
            <a:extLst>
              <a:ext uri="{FF2B5EF4-FFF2-40B4-BE49-F238E27FC236}">
                <a16:creationId xmlns:a16="http://schemas.microsoft.com/office/drawing/2014/main" id="{5014216F-93D1-727C-2BAB-59E0CD98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Doldurucusu 1">
            <a:extLst>
              <a:ext uri="{FF2B5EF4-FFF2-40B4-BE49-F238E27FC236}">
                <a16:creationId xmlns:a16="http://schemas.microsoft.com/office/drawing/2014/main" id="{43189575-FCB8-565A-8917-22979DBE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Mətn Doldurucusu 2">
            <a:extLst>
              <a:ext uri="{FF2B5EF4-FFF2-40B4-BE49-F238E27FC236}">
                <a16:creationId xmlns:a16="http://schemas.microsoft.com/office/drawing/2014/main" id="{7E1DC8A9-B63C-B5D5-F278-B55E60B6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A123736E-697B-4F4E-8313-E1EA38E40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3188-A9C2-40FF-9400-A012C5883FD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C91F4728-F67E-4D95-E853-5D981E2F5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AFB4ACAE-E8B2-0F6B-1918-F177B984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06A6-A189-4046-A286-D3717C6CD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ətn Qutusu 4">
            <a:extLst>
              <a:ext uri="{FF2B5EF4-FFF2-40B4-BE49-F238E27FC236}">
                <a16:creationId xmlns:a16="http://schemas.microsoft.com/office/drawing/2014/main" id="{B82E1C91-81DD-649A-8086-6D89ADA888A7}"/>
              </a:ext>
            </a:extLst>
          </p:cNvPr>
          <p:cNvSpPr txBox="1"/>
          <p:nvPr/>
        </p:nvSpPr>
        <p:spPr>
          <a:xfrm>
            <a:off x="1671220" y="1497702"/>
            <a:ext cx="8609121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dirty="0" err="1">
                <a:latin typeface="Georgia Pro"/>
              </a:rPr>
              <a:t>Fakultə</a:t>
            </a:r>
            <a:r>
              <a:rPr lang="en-US" sz="3500" dirty="0">
                <a:latin typeface="Georgia Pro"/>
              </a:rPr>
              <a:t>: </a:t>
            </a:r>
            <a:r>
              <a:rPr lang="en-US" sz="3500" dirty="0" err="1">
                <a:latin typeface="Georgia Pro"/>
              </a:rPr>
              <a:t>Informasiya</a:t>
            </a:r>
            <a:r>
              <a:rPr lang="en-US" sz="3500" dirty="0">
                <a:latin typeface="Georgia Pro"/>
              </a:rPr>
              <a:t> </a:t>
            </a:r>
            <a:r>
              <a:rPr lang="en-US" sz="3500" dirty="0" err="1">
                <a:latin typeface="Georgia Pro"/>
              </a:rPr>
              <a:t>Telekommunikasiya</a:t>
            </a:r>
            <a:r>
              <a:rPr lang="en-US" sz="3500" dirty="0">
                <a:latin typeface="Georgia Pro"/>
              </a:rPr>
              <a:t> </a:t>
            </a:r>
            <a:r>
              <a:rPr lang="en-US" sz="3500" dirty="0" err="1">
                <a:latin typeface="Georgia Pro"/>
              </a:rPr>
              <a:t>Texnologiyalari</a:t>
            </a:r>
            <a:endParaRPr lang="en-US" sz="3500" dirty="0">
              <a:latin typeface="Georgia Pro"/>
            </a:endParaRPr>
          </a:p>
          <a:p>
            <a:pPr algn="ctr"/>
            <a:r>
              <a:rPr lang="en-US" sz="3500" dirty="0" err="1">
                <a:latin typeface="Georgia Pro"/>
              </a:rPr>
              <a:t>Ixtisas:Komputer</a:t>
            </a:r>
            <a:r>
              <a:rPr lang="en-US" sz="3500" dirty="0">
                <a:latin typeface="Georgia Pro"/>
              </a:rPr>
              <a:t> </a:t>
            </a:r>
            <a:r>
              <a:rPr lang="en-US" sz="3500" dirty="0" err="1">
                <a:latin typeface="Georgia Pro"/>
              </a:rPr>
              <a:t>mühəndisliyi</a:t>
            </a:r>
            <a:endParaRPr lang="en-US" sz="3500" dirty="0">
              <a:latin typeface="Georgia Pro"/>
            </a:endParaRPr>
          </a:p>
          <a:p>
            <a:pPr algn="ctr"/>
            <a:r>
              <a:rPr lang="en-US" sz="3500" dirty="0">
                <a:latin typeface="Georgia Pro"/>
              </a:rPr>
              <a:t>Qrup:651a4</a:t>
            </a:r>
          </a:p>
          <a:p>
            <a:pPr algn="ctr"/>
            <a:r>
              <a:rPr lang="en-US" sz="3500" dirty="0" err="1">
                <a:latin typeface="Georgia Pro"/>
              </a:rPr>
              <a:t>Tələbə:Osmanova</a:t>
            </a:r>
            <a:r>
              <a:rPr lang="en-US" sz="3500" dirty="0">
                <a:latin typeface="Georgia Pro"/>
              </a:rPr>
              <a:t> Raisa</a:t>
            </a:r>
          </a:p>
          <a:p>
            <a:pPr algn="ctr"/>
            <a:r>
              <a:rPr lang="en-US" sz="3500" dirty="0" err="1">
                <a:latin typeface="Georgia Pro"/>
              </a:rPr>
              <a:t>Müəllim</a:t>
            </a:r>
            <a:r>
              <a:rPr lang="en-US" sz="3500" dirty="0">
                <a:latin typeface="Georgia Pro"/>
              </a:rPr>
              <a:t>:</a:t>
            </a:r>
            <a:r>
              <a:rPr lang="en-US" sz="3500" b="1" dirty="0">
                <a:solidFill>
                  <a:srgbClr val="224966"/>
                </a:solidFill>
                <a:latin typeface="times new roman"/>
                <a:cs typeface="times new roman"/>
              </a:rPr>
              <a:t> </a:t>
            </a:r>
            <a:r>
              <a:rPr lang="en-US" sz="3500" b="1" dirty="0" err="1">
                <a:latin typeface="times new roman"/>
                <a:cs typeface="times new roman"/>
              </a:rPr>
              <a:t>Quluzadə</a:t>
            </a:r>
            <a:r>
              <a:rPr lang="en-US" sz="3500" b="1" dirty="0">
                <a:latin typeface="times new roman"/>
                <a:cs typeface="times new roman"/>
              </a:rPr>
              <a:t> </a:t>
            </a:r>
            <a:r>
              <a:rPr lang="en-US" sz="3500" b="1" dirty="0" err="1">
                <a:latin typeface="times new roman"/>
                <a:cs typeface="times new roman"/>
              </a:rPr>
              <a:t>Dilarə</a:t>
            </a:r>
            <a:endParaRPr lang="en-US" sz="3500" b="1" dirty="0">
              <a:latin typeface="times new roman"/>
              <a:cs typeface="times new roman"/>
            </a:endParaRPr>
          </a:p>
          <a:p>
            <a:pPr algn="ctr"/>
            <a:r>
              <a:rPr lang="en-US" sz="3500" dirty="0">
                <a:latin typeface="Georgia Pro"/>
              </a:rPr>
              <a:t>Lab №5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965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A554FDE3-9AF4-3B10-A4D9-0AE755C4A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9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Mövzusu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Geniş ekran</PresentationFormat>
  <Paragraphs>6</Paragraphs>
  <Slides>2</Slides>
  <Notes>0</Notes>
  <HiddenSlides>0</HiddenSlides>
  <MMClips>0</MMClips>
  <ScaleCrop>false</ScaleCrop>
  <HeadingPairs>
    <vt:vector size="6" baseType="variant">
      <vt:variant>
        <vt:lpstr>İstifadə olunmuş Şriftlər</vt:lpstr>
      </vt:variant>
      <vt:variant>
        <vt:i4>5</vt:i4>
      </vt:variant>
      <vt:variant>
        <vt:lpstr>Mövzu</vt:lpstr>
      </vt:variant>
      <vt:variant>
        <vt:i4>1</vt:i4>
      </vt:variant>
      <vt:variant>
        <vt:lpstr>Slayd Başlıqları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 Pro</vt:lpstr>
      <vt:lpstr>times new roman</vt:lpstr>
      <vt:lpstr>Office Mövzusu</vt:lpstr>
      <vt:lpstr>PowerPoint Təqdimatı</vt:lpstr>
      <vt:lpstr>PowerPoint Təqdimatı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Təqdimatı</dc:title>
  <dc:creator>RAİSA OSMANOVA</dc:creator>
  <cp:lastModifiedBy>RAİSA OSMANOVA</cp:lastModifiedBy>
  <cp:revision>1</cp:revision>
  <dcterms:created xsi:type="dcterms:W3CDTF">2023-12-21T15:05:25Z</dcterms:created>
  <dcterms:modified xsi:type="dcterms:W3CDTF">2023-12-21T15:05:35Z</dcterms:modified>
</cp:coreProperties>
</file>