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857FDC-87CE-4B9F-A090-A909C603BD71}"/>
              </a:ext>
            </a:extLst>
          </p:cNvPr>
          <p:cNvSpPr/>
          <p:nvPr/>
        </p:nvSpPr>
        <p:spPr>
          <a:xfrm>
            <a:off x="3459541" y="2294593"/>
            <a:ext cx="6073378" cy="113440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Home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D422C69-47E2-4BD8-965C-BE35059102F6}"/>
              </a:ext>
            </a:extLst>
          </p:cNvPr>
          <p:cNvCxnSpPr/>
          <p:nvPr/>
        </p:nvCxnSpPr>
        <p:spPr>
          <a:xfrm rot="5400000">
            <a:off x="3270082" y="3610902"/>
            <a:ext cx="1134406" cy="632517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9688A6-F753-4264-A5CE-00DB488AA446}"/>
              </a:ext>
            </a:extLst>
          </p:cNvPr>
          <p:cNvSpPr/>
          <p:nvPr/>
        </p:nvSpPr>
        <p:spPr>
          <a:xfrm>
            <a:off x="3019780" y="4511550"/>
            <a:ext cx="990890" cy="28875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Call of Duty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ABF0239-07FD-4C18-A180-634F6F89937F}"/>
              </a:ext>
            </a:extLst>
          </p:cNvPr>
          <p:cNvCxnSpPr/>
          <p:nvPr/>
        </p:nvCxnSpPr>
        <p:spPr>
          <a:xfrm rot="5400000">
            <a:off x="4243616" y="3628088"/>
            <a:ext cx="1134406" cy="632517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489C47-AED2-4FDA-A239-5D31E4A09DF3}"/>
              </a:ext>
            </a:extLst>
          </p:cNvPr>
          <p:cNvSpPr/>
          <p:nvPr/>
        </p:nvSpPr>
        <p:spPr>
          <a:xfrm>
            <a:off x="4115175" y="4518425"/>
            <a:ext cx="864554" cy="28875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Fortnite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C2434FF-7825-4EFA-8E9C-59A0E340F2A6}"/>
              </a:ext>
            </a:extLst>
          </p:cNvPr>
          <p:cNvCxnSpPr/>
          <p:nvPr/>
        </p:nvCxnSpPr>
        <p:spPr>
          <a:xfrm rot="5400000">
            <a:off x="5060545" y="3654017"/>
            <a:ext cx="1134406" cy="632517"/>
          </a:xfrm>
          <a:prstGeom prst="bentConnector3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78E6506-0881-4B4D-9C72-BF047A8DE620}"/>
              </a:ext>
            </a:extLst>
          </p:cNvPr>
          <p:cNvSpPr/>
          <p:nvPr/>
        </p:nvSpPr>
        <p:spPr>
          <a:xfrm>
            <a:off x="5027814" y="4477176"/>
            <a:ext cx="800028" cy="3712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Apex Legend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AD37CAB-D764-40E1-BAB7-BE447940ABBD}"/>
              </a:ext>
            </a:extLst>
          </p:cNvPr>
          <p:cNvCxnSpPr/>
          <p:nvPr/>
        </p:nvCxnSpPr>
        <p:spPr>
          <a:xfrm rot="16200000" flipH="1">
            <a:off x="6570758" y="3586263"/>
            <a:ext cx="1223783" cy="71616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87D0EB4-7576-4699-8801-348B53858E03}"/>
              </a:ext>
            </a:extLst>
          </p:cNvPr>
          <p:cNvCxnSpPr/>
          <p:nvPr/>
        </p:nvCxnSpPr>
        <p:spPr>
          <a:xfrm rot="16200000" flipH="1">
            <a:off x="7663247" y="3634536"/>
            <a:ext cx="1223783" cy="71616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FAC025-A018-4A3D-AD4F-8434959D1016}"/>
              </a:ext>
            </a:extLst>
          </p:cNvPr>
          <p:cNvSpPr/>
          <p:nvPr/>
        </p:nvSpPr>
        <p:spPr>
          <a:xfrm>
            <a:off x="7027742" y="4435922"/>
            <a:ext cx="800028" cy="3712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Outlast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5BEB142-935E-4EDB-828F-D6F7B1021EFA}"/>
              </a:ext>
            </a:extLst>
          </p:cNvPr>
          <p:cNvCxnSpPr/>
          <p:nvPr/>
        </p:nvCxnSpPr>
        <p:spPr>
          <a:xfrm rot="16200000" flipH="1">
            <a:off x="8580976" y="3524390"/>
            <a:ext cx="1223783" cy="71616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77C26F-D7E0-4DAD-ADD3-03DC9EB474A1}"/>
              </a:ext>
            </a:extLst>
          </p:cNvPr>
          <p:cNvSpPr/>
          <p:nvPr/>
        </p:nvSpPr>
        <p:spPr>
          <a:xfrm>
            <a:off x="8060101" y="4466576"/>
            <a:ext cx="800028" cy="3712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 series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15B3AA-0225-4AC0-8F6B-1601FA1DF0AE}"/>
              </a:ext>
            </a:extLst>
          </p:cNvPr>
          <p:cNvSpPr/>
          <p:nvPr/>
        </p:nvSpPr>
        <p:spPr>
          <a:xfrm>
            <a:off x="9002277" y="4398111"/>
            <a:ext cx="800028" cy="3712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A76EC0-D3EB-4B77-A665-2B5B4DA418FA}"/>
              </a:ext>
            </a:extLst>
          </p:cNvPr>
          <p:cNvSpPr/>
          <p:nvPr/>
        </p:nvSpPr>
        <p:spPr>
          <a:xfrm>
            <a:off x="2202675" y="539704"/>
            <a:ext cx="8587109" cy="1024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700" dirty="0"/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4025856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Raisa Zaman</dc:creator>
  <cp:lastModifiedBy>Raisa Zaman</cp:lastModifiedBy>
  <cp:revision>2</cp:revision>
  <dcterms:created xsi:type="dcterms:W3CDTF">2019-12-07T18:24:02Z</dcterms:created>
  <dcterms:modified xsi:type="dcterms:W3CDTF">2019-12-07T18:35:40Z</dcterms:modified>
</cp:coreProperties>
</file>