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82" r:id="rId3"/>
    <p:sldId id="283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2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ba29ad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ba29ad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bfcad9e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bfcad9e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c965d97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c965d97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f4dace9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f4dace9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f4e22e42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f4e22e42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1b9d38a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21b9d38a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210dca5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2210dca5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22506943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22506943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2261012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2261012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7340ea69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7340ea69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61E84B95-6351-C858-7A51-B4385ECC4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ED5023B7-43FF-D642-EB3E-ED92414EE6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B617C3FE-A344-B114-F050-19D2D368C6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62742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7340ea6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27340ea6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7340ea69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27340ea69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27340ea69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27340ea69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29fef6f2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29fef6f2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52d843c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52d843c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52d843cb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52d843cb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33fb9d2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33fb9d2d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33fb9d2d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33fb9d2d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33fb9d2d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33fb9d2d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5335EF46-1D2E-7602-746C-075ECEADD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F9424A11-C864-E142-BE59-05231E8579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A9D21A92-5C56-97CE-3BF6-6331895CFF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3795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a9e09ccd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a9e09ccd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a9e09ccd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a9e09ccd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a9e09ccd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a9e09ccd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a9e09ccd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1a9e09ccd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a9e09ccd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1a9e09ccd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1b201a5c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1b201a5c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2595189" y="569487"/>
            <a:ext cx="4179900" cy="40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0"/>
          <p:cNvSpPr txBox="1"/>
          <p:nvPr/>
        </p:nvSpPr>
        <p:spPr>
          <a:xfrm>
            <a:off x="0" y="1781850"/>
            <a:ext cx="7120200" cy="15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ReactでsetIntervalを扱う方法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1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0" y="1400100"/>
            <a:ext cx="7120200" cy="23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DynamoDB Scan vs Query: パフォーマンスとコストの比較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2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2"/>
          <p:cNvSpPr txBox="1"/>
          <p:nvPr/>
        </p:nvSpPr>
        <p:spPr>
          <a:xfrm>
            <a:off x="0" y="1400100"/>
            <a:ext cx="7120200" cy="23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DynamoDBからの</a:t>
            </a:r>
            <a:endParaRPr sz="4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全データ取得における</a:t>
            </a:r>
            <a:endParaRPr sz="4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プラクティス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3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3"/>
          <p:cNvSpPr txBox="1"/>
          <p:nvPr/>
        </p:nvSpPr>
        <p:spPr>
          <a:xfrm>
            <a:off x="0" y="2138550"/>
            <a:ext cx="71202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DynamoDBの並列Scan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 txBox="1"/>
          <p:nvPr/>
        </p:nvSpPr>
        <p:spPr>
          <a:xfrm>
            <a:off x="0" y="1431450"/>
            <a:ext cx="7120200" cy="22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同期処理におけるAWS Lambda関数タイムアウトのハンドリング検討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5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5"/>
          <p:cNvSpPr txBox="1"/>
          <p:nvPr/>
        </p:nvSpPr>
        <p:spPr>
          <a:xfrm>
            <a:off x="0" y="1747800"/>
            <a:ext cx="71202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Flowiseを使ってAIエージェントを作ろう！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6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 txBox="1"/>
          <p:nvPr/>
        </p:nvSpPr>
        <p:spPr>
          <a:xfrm>
            <a:off x="0" y="1747800"/>
            <a:ext cx="71202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Flowiseで始める簡単RAGチャットボット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7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7"/>
          <p:cNvSpPr txBox="1"/>
          <p:nvPr/>
        </p:nvSpPr>
        <p:spPr>
          <a:xfrm>
            <a:off x="0" y="1747800"/>
            <a:ext cx="71202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LLMファインチューニングのチュートリアル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8"/>
          <p:cNvSpPr txBox="1"/>
          <p:nvPr/>
        </p:nvSpPr>
        <p:spPr>
          <a:xfrm>
            <a:off x="0" y="1713750"/>
            <a:ext cx="7120200" cy="17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dirty="0">
                <a:solidFill>
                  <a:schemeClr val="accent2"/>
                </a:solidFill>
              </a:rPr>
              <a:t>【Ollama】ローカルでLLMを動かしてみよう！</a:t>
            </a:r>
            <a:endParaRPr sz="4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9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9"/>
          <p:cNvSpPr txBox="1"/>
          <p:nvPr/>
        </p:nvSpPr>
        <p:spPr>
          <a:xfrm>
            <a:off x="0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【PDF操作比較】pypdfでPDFからテキスト抽出を行う方法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5D65FB0A-F57D-F142-7EDE-452AB2C2B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41369CF-DD34-EE63-E7A8-74445C3640C4}"/>
              </a:ext>
            </a:extLst>
          </p:cNvPr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2A66988F-66B8-7915-D4D7-AD2087081C74}"/>
                </a:ext>
              </a:extLst>
            </p:cNvPr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4" name="Google Shape;54;p13">
              <a:extLst>
                <a:ext uri="{FF2B5EF4-FFF2-40B4-BE49-F238E27FC236}">
                  <a16:creationId xmlns:a16="http://schemas.microsoft.com/office/drawing/2014/main" id="{96D050A4-76B2-F94F-AF46-12248703E6E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9787" t="7525" r="9987" b="23432"/>
            <a:stretch/>
          </p:blipFill>
          <p:spPr>
            <a:xfrm>
              <a:off x="4964100" y="0"/>
              <a:ext cx="4179900" cy="4004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" name="Google Shape;55;p13">
              <a:extLst>
                <a:ext uri="{FF2B5EF4-FFF2-40B4-BE49-F238E27FC236}">
                  <a16:creationId xmlns:a16="http://schemas.microsoft.com/office/drawing/2014/main" id="{C7E16D8C-B3F9-20AC-0B04-01AE243DBC16}"/>
                </a:ext>
              </a:extLst>
            </p:cNvPr>
            <p:cNvSpPr txBox="1"/>
            <p:nvPr/>
          </p:nvSpPr>
          <p:spPr>
            <a:xfrm>
              <a:off x="0" y="2212050"/>
              <a:ext cx="6167400" cy="719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ja-JP" altLang="en-US" sz="4800" dirty="0">
                  <a:solidFill>
                    <a:schemeClr val="accent2"/>
                  </a:solidFill>
                </a:rPr>
                <a:t>サムネイル画像</a:t>
              </a:r>
              <a:endParaRPr sz="4800" dirty="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277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0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0"/>
          <p:cNvSpPr txBox="1"/>
          <p:nvPr/>
        </p:nvSpPr>
        <p:spPr>
          <a:xfrm>
            <a:off x="0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【PDF操作比較】pdfplumberでPDFからテキストも表も簡単抽出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1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1"/>
          <p:cNvSpPr txBox="1"/>
          <p:nvPr/>
        </p:nvSpPr>
        <p:spPr>
          <a:xfrm>
            <a:off x="0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【PDF操作比較】PyMuPDFでPDFからテキストも表も簡単抽出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2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2"/>
          <p:cNvSpPr txBox="1"/>
          <p:nvPr/>
        </p:nvSpPr>
        <p:spPr>
          <a:xfrm>
            <a:off x="0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LLMチューニングの</a:t>
            </a:r>
            <a:endParaRPr sz="4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基礎知識:トークン数の</a:t>
            </a:r>
            <a:endParaRPr sz="4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確認方法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3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3"/>
          <p:cNvSpPr txBox="1"/>
          <p:nvPr/>
        </p:nvSpPr>
        <p:spPr>
          <a:xfrm>
            <a:off x="0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Dockerで簡単構築！Ollamaを使ってLLM</a:t>
            </a:r>
            <a:endParaRPr sz="4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を試そう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4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4"/>
          <p:cNvSpPr txBox="1"/>
          <p:nvPr/>
        </p:nvSpPr>
        <p:spPr>
          <a:xfrm>
            <a:off x="322175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dirty="0">
                <a:solidFill>
                  <a:schemeClr val="accent2"/>
                </a:solidFill>
                <a:latin typeface="源柔ゴシックL等幅 Bold" panose="020B0609020203020207" pitchFamily="49" charset="-128"/>
                <a:ea typeface="源柔ゴシックL等幅 Bold" panose="020B0609020203020207" pitchFamily="49" charset="-128"/>
                <a:cs typeface="源柔ゴシックL等幅 Bold" panose="020B0609020203020207" pitchFamily="49" charset="-128"/>
              </a:rPr>
              <a:t>Docker超入門</a:t>
            </a:r>
            <a:endParaRPr sz="4800" dirty="0">
              <a:solidFill>
                <a:schemeClr val="accent2"/>
              </a:solidFill>
              <a:latin typeface="源柔ゴシックL等幅 Bold" panose="020B0609020203020207" pitchFamily="49" charset="-128"/>
              <a:ea typeface="源柔ゴシックL等幅 Bold" panose="020B0609020203020207" pitchFamily="49" charset="-128"/>
              <a:cs typeface="源柔ゴシックL等幅 Bold" panose="020B0609020203020207" pitchFamily="49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dirty="0">
                <a:solidFill>
                  <a:schemeClr val="accent2"/>
                </a:solidFill>
                <a:latin typeface="源柔ゴシックL等幅 Bold" panose="020B0609020203020207" pitchFamily="49" charset="-128"/>
                <a:ea typeface="源柔ゴシックL等幅 Bold" panose="020B0609020203020207" pitchFamily="49" charset="-128"/>
                <a:cs typeface="源柔ゴシックL等幅 Bold" panose="020B0609020203020207" pitchFamily="49" charset="-128"/>
              </a:rPr>
              <a:t>初心者でもすぐに使える基礎ガイド</a:t>
            </a:r>
            <a:endParaRPr sz="4800" dirty="0">
              <a:solidFill>
                <a:schemeClr val="accent2"/>
              </a:solidFill>
              <a:latin typeface="源柔ゴシックL等幅 Bold" panose="020B0609020203020207" pitchFamily="49" charset="-128"/>
              <a:ea typeface="源柔ゴシックL等幅 Bold" panose="020B0609020203020207" pitchFamily="49" charset="-128"/>
              <a:cs typeface="源柔ゴシックL等幅 Bold" panose="020B0609020203020207" pitchFamily="49" charset="-128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5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5"/>
          <p:cNvSpPr txBox="1"/>
          <p:nvPr/>
        </p:nvSpPr>
        <p:spPr>
          <a:xfrm>
            <a:off x="0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Docker Compose超入門 初心者でもすぐに使える基礎ガイド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36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6"/>
          <p:cNvSpPr txBox="1"/>
          <p:nvPr/>
        </p:nvSpPr>
        <p:spPr>
          <a:xfrm>
            <a:off x="0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【データモデリング】</a:t>
            </a:r>
            <a:endParaRPr sz="4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 概念設計のチュートリアル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37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7"/>
          <p:cNvSpPr txBox="1"/>
          <p:nvPr/>
        </p:nvSpPr>
        <p:spPr>
          <a:xfrm>
            <a:off x="0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【データモデリング】</a:t>
            </a:r>
            <a:endParaRPr sz="4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論理テーブル設計の</a:t>
            </a:r>
            <a:endParaRPr sz="4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チュートリアル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8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8"/>
          <p:cNvSpPr txBox="1"/>
          <p:nvPr/>
        </p:nvSpPr>
        <p:spPr>
          <a:xfrm>
            <a:off x="0" y="1369200"/>
            <a:ext cx="7120200" cy="24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【データモデリング】</a:t>
            </a:r>
            <a:endParaRPr sz="4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物理テーブル設計の</a:t>
            </a:r>
            <a:endParaRPr sz="4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チュートリアル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B9E4697B-B3D4-888F-3FDD-351BEEC6D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>
            <a:extLst>
              <a:ext uri="{FF2B5EF4-FFF2-40B4-BE49-F238E27FC236}">
                <a16:creationId xmlns:a16="http://schemas.microsoft.com/office/drawing/2014/main" id="{BDBDBC7F-F606-24B9-231B-44BCBC2099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EB55E5E8-1B70-21B4-1039-A43EF09CE12D}"/>
              </a:ext>
            </a:extLst>
          </p:cNvPr>
          <p:cNvSpPr txBox="1"/>
          <p:nvPr/>
        </p:nvSpPr>
        <p:spPr>
          <a:xfrm>
            <a:off x="0" y="2212050"/>
            <a:ext cx="6167400" cy="7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 dirty="0">
                <a:solidFill>
                  <a:schemeClr val="accent2"/>
                </a:solidFill>
              </a:rPr>
              <a:t>Tech Blog始めます</a:t>
            </a:r>
            <a:endParaRPr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69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0" y="1750500"/>
            <a:ext cx="7120200" cy="16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レイズクロスの</a:t>
            </a:r>
            <a:endParaRPr sz="4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技術スタックをご紹介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0" y="1750500"/>
            <a:ext cx="7120200" cy="16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AWSプロファイル</a:t>
            </a:r>
            <a:endParaRPr sz="4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切り替え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0" y="1750500"/>
            <a:ext cx="7120200" cy="16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AWSアカウントの</a:t>
            </a:r>
            <a:endParaRPr sz="48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確認方法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/>
        </p:nvSpPr>
        <p:spPr>
          <a:xfrm>
            <a:off x="0" y="1750500"/>
            <a:ext cx="7120200" cy="16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SNSサブスクリプションフィルターの活用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8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0" y="1750500"/>
            <a:ext cx="7120200" cy="16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AWS CDKプロジェクトの始め方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9"/>
          <p:cNvPicPr preferRelativeResize="0"/>
          <p:nvPr/>
        </p:nvPicPr>
        <p:blipFill rotWithShape="1">
          <a:blip r:embed="rId3">
            <a:alphaModFix/>
          </a:blip>
          <a:srcRect l="9787" t="7525" r="9987" b="23432"/>
          <a:stretch/>
        </p:blipFill>
        <p:spPr>
          <a:xfrm>
            <a:off x="4964100" y="0"/>
            <a:ext cx="4179900" cy="40045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9"/>
          <p:cNvSpPr txBox="1"/>
          <p:nvPr/>
        </p:nvSpPr>
        <p:spPr>
          <a:xfrm>
            <a:off x="0" y="2132700"/>
            <a:ext cx="7120200" cy="8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" sz="4800">
                <a:solidFill>
                  <a:schemeClr val="accent2"/>
                </a:solidFill>
              </a:rPr>
              <a:t>AWS CLIでのSSO認証</a:t>
            </a:r>
            <a:endParaRPr sz="4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209</Words>
  <Application>Microsoft Office PowerPoint</Application>
  <PresentationFormat>画面に合わせる (16:9)</PresentationFormat>
  <Paragraphs>41</Paragraphs>
  <Slides>28</Slides>
  <Notes>28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1" baseType="lpstr">
      <vt:lpstr>源柔ゴシックL等幅 Bold</vt:lpstr>
      <vt:lpstr>Arial</vt:lpstr>
      <vt:lpstr>Simple Light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HIROSHI</dc:creator>
  <cp:lastModifiedBy>Hiroshi Yamasaki</cp:lastModifiedBy>
  <cp:revision>6</cp:revision>
  <dcterms:modified xsi:type="dcterms:W3CDTF">2025-05-09T04:02:54Z</dcterms:modified>
</cp:coreProperties>
</file>