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66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a29ad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a29ad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fcad9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fcad9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965d9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965d97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4dace9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4dace9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4e22e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4e22e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b9d38a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b9d38a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0dca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10dca5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25069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25069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26101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226101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340ea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340ea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1E84B95-6351-C858-7A51-B4385ECC4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D5023B7-43FF-D642-EB3E-ED92414EE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617C3FE-A344-B114-F050-19D2D368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27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340ea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7340ea6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7340ea6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7340ea6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7340ea6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7340ea6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9fef6f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9fef6f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2d843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2d843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2d843c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52d843c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33fb9d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33fb9d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33fb9d2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33fb9d2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3fb9d2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33fb9d2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335EF46-1D2E-7602-746C-075ECEAD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9424A11-C864-E142-BE59-05231E857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9D21A92-5C56-97CE-3BF6-6331895CFF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9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e09cc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e09cc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9e09cc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9e09cc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9e09cc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9e09cc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9e09ccd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9e09ccd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9e09cc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9e09cc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201a5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201a5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2595189" y="569487"/>
            <a:ext cx="4179900" cy="4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547C47-9292-0DF0-1618-26B738E22D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261252" y="1781850"/>
            <a:ext cx="71202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ReactでsetIntervalを扱う方法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3570B94-EA93-B40E-AE76-F2E5B4F925F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256414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DynamoDB Scan vs Query: パフォーマンスとコストの比較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51F41F8-B7BE-E9ED-E090-D4DD03BFE04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51576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DynamoDBからの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全データ取得における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プラクティス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5160EB-1888-A83A-8555-3AE69FEC81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256414" y="2138550"/>
            <a:ext cx="7120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DynamoDBの並列Scan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DC871D-B9DD-36F0-5F41-461EC56497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251577" y="1431450"/>
            <a:ext cx="71202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同期処理におけるAWS Lambda関数タイムアウトのハンドリング検討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F0F734-79AB-7EDF-2A98-A0F3BE8BF42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56414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Flowiseを使ってAIエージェントを作ろう！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7D2E9D-3B77-B613-89F0-12DDB9950D6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261252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Flowiseで始める簡単RAGチャットボット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2F1F23-9C1F-2149-2FCC-1A62333E52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251578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LLMファインチューニングのチュートリアル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77C276-F458-2046-6911-5268EEA6657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251576" y="1713750"/>
            <a:ext cx="71202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【Ollama】ローカルでLLMを動かしてみよう！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F21E442-B5B8-A800-4BC9-83987CBA92F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256414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【PDF操作比較】pypdfでPDFからテキスト抽出を行う方法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D65FB0A-F57D-F142-7EDE-452AB2C2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A66988F-66B8-7915-D4D7-AD2087081C7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Google Shape;54;p13">
            <a:extLst>
              <a:ext uri="{FF2B5EF4-FFF2-40B4-BE49-F238E27FC236}">
                <a16:creationId xmlns:a16="http://schemas.microsoft.com/office/drawing/2014/main" id="{96D050A4-76B2-F94F-AF46-12248703E6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C7E16D8C-B3F9-20AC-0B04-01AE243DBC16}"/>
              </a:ext>
            </a:extLst>
          </p:cNvPr>
          <p:cNvSpPr txBox="1"/>
          <p:nvPr/>
        </p:nvSpPr>
        <p:spPr>
          <a:xfrm>
            <a:off x="0" y="2212050"/>
            <a:ext cx="61674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dirty="0">
                <a:solidFill>
                  <a:schemeClr val="accent2"/>
                </a:solidFill>
              </a:rPr>
              <a:t>サムネイル画像</a:t>
            </a:r>
            <a:endParaRPr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3A53AF-CD16-85D6-D525-D48BE3220E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251576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【PDF操作比較】pdfplumberでPDFからテキストも表も簡単抽出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F49B1D-39B4-30B3-62E5-8E58EAC2C0E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251576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【PDF操作比較】PyMuPDFでPDFからテキストも表も簡単抽出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4E0307-744A-76D9-F573-9AED569C673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251576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LLMチューニングの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基礎知識:トークン数の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確認方法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059D09-A699-4429-AB32-961A81A5DE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256414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Dockerで簡単構築！Ollamaを使ってLLM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を試そう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03B9CB3-3103-83D3-EC97-994A77D8B75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254443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源柔ゴシックL等幅 Bold" panose="020B0609020203020207" pitchFamily="49" charset="-128"/>
              </a:rPr>
              <a:t>Docker超入門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源柔ゴシックL等幅 Bold" panose="020B0609020203020207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源柔ゴシックL等幅 Bold" panose="020B0609020203020207" pitchFamily="49" charset="-128"/>
              </a:rPr>
              <a:t>初心者でもすぐに使える基礎ガイド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源柔ゴシックL等幅 Bold" panose="020B0609020203020207" pitchFamily="49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56E53-A310-2E58-9E1D-78445A98FFE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256414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Docker Compose超入門 初心者でもすぐに使える基礎ガイド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AB04730-729D-16B1-0E76-2540950046D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256415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【データモデリング】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概念設計のチュートリアル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A758DC-9280-3665-4C87-4DB478F61F1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256414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【データモデリング】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論理テーブル設計の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チュートリアル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41ECF8D-2DFB-C4E4-1397-86CBC6F0403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Google Shape;204;p3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256414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【データモデリング】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物理テーブル設計の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チュートリアル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9E4697B-B3D4-888F-3FDD-351BEEC6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3895EA-82F4-4609-9FF6-3BAC232874D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Google Shape;54;p13">
            <a:extLst>
              <a:ext uri="{FF2B5EF4-FFF2-40B4-BE49-F238E27FC236}">
                <a16:creationId xmlns:a16="http://schemas.microsoft.com/office/drawing/2014/main" id="{BDBDBC7F-F606-24B9-231B-44BCBC2099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EB55E5E8-1B70-21B4-1039-A43EF09CE12D}"/>
              </a:ext>
            </a:extLst>
          </p:cNvPr>
          <p:cNvSpPr txBox="1"/>
          <p:nvPr/>
        </p:nvSpPr>
        <p:spPr>
          <a:xfrm>
            <a:off x="251576" y="2212050"/>
            <a:ext cx="6167400" cy="9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+mj-lt"/>
                <a:ea typeface="メイリオ" panose="020B0604030504040204" pitchFamily="50" charset="-128"/>
              </a:rPr>
              <a:t>Tech Blog始めます</a:t>
            </a:r>
            <a:endParaRPr sz="4800" b="1" dirty="0">
              <a:solidFill>
                <a:schemeClr val="accent2"/>
              </a:solidFill>
              <a:latin typeface="+mj-lt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66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9C792B-A587-98BD-C93E-A1871CBDEBC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56414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レイズクロスの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技術スタックをご紹介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F72B86-C600-3B9A-5A86-BDA7B5F06C3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61252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AWSプロファイル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切り替え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FD1A8D-A23F-86D9-79A0-E02F25DB1C47}"/>
              </a:ext>
            </a:extLst>
          </p:cNvPr>
          <p:cNvSpPr/>
          <p:nvPr/>
        </p:nvSpPr>
        <p:spPr>
          <a:xfrm>
            <a:off x="0" y="483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51577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AWSアカウントの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確認方法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364E92-EF0B-FDBD-5729-F2BFCD288EC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51576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SNSサブスクリプションフィルターの活用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575396E-90FA-A2E2-4B68-D7D813C594A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56414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 CDKプロジェクトの始め方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564E035-6748-647C-0868-9CF0790A1F5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256414" y="2132700"/>
            <a:ext cx="71202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 CLIでのSSO認証</a:t>
            </a:r>
            <a:endParaRPr sz="48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209</Words>
  <Application>Microsoft Office PowerPoint</Application>
  <PresentationFormat>画面に合わせる (16:9)</PresentationFormat>
  <Paragraphs>41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1" baseType="lpstr">
      <vt:lpstr>メイリオ</vt:lpstr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HIROSHI</dc:creator>
  <cp:lastModifiedBy>Hiroshi Yamasaki</cp:lastModifiedBy>
  <cp:revision>8</cp:revision>
  <dcterms:modified xsi:type="dcterms:W3CDTF">2025-05-13T05:16:12Z</dcterms:modified>
</cp:coreProperties>
</file>