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a29ad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a29ad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fcad9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fcad9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965d97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965d97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4dace9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4dace9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4e22e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4e22e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1b9d38a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1b9d38a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10dca5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210dca5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2250694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2250694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2261012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2261012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7340ea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7340ea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1E84B95-6351-C858-7A51-B4385ECC4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D5023B7-43FF-D642-EB3E-ED92414EE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617C3FE-A344-B114-F050-19D2D368C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27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7340ea6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7340ea6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7340ea6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7340ea6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7340ea6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7340ea6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9fef6f2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9fef6f2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52d843c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52d843c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52d843c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52d843c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33fb9d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33fb9d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33fb9d2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33fb9d2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33fb9d2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33fb9d2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335EF46-1D2E-7602-746C-075ECEAD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F9424A11-C864-E142-BE59-05231E857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9D21A92-5C56-97CE-3BF6-6331895CFF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79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9e09cc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9e09cc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9e09cc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9e09cc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9e09ccd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9e09ccd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9e09ccd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9e09ccd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9e09cc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9e09ccd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201a5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201a5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2595189" y="569487"/>
            <a:ext cx="4179900" cy="40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0" y="1781850"/>
            <a:ext cx="712020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ReactでsetIntervalを扱う方法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0" y="1400100"/>
            <a:ext cx="71202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DynamoDB Scan vs Query: パフォーマンスとコストの比較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0" y="1400100"/>
            <a:ext cx="71202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DynamoDBからの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全データ取得における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プラクティス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0" y="2138550"/>
            <a:ext cx="71202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DynamoDBの並列Scan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0" y="1431450"/>
            <a:ext cx="71202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同期処理におけるAWS Lambda関数タイムアウトのハンドリング検討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0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Flowiseを使ってAIエージェントを作ろう！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0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Flowiseで始める簡単RAGチャットボット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0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LLMファインチューニングのチュートリアル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0" y="1713750"/>
            <a:ext cx="7120200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solidFill>
                  <a:schemeClr val="accent2"/>
                </a:solidFill>
              </a:rPr>
              <a:t>【Ollama】ローカルでLLMを動かしてみよう！</a:t>
            </a:r>
            <a:endParaRPr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【PDF操作比較】pypdfでPDFからテキスト抽出を行う方法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D65FB0A-F57D-F142-7EDE-452AB2C2B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41369CF-DD34-EE63-E7A8-74445C3640C4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A66988F-66B8-7915-D4D7-AD2087081C74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Google Shape;54;p13">
              <a:extLst>
                <a:ext uri="{FF2B5EF4-FFF2-40B4-BE49-F238E27FC236}">
                  <a16:creationId xmlns:a16="http://schemas.microsoft.com/office/drawing/2014/main" id="{96D050A4-76B2-F94F-AF46-12248703E6E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787" t="7525" r="9987" b="23432"/>
            <a:stretch/>
          </p:blipFill>
          <p:spPr>
            <a:xfrm>
              <a:off x="4964100" y="0"/>
              <a:ext cx="4179900" cy="400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13">
              <a:extLst>
                <a:ext uri="{FF2B5EF4-FFF2-40B4-BE49-F238E27FC236}">
                  <a16:creationId xmlns:a16="http://schemas.microsoft.com/office/drawing/2014/main" id="{C7E16D8C-B3F9-20AC-0B04-01AE243DBC16}"/>
                </a:ext>
              </a:extLst>
            </p:cNvPr>
            <p:cNvSpPr txBox="1"/>
            <p:nvPr/>
          </p:nvSpPr>
          <p:spPr>
            <a:xfrm>
              <a:off x="0" y="2212050"/>
              <a:ext cx="6167400" cy="7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4800" dirty="0">
                  <a:solidFill>
                    <a:schemeClr val="accent2"/>
                  </a:solidFill>
                </a:rPr>
                <a:t>サムネイル画像</a:t>
              </a:r>
              <a:endParaRPr sz="48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77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【PDF操作比較】pdfplumberでPDFからテキストも表も簡単抽出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【PDF操作比較】PyMuPDFでPDFからテキストも表も簡単抽出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LLMチューニングの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基礎知識:トークン数の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確認方法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Dockerで簡単構築！Ollamaを使ってLLM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を試そう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Docker超入門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初心者でもすぐに使える基礎ガイド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Docker Compose超入門 初心者でもすぐに使える基礎ガイド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【データモデリング】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 概念設計のチュートリアル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【データモデリング】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論理テーブル設計の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チュートリアル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8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【データモデリング】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物理テーブル設計の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チュートリアル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9E4697B-B3D4-888F-3FDD-351BEEC6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extLst>
              <a:ext uri="{FF2B5EF4-FFF2-40B4-BE49-F238E27FC236}">
                <a16:creationId xmlns:a16="http://schemas.microsoft.com/office/drawing/2014/main" id="{BDBDBC7F-F606-24B9-231B-44BCBC2099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EB55E5E8-1B70-21B4-1039-A43EF09CE12D}"/>
              </a:ext>
            </a:extLst>
          </p:cNvPr>
          <p:cNvSpPr txBox="1"/>
          <p:nvPr/>
        </p:nvSpPr>
        <p:spPr>
          <a:xfrm>
            <a:off x="0" y="2212050"/>
            <a:ext cx="61674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Tech Blog始めます</a:t>
            </a:r>
            <a:endParaRPr sz="4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レイズクロスの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技術スタックをご紹介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AWSプロファイル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切り替え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AWSアカウントの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確認方法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SNSサブスクリプションフィルターの活用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AWS CDKプロジェクトの始め方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0" y="2132700"/>
            <a:ext cx="71202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AWS CLIでのSSO認証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209</Words>
  <Application>Microsoft Office PowerPoint</Application>
  <PresentationFormat>画面に合わせる (16:9)</PresentationFormat>
  <Paragraphs>41</Paragraphs>
  <Slides>28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0" baseType="lpstr">
      <vt:lpstr>Arial</vt:lpstr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HIROSHI</dc:creator>
  <cp:lastModifiedBy>Hiroshi Yamasaki</cp:lastModifiedBy>
  <cp:revision>3</cp:revision>
  <dcterms:modified xsi:type="dcterms:W3CDTF">2025-05-08T03:59:52Z</dcterms:modified>
</cp:coreProperties>
</file>