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</p:sldMasterIdLst>
  <p:notesMasterIdLst>
    <p:notesMasterId r:id="rId24"/>
  </p:notesMasterIdLst>
  <p:sldIdLst>
    <p:sldId id="256" r:id="rId11"/>
    <p:sldId id="257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0080625" cy="567055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2DA0E-FBA2-4BDA-99CE-E7B8BFE23CE5}" v="1" dt="2025-09-06T06:37:06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6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sha Rfq" userId="fc2d9a01411ac594" providerId="LiveId" clId="{ED22DA0E-FBA2-4BDA-99CE-E7B8BFE23CE5}"/>
    <pc:docChg chg="modSld">
      <pc:chgData name="Raisha Rfq" userId="fc2d9a01411ac594" providerId="LiveId" clId="{ED22DA0E-FBA2-4BDA-99CE-E7B8BFE23CE5}" dt="2025-09-06T06:37:06.102" v="9" actId="14100"/>
      <pc:docMkLst>
        <pc:docMk/>
      </pc:docMkLst>
      <pc:sldChg chg="modSp mod">
        <pc:chgData name="Raisha Rfq" userId="fc2d9a01411ac594" providerId="LiveId" clId="{ED22DA0E-FBA2-4BDA-99CE-E7B8BFE23CE5}" dt="2025-09-06T06:37:06.102" v="9" actId="14100"/>
        <pc:sldMkLst>
          <pc:docMk/>
          <pc:sldMk cId="0" sldId="256"/>
        </pc:sldMkLst>
        <pc:spChg chg="mod">
          <ac:chgData name="Raisha Rfq" userId="fc2d9a01411ac594" providerId="LiveId" clId="{ED22DA0E-FBA2-4BDA-99CE-E7B8BFE23CE5}" dt="2025-09-06T06:37:06.102" v="9" actId="14100"/>
          <ac:spMkLst>
            <pc:docMk/>
            <pc:sldMk cId="0" sldId="256"/>
            <ac:spMk id="12290" creationId="{FF349ADC-C1AC-4774-62A7-085D96ED2F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7CDF350-3B17-2CBB-D25E-C0B3B25117C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4123C11-C242-265D-4736-F2DBD0EC96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E37E553-76FD-B458-0F98-C78EE7A5F5B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04FEA57-68E4-CCC3-8B1E-77C9F21B5AE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DA4A548-A054-FC82-4049-CA27319429C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048B386-0A2A-CFA3-DBA9-99E42A105C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BF635CE-690A-4FC6-ABC4-C6767C3C9D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C2E1787-1A55-86D1-01C8-551EC686AE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115570-5BAD-4925-BBC3-A95460AD655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17B4FE9-DB34-7FA5-6471-8A2C578D8D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3621ECA-EA5B-5B46-BCF0-1AF8AC6912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867CD30-2E36-0EE9-9C52-5E60F86396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072C9-8282-4D61-95B7-BC03FA9F784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39B9F7B-1A8F-6C48-2A0B-BD604E62AA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59AE15D-7F05-CC6D-3D99-895BE0EF9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2EC24C1-F0FB-4D89-BD48-2A6EEA09E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4B767D-8C63-42C0-8330-F5953BBE6E9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DA2438B4-1D40-58E0-78EF-B51DE3F0D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68BE7D9-97AA-DA35-0733-AAF9EBAC1D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8EF3494-2403-55C3-4484-E485748EB5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AFB354-E8DF-46AE-85C1-2BCE434FFD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77DC0BAA-146D-1033-1ED2-360CB97DCC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8215F43-B009-2AD6-E8F8-7151AB33F7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0821FD4-CB42-177F-FED5-2FCB7688A2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1B5B18-E6DF-41AF-9A64-C21859B1FCF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8CEEBDCC-11D1-3EA9-E091-FCD415D505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1867AE3-274E-60C5-17D2-AC79B4DB07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7F5869F-7D33-50E4-A100-BB5A592B37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331D8-74BE-458F-A5DC-A5D48CB2E6A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24F1E464-41CF-CD3C-F51C-80506AC54B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DF76A08-3284-7E2E-839A-9681AB90FC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2A11F73-4916-D5EB-869D-030A83D6A5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D8BB9-19D1-4B90-BE3F-3E26B670F2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E34EF08-36C6-9FC8-2CF5-5768227C85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382490E-ACB7-C930-DF67-D7F13C4FFB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E635E61-31BF-EADA-5CE3-117E8E7492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627569-B030-4A9A-8C25-D0A18CFE3CA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0D2D70D0-B902-678C-9975-1DAC94ACFF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286647E-2465-AADD-6D5B-DF51E2F0E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D3D352A-0818-D83B-8948-A209C47254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765F81-8263-4556-973F-DEF29AFFF4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68F822BC-FC3E-4F74-6522-3E085849A0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7F51914-6018-B4F2-9A34-C7947F5338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5EC19F3-10BB-262C-695C-3E42FBBEC5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31B83C-59E7-4543-A5D2-7139757B337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17E1810-C752-5EAF-0D79-6FA5A99A16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6529845-97AF-5A9D-2D82-8BF45504D3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592B80D-4287-AE3B-395C-1DF6B0C98F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BEFCF1-59A6-4335-AF4D-01DA8AA0BD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F72C0E5D-D6B7-49CD-E3E8-B30E887FF3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FD510CB-77C9-CE02-3BEF-2316875ED2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91FF950-D95F-CA02-267B-296AF1723B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0F3732-EAEA-4E9E-B478-334F6BF7BF8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C7D338DA-9BF9-B976-3E7A-C34400B4C1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8AEFF88-6DC0-CE0B-6E00-E44DB87350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0C7766E-919B-61FC-86E3-D431EEF691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A6CFEA-013F-4EFC-8A38-48B27A69A7B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B659822-9EDB-2476-9A03-6E0C9982D2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2FB9B5D-DDAF-D6BD-5CF8-529C359982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5AC2-B8DD-6437-B1C8-6BDF747A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D9C4C-F1EF-0FDA-3DC2-500885AE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8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7064-27D5-1F95-C553-ED26C4AB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FD44-A8D3-0E69-4367-C24C30B60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36731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B0AB8-E820-7F39-189C-AFD1386F5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FFEE8-2C51-3DF5-8B35-969B119E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8787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1698-87A3-A6E0-C9CA-8D756DAB6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762A-A241-81F6-1359-ACAAAEA5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8649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3A5-89A4-A893-E4A1-E56ED6D5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885C-1A12-C7E5-5ECB-1EA7D33A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0984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A900-C74B-B08B-DD7D-4349C745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8249-C073-B197-4457-0778145C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5225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C83-3511-499A-9447-9190E51F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4DAC-AFC7-0314-00BC-860435706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3E8D-18C5-CD45-DE53-0F7790BB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8091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730-1DE4-91CA-820E-73191CF7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E3F2-9685-7BF0-73C5-F08FB8E2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FEBEC-159B-AF97-4596-A44DA583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E7D34-77D2-3A4C-3437-AAEAE7E37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D60F5-7ED6-C7E0-407A-D93D2CE90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829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2228-EFFD-C32D-EA70-BBB77B83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8890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244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55D5-5CE5-84ED-FDEE-3748906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6CD3-FCB6-0837-FE36-E56F2D36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F36D-2F0F-A675-25EB-9BD04541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2317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5648-26D3-A8AB-70EF-7F0A698F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DC0E7-C1DD-AD8E-E946-897F5F179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C4263-A3DB-38B8-BB24-8C6BB369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8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C5A5-8B92-D620-7E8B-4E7F33482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030A-1375-1BD3-0768-46A1D14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2766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991-60DE-37E0-0F3D-2D65A8B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2311C-0339-587F-50E9-265C97E9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4013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85E16-F42A-EDE5-B489-39E9906EC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D2EC2-AE9F-AA02-C7BC-774AEF08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09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D638-EE8B-6E0F-CAC7-5B0AD2B8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68313"/>
            <a:ext cx="9069387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87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E4A3-86F0-4B1A-8A1B-434AC4E9A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53949-1044-8121-6376-20BB674EC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484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BA3-D5C1-AED1-B25D-2A5CA29A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A74-DA88-276A-C35C-CDD6673C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1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26D9-CD19-CA37-5571-3C9F8C8D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0D83-BF29-1B4E-8621-42DE14D3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81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99E2-DA97-F37C-DE7B-2FA51011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2EF-09E8-9D69-5EE6-A631159F2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B973-76CF-88E0-09CC-AE798F40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69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BAD5-4D01-C76E-0C03-41EADFB8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79FD-8CEB-7A05-A2AF-C132503E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28E85-FCD0-AC9C-9009-F99F17D6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75234-FB23-C8B8-64AE-591C56C3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BC206-8651-A6F6-21CE-E7649CC35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961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D4E1-9C27-073C-1C39-E9AC5A4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119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C6D4-2529-9B8E-0721-105D283F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8041-33E4-E686-08F8-E0FA50B2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592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CC69-EC36-11D0-091C-4CA47F32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21BF-E315-CE3D-E70C-D65D06C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FCEF7-25FE-5885-C9F7-2894143F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846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72B-3A1F-407A-5038-83DBF9D3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490B9-A728-67DF-FF67-D24A1A451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1B722-650B-1B71-7F1C-EBC4D076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2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807-5FE6-A1FE-E7FE-4E81B702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9A595-BCEA-E7A0-1108-F6E56471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150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57355-D134-7DAD-A65D-984856FA8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19F4-3406-4A07-F94B-D9F80564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0073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DC11-FEDB-618A-9BEF-19D29B2D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A224-7764-4033-C4A5-33D503D7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9825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2E66-A557-5480-1B94-69C6A13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07C5-7B0F-F87B-2E82-2A985AA8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681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0C3A-57AB-2700-DB83-4A805713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6EE9-75AA-5341-C647-FFE1EB7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843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48D3-D5B2-19CE-9B54-09199EA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538C-F39C-22C9-4D7C-52D7C9015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7031-C260-3969-6B01-43ADE222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85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688B-0EF7-B909-1EAD-026792E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C145-F72A-4FD9-5CD1-9F23767B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3C85-B26D-9C7D-8069-58AB60B7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AE458-9005-AB5C-EF55-862013343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73BD3-E9A7-E87B-5227-36CABCA55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77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8C50-893A-7220-73EB-F111126D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9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7C42-D8A5-3C3E-E3F4-FA916BDD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39C9-DE15-C5DF-6C44-24583B10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826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317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B660-64B7-8DBB-4AD8-74C316AE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9724-6ACE-41E7-DB6F-41019229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D790-8B65-F72C-F464-2683B4C9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415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618E-D019-98A3-A383-C17ACC3C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79A61-8609-8A3E-11E7-632A5A7F8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DA02-5BA0-FA71-A42A-4569DE49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556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FA9F-185C-3260-F407-172DF407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847E5-E106-EE0D-BF22-33684613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903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01C82-1C75-037E-FC70-DC430EA45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C8DC-458B-9D54-89E9-B15D575F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08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8B26-3D6D-77E5-6D84-23D3A035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33526-D5E0-93F0-8699-C23684109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543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593C-8268-FF73-2E67-B8ECE163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DB48-5ED9-C222-A875-952EF8D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69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D418-B874-E4AA-8F3D-13A02E4A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4CBFA-B2D1-4490-5FF4-2AE9936B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520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752-D42F-1AEA-1C52-1EA9FC4A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CB1D-AFF2-8431-2F2C-360155823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DDAB-5A04-0665-B7EC-5DBD64388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982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4F6-F01E-F5EE-411C-75FEDFDF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99AA9-058E-683D-4BDE-DCFD44CC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9811-28AA-073E-738E-56CE2C25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B2466-B347-47D9-82F6-406A2F6A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FACD7-52DB-9CC9-50F1-D6F4400E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6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1E08-CF03-27A5-6810-1C22943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302A-1E9A-A546-F23C-A0C204673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D2642-CD6C-822F-1EEF-87E57EB7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2348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1E7-DD07-0B23-EB86-43A3349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2882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0738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FCC0-40CF-0FFB-0186-CA59FBC8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17DD-CE85-D33E-B505-90BE2563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DD5A-0F79-2B47-5686-27579778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8130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E775-16E4-510D-C081-5A383D86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0ABBB-234F-E00A-2FE9-FD44C3F0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B85D-97A1-990F-2DA4-8CCD4CF0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0041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BFB0-EF49-B224-5003-902B9E36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B608-A188-07AC-2D17-AC6D4C92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713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083CA-5F10-2692-8B35-B8E3101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F8C8-78AD-5182-C34B-751B2A87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000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979-4CAB-567E-0C27-F226F6DC3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49E7-CFE5-E060-BBFD-CE32B56D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3904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C236-1CEF-8A6D-68A4-9A400EC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ABFB-F156-4888-9AB4-9F0ED3A9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840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2A8-3093-528F-F654-E57A883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CA635-92FF-F7B2-B367-7640293E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65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35A-6076-C916-A9E3-4A440D2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D7AD-5863-6025-51BB-470E9E8F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70F20-985D-A0D4-BEA1-32003823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8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A80-F0F2-492E-81E5-70432EFD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3F7A-F2BA-D7D8-A857-43F2EC81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1FF9E-6DB4-C3F5-337D-28D2B826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EBC20-0B65-B7E2-D47C-71C5D79E1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9FBD-15C9-6D5A-D8C6-9F7B4F05E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8045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AA91-2627-5436-EA3E-D1E297F1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3AB7-DA07-F492-2BCF-F4C28246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45B1-1CE6-7133-85C8-9E9D32881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3F094-4A59-E391-269A-68E0F47C6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C8DD0-A030-B238-7335-F0D9105B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94731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727C-8F0B-0FF8-28F1-EF311286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28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700-FA77-D4DD-327B-AD0B7615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EB62-87EA-5661-FD9E-9FFCAD16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F6F5-23F7-116E-36CB-4D8F3C82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4249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3788-EECA-58E0-973C-BF5E109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18077-5635-E152-349B-C6E7F65B0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14C0-BCE0-60D7-74F9-45AF0A3A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380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D7F3-A235-F31A-1AEB-584583BA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CF41C-D258-1C3B-6236-9D565B73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3370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4C3EA-894C-95C9-724B-635DBCDBB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F25C-0C78-09B4-D182-9B153C06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032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0598-E312-6E49-D440-8DB1A194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989C-BECC-E584-AF81-AF1746B94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1643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452D-8F87-3671-AAB0-1508733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ACDE-00BC-55A5-0191-D26BC225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7764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3120-68E8-E147-CFD2-82B40803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2829-23BD-9426-9AFF-57142F14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0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299-85E8-74D6-F57E-9F0C239C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7429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CFD-CE02-DEFA-9B80-FE56A189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FCEF-39EC-171F-5042-169D1E7B4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4F416-AEF2-CCC2-4B9B-7AE9EBE8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9785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8D2-9E4A-11A0-F2B3-BF8BDD70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E99E-5ED5-2429-DA50-6CAC8278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0069-06FE-89A1-792F-C60BF8DA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2F507-7ABD-C1E7-97CF-8196E1452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BFB75-EAE2-AD42-301A-D9F1EDCB5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3875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AB13-8A15-9E9C-C7C6-D46B10AF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9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6049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397-81F4-5204-B1C6-4F61B05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93CD-02BA-3A67-9DE8-532DAB4A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8CF4C-94B1-1215-5C9E-71C0A4E8F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4485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2D36-953D-254F-04BE-C5210F00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C6C3A-6E6D-F6A8-1E68-F6921319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5094-95D1-E961-CB70-71C088B4D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9408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8A2B-C0AA-96A4-AF4E-45966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45FE-9F47-450E-70AB-DA3D64FD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9969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03B3-5E39-7EE6-3BA0-37B3BA35E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9627-D1D5-0FDB-4DBD-809DDAEC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473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F31C-43E4-C4E7-65EA-75BB19AA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8A18-2722-4C35-7C63-ADDB139E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2974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18E-F6AE-18C3-2508-E1F1D4D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2C93-4F91-4111-F6D3-23BC4243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27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4717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9F20-25A7-A62D-D79A-90BE289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C3D39-BB9B-39FB-CC9A-1D0A2C21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3268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5B77-8A76-75D2-EF8D-E778F49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0CF5-3A6C-39B7-AA84-86276322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FBBF-C39C-638A-E5CD-817BD07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9871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07B9-AFBC-4E06-F977-77DD1CF8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52A2-F675-A4BF-9926-E0262422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6D2C9-1EBD-E385-1467-925F9047E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577D-7A2A-FD88-DC0B-BDE6E01E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E182-02CF-B7FD-F434-094088AF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532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E53-9E60-23A0-0D9B-A602791F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5574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5106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7F74-6F39-16BB-884C-91FBCDA5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1EC0-656E-D3BA-EA4B-B9818BAA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261DA-DE8F-E68B-E609-6CFBA756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709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D9D6-6A58-B2BF-959E-1785E206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2636A-E39A-678E-675F-CF4E1D499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1354-AD9D-7AEF-013D-D1F70710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2627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CB6D-607B-51FC-2665-97D82855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C409-8F81-EB59-7469-B96F61DF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008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BC851-68D0-A50E-B32E-6ABC55F8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30509-6981-E588-BC65-5E86A069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2794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852-7BDA-472A-2BB6-AFE978A1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47658-E1F1-A41C-CF12-00C94E11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7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6EA3-24BA-9E53-2425-FA7822D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C278-B815-EF44-9492-64B51BA8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B39E6-AF84-60C5-8C72-CBAEE5573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2677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ACE1-8555-E508-1AEA-9F7736F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29DD-9004-0B23-11DD-4B849DC2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87939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1E8C-8516-59E2-C546-9D0DACFC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4E6C-4E0E-5A3A-B927-3A1B6DC8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3641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A3BB-D12C-74FC-C255-3FD5BD7F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588D-13A9-FF38-9064-B716883A4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0A1B-A24A-6979-8EF1-E2D9E77B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5379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1C6-FB89-7768-F3FC-D9D6495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D5E9-30E0-0C58-B663-139F8F6D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9288-8589-8AD8-C0A2-F3906B30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A9DD-68D5-A5A6-4AA6-C8639195D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2893-28AE-E192-72A6-D451D31E4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9424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EB36-6F9D-EA99-C693-45C355FE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6609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9014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DB15-FFCB-6103-E541-FCB30C4D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F9B5-D948-E5F6-E1B4-2CC999DD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0F02-D587-85D1-A23B-C4D1A770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7748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F717-453D-0B34-127C-E6DF6FC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BCD48-35D1-AF9A-3E28-042803F5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0526-7AC2-F9F7-B35E-2B4B4DDE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1642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5177-BFB8-0015-BB64-56AAC98E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01101-13FF-B506-215F-F8E1A1699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392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95B1C-8644-04E1-70B2-15674ABE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68313"/>
            <a:ext cx="2266950" cy="461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5F38-6CFA-E381-C9E5-D1D5BE3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0037" cy="461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2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FF5F-9492-4157-EBFC-CAFE21C2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9CDE-07D7-6924-4B35-D38D370C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147D-B76C-1F7E-9950-8C2CC163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0449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7BA7-017B-C8B8-BC86-002150D3E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7BC2-18C4-A181-CA6D-A49E9587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7092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1918-6D7D-7B4F-02F0-24058210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DC64-5A76-0952-1637-6E1CAA5A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1218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778B-7698-DDF7-78F0-A16C604F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3647-5A34-1FA7-1C14-0DD33F7C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1896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F12C-3A33-70DC-70C9-65303B0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378B-C547-3F80-42E6-FFA7C98CE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4E5A-9059-C40A-7208-81C8D6DC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800225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4567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B95-F257-4AAE-A217-892D7CC8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0741-9470-A64B-062F-A5944350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D2D43-9A63-B500-3268-5A103F20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763F9-F801-EF45-834D-218052847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29A6D-C9AC-1F16-86DE-134688FE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2163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1AF9-C961-D8A6-4199-426D44A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9146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61520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A89A-769B-CBD2-4D4D-374E181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046-77E2-5BA1-7D70-3D548A6D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93B2-1087-3217-8DB8-F472747D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912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9D84-BFB2-BB8B-41A3-D1625664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94E43-1337-C15F-6997-A498C6AC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A137-7951-F279-73D6-FF23ED656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4467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26D8-ECA2-2127-FDA3-169976F5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4921-52F9-7945-69C7-F88F9543A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icons8.com/illustrations/author/5ec7b0e101d0360016f3d1b3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1F4564D-FDE1-6E7B-B440-65D6971F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14800"/>
            <a:ext cx="10080625" cy="155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" name="Group 2">
            <a:extLst>
              <a:ext uri="{FF2B5EF4-FFF2-40B4-BE49-F238E27FC236}">
                <a16:creationId xmlns:a16="http://schemas.microsoft.com/office/drawing/2014/main" id="{B9CF64CA-9120-6B81-5D5C-27C67FB1724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079038" cy="4113213"/>
            <a:chOff x="0" y="0"/>
            <a:chExt cx="6349" cy="2591"/>
          </a:xfrm>
        </p:grpSpPr>
        <p:sp>
          <p:nvSpPr>
            <p:cNvPr id="1027" name="Rectangle 3">
              <a:extLst>
                <a:ext uri="{FF2B5EF4-FFF2-40B4-BE49-F238E27FC236}">
                  <a16:creationId xmlns:a16="http://schemas.microsoft.com/office/drawing/2014/main" id="{6444AE7D-B66D-8E62-B0C0-BD3400F00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49" cy="2591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101BD6DC-1D5D-E251-690D-5E028C0B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6"/>
              <a:ext cx="978" cy="402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86BE180F-C71E-8009-0A54-92E66476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10"/>
              <a:ext cx="805" cy="1151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Rectangle 6">
              <a:extLst>
                <a:ext uri="{FF2B5EF4-FFF2-40B4-BE49-F238E27FC236}">
                  <a16:creationId xmlns:a16="http://schemas.microsoft.com/office/drawing/2014/main" id="{B7400963-0FC3-7261-770D-A89EDF93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46"/>
              <a:ext cx="805" cy="1151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3ED81F2F-6CB1-7043-4CA8-D5FC48FAB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749"/>
              <a:ext cx="229" cy="229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C9B8AA4D-0112-0CBB-72B7-0D02162D8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0"/>
              <a:ext cx="921" cy="575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28AFCED9-3F75-514D-C20B-73B0E526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576"/>
              <a:ext cx="633" cy="287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B850BB40-70AA-838B-8B0F-7DAF22F4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1094"/>
              <a:ext cx="1957" cy="633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7D69D77D-3550-44E4-14E1-9333259D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921" cy="633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23E8D120-3E7D-9ACB-4DF7-34074C0A8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922"/>
              <a:ext cx="978" cy="287"/>
            </a:xfrm>
            <a:prstGeom prst="rect">
              <a:avLst/>
            </a:prstGeom>
            <a:solidFill>
              <a:srgbClr val="B2B2B2">
                <a:alpha val="6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C29C0AD1-803A-5FF9-0CEE-484B4A4C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10"/>
              <a:ext cx="921" cy="1036"/>
            </a:xfrm>
            <a:prstGeom prst="rect">
              <a:avLst/>
            </a:prstGeom>
            <a:solidFill>
              <a:srgbClr val="B2B2B2">
                <a:alpha val="3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72570059-726F-8356-640F-2B0A3B009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98"/>
              <a:ext cx="345" cy="517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Rectangle 15">
              <a:extLst>
                <a:ext uri="{FF2B5EF4-FFF2-40B4-BE49-F238E27FC236}">
                  <a16:creationId xmlns:a16="http://schemas.microsoft.com/office/drawing/2014/main" id="{284BC1BC-C99B-1785-9DAC-297A3DA9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0"/>
              <a:ext cx="935" cy="92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794378AD-D3B9-226A-EF9B-A645DCD2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0"/>
              <a:ext cx="172" cy="633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22943D16-261B-BA68-E171-10A9591D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0"/>
              <a:ext cx="114" cy="5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EFD36DB4-499E-713B-693C-23808B74B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1"/>
              <a:ext cx="229" cy="69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9">
              <a:extLst>
                <a:ext uri="{FF2B5EF4-FFF2-40B4-BE49-F238E27FC236}">
                  <a16:creationId xmlns:a16="http://schemas.microsoft.com/office/drawing/2014/main" id="{D9D41781-5208-C446-8391-E5C59492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1613"/>
              <a:ext cx="229" cy="97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20">
              <a:extLst>
                <a:ext uri="{FF2B5EF4-FFF2-40B4-BE49-F238E27FC236}">
                  <a16:creationId xmlns:a16="http://schemas.microsoft.com/office/drawing/2014/main" id="{DB039DE7-218F-9DA6-9CAE-9F979DD4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" y="1152"/>
              <a:ext cx="229" cy="229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5" name="Rectangle 21">
            <a:extLst>
              <a:ext uri="{FF2B5EF4-FFF2-40B4-BE49-F238E27FC236}">
                <a16:creationId xmlns:a16="http://schemas.microsoft.com/office/drawing/2014/main" id="{5556999A-75FE-320E-5BB3-76B8CC773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6F0149B3-38E4-317F-6C20-EB2CEBAA5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768" r:id="rId12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F7527F2-F2E7-23DB-C392-3EC940F44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29E3101-4957-159C-BA8F-965ECDF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FF6CE418-2C7D-89A9-A04F-F48A65030F22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1225550"/>
            <a:ext cx="5119687" cy="2924175"/>
            <a:chOff x="2249" y="772"/>
            <a:chExt cx="3225" cy="1842"/>
          </a:xfrm>
        </p:grpSpPr>
        <p:sp>
          <p:nvSpPr>
            <p:cNvPr id="10244" name="Rectangle 4">
              <a:extLst>
                <a:ext uri="{FF2B5EF4-FFF2-40B4-BE49-F238E27FC236}">
                  <a16:creationId xmlns:a16="http://schemas.microsoft.com/office/drawing/2014/main" id="{2B468F79-7D48-B431-0539-44BBA0F8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963"/>
              <a:ext cx="3103" cy="1651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>
              <a:extLst>
                <a:ext uri="{FF2B5EF4-FFF2-40B4-BE49-F238E27FC236}">
                  <a16:creationId xmlns:a16="http://schemas.microsoft.com/office/drawing/2014/main" id="{2AD9EF06-1173-3659-18E5-20D7AAA7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772"/>
              <a:ext cx="3103" cy="1651"/>
            </a:xfrm>
            <a:prstGeom prst="rect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6">
            <a:extLst>
              <a:ext uri="{FF2B5EF4-FFF2-40B4-BE49-F238E27FC236}">
                <a16:creationId xmlns:a16="http://schemas.microsoft.com/office/drawing/2014/main" id="{5902FB5B-F7D2-266C-C4BD-419A716ED73F}"/>
              </a:ext>
            </a:extLst>
          </p:cNvPr>
          <p:cNvGrpSpPr>
            <a:grpSpLocks/>
          </p:cNvGrpSpPr>
          <p:nvPr/>
        </p:nvGrpSpPr>
        <p:grpSpPr bwMode="auto">
          <a:xfrm>
            <a:off x="-2093913" y="-403225"/>
            <a:ext cx="4945063" cy="8520113"/>
            <a:chOff x="-1319" y="-254"/>
            <a:chExt cx="3115" cy="5367"/>
          </a:xfrm>
        </p:grpSpPr>
        <p:sp>
          <p:nvSpPr>
            <p:cNvPr id="10247" name="AutoShape 7">
              <a:extLst>
                <a:ext uri="{FF2B5EF4-FFF2-40B4-BE49-F238E27FC236}">
                  <a16:creationId xmlns:a16="http://schemas.microsoft.com/office/drawing/2014/main" id="{B8F3584D-888C-FAC1-5E9F-F9609AB2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3" y="2826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AutoShape 8">
              <a:extLst>
                <a:ext uri="{FF2B5EF4-FFF2-40B4-BE49-F238E27FC236}">
                  <a16:creationId xmlns:a16="http://schemas.microsoft.com/office/drawing/2014/main" id="{B2829722-073D-1512-AF06-801070DB31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65" y="324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AutoShape 9">
              <a:extLst>
                <a:ext uri="{FF2B5EF4-FFF2-40B4-BE49-F238E27FC236}">
                  <a16:creationId xmlns:a16="http://schemas.microsoft.com/office/drawing/2014/main" id="{0217C029-C854-2795-31BE-B7D37E65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" y="325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10">
              <a:extLst>
                <a:ext uri="{FF2B5EF4-FFF2-40B4-BE49-F238E27FC236}">
                  <a16:creationId xmlns:a16="http://schemas.microsoft.com/office/drawing/2014/main" id="{83681318-3C05-7753-20DD-FC2CF0690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38" y="2827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51" name="Picture 11">
              <a:extLst>
                <a:ext uri="{FF2B5EF4-FFF2-40B4-BE49-F238E27FC236}">
                  <a16:creationId xmlns:a16="http://schemas.microsoft.com/office/drawing/2014/main" id="{1018D34E-0352-4715-E18D-A4785ADA8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2410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52" name="Picture 12">
              <a:extLst>
                <a:ext uri="{FF2B5EF4-FFF2-40B4-BE49-F238E27FC236}">
                  <a16:creationId xmlns:a16="http://schemas.microsoft.com/office/drawing/2014/main" id="{167A62DA-05B3-27D7-230E-1E5EAC33A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340000">
              <a:off x="-998" y="2830"/>
              <a:ext cx="672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10253" name="AutoShape 13">
              <a:extLst>
                <a:ext uri="{FF2B5EF4-FFF2-40B4-BE49-F238E27FC236}">
                  <a16:creationId xmlns:a16="http://schemas.microsoft.com/office/drawing/2014/main" id="{7FC54326-7392-230B-D81B-A6B6901D3A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409" y="325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14">
              <a:extLst>
                <a:ext uri="{FF2B5EF4-FFF2-40B4-BE49-F238E27FC236}">
                  <a16:creationId xmlns:a16="http://schemas.microsoft.com/office/drawing/2014/main" id="{729D5252-DE18-A50B-39DF-82B6CAA84E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64" y="240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AutoShape 15">
              <a:extLst>
                <a:ext uri="{FF2B5EF4-FFF2-40B4-BE49-F238E27FC236}">
                  <a16:creationId xmlns:a16="http://schemas.microsoft.com/office/drawing/2014/main" id="{7B295800-3EE6-89F5-BCE9-7D00BC94D2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39" y="198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utoShape 16">
              <a:extLst>
                <a:ext uri="{FF2B5EF4-FFF2-40B4-BE49-F238E27FC236}">
                  <a16:creationId xmlns:a16="http://schemas.microsoft.com/office/drawing/2014/main" id="{B2BD381A-38EE-1AD5-B235-4472CCC2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282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AutoShape 17">
              <a:extLst>
                <a:ext uri="{FF2B5EF4-FFF2-40B4-BE49-F238E27FC236}">
                  <a16:creationId xmlns:a16="http://schemas.microsoft.com/office/drawing/2014/main" id="{99A71717-2141-8B29-4051-D5D39BC69B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97" y="240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8">
              <a:extLst>
                <a:ext uri="{FF2B5EF4-FFF2-40B4-BE49-F238E27FC236}">
                  <a16:creationId xmlns:a16="http://schemas.microsoft.com/office/drawing/2014/main" id="{460A0186-13D7-6626-462B-21DBF7D74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257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19">
              <a:extLst>
                <a:ext uri="{FF2B5EF4-FFF2-40B4-BE49-F238E27FC236}">
                  <a16:creationId xmlns:a16="http://schemas.microsoft.com/office/drawing/2014/main" id="{626C7F7A-7640-7492-73AC-45A4803A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4" y="3252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AutoShape 20">
              <a:extLst>
                <a:ext uri="{FF2B5EF4-FFF2-40B4-BE49-F238E27FC236}">
                  <a16:creationId xmlns:a16="http://schemas.microsoft.com/office/drawing/2014/main" id="{B1270E8B-511E-2027-A896-A0E1358BF3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92" y="325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AutoShape 21">
              <a:extLst>
                <a:ext uri="{FF2B5EF4-FFF2-40B4-BE49-F238E27FC236}">
                  <a16:creationId xmlns:a16="http://schemas.microsoft.com/office/drawing/2014/main" id="{2B4954E8-2B15-C9BB-17C9-A09EBCF79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60000" flipH="1">
              <a:off x="-146" y="1129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AutoShape 22">
              <a:extLst>
                <a:ext uri="{FF2B5EF4-FFF2-40B4-BE49-F238E27FC236}">
                  <a16:creationId xmlns:a16="http://schemas.microsoft.com/office/drawing/2014/main" id="{B960FF7E-E374-BA60-E2CB-4DD5BF3C3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60000" flipH="1">
              <a:off x="265" y="155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AutoShape 23">
              <a:extLst>
                <a:ext uri="{FF2B5EF4-FFF2-40B4-BE49-F238E27FC236}">
                  <a16:creationId xmlns:a16="http://schemas.microsoft.com/office/drawing/2014/main" id="{00B25D13-36DD-9674-0F8A-16F965E52E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56" y="155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AutoShape 24">
              <a:extLst>
                <a:ext uri="{FF2B5EF4-FFF2-40B4-BE49-F238E27FC236}">
                  <a16:creationId xmlns:a16="http://schemas.microsoft.com/office/drawing/2014/main" id="{5BA53CF6-5993-0AD3-249F-6C246CFA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715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AutoShape 25">
              <a:extLst>
                <a:ext uri="{FF2B5EF4-FFF2-40B4-BE49-F238E27FC236}">
                  <a16:creationId xmlns:a16="http://schemas.microsoft.com/office/drawing/2014/main" id="{9EA1B127-24CA-49CC-97FD-5A80A19BB3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696" y="1134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66" name="Picture 26">
              <a:extLst>
                <a:ext uri="{FF2B5EF4-FFF2-40B4-BE49-F238E27FC236}">
                  <a16:creationId xmlns:a16="http://schemas.microsoft.com/office/drawing/2014/main" id="{FA3CCD29-E5D8-D07C-D33E-8D330922A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340000">
              <a:off x="262" y="719"/>
              <a:ext cx="672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10267" name="AutoShape 27">
              <a:extLst>
                <a:ext uri="{FF2B5EF4-FFF2-40B4-BE49-F238E27FC236}">
                  <a16:creationId xmlns:a16="http://schemas.microsoft.com/office/drawing/2014/main" id="{215C2208-36CF-1CC9-C85D-DBB564F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4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AutoShape 28">
              <a:extLst>
                <a:ext uri="{FF2B5EF4-FFF2-40B4-BE49-F238E27FC236}">
                  <a16:creationId xmlns:a16="http://schemas.microsoft.com/office/drawing/2014/main" id="{3F145164-64A9-7955-6D39-5D3CFC52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84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AutoShape 29">
              <a:extLst>
                <a:ext uri="{FF2B5EF4-FFF2-40B4-BE49-F238E27FC236}">
                  <a16:creationId xmlns:a16="http://schemas.microsoft.com/office/drawing/2014/main" id="{E0ED742D-5E41-3ACB-7957-751365387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5" y="27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AutoShape 30">
              <a:extLst>
                <a:ext uri="{FF2B5EF4-FFF2-40B4-BE49-F238E27FC236}">
                  <a16:creationId xmlns:a16="http://schemas.microsoft.com/office/drawing/2014/main" id="{6CB00DA8-E46D-8AAD-0CAF-3E4FB64B62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75" y="-157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AutoShape 31">
              <a:extLst>
                <a:ext uri="{FF2B5EF4-FFF2-40B4-BE49-F238E27FC236}">
                  <a16:creationId xmlns:a16="http://schemas.microsoft.com/office/drawing/2014/main" id="{16A596F7-2F16-588A-3841-71E2C77A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130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2" name="Picture 32">
              <a:extLst>
                <a:ext uri="{FF2B5EF4-FFF2-40B4-BE49-F238E27FC236}">
                  <a16:creationId xmlns:a16="http://schemas.microsoft.com/office/drawing/2014/main" id="{88E4A318-91EA-39E3-638B-B86D9B5B5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" y="-162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73" name="Picture 33">
              <a:extLst>
                <a:ext uri="{FF2B5EF4-FFF2-40B4-BE49-F238E27FC236}">
                  <a16:creationId xmlns:a16="http://schemas.microsoft.com/office/drawing/2014/main" id="{819CACE9-6CF8-BD41-5E59-571AC07AF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" y="1128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10274" name="AutoShape 34">
              <a:extLst>
                <a:ext uri="{FF2B5EF4-FFF2-40B4-BE49-F238E27FC236}">
                  <a16:creationId xmlns:a16="http://schemas.microsoft.com/office/drawing/2014/main" id="{31082A6B-E6E0-98DF-5DA5-0FD45979B9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4" y="3668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5" name="Picture 35">
              <a:extLst>
                <a:ext uri="{FF2B5EF4-FFF2-40B4-BE49-F238E27FC236}">
                  <a16:creationId xmlns:a16="http://schemas.microsoft.com/office/drawing/2014/main" id="{7BEAA7CF-B860-5EDD-0F56-F60691429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" y="3688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10276" name="AutoShape 36">
              <a:extLst>
                <a:ext uri="{FF2B5EF4-FFF2-40B4-BE49-F238E27FC236}">
                  <a16:creationId xmlns:a16="http://schemas.microsoft.com/office/drawing/2014/main" id="{ED707471-CAEA-5F4B-8F88-4DFF7F39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9" y="409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AutoShape 37">
              <a:extLst>
                <a:ext uri="{FF2B5EF4-FFF2-40B4-BE49-F238E27FC236}">
                  <a16:creationId xmlns:a16="http://schemas.microsoft.com/office/drawing/2014/main" id="{E96E0CD2-D8A8-5C7E-E60C-42AD3D10A5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85" y="409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AutoShape 38">
              <a:extLst>
                <a:ext uri="{FF2B5EF4-FFF2-40B4-BE49-F238E27FC236}">
                  <a16:creationId xmlns:a16="http://schemas.microsoft.com/office/drawing/2014/main" id="{995E73AC-7501-A914-CF4F-90C04A980E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5" y="4533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AutoShape 39">
              <a:extLst>
                <a:ext uri="{FF2B5EF4-FFF2-40B4-BE49-F238E27FC236}">
                  <a16:creationId xmlns:a16="http://schemas.microsoft.com/office/drawing/2014/main" id="{63DC8675-5F82-72AE-2415-B4DC3189CE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70" y="410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AutoShape 40">
              <a:extLst>
                <a:ext uri="{FF2B5EF4-FFF2-40B4-BE49-F238E27FC236}">
                  <a16:creationId xmlns:a16="http://schemas.microsoft.com/office/drawing/2014/main" id="{07EF7AA9-6001-24F3-6840-D99D7226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4113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1" name="Text Box 41">
            <a:extLst>
              <a:ext uri="{FF2B5EF4-FFF2-40B4-BE49-F238E27FC236}">
                <a16:creationId xmlns:a16="http://schemas.microsoft.com/office/drawing/2014/main" id="{350F375E-377F-56F3-27E6-FFEEC9EB9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1408113"/>
            <a:ext cx="109696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16120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8000"/>
              <a:t>“</a:t>
            </a:r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C88B15DA-B598-45F1-88D2-6B9CC951B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3040063"/>
            <a:ext cx="1096963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9008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7200"/>
              <a:t>”</a:t>
            </a:r>
          </a:p>
        </p:txBody>
      </p:sp>
      <p:sp>
        <p:nvSpPr>
          <p:cNvPr id="10283" name="Freeform 43">
            <a:extLst>
              <a:ext uri="{FF2B5EF4-FFF2-40B4-BE49-F238E27FC236}">
                <a16:creationId xmlns:a16="http://schemas.microsoft.com/office/drawing/2014/main" id="{439CC401-6FDD-0C61-1FFE-E0883A2E46C0}"/>
              </a:ext>
            </a:extLst>
          </p:cNvPr>
          <p:cNvSpPr>
            <a:spLocks/>
          </p:cNvSpPr>
          <p:nvPr/>
        </p:nvSpPr>
        <p:spPr bwMode="auto">
          <a:xfrm>
            <a:off x="8537575" y="3876675"/>
            <a:ext cx="1189038" cy="1371600"/>
          </a:xfrm>
          <a:custGeom>
            <a:avLst/>
            <a:gdLst>
              <a:gd name="T0" fmla="*/ 0 w 3302"/>
              <a:gd name="T1" fmla="*/ 3810 h 3811"/>
              <a:gd name="T2" fmla="*/ 1270 w 3302"/>
              <a:gd name="T3" fmla="*/ 2795 h 3811"/>
              <a:gd name="T4" fmla="*/ 2540 w 3302"/>
              <a:gd name="T5" fmla="*/ 3048 h 3811"/>
              <a:gd name="T6" fmla="*/ 2540 w 3302"/>
              <a:gd name="T7" fmla="*/ 0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 type="oval" w="lg" len="sm"/>
            <a:tailEnd type="oval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Oval 44">
            <a:extLst>
              <a:ext uri="{FF2B5EF4-FFF2-40B4-BE49-F238E27FC236}">
                <a16:creationId xmlns:a16="http://schemas.microsoft.com/office/drawing/2014/main" id="{661CA59F-4F48-A927-8A1B-0A8E45A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975225"/>
            <a:ext cx="1684338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>
            <a:extLst>
              <a:ext uri="{FF2B5EF4-FFF2-40B4-BE49-F238E27FC236}">
                <a16:creationId xmlns:a16="http://schemas.microsoft.com/office/drawing/2014/main" id="{1FC852D8-F9D4-9BD1-8ED2-A6D3D8E0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-328613"/>
            <a:ext cx="2011363" cy="2011363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86" name="Picture 46">
            <a:extLst>
              <a:ext uri="{FF2B5EF4-FFF2-40B4-BE49-F238E27FC236}">
                <a16:creationId xmlns:a16="http://schemas.microsoft.com/office/drawing/2014/main" id="{B580DE71-25F6-E86F-4F9F-A4D77F9C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3757613"/>
            <a:ext cx="1044575" cy="3032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DACF3CE-98AC-141B-BB59-9FBF9543D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4C53D15-86B6-4B57-7B7F-F779A21AC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2051" name="Group 3">
            <a:extLst>
              <a:ext uri="{FF2B5EF4-FFF2-40B4-BE49-F238E27FC236}">
                <a16:creationId xmlns:a16="http://schemas.microsoft.com/office/drawing/2014/main" id="{DCB987B1-879E-4BC9-2432-69A947EF6D47}"/>
              </a:ext>
            </a:extLst>
          </p:cNvPr>
          <p:cNvGrpSpPr>
            <a:grpSpLocks/>
          </p:cNvGrpSpPr>
          <p:nvPr/>
        </p:nvGrpSpPr>
        <p:grpSpPr bwMode="auto">
          <a:xfrm>
            <a:off x="8540750" y="5065713"/>
            <a:ext cx="1279525" cy="912812"/>
            <a:chOff x="5380" y="3191"/>
            <a:chExt cx="806" cy="575"/>
          </a:xfrm>
        </p:grpSpPr>
        <p:grpSp>
          <p:nvGrpSpPr>
            <p:cNvPr id="2052" name="Group 4">
              <a:extLst>
                <a:ext uri="{FF2B5EF4-FFF2-40B4-BE49-F238E27FC236}">
                  <a16:creationId xmlns:a16="http://schemas.microsoft.com/office/drawing/2014/main" id="{3ED8FB72-0805-F1D5-9280-4ECE4D9F0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0" y="3191"/>
              <a:ext cx="806" cy="575"/>
              <a:chOff x="5380" y="3191"/>
              <a:chExt cx="806" cy="575"/>
            </a:xfrm>
          </p:grpSpPr>
          <p:sp>
            <p:nvSpPr>
              <p:cNvPr id="2053" name="Oval 5">
                <a:extLst>
                  <a:ext uri="{FF2B5EF4-FFF2-40B4-BE49-F238E27FC236}">
                    <a16:creationId xmlns:a16="http://schemas.microsoft.com/office/drawing/2014/main" id="{42E2EFB4-48A9-34CA-C2B4-39C09DFF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71" y="342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Oval 6">
                <a:extLst>
                  <a:ext uri="{FF2B5EF4-FFF2-40B4-BE49-F238E27FC236}">
                    <a16:creationId xmlns:a16="http://schemas.microsoft.com/office/drawing/2014/main" id="{DA409FE7-2EFE-05E8-F106-E8949AC10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41" y="342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Oval 7">
                <a:extLst>
                  <a:ext uri="{FF2B5EF4-FFF2-40B4-BE49-F238E27FC236}">
                    <a16:creationId xmlns:a16="http://schemas.microsoft.com/office/drawing/2014/main" id="{B514FCE2-0DE5-EB20-C5AB-797264EBA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10" y="342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Oval 8">
                <a:extLst>
                  <a:ext uri="{FF2B5EF4-FFF2-40B4-BE49-F238E27FC236}">
                    <a16:creationId xmlns:a16="http://schemas.microsoft.com/office/drawing/2014/main" id="{39CE72C0-4AE1-F44A-2922-8A0F84EA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380" y="342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Oval 9">
                <a:extLst>
                  <a:ext uri="{FF2B5EF4-FFF2-40B4-BE49-F238E27FC236}">
                    <a16:creationId xmlns:a16="http://schemas.microsoft.com/office/drawing/2014/main" id="{D9123D1E-7A02-C119-CA1A-E0221707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380" y="3191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Oval 10">
                <a:extLst>
                  <a:ext uri="{FF2B5EF4-FFF2-40B4-BE49-F238E27FC236}">
                    <a16:creationId xmlns:a16="http://schemas.microsoft.com/office/drawing/2014/main" id="{498EDE31-E2DD-0335-84E1-51364A29E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10" y="3191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Oval 11">
                <a:extLst>
                  <a:ext uri="{FF2B5EF4-FFF2-40B4-BE49-F238E27FC236}">
                    <a16:creationId xmlns:a16="http://schemas.microsoft.com/office/drawing/2014/main" id="{FA34F402-3202-56FF-0317-4DDDF091B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41" y="3191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Oval 12">
                <a:extLst>
                  <a:ext uri="{FF2B5EF4-FFF2-40B4-BE49-F238E27FC236}">
                    <a16:creationId xmlns:a16="http://schemas.microsoft.com/office/drawing/2014/main" id="{8523D484-446C-78C6-FC4D-9CA7F80E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71" y="3191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Oval 13">
                <a:extLst>
                  <a:ext uri="{FF2B5EF4-FFF2-40B4-BE49-F238E27FC236}">
                    <a16:creationId xmlns:a16="http://schemas.microsoft.com/office/drawing/2014/main" id="{2B186A97-6F54-B542-06E7-C6B091E89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71" y="365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Oval 14">
                <a:extLst>
                  <a:ext uri="{FF2B5EF4-FFF2-40B4-BE49-F238E27FC236}">
                    <a16:creationId xmlns:a16="http://schemas.microsoft.com/office/drawing/2014/main" id="{D44D39D7-5A8A-3FF4-919D-5139749EA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41" y="365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Oval 15">
                <a:extLst>
                  <a:ext uri="{FF2B5EF4-FFF2-40B4-BE49-F238E27FC236}">
                    <a16:creationId xmlns:a16="http://schemas.microsoft.com/office/drawing/2014/main" id="{8907FEBC-52ED-81D7-9771-7648341AA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10" y="365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Oval 16">
                <a:extLst>
                  <a:ext uri="{FF2B5EF4-FFF2-40B4-BE49-F238E27FC236}">
                    <a16:creationId xmlns:a16="http://schemas.microsoft.com/office/drawing/2014/main" id="{013933D8-C295-8488-EBE9-74DB3A6A3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380" y="3652"/>
                <a:ext cx="114" cy="114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3351" dir="2700000" algn="ctr" rotWithShape="0">
                  <a:srgbClr val="808080">
                    <a:alpha val="6501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5" name="Oval 17">
            <a:extLst>
              <a:ext uri="{FF2B5EF4-FFF2-40B4-BE49-F238E27FC236}">
                <a16:creationId xmlns:a16="http://schemas.microsoft.com/office/drawing/2014/main" id="{EE44516D-A97B-9F5C-B753-2AB0A26A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774825"/>
            <a:ext cx="2925762" cy="2925763"/>
          </a:xfrm>
          <a:prstGeom prst="ellipse">
            <a:avLst/>
          </a:prstGeom>
          <a:solidFill>
            <a:srgbClr val="CCCC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Oval 18">
            <a:extLst>
              <a:ext uri="{FF2B5EF4-FFF2-40B4-BE49-F238E27FC236}">
                <a16:creationId xmlns:a16="http://schemas.microsoft.com/office/drawing/2014/main" id="{2B558532-EEE9-616E-77B2-89ADB6AE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1135063"/>
            <a:ext cx="1189038" cy="1189037"/>
          </a:xfrm>
          <a:prstGeom prst="ellipse">
            <a:avLst/>
          </a:prstGeom>
          <a:solidFill>
            <a:srgbClr val="CCCC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8B74B6C9-B1DD-D20F-B787-5FEC528F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243388"/>
            <a:ext cx="639763" cy="639762"/>
          </a:xfrm>
          <a:prstGeom prst="ellipse">
            <a:avLst/>
          </a:prstGeom>
          <a:solidFill>
            <a:srgbClr val="CCCC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418A04EC-4AE4-7DFA-A498-ADD9A424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792163"/>
            <a:ext cx="5526088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69" name="Text Box 21">
            <a:extLst>
              <a:ext uri="{FF2B5EF4-FFF2-40B4-BE49-F238E27FC236}">
                <a16:creationId xmlns:a16="http://schemas.microsoft.com/office/drawing/2014/main" id="{9FC23251-452D-567C-6EF9-CBEECD7A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846638"/>
            <a:ext cx="21336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000">
                <a:latin typeface="Lato" panose="020F0502020204030203" pitchFamily="34" charset="0"/>
              </a:rPr>
              <a:t>Illustrations  by </a:t>
            </a:r>
            <a:r>
              <a:rPr lang="en-US" altLang="en-US" sz="1000">
                <a:latin typeface="Lato" panose="020F0502020204030203" pitchFamily="34" charset="0"/>
                <a:hlinkClick r:id="rId15"/>
              </a:rPr>
              <a:t>Pixeltrue</a:t>
            </a:r>
            <a:r>
              <a:rPr lang="en-US" altLang="en-US" sz="1000">
                <a:latin typeface="Lato" panose="020F0502020204030203" pitchFamily="34" charset="0"/>
              </a:rPr>
              <a:t> on </a:t>
            </a:r>
            <a:r>
              <a:rPr lang="en-US" altLang="en-US" sz="1000">
                <a:latin typeface="Lato" panose="020F0502020204030203" pitchFamily="34" charset="0"/>
                <a:hlinkClick r:id="rId16"/>
              </a:rPr>
              <a:t>icons8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D762D982-A7D3-4370-6EB6-3DB880653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BDE7DA4-4D3D-5C8F-D3E0-7853A747D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A784A8E9-3E85-273A-61AA-89BA63BF785D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3565525"/>
            <a:ext cx="2376488" cy="4295775"/>
            <a:chOff x="4666" y="2246"/>
            <a:chExt cx="1497" cy="2706"/>
          </a:xfrm>
        </p:grpSpPr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24F4A2D7-371D-0F42-E335-4B503BA8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995"/>
              <a:ext cx="287" cy="1612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B7BB0701-164A-29A2-0B82-C90A96D5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2246"/>
              <a:ext cx="287" cy="1612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Rectangle 6">
              <a:extLst>
                <a:ext uri="{FF2B5EF4-FFF2-40B4-BE49-F238E27FC236}">
                  <a16:creationId xmlns:a16="http://schemas.microsoft.com/office/drawing/2014/main" id="{3F598A89-CBF5-21D9-DA14-FD6CFE64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3226"/>
              <a:ext cx="805" cy="57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4E9E7E48-3CCF-912F-C25A-134F2362D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3341"/>
              <a:ext cx="575" cy="57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19517D46-BE15-4779-4728-2A34FC8E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3456"/>
              <a:ext cx="575" cy="57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17D94903-3A77-9166-BFD7-3E783507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341"/>
              <a:ext cx="287" cy="1612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2" name="Rectangle 10">
            <a:extLst>
              <a:ext uri="{FF2B5EF4-FFF2-40B4-BE49-F238E27FC236}">
                <a16:creationId xmlns:a16="http://schemas.microsoft.com/office/drawing/2014/main" id="{2823606F-B660-6B6D-2005-C13D9B94F2B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63675" y="-1554163"/>
            <a:ext cx="457200" cy="2560638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B5C53F83-8CD0-1D4B-22A8-431E973E91E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39763" y="-365125"/>
            <a:ext cx="457200" cy="2560638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D13B325-4B7F-63A0-FF1E-66658186625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74638" y="549275"/>
            <a:ext cx="1279525" cy="92075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58EC630D-2068-38ED-FBCA-E43185245B08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22325" y="365125"/>
            <a:ext cx="914400" cy="92075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A9C778EB-7F3B-0684-3550-E41A1828858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74638" y="182563"/>
            <a:ext cx="914400" cy="92075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04F80AF4-FB88-249B-A1DE-3906489556D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193925" y="-2103438"/>
            <a:ext cx="457200" cy="2560638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B803BE9E-2AA1-5B1C-CDCA-B35D8DAA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2560638"/>
            <a:ext cx="2743200" cy="2743200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11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Noto Sans" panose="020B0502040504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63A5FE1-FD72-7FF8-6A6D-68AC532CE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E338BB0-5EB9-9DF0-71D7-8FA0FE5C7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099" name="Oval 3">
            <a:extLst>
              <a:ext uri="{FF2B5EF4-FFF2-40B4-BE49-F238E27FC236}">
                <a16:creationId xmlns:a16="http://schemas.microsoft.com/office/drawing/2014/main" id="{DFA57D9E-20E4-7458-C507-5AE4B6F4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468563"/>
            <a:ext cx="1463675" cy="1463675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st="103351" dir="2700000" algn="ctr" rotWithShape="0">
              <a:srgbClr val="808080">
                <a:alpha val="20044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Oval 4">
            <a:extLst>
              <a:ext uri="{FF2B5EF4-FFF2-40B4-BE49-F238E27FC236}">
                <a16:creationId xmlns:a16="http://schemas.microsoft.com/office/drawing/2014/main" id="{9EC82CA4-E466-C63D-F386-E567B3EA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1554163"/>
            <a:ext cx="1463675" cy="1463675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st="103351" dir="2700000" algn="ctr" rotWithShape="0">
              <a:srgbClr val="808080">
                <a:alpha val="20044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D2465015-BDF6-4F18-4777-3336D5EC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3108325"/>
            <a:ext cx="1463675" cy="1463675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dist="103351" dir="2700000" algn="ctr" rotWithShape="0">
              <a:srgbClr val="808080">
                <a:alpha val="20044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06A88EED-D785-456A-77C7-7E9ECDF3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4114800"/>
            <a:ext cx="914400" cy="823913"/>
          </a:xfrm>
          <a:custGeom>
            <a:avLst/>
            <a:gdLst>
              <a:gd name="T0" fmla="*/ 0 w 2541"/>
              <a:gd name="T1" fmla="*/ 0 h 2287"/>
              <a:gd name="T2" fmla="*/ 2540 w 2541"/>
              <a:gd name="T3" fmla="*/ 1778 h 22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578F0EE6-9BB8-2852-49A8-469F3AC7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189038"/>
            <a:ext cx="823913" cy="639762"/>
          </a:xfrm>
          <a:custGeom>
            <a:avLst/>
            <a:gdLst>
              <a:gd name="T0" fmla="*/ 2286 w 2287"/>
              <a:gd name="T1" fmla="*/ 1778 h 1779"/>
              <a:gd name="T2" fmla="*/ 0 w 2287"/>
              <a:gd name="T3" fmla="*/ 0 h 17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24966142-9459-0815-3528-413C40FF4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2011363"/>
            <a:ext cx="1738312" cy="1189037"/>
          </a:xfrm>
          <a:custGeom>
            <a:avLst/>
            <a:gdLst>
              <a:gd name="T0" fmla="*/ 3302 w 4827"/>
              <a:gd name="T1" fmla="*/ 0 h 3303"/>
              <a:gd name="T2" fmla="*/ 2540 w 4827"/>
              <a:gd name="T3" fmla="*/ 2286 h 3303"/>
              <a:gd name="T4" fmla="*/ 0 w 4827"/>
              <a:gd name="T5" fmla="*/ 3302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Oval 9">
            <a:extLst>
              <a:ext uri="{FF2B5EF4-FFF2-40B4-BE49-F238E27FC236}">
                <a16:creationId xmlns:a16="http://schemas.microsoft.com/office/drawing/2014/main" id="{BA6178AA-E52D-2180-CC9D-3BEE8EE7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822325"/>
            <a:ext cx="1409700" cy="1371600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>
            <a:extLst>
              <a:ext uri="{FF2B5EF4-FFF2-40B4-BE49-F238E27FC236}">
                <a16:creationId xmlns:a16="http://schemas.microsoft.com/office/drawing/2014/main" id="{D21F6E75-F367-4FAE-0E06-1490F95D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664075"/>
            <a:ext cx="1684337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>
            <a:extLst>
              <a:ext uri="{FF2B5EF4-FFF2-40B4-BE49-F238E27FC236}">
                <a16:creationId xmlns:a16="http://schemas.microsoft.com/office/drawing/2014/main" id="{406CAA34-893F-942D-8409-464142D8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3" y="1279525"/>
            <a:ext cx="1096962" cy="100647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8A41801-9BB5-07FE-3060-DE893594B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3BBC103-A3DD-8DF3-F253-EED159549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BDA3E7F1-BCF8-7E56-908D-2FF509EB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3657600"/>
            <a:ext cx="1646237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551B9C35-EEEA-BFD0-7A81-9B53D29A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-273050"/>
            <a:ext cx="2193925" cy="219392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65B12938-2E97-8B06-C907-FEF9B73F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3109913"/>
            <a:ext cx="2193925" cy="219392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0E13BCE6-7764-F105-BA9F-79E590B7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914400"/>
            <a:ext cx="1646238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2A10127D-4CFE-BE64-832F-163DE52744BB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776288"/>
            <a:ext cx="2432050" cy="4337050"/>
            <a:chOff x="2468" y="489"/>
            <a:chExt cx="1532" cy="2732"/>
          </a:xfrm>
        </p:grpSpPr>
        <p:sp>
          <p:nvSpPr>
            <p:cNvPr id="5128" name="AutoShape 8">
              <a:extLst>
                <a:ext uri="{FF2B5EF4-FFF2-40B4-BE49-F238E27FC236}">
                  <a16:creationId xmlns:a16="http://schemas.microsoft.com/office/drawing/2014/main" id="{F0E201EC-52E9-A19A-9221-F57DEBFD70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3058" y="2129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DE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AutoShape 9">
              <a:extLst>
                <a:ext uri="{FF2B5EF4-FFF2-40B4-BE49-F238E27FC236}">
                  <a16:creationId xmlns:a16="http://schemas.microsoft.com/office/drawing/2014/main" id="{299563A8-0073-E22F-5FBA-D88808B20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2535" y="1475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CED4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AutoShape 10">
              <a:extLst>
                <a:ext uri="{FF2B5EF4-FFF2-40B4-BE49-F238E27FC236}">
                  <a16:creationId xmlns:a16="http://schemas.microsoft.com/office/drawing/2014/main" id="{2F7CC891-2353-47D3-E85B-3B618F36E4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3100" y="1308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ADB5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AutoShape 11">
              <a:extLst>
                <a:ext uri="{FF2B5EF4-FFF2-40B4-BE49-F238E27FC236}">
                  <a16:creationId xmlns:a16="http://schemas.microsoft.com/office/drawing/2014/main" id="{F639E728-A7CB-03F6-D940-EF37B32E1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2506" y="619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6C75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AutoShape 12">
              <a:extLst>
                <a:ext uri="{FF2B5EF4-FFF2-40B4-BE49-F238E27FC236}">
                  <a16:creationId xmlns:a16="http://schemas.microsoft.com/office/drawing/2014/main" id="{B7B9C7BF-A988-5B6C-D14E-F798F5FC68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3094" y="469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343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AutoShape 13">
              <a:extLst>
                <a:ext uri="{FF2B5EF4-FFF2-40B4-BE49-F238E27FC236}">
                  <a16:creationId xmlns:a16="http://schemas.microsoft.com/office/drawing/2014/main" id="{23596A01-5FB4-1552-2F47-42BF14BA6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 flipH="1" flipV="1">
              <a:off x="2540" y="2320"/>
              <a:ext cx="863" cy="921"/>
            </a:xfrm>
            <a:prstGeom prst="parallelogram">
              <a:avLst>
                <a:gd name="adj" fmla="val 50560"/>
              </a:avLst>
            </a:prstGeom>
            <a:solidFill>
              <a:srgbClr val="E9EC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56605EE2-3DB8-1BFE-ECE8-455F1EE0F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F1EAFE0-910E-A9CE-E3B7-C5C7A45C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D83992C4-9513-EF2B-8484-DB23999C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1300163"/>
            <a:ext cx="862012" cy="182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FFA7469-9C3E-EF34-E342-681D31B0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3854450"/>
            <a:ext cx="862013" cy="182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Oval 5">
            <a:extLst>
              <a:ext uri="{FF2B5EF4-FFF2-40B4-BE49-F238E27FC236}">
                <a16:creationId xmlns:a16="http://schemas.microsoft.com/office/drawing/2014/main" id="{7DF4D01E-EB19-2862-92E8-A44727EB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560638"/>
            <a:ext cx="2193925" cy="219392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3E6688C4-C48C-4F01-3BCC-53EDA517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731838"/>
            <a:ext cx="1684338" cy="1646237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E82EE49D-DF52-1A5A-CFF3-97E9808C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3489325"/>
            <a:ext cx="1684337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Freeform 8">
            <a:extLst>
              <a:ext uri="{FF2B5EF4-FFF2-40B4-BE49-F238E27FC236}">
                <a16:creationId xmlns:a16="http://schemas.microsoft.com/office/drawing/2014/main" id="{3A77858E-4C75-B34B-614A-7E98FE09CEB3}"/>
              </a:ext>
            </a:extLst>
          </p:cNvPr>
          <p:cNvSpPr>
            <a:spLocks/>
          </p:cNvSpPr>
          <p:nvPr/>
        </p:nvSpPr>
        <p:spPr bwMode="auto">
          <a:xfrm>
            <a:off x="365125" y="1900238"/>
            <a:ext cx="1738313" cy="2011362"/>
          </a:xfrm>
          <a:custGeom>
            <a:avLst/>
            <a:gdLst>
              <a:gd name="T0" fmla="*/ 1270 w 4827"/>
              <a:gd name="T1" fmla="*/ 0 h 5589"/>
              <a:gd name="T2" fmla="*/ 4826 w 4827"/>
              <a:gd name="T3" fmla="*/ 5080 h 55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Freeform 9">
            <a:extLst>
              <a:ext uri="{FF2B5EF4-FFF2-40B4-BE49-F238E27FC236}">
                <a16:creationId xmlns:a16="http://schemas.microsoft.com/office/drawing/2014/main" id="{DAA8D43C-0F72-14CE-8892-F244769AC365}"/>
              </a:ext>
            </a:extLst>
          </p:cNvPr>
          <p:cNvSpPr>
            <a:spLocks/>
          </p:cNvSpPr>
          <p:nvPr/>
        </p:nvSpPr>
        <p:spPr bwMode="auto">
          <a:xfrm>
            <a:off x="3932238" y="2011363"/>
            <a:ext cx="1189037" cy="1371600"/>
          </a:xfrm>
          <a:custGeom>
            <a:avLst/>
            <a:gdLst>
              <a:gd name="T0" fmla="*/ 0 w 3302"/>
              <a:gd name="T1" fmla="*/ 3810 h 3811"/>
              <a:gd name="T2" fmla="*/ 1270 w 3302"/>
              <a:gd name="T3" fmla="*/ 2795 h 3811"/>
              <a:gd name="T4" fmla="*/ 2540 w 3302"/>
              <a:gd name="T5" fmla="*/ 3048 h 3811"/>
              <a:gd name="T6" fmla="*/ 2540 w 3302"/>
              <a:gd name="T7" fmla="*/ 0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Freeform 10">
            <a:extLst>
              <a:ext uri="{FF2B5EF4-FFF2-40B4-BE49-F238E27FC236}">
                <a16:creationId xmlns:a16="http://schemas.microsoft.com/office/drawing/2014/main" id="{73676666-844F-5077-8144-3F49C74C3ECB}"/>
              </a:ext>
            </a:extLst>
          </p:cNvPr>
          <p:cNvSpPr>
            <a:spLocks/>
          </p:cNvSpPr>
          <p:nvPr/>
        </p:nvSpPr>
        <p:spPr bwMode="auto">
          <a:xfrm>
            <a:off x="7497763" y="2103438"/>
            <a:ext cx="1006475" cy="1463675"/>
          </a:xfrm>
          <a:custGeom>
            <a:avLst/>
            <a:gdLst>
              <a:gd name="T0" fmla="*/ 762 w 2795"/>
              <a:gd name="T1" fmla="*/ 4064 h 4065"/>
              <a:gd name="T2" fmla="*/ 2794 w 2795"/>
              <a:gd name="T3" fmla="*/ 2794 h 4065"/>
              <a:gd name="T4" fmla="*/ 762 w 2795"/>
              <a:gd name="T5" fmla="*/ 2540 h 4065"/>
              <a:gd name="T6" fmla="*/ 1524 w 2795"/>
              <a:gd name="T7" fmla="*/ 0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3AF58898-1F09-4C24-45B9-56185786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4754563"/>
            <a:ext cx="862012" cy="182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07D1BCFE-3FD3-7282-DA38-8B236E4F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1300163"/>
            <a:ext cx="862012" cy="182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7822A81B-DA9C-0612-7349-16A8EC8AC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F0CE0A9-3ECF-8CA7-4E11-3EA2B8434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D614FE64-4F35-EDD3-444D-626882EDA331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1225550"/>
            <a:ext cx="5119687" cy="2924175"/>
            <a:chOff x="2249" y="772"/>
            <a:chExt cx="3225" cy="1842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F7C0E557-634D-F5CF-A4F4-BE417F948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963"/>
              <a:ext cx="3103" cy="1651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F5E13C13-92DA-DFF7-8E43-227F1990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772"/>
              <a:ext cx="3103" cy="1651"/>
            </a:xfrm>
            <a:prstGeom prst="rect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6">
            <a:extLst>
              <a:ext uri="{FF2B5EF4-FFF2-40B4-BE49-F238E27FC236}">
                <a16:creationId xmlns:a16="http://schemas.microsoft.com/office/drawing/2014/main" id="{0680D831-DDD6-DBD9-74E3-7ADEBF40E244}"/>
              </a:ext>
            </a:extLst>
          </p:cNvPr>
          <p:cNvGrpSpPr>
            <a:grpSpLocks/>
          </p:cNvGrpSpPr>
          <p:nvPr/>
        </p:nvGrpSpPr>
        <p:grpSpPr bwMode="auto">
          <a:xfrm>
            <a:off x="-2093913" y="-403225"/>
            <a:ext cx="4945063" cy="8520113"/>
            <a:chOff x="-1319" y="-254"/>
            <a:chExt cx="3115" cy="5367"/>
          </a:xfrm>
        </p:grpSpPr>
        <p:sp>
          <p:nvSpPr>
            <p:cNvPr id="7175" name="AutoShape 7">
              <a:extLst>
                <a:ext uri="{FF2B5EF4-FFF2-40B4-BE49-F238E27FC236}">
                  <a16:creationId xmlns:a16="http://schemas.microsoft.com/office/drawing/2014/main" id="{48F9B4F6-A64D-1604-30D2-051A2630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3" y="2826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AutoShape 8">
              <a:extLst>
                <a:ext uri="{FF2B5EF4-FFF2-40B4-BE49-F238E27FC236}">
                  <a16:creationId xmlns:a16="http://schemas.microsoft.com/office/drawing/2014/main" id="{ACFC4B8C-BB3A-BD29-1FE5-80B681EBCD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65" y="324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>
              <a:extLst>
                <a:ext uri="{FF2B5EF4-FFF2-40B4-BE49-F238E27FC236}">
                  <a16:creationId xmlns:a16="http://schemas.microsoft.com/office/drawing/2014/main" id="{191BF41A-4492-E3E1-9BB8-9A265F7ED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" y="325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AutoShape 10">
              <a:extLst>
                <a:ext uri="{FF2B5EF4-FFF2-40B4-BE49-F238E27FC236}">
                  <a16:creationId xmlns:a16="http://schemas.microsoft.com/office/drawing/2014/main" id="{667EE3E4-E7BC-22CF-D35B-DF529ED90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38" y="2827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79" name="Picture 11">
              <a:extLst>
                <a:ext uri="{FF2B5EF4-FFF2-40B4-BE49-F238E27FC236}">
                  <a16:creationId xmlns:a16="http://schemas.microsoft.com/office/drawing/2014/main" id="{9673B956-7563-EF29-2D0C-D64F1D825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2410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242EC0EB-A0E7-AEBB-9A69-9A4072598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340000">
              <a:off x="-998" y="2830"/>
              <a:ext cx="672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7181" name="AutoShape 13">
              <a:extLst>
                <a:ext uri="{FF2B5EF4-FFF2-40B4-BE49-F238E27FC236}">
                  <a16:creationId xmlns:a16="http://schemas.microsoft.com/office/drawing/2014/main" id="{F32A251C-C529-05FA-2CC1-47D0A1EEBE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409" y="325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AutoShape 14">
              <a:extLst>
                <a:ext uri="{FF2B5EF4-FFF2-40B4-BE49-F238E27FC236}">
                  <a16:creationId xmlns:a16="http://schemas.microsoft.com/office/drawing/2014/main" id="{3FF267E3-DBC4-A345-720E-2290B3AF06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64" y="240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>
              <a:extLst>
                <a:ext uri="{FF2B5EF4-FFF2-40B4-BE49-F238E27FC236}">
                  <a16:creationId xmlns:a16="http://schemas.microsoft.com/office/drawing/2014/main" id="{48910A02-A639-22C7-48A8-17E2707A3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39" y="198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AutoShape 16">
              <a:extLst>
                <a:ext uri="{FF2B5EF4-FFF2-40B4-BE49-F238E27FC236}">
                  <a16:creationId xmlns:a16="http://schemas.microsoft.com/office/drawing/2014/main" id="{E142B312-98BB-BFDE-820E-9FCB4C4D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282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AutoShape 17">
              <a:extLst>
                <a:ext uri="{FF2B5EF4-FFF2-40B4-BE49-F238E27FC236}">
                  <a16:creationId xmlns:a16="http://schemas.microsoft.com/office/drawing/2014/main" id="{9B7DD15D-5491-5EFE-970C-DD8E406B1E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97" y="240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utoShape 18">
              <a:extLst>
                <a:ext uri="{FF2B5EF4-FFF2-40B4-BE49-F238E27FC236}">
                  <a16:creationId xmlns:a16="http://schemas.microsoft.com/office/drawing/2014/main" id="{1F5E27B0-C8BD-8785-CF39-3E80BE90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257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AutoShape 19">
              <a:extLst>
                <a:ext uri="{FF2B5EF4-FFF2-40B4-BE49-F238E27FC236}">
                  <a16:creationId xmlns:a16="http://schemas.microsoft.com/office/drawing/2014/main" id="{1EA2BE74-D271-6EE7-8589-026E13106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4" y="3252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AutoShape 20">
              <a:extLst>
                <a:ext uri="{FF2B5EF4-FFF2-40B4-BE49-F238E27FC236}">
                  <a16:creationId xmlns:a16="http://schemas.microsoft.com/office/drawing/2014/main" id="{2FFC2E6C-426E-8BCF-8AA3-B2A46C86A5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92" y="3256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AutoShape 21">
              <a:extLst>
                <a:ext uri="{FF2B5EF4-FFF2-40B4-BE49-F238E27FC236}">
                  <a16:creationId xmlns:a16="http://schemas.microsoft.com/office/drawing/2014/main" id="{AE25D393-0DDC-1300-2F13-835913833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60000" flipH="1">
              <a:off x="-146" y="1129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AutoShape 22">
              <a:extLst>
                <a:ext uri="{FF2B5EF4-FFF2-40B4-BE49-F238E27FC236}">
                  <a16:creationId xmlns:a16="http://schemas.microsoft.com/office/drawing/2014/main" id="{5FC6483C-123A-83B9-88D3-54994D10B3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60000" flipH="1">
              <a:off x="265" y="155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AutoShape 23">
              <a:extLst>
                <a:ext uri="{FF2B5EF4-FFF2-40B4-BE49-F238E27FC236}">
                  <a16:creationId xmlns:a16="http://schemas.microsoft.com/office/drawing/2014/main" id="{51ED84D5-78AA-3FF2-2B8E-0AC0EB033C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56" y="155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AutoShape 24">
              <a:extLst>
                <a:ext uri="{FF2B5EF4-FFF2-40B4-BE49-F238E27FC236}">
                  <a16:creationId xmlns:a16="http://schemas.microsoft.com/office/drawing/2014/main" id="{0C7C6CCA-6774-A05E-E557-66E7D9FF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715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AutoShape 25">
              <a:extLst>
                <a:ext uri="{FF2B5EF4-FFF2-40B4-BE49-F238E27FC236}">
                  <a16:creationId xmlns:a16="http://schemas.microsoft.com/office/drawing/2014/main" id="{D39FC6FD-1AEA-1525-80B7-D808A9C31A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696" y="1134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94" name="Picture 26">
              <a:extLst>
                <a:ext uri="{FF2B5EF4-FFF2-40B4-BE49-F238E27FC236}">
                  <a16:creationId xmlns:a16="http://schemas.microsoft.com/office/drawing/2014/main" id="{3D1B01AF-F94A-40CE-1EDF-298D6DF50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340000">
              <a:off x="262" y="719"/>
              <a:ext cx="672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7195" name="AutoShape 27">
              <a:extLst>
                <a:ext uri="{FF2B5EF4-FFF2-40B4-BE49-F238E27FC236}">
                  <a16:creationId xmlns:a16="http://schemas.microsoft.com/office/drawing/2014/main" id="{C36923BE-2621-EAD2-39FE-8054FDE4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4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AutoShape 28">
              <a:extLst>
                <a:ext uri="{FF2B5EF4-FFF2-40B4-BE49-F238E27FC236}">
                  <a16:creationId xmlns:a16="http://schemas.microsoft.com/office/drawing/2014/main" id="{7E665259-BA45-A4E6-EF9F-8C94BB62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84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AutoShape 29">
              <a:extLst>
                <a:ext uri="{FF2B5EF4-FFF2-40B4-BE49-F238E27FC236}">
                  <a16:creationId xmlns:a16="http://schemas.microsoft.com/office/drawing/2014/main" id="{527BC499-A73F-FB47-2259-DC359B6722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5" y="27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30">
              <a:extLst>
                <a:ext uri="{FF2B5EF4-FFF2-40B4-BE49-F238E27FC236}">
                  <a16:creationId xmlns:a16="http://schemas.microsoft.com/office/drawing/2014/main" id="{2EF96689-66B4-7E4C-708C-41E2E4FEE9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75" y="-157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AutoShape 31">
              <a:extLst>
                <a:ext uri="{FF2B5EF4-FFF2-40B4-BE49-F238E27FC236}">
                  <a16:creationId xmlns:a16="http://schemas.microsoft.com/office/drawing/2014/main" id="{4842E7C5-6F41-165F-72B9-18276B141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130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00" name="Picture 32">
              <a:extLst>
                <a:ext uri="{FF2B5EF4-FFF2-40B4-BE49-F238E27FC236}">
                  <a16:creationId xmlns:a16="http://schemas.microsoft.com/office/drawing/2014/main" id="{559B31FA-CFA2-CF36-F069-EE944EA23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" y="-162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7201" name="Picture 33">
              <a:extLst>
                <a:ext uri="{FF2B5EF4-FFF2-40B4-BE49-F238E27FC236}">
                  <a16:creationId xmlns:a16="http://schemas.microsoft.com/office/drawing/2014/main" id="{3E2CBDFE-02AB-7087-3E18-B373F5EBC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" y="1128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7202" name="AutoShape 34">
              <a:extLst>
                <a:ext uri="{FF2B5EF4-FFF2-40B4-BE49-F238E27FC236}">
                  <a16:creationId xmlns:a16="http://schemas.microsoft.com/office/drawing/2014/main" id="{69F754D1-3A24-D977-27C9-18AEA7AA63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4" y="3668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03" name="Picture 35">
              <a:extLst>
                <a:ext uri="{FF2B5EF4-FFF2-40B4-BE49-F238E27FC236}">
                  <a16:creationId xmlns:a16="http://schemas.microsoft.com/office/drawing/2014/main" id="{B8019703-E524-20E3-B350-D50CE222C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" y="3688"/>
              <a:ext cx="675" cy="482"/>
            </a:xfrm>
            <a:prstGeom prst="rect">
              <a:avLst/>
            </a:prstGeom>
            <a:noFill/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7204" name="AutoShape 36">
              <a:extLst>
                <a:ext uri="{FF2B5EF4-FFF2-40B4-BE49-F238E27FC236}">
                  <a16:creationId xmlns:a16="http://schemas.microsoft.com/office/drawing/2014/main" id="{79F4CDE4-9505-A192-3915-97E4E290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9" y="4091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AutoShape 37">
              <a:extLst>
                <a:ext uri="{FF2B5EF4-FFF2-40B4-BE49-F238E27FC236}">
                  <a16:creationId xmlns:a16="http://schemas.microsoft.com/office/drawing/2014/main" id="{929BBD29-0EF4-9BD6-6C50-5784118BD0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585" y="409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AutoShape 38">
              <a:extLst>
                <a:ext uri="{FF2B5EF4-FFF2-40B4-BE49-F238E27FC236}">
                  <a16:creationId xmlns:a16="http://schemas.microsoft.com/office/drawing/2014/main" id="{5986C5D9-9160-820E-A0A7-E1C83644D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-155" y="4533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AutoShape 39">
              <a:extLst>
                <a:ext uri="{FF2B5EF4-FFF2-40B4-BE49-F238E27FC236}">
                  <a16:creationId xmlns:a16="http://schemas.microsoft.com/office/drawing/2014/main" id="{799EDE76-E357-F78D-F7A4-35EBC458A2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40000">
              <a:off x="270" y="4105"/>
              <a:ext cx="672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AutoShape 40">
              <a:extLst>
                <a:ext uri="{FF2B5EF4-FFF2-40B4-BE49-F238E27FC236}">
                  <a16:creationId xmlns:a16="http://schemas.microsoft.com/office/drawing/2014/main" id="{A92DACFF-09A6-87CD-9E29-13050E8E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4113"/>
              <a:ext cx="675" cy="482"/>
            </a:xfrm>
            <a:custGeom>
              <a:avLst/>
              <a:gdLst>
                <a:gd name="T0" fmla="*/ 5600 w 21600"/>
                <a:gd name="T1" fmla="*/ 7300 h 21600"/>
                <a:gd name="T2" fmla="*/ 16000 w 21600"/>
                <a:gd name="T3" fmla="*/ 14300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>
              <a:outerShdw dist="103351" dir="2700000" algn="ctr" rotWithShape="0">
                <a:srgbClr val="808080">
                  <a:alpha val="20044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9" name="Text Box 41">
            <a:extLst>
              <a:ext uri="{FF2B5EF4-FFF2-40B4-BE49-F238E27FC236}">
                <a16:creationId xmlns:a16="http://schemas.microsoft.com/office/drawing/2014/main" id="{1C3AD32C-8130-94A0-57A1-F562117A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1408113"/>
            <a:ext cx="109696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16120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8000"/>
              <a:t>“</a:t>
            </a:r>
          </a:p>
        </p:txBody>
      </p:sp>
      <p:sp>
        <p:nvSpPr>
          <p:cNvPr id="7210" name="Text Box 42">
            <a:extLst>
              <a:ext uri="{FF2B5EF4-FFF2-40B4-BE49-F238E27FC236}">
                <a16:creationId xmlns:a16="http://schemas.microsoft.com/office/drawing/2014/main" id="{D3B1067D-4736-A751-46A3-ABA300047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3040063"/>
            <a:ext cx="1096963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9008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7200"/>
              <a:t>”</a:t>
            </a:r>
          </a:p>
        </p:txBody>
      </p:sp>
      <p:sp>
        <p:nvSpPr>
          <p:cNvPr id="7211" name="Freeform 43">
            <a:extLst>
              <a:ext uri="{FF2B5EF4-FFF2-40B4-BE49-F238E27FC236}">
                <a16:creationId xmlns:a16="http://schemas.microsoft.com/office/drawing/2014/main" id="{0F3FAD0D-7FEE-9225-8EE8-78AED216BAA3}"/>
              </a:ext>
            </a:extLst>
          </p:cNvPr>
          <p:cNvSpPr>
            <a:spLocks/>
          </p:cNvSpPr>
          <p:nvPr/>
        </p:nvSpPr>
        <p:spPr bwMode="auto">
          <a:xfrm>
            <a:off x="8537575" y="3876675"/>
            <a:ext cx="1189038" cy="1371600"/>
          </a:xfrm>
          <a:custGeom>
            <a:avLst/>
            <a:gdLst>
              <a:gd name="T0" fmla="*/ 0 w 3302"/>
              <a:gd name="T1" fmla="*/ 3810 h 3811"/>
              <a:gd name="T2" fmla="*/ 1270 w 3302"/>
              <a:gd name="T3" fmla="*/ 2795 h 3811"/>
              <a:gd name="T4" fmla="*/ 2540 w 3302"/>
              <a:gd name="T5" fmla="*/ 3048 h 3811"/>
              <a:gd name="T6" fmla="*/ 2540 w 3302"/>
              <a:gd name="T7" fmla="*/ 0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 cap="flat">
            <a:solidFill>
              <a:srgbClr val="666666"/>
            </a:solidFill>
            <a:prstDash val="lgDash"/>
            <a:round/>
            <a:headEnd type="oval" w="lg" len="sm"/>
            <a:tailEnd type="oval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Oval 44">
            <a:extLst>
              <a:ext uri="{FF2B5EF4-FFF2-40B4-BE49-F238E27FC236}">
                <a16:creationId xmlns:a16="http://schemas.microsoft.com/office/drawing/2014/main" id="{BB9F1373-600D-174A-6EBA-21037704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975225"/>
            <a:ext cx="1684338" cy="1646238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Oval 45">
            <a:extLst>
              <a:ext uri="{FF2B5EF4-FFF2-40B4-BE49-F238E27FC236}">
                <a16:creationId xmlns:a16="http://schemas.microsoft.com/office/drawing/2014/main" id="{3473B177-25E3-31E3-444B-B394039F4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-328613"/>
            <a:ext cx="2011363" cy="2011363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14" name="Picture 46">
            <a:extLst>
              <a:ext uri="{FF2B5EF4-FFF2-40B4-BE49-F238E27FC236}">
                <a16:creationId xmlns:a16="http://schemas.microsoft.com/office/drawing/2014/main" id="{19DA9428-4CD9-9D7F-0CFB-71EEAAA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3757613"/>
            <a:ext cx="1044575" cy="3032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DDABAC9-90F2-51BE-1238-30C8E8F52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3D72096-D453-6D6C-9980-BC585971B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8195" name="Oval 3">
            <a:extLst>
              <a:ext uri="{FF2B5EF4-FFF2-40B4-BE49-F238E27FC236}">
                <a16:creationId xmlns:a16="http://schemas.microsoft.com/office/drawing/2014/main" id="{B7C7A6FE-58CF-6701-7449-917C659B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4114800"/>
            <a:ext cx="1920875" cy="192087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5E90F167-8857-B64A-9A9E-03470BF1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-547688"/>
            <a:ext cx="1920875" cy="1920876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914EEE7C-7D09-8998-1B78-0FD6CB47D61E}"/>
              </a:ext>
            </a:extLst>
          </p:cNvPr>
          <p:cNvGrpSpPr>
            <a:grpSpLocks/>
          </p:cNvGrpSpPr>
          <p:nvPr/>
        </p:nvGrpSpPr>
        <p:grpSpPr bwMode="auto">
          <a:xfrm>
            <a:off x="-147638" y="-296863"/>
            <a:ext cx="914401" cy="1279526"/>
            <a:chOff x="-93" y="-187"/>
            <a:chExt cx="576" cy="806"/>
          </a:xfrm>
        </p:grpSpPr>
        <p:sp>
          <p:nvSpPr>
            <p:cNvPr id="8198" name="Oval 6">
              <a:extLst>
                <a:ext uri="{FF2B5EF4-FFF2-40B4-BE49-F238E27FC236}">
                  <a16:creationId xmlns:a16="http://schemas.microsoft.com/office/drawing/2014/main" id="{96BDA90C-6358-5F32-25F2-36B5B7334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38" y="50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Oval 7">
              <a:extLst>
                <a:ext uri="{FF2B5EF4-FFF2-40B4-BE49-F238E27FC236}">
                  <a16:creationId xmlns:a16="http://schemas.microsoft.com/office/drawing/2014/main" id="{62AAB5B6-F0A6-5B6D-8588-49F30ACB9F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38" y="27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>
              <a:extLst>
                <a:ext uri="{FF2B5EF4-FFF2-40B4-BE49-F238E27FC236}">
                  <a16:creationId xmlns:a16="http://schemas.microsoft.com/office/drawing/2014/main" id="{87494F14-C55A-0A96-E83D-C69EB424F5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38" y="4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C8379336-8780-AE24-123D-CE855EF1F1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37" y="-186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F1C33988-FF84-835B-118D-1B10382D30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68" y="-186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D4E78DF4-859B-6584-CEA0-D864495391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68" y="44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F1F44712-F29B-9BD9-EC3E-622158964F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68" y="27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233D6B43-2251-37DD-95E6-053BF97CFA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69" y="50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E39AF79F-20D1-A4EC-6335-C488932420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-92" y="506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4DEC0459-F04B-5960-8647-9312E251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-93" y="27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BA2F75FE-C4E3-B57C-8446-61B9003435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-93" y="45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C87C0ABB-F47D-A6C9-3B74-031F34E8B4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-93" y="-186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0" name="Group 18">
            <a:extLst>
              <a:ext uri="{FF2B5EF4-FFF2-40B4-BE49-F238E27FC236}">
                <a16:creationId xmlns:a16="http://schemas.microsoft.com/office/drawing/2014/main" id="{40038C50-23F5-10BC-812D-5E72537B4340}"/>
              </a:ext>
            </a:extLst>
          </p:cNvPr>
          <p:cNvGrpSpPr>
            <a:grpSpLocks/>
          </p:cNvGrpSpPr>
          <p:nvPr/>
        </p:nvGrpSpPr>
        <p:grpSpPr bwMode="auto">
          <a:xfrm>
            <a:off x="9545638" y="4645025"/>
            <a:ext cx="914400" cy="1279525"/>
            <a:chOff x="6013" y="2926"/>
            <a:chExt cx="576" cy="806"/>
          </a:xfrm>
        </p:grpSpPr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649B4054-1960-C6F3-22F1-DF3D2247CE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244" y="361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9D7236C1-F4FE-0BDB-1904-26F82FA5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243" y="338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394D8798-6ABF-8583-C705-9B14E2723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243" y="315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3FB4339D-497F-61BC-6D8F-4F5C973A00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243" y="2927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66013890-84D9-4D48-BCE1-E7C73EFAF2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473" y="2927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B2CA49D7-1B0B-4708-43F4-A329609D05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474" y="3157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40A2F343-A6B2-E38F-6FA5-A593805F29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474" y="338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19368680-B2C5-2A41-31FB-10E764480F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474" y="361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2F48638C-6408-B2E9-39B3-FCF17BE86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13" y="3619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D2D9A9CA-7020-AEE0-DA35-5D1CB0179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13" y="338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F1225159-1679-C12C-8645-E6BC0B24E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13" y="3158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8A8224D1-162A-AC0E-0FED-CED6C0DC27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13" y="2927"/>
              <a:ext cx="114" cy="11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outerShdw dist="103351" dir="2700000" algn="ctr" rotWithShape="0">
                <a:srgbClr val="808080">
                  <a:alpha val="6501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3" name="Oval 31">
            <a:extLst>
              <a:ext uri="{FF2B5EF4-FFF2-40B4-BE49-F238E27FC236}">
                <a16:creationId xmlns:a16="http://schemas.microsoft.com/office/drawing/2014/main" id="{6AFDDC51-0047-93B8-85CC-A24279B7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050" y="3109913"/>
            <a:ext cx="1920875" cy="1920875"/>
          </a:xfrm>
          <a:prstGeom prst="ellipse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3FCC278-0DD7-F92F-49E8-3605EB8C4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9069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B2E3E7B-6C19-A679-0B7E-8F52AFCCE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00225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C86065-90DA-8580-25D7-13785CEAD273}"/>
              </a:ext>
            </a:extLst>
          </p:cNvPr>
          <p:cNvSpPr>
            <a:spLocks noChangeArrowheads="1"/>
          </p:cNvSpPr>
          <p:nvPr/>
        </p:nvSpPr>
        <p:spPr bwMode="auto">
          <a:xfrm rot="18840000">
            <a:off x="8645525" y="-406400"/>
            <a:ext cx="2895600" cy="2895600"/>
          </a:xfrm>
          <a:prstGeom prst="rect">
            <a:avLst/>
          </a:prstGeom>
          <a:solidFill>
            <a:srgbClr val="CED4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ACC4010-3286-AC11-360A-2C1E820266D2}"/>
              </a:ext>
            </a:extLst>
          </p:cNvPr>
          <p:cNvSpPr>
            <a:spLocks noChangeArrowheads="1"/>
          </p:cNvSpPr>
          <p:nvPr/>
        </p:nvSpPr>
        <p:spPr bwMode="auto">
          <a:xfrm rot="18840000">
            <a:off x="8664575" y="3983038"/>
            <a:ext cx="2895600" cy="2895600"/>
          </a:xfrm>
          <a:prstGeom prst="rect">
            <a:avLst/>
          </a:prstGeom>
          <a:solidFill>
            <a:srgbClr val="CED4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59FE8FC-72A5-3BE6-04F6-C0725652925F}"/>
              </a:ext>
            </a:extLst>
          </p:cNvPr>
          <p:cNvSpPr>
            <a:spLocks noChangeArrowheads="1"/>
          </p:cNvSpPr>
          <p:nvPr/>
        </p:nvSpPr>
        <p:spPr bwMode="auto">
          <a:xfrm rot="18960000">
            <a:off x="995363" y="5916613"/>
            <a:ext cx="2589212" cy="731837"/>
          </a:xfrm>
          <a:prstGeom prst="rect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A1DE7C1-50AE-0E15-E361-A35A7F975F98}"/>
              </a:ext>
            </a:extLst>
          </p:cNvPr>
          <p:cNvSpPr>
            <a:spLocks noChangeArrowheads="1"/>
          </p:cNvSpPr>
          <p:nvPr/>
        </p:nvSpPr>
        <p:spPr bwMode="auto">
          <a:xfrm rot="18960000">
            <a:off x="-1296988" y="5513388"/>
            <a:ext cx="2589213" cy="731837"/>
          </a:xfrm>
          <a:prstGeom prst="rect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32BA83A-7036-65A3-9248-F6E8289C9BB5}"/>
              </a:ext>
            </a:extLst>
          </p:cNvPr>
          <p:cNvSpPr>
            <a:spLocks noChangeArrowheads="1"/>
          </p:cNvSpPr>
          <p:nvPr/>
        </p:nvSpPr>
        <p:spPr bwMode="auto">
          <a:xfrm rot="18960000">
            <a:off x="3683000" y="341313"/>
            <a:ext cx="3457575" cy="922337"/>
          </a:xfrm>
          <a:prstGeom prst="rect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C6D0BB50-E0CA-EF3B-FBEA-8C23E6616AAE}"/>
              </a:ext>
            </a:extLst>
          </p:cNvPr>
          <p:cNvSpPr>
            <a:spLocks noChangeArrowheads="1"/>
          </p:cNvSpPr>
          <p:nvPr/>
        </p:nvSpPr>
        <p:spPr bwMode="auto">
          <a:xfrm rot="18960000">
            <a:off x="1446213" y="-758825"/>
            <a:ext cx="2589212" cy="731837"/>
          </a:xfrm>
          <a:prstGeom prst="rect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7F96290-CB56-F379-25BA-2A6E437E4261}"/>
              </a:ext>
            </a:extLst>
          </p:cNvPr>
          <p:cNvSpPr>
            <a:spLocks noChangeArrowheads="1"/>
          </p:cNvSpPr>
          <p:nvPr/>
        </p:nvSpPr>
        <p:spPr bwMode="auto">
          <a:xfrm rot="18960000">
            <a:off x="-727075" y="3297238"/>
            <a:ext cx="2589213" cy="512762"/>
          </a:xfrm>
          <a:prstGeom prst="rect">
            <a:avLst/>
          </a:prstGeom>
          <a:solidFill>
            <a:srgbClr val="8D99AE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E739D0BF-EE84-DF09-683D-13D23ABE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2" y="1539875"/>
            <a:ext cx="799782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en-US" altLang="en-US" sz="4000" b="1" dirty="0" err="1">
                <a:latin typeface="Algerian" panose="04020705040A02060702" pitchFamily="82" charset="0"/>
              </a:rPr>
              <a:t>Kuhner</a:t>
            </a:r>
            <a:r>
              <a:rPr lang="en-US" altLang="en-US" sz="4000" b="1" dirty="0">
                <a:latin typeface="Algerian" panose="04020705040A02060702" pitchFamily="82" charset="0"/>
              </a:rPr>
              <a:t> </a:t>
            </a:r>
            <a:r>
              <a:rPr lang="en-US" altLang="en-US" sz="4000" b="1" dirty="0" err="1">
                <a:latin typeface="Algerian" panose="04020705040A02060702" pitchFamily="82" charset="0"/>
              </a:rPr>
              <a:t>Felsenstein</a:t>
            </a:r>
            <a:r>
              <a:rPr lang="en-US" altLang="en-US" sz="4000" b="1" dirty="0">
                <a:latin typeface="Algerian" panose="04020705040A02060702" pitchFamily="82" charset="0"/>
              </a:rPr>
              <a:t> metric algorithm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FF349ADC-C1AC-4774-62A7-085D96E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11674"/>
            <a:ext cx="38862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2000" dirty="0">
                <a:latin typeface="Algerian" panose="04020705040A02060702" pitchFamily="82" charset="0"/>
              </a:rPr>
              <a:t>Raisha K               	</a:t>
            </a:r>
          </a:p>
          <a:p>
            <a:pPr>
              <a:lnSpc>
                <a:spcPct val="113000"/>
              </a:lnSpc>
            </a:pPr>
            <a:r>
              <a:rPr lang="en-US" altLang="en-US" sz="2000" dirty="0">
                <a:latin typeface="Algerian" panose="04020705040A02060702" pitchFamily="82" charset="0"/>
              </a:rPr>
              <a:t>AM.LS.P2BIF23011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E237A7BD-0B59-9906-51D2-2D1BFA4B3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4375150"/>
            <a:ext cx="1588" cy="1006475"/>
          </a:xfrm>
          <a:prstGeom prst="line">
            <a:avLst/>
          </a:prstGeom>
          <a:noFill/>
          <a:ln w="54720" cap="flat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4EFE018D-7D35-D536-8080-F5A7FCD3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972" y="103187"/>
            <a:ext cx="686911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the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Kuhner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Felsenstein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two trees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B9E990A-55CE-B955-F039-3DA15C8B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72" y="1158875"/>
            <a:ext cx="6989762" cy="440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3A6B9C48-C54A-425D-3E57-E22A5EDE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701675"/>
            <a:ext cx="747871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entry space and implementation: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49B6D97-E3DE-12CF-4609-4306AC40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962150"/>
            <a:ext cx="88487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2202825A-C8E7-1798-FBC3-9A9CD8BF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2057400"/>
            <a:ext cx="3657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Kuhner-Felsenstein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the trees: 0.693541635375988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58013D3C-BF3E-6B93-9325-E7902CB4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65113"/>
            <a:ext cx="4613274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to the algorithm: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AF07ACE8-FC5A-8E4F-E139-5DFEF7C2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75914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CC9BA8C5-F3FD-761F-331F-A65DF9B3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2" y="1768475"/>
            <a:ext cx="70866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3006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/>
            <a:r>
              <a:rPr lang="en-US" altLang="en-US" sz="5400" b="1" dirty="0">
                <a:latin typeface="Algerian" panose="04020705040A02060702" pitchFamily="82" charset="0"/>
              </a:rPr>
              <a:t>THANK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56783AC4-FAE6-2696-5B27-90A9D597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2" y="980282"/>
            <a:ext cx="7497762" cy="86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3200" b="1" dirty="0">
                <a:latin typeface="Algerian" panose="04020705040A02060702" pitchFamily="82" charset="0"/>
              </a:rPr>
              <a:t>Robinson </a:t>
            </a:r>
            <a:r>
              <a:rPr lang="en-US" altLang="en-US" sz="3200" b="1" dirty="0" err="1">
                <a:latin typeface="Algerian" panose="04020705040A02060702" pitchFamily="82" charset="0"/>
              </a:rPr>
              <a:t>Foulds</a:t>
            </a:r>
            <a:r>
              <a:rPr lang="en-US" altLang="en-US" sz="3200" b="1" dirty="0">
                <a:latin typeface="Algerian" panose="04020705040A02060702" pitchFamily="82" charset="0"/>
              </a:rPr>
              <a:t> metric algorithm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C36875ED-831E-85B4-C8B4-50DFFE45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2" y="2012950"/>
            <a:ext cx="8093075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pPr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consider the branch lengths (evolutionary distances between species) within a tree.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EC82707-9155-0FC6-4E8E-C7143F06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2" y="3368675"/>
            <a:ext cx="7620000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Robinson-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Foulds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(RF) metric provides a quantitative measure to assess the dissimilarity between two phylogenetic trees. It essentially counts the minimum number of evolutionary events (like lineage splitting or merging) needed to reconcile the two trees.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D13972-2B7B-D877-2E45-AB1A0012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9488"/>
            <a:ext cx="92075" cy="1646237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BF8AEC2-72CD-D60D-5BB1-1AAFC4E0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2" y="582613"/>
            <a:ext cx="749776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en-US" altLang="en-US" sz="3200" b="1" dirty="0" err="1">
                <a:latin typeface="Algerian" panose="04020705040A02060702" pitchFamily="82" charset="0"/>
              </a:rPr>
              <a:t>Kuhner</a:t>
            </a:r>
            <a:r>
              <a:rPr lang="en-US" altLang="en-US" sz="3200" b="1" dirty="0">
                <a:latin typeface="Algerian" panose="04020705040A02060702" pitchFamily="82" charset="0"/>
              </a:rPr>
              <a:t> </a:t>
            </a:r>
            <a:r>
              <a:rPr lang="en-US" altLang="en-US" sz="3200" b="1" dirty="0" err="1">
                <a:latin typeface="Algerian" panose="04020705040A02060702" pitchFamily="82" charset="0"/>
              </a:rPr>
              <a:t>Felsenstein</a:t>
            </a:r>
            <a:r>
              <a:rPr lang="en-US" altLang="en-US" sz="3200" b="1" dirty="0">
                <a:latin typeface="Algerian" panose="04020705040A02060702" pitchFamily="82" charset="0"/>
              </a:rPr>
              <a:t> metric algorithm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72B48781-FA46-C77F-BFB3-F9BC1675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655" y="1920875"/>
            <a:ext cx="8093075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pPr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assumes that the trees have identical structures (topologies). In practice, evolutionary trees often differ in topology, making direct comparison challenging.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DF63B3AA-8755-4B6F-4B03-36BF3B330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75" y="3255963"/>
            <a:ext cx="7728503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Kuhner-Felsenstein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(KF) algorithm is a method used to measure the distance between two phylogenetic trees. It was developed by Mary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Kuhner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Joseph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Felsenstein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algorithm compares the branch lengths of trees to quantify how different they are, which is crucial in evolutionary biology for comparing different hypotheses about the evolutionary history of species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8B2BECA-92C8-B3B0-C8C1-98D088CC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519488"/>
            <a:ext cx="92075" cy="1646237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5DE36D2F-B60C-E399-0106-0AAA67A4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" y="1627187"/>
            <a:ext cx="4568825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  <a:spcBef>
                <a:spcPts val="7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count number of nodes in a tree.</a:t>
            </a:r>
          </a:p>
          <a:p>
            <a:pPr>
              <a:lnSpc>
                <a:spcPct val="100000"/>
              </a:lnSpc>
              <a:spcBef>
                <a:spcPts val="7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get branch lengths from a tree</a:t>
            </a:r>
          </a:p>
          <a:p>
            <a:pPr>
              <a:lnSpc>
                <a:spcPct val="100000"/>
              </a:lnSpc>
              <a:spcBef>
                <a:spcPts val="7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compare the structure of two trees</a:t>
            </a:r>
          </a:p>
          <a:p>
            <a:pPr>
              <a:lnSpc>
                <a:spcPct val="100000"/>
              </a:lnSpc>
              <a:spcBef>
                <a:spcPts val="7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the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Kuhner-Felsenstein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two trees</a:t>
            </a:r>
          </a:p>
          <a:p>
            <a:pPr>
              <a:lnSpc>
                <a:spcPct val="100000"/>
              </a:lnSpc>
              <a:spcBef>
                <a:spcPts val="7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functions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61D4C8A-34C2-D60B-57AD-AE4F0977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2" y="473075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the algorithm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B1709E5D-334A-08F1-DEA9-B52DC0D5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158875"/>
            <a:ext cx="3382963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Sum,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sapply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7CD9E3B-9FFE-34F9-8384-75A003B5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731838"/>
            <a:ext cx="201136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nodes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6525325-FFF9-2492-EBC9-8C67B784E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2640013"/>
            <a:ext cx="3382962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 are extracted from index 1 and 2 respectively.</a:t>
            </a:r>
          </a:p>
          <a:p>
            <a:pPr algn="r"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length extracted from index 3.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330EB419-906B-C5D2-E281-8DA522F6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2212975"/>
            <a:ext cx="2011362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length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0D2D8303-4726-B60A-0099-66134B04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4097338"/>
            <a:ext cx="3382963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list is compared and seen if they are equal.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1DA2D2BF-4D01-39D5-D9BD-5F610F471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70300"/>
            <a:ext cx="3017838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structures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AEBF6EE5-54B8-609A-FC69-075DAA71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459163"/>
            <a:ext cx="3382962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function to implement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78C8D830-4AD8-6C0F-CE3F-A287C8ED6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030538"/>
            <a:ext cx="20113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94A5D915-39F0-5B2B-9973-7575878D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901825"/>
            <a:ext cx="3382962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calculation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D77E4C2A-48B8-253E-7611-33280FD9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473200"/>
            <a:ext cx="2011362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KF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D0D63F9C-8ECF-CB77-5288-7ADD6E07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65113"/>
            <a:ext cx="384016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endParaRPr lang="en-US" altLang="en-US" dirty="0">
              <a:latin typeface="Noto Sans" panose="020B0502040504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7094603-EF25-E792-4268-39B17917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2" y="1738312"/>
            <a:ext cx="3657600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tree1 &lt;- list(list(list(1, 2, 0.1), list(3, 4, 0.2), 0.3), list(5, 6, 0.4), 0.5)</a:t>
            </a:r>
          </a:p>
          <a:p>
            <a:pPr>
              <a:lnSpc>
                <a:spcPct val="113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3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tree2 &lt;- list(list(list(1, 2, 0.5), list(3, 4, 0.35), 0.44), list(5, 6, 0.9), 0.33)</a:t>
            </a:r>
          </a:p>
          <a:p>
            <a:pPr>
              <a:lnSpc>
                <a:spcPct val="113000"/>
              </a:lnSpc>
            </a:pPr>
            <a:endParaRPr lang="en-US" altLang="en-US" dirty="0">
              <a:latin typeface="Noto Sans" panose="020B0502040504020204" pitchFamily="34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79F20CE7-8A43-7176-39E4-E261D5C9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45472"/>
            <a:ext cx="4381906" cy="83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the algorithm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2F2A105C-9CBF-0D3B-74CB-A27C9DE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4174276"/>
            <a:ext cx="75914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C5D18B90-45A9-8858-8E7A-09B646C8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240" y="549275"/>
            <a:ext cx="816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count the number of nodes </a:t>
            </a:r>
          </a:p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tree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0979587-BC6C-19EF-C982-DC84FC40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7" y="1768475"/>
            <a:ext cx="84153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1F0E23C-143D-1A93-CFCE-C5FFD236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2" y="396875"/>
            <a:ext cx="85455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get branch lengths from a tree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70A8F87-89E2-1DC7-BFB3-ABFC11B3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2" y="1160427"/>
            <a:ext cx="764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1CB0D3AB-E81C-1DB8-331F-79BC4F6A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"/>
            <a:ext cx="6858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compare the structure of two trees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AA079A1-8D5B-ADA4-F118-8533EAFD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539875"/>
            <a:ext cx="875506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Noto Sans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400</Words>
  <Application>Microsoft Office PowerPoint</Application>
  <PresentationFormat>Custom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Algerian</vt:lpstr>
      <vt:lpstr>Arial</vt:lpstr>
      <vt:lpstr>Lato</vt:lpstr>
      <vt:lpstr>Noto Sans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cp:lastModifiedBy>Raisha Rfq</cp:lastModifiedBy>
  <cp:revision>9</cp:revision>
  <cp:lastPrinted>1601-01-01T00:00:00Z</cp:lastPrinted>
  <dcterms:created xsi:type="dcterms:W3CDTF">2024-05-22T16:43:16Z</dcterms:created>
  <dcterms:modified xsi:type="dcterms:W3CDTF">2025-09-06T06:37:06Z</dcterms:modified>
</cp:coreProperties>
</file>