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6492FEE7-5008-4DA1-892C-91635126B322}"/>
              </a:ext>
            </a:extLst>
          </p:cNvPr>
          <p:cNvSpPr txBox="1">
            <a:spLocks/>
          </p:cNvSpPr>
          <p:nvPr/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Hello! Instructor Introduction</a:t>
            </a: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="" xmlns:a16="http://schemas.microsoft.com/office/drawing/2014/main" id="{0478B5E0-E5DC-45CE-99DB-CE27D655CB76}"/>
              </a:ext>
            </a:extLst>
          </p:cNvPr>
          <p:cNvSpPr txBox="1">
            <a:spLocks/>
          </p:cNvSpPr>
          <p:nvPr/>
        </p:nvSpPr>
        <p:spPr>
          <a:xfrm>
            <a:off x="455995" y="1922801"/>
            <a:ext cx="9384447" cy="22016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Instructor: </a:t>
            </a:r>
            <a:r>
              <a:rPr lang="en-US" sz="3200" b="1" dirty="0" smtClean="0">
                <a:solidFill>
                  <a:schemeClr val="tx1"/>
                </a:solidFill>
              </a:rPr>
              <a:t>Abdul Rahman</a:t>
            </a:r>
          </a:p>
          <a:p>
            <a:pPr lvl="1"/>
            <a:r>
              <a:rPr lang="en-US" dirty="0" smtClean="0"/>
              <a:t>			 Data Scientist | Trainer | Black Belt 6</a:t>
            </a:r>
            <a:r>
              <a:rPr lang="el-GR" sz="2400" dirty="0" smtClean="0"/>
              <a:t>σ</a:t>
            </a:r>
            <a:endParaRPr lang="en-US" dirty="0" smtClean="0"/>
          </a:p>
          <a:p>
            <a:pPr lvl="1"/>
            <a:r>
              <a:rPr lang="en-US" dirty="0" smtClean="0"/>
              <a:t>		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D3A1216-6212-47E7-A515-FE47BB53B0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8476083" y="1315889"/>
            <a:ext cx="2987572" cy="1901181"/>
            <a:chOff x="1066800" y="1066800"/>
            <a:chExt cx="3352800" cy="2133600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E93D6A67-6E8E-4224-A3DA-174C4BAFF6DD}"/>
                </a:ext>
              </a:extLst>
            </p:cNvPr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9" name="Rounded Rectangle 19">
                <a:extLst>
                  <a:ext uri="{FF2B5EF4-FFF2-40B4-BE49-F238E27FC236}">
                    <a16:creationId xmlns="" xmlns:a16="http://schemas.microsoft.com/office/drawing/2014/main" id="{83D68593-64C7-48FC-BB81-06DF1FCEEF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4A15593A-2C86-4138-94EC-A321350452B1}"/>
                  </a:ext>
                </a:extLst>
              </p:cNvPr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2">
              <a:extLst>
                <a:ext uri="{FF2B5EF4-FFF2-40B4-BE49-F238E27FC236}">
                  <a16:creationId xmlns="" xmlns:a16="http://schemas.microsoft.com/office/drawing/2014/main" id="{0052BA82-AE98-42E7-A99C-17F09617F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554897" y="5199738"/>
            <a:ext cx="1447958" cy="117929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465640" y="5238127"/>
            <a:ext cx="1392281" cy="119285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472363" y="5238127"/>
            <a:ext cx="1237569" cy="114387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8314239" y="5238127"/>
            <a:ext cx="1231514" cy="11438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9857137" y="5224815"/>
            <a:ext cx="1479564" cy="10308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28" y="5224815"/>
            <a:ext cx="1225056" cy="11884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7239" y="5199737"/>
            <a:ext cx="1441094" cy="1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067358"/>
              </p:ext>
            </p:extLst>
          </p:nvPr>
        </p:nvGraphicFramePr>
        <p:xfrm>
          <a:off x="1597957" y="1515035"/>
          <a:ext cx="708304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="" xmlns:a16="http://schemas.microsoft.com/office/drawing/2014/main" val="955707283"/>
                    </a:ext>
                  </a:extLst>
                </a:gridCol>
                <a:gridCol w="5127812">
                  <a:extLst>
                    <a:ext uri="{9D8B030D-6E8A-4147-A177-3AD203B41FA5}">
                      <a16:colId xmlns=""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r>
                        <a:rPr lang="en-IN" b="1" baseline="30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April 2023</a:t>
                      </a:r>
                      <a:endParaRPr lang="en-IN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IN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April 2023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Excel &amp; MySQL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IN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May</a:t>
                      </a: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Power BI- Part I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en-IN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 2023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KPI’s using Tableau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IN" sz="1800" b="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 2023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Presentation of the Project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6074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1597957" y="738136"/>
            <a:ext cx="7083040" cy="6656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125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Abdul Rahman</cp:lastModifiedBy>
  <cp:revision>33</cp:revision>
  <dcterms:created xsi:type="dcterms:W3CDTF">2022-01-08T11:53:28Z</dcterms:created>
  <dcterms:modified xsi:type="dcterms:W3CDTF">2023-04-20T08:28:07Z</dcterms:modified>
</cp:coreProperties>
</file>