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55FA9-DDA3-4ABB-AF36-69FCB23F0C00}" v="9" dt="2023-04-30T14:55:38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kka Raisio" userId="9c06acb29722ddd4" providerId="LiveId" clId="{BE355FA9-DDA3-4ABB-AF36-69FCB23F0C00}"/>
    <pc:docChg chg="undo custSel addSld modSld">
      <pc:chgData name="Pekka Raisio" userId="9c06acb29722ddd4" providerId="LiveId" clId="{BE355FA9-DDA3-4ABB-AF36-69FCB23F0C00}" dt="2023-04-30T14:55:08.182" v="282" actId="20577"/>
      <pc:docMkLst>
        <pc:docMk/>
      </pc:docMkLst>
      <pc:sldChg chg="modSp mod">
        <pc:chgData name="Pekka Raisio" userId="9c06acb29722ddd4" providerId="LiveId" clId="{BE355FA9-DDA3-4ABB-AF36-69FCB23F0C00}" dt="2023-04-30T14:55:08.182" v="282" actId="20577"/>
        <pc:sldMkLst>
          <pc:docMk/>
          <pc:sldMk cId="1863622394" sldId="258"/>
        </pc:sldMkLst>
        <pc:spChg chg="mod">
          <ac:chgData name="Pekka Raisio" userId="9c06acb29722ddd4" providerId="LiveId" clId="{BE355FA9-DDA3-4ABB-AF36-69FCB23F0C00}" dt="2023-04-30T14:55:08.182" v="282" actId="20577"/>
          <ac:spMkLst>
            <pc:docMk/>
            <pc:sldMk cId="1863622394" sldId="258"/>
            <ac:spMk id="3" creationId="{8C01ECBD-6CA2-11CC-B15D-52EA7D290760}"/>
          </ac:spMkLst>
        </pc:spChg>
      </pc:sldChg>
      <pc:sldChg chg="addSp delSp modSp mod">
        <pc:chgData name="Pekka Raisio" userId="9c06acb29722ddd4" providerId="LiveId" clId="{BE355FA9-DDA3-4ABB-AF36-69FCB23F0C00}" dt="2023-04-30T11:56:16.684" v="6" actId="22"/>
        <pc:sldMkLst>
          <pc:docMk/>
          <pc:sldMk cId="3063841192" sldId="260"/>
        </pc:sldMkLst>
        <pc:spChg chg="mod">
          <ac:chgData name="Pekka Raisio" userId="9c06acb29722ddd4" providerId="LiveId" clId="{BE355FA9-DDA3-4ABB-AF36-69FCB23F0C00}" dt="2023-04-30T11:56:08.911" v="4" actId="5793"/>
          <ac:spMkLst>
            <pc:docMk/>
            <pc:sldMk cId="3063841192" sldId="260"/>
            <ac:spMk id="3" creationId="{4AD8537B-FF4C-8D46-AF4D-CB0DB818AE41}"/>
          </ac:spMkLst>
        </pc:spChg>
        <pc:spChg chg="add del">
          <ac:chgData name="Pekka Raisio" userId="9c06acb29722ddd4" providerId="LiveId" clId="{BE355FA9-DDA3-4ABB-AF36-69FCB23F0C00}" dt="2023-04-30T11:56:16.684" v="6" actId="22"/>
          <ac:spMkLst>
            <pc:docMk/>
            <pc:sldMk cId="3063841192" sldId="260"/>
            <ac:spMk id="5" creationId="{787B7E36-360C-256C-59E2-0A6F379D04E1}"/>
          </ac:spMkLst>
        </pc:spChg>
      </pc:sldChg>
      <pc:sldChg chg="modSp new mod">
        <pc:chgData name="Pekka Raisio" userId="9c06acb29722ddd4" providerId="LiveId" clId="{BE355FA9-DDA3-4ABB-AF36-69FCB23F0C00}" dt="2023-04-30T14:43:11.511" v="280" actId="20577"/>
        <pc:sldMkLst>
          <pc:docMk/>
          <pc:sldMk cId="748012445" sldId="261"/>
        </pc:sldMkLst>
        <pc:spChg chg="mod">
          <ac:chgData name="Pekka Raisio" userId="9c06acb29722ddd4" providerId="LiveId" clId="{BE355FA9-DDA3-4ABB-AF36-69FCB23F0C00}" dt="2023-04-30T14:43:08.276" v="278" actId="20577"/>
          <ac:spMkLst>
            <pc:docMk/>
            <pc:sldMk cId="748012445" sldId="261"/>
            <ac:spMk id="2" creationId="{6A9B8A8C-920E-4C0F-96CE-1C0AF3AF8598}"/>
          </ac:spMkLst>
        </pc:spChg>
        <pc:spChg chg="mod">
          <ac:chgData name="Pekka Raisio" userId="9c06acb29722ddd4" providerId="LiveId" clId="{BE355FA9-DDA3-4ABB-AF36-69FCB23F0C00}" dt="2023-04-30T14:43:11.511" v="280" actId="20577"/>
          <ac:spMkLst>
            <pc:docMk/>
            <pc:sldMk cId="748012445" sldId="261"/>
            <ac:spMk id="3" creationId="{2AD3A2C2-8B81-D7CE-9024-9D22F77C29CF}"/>
          </ac:spMkLst>
        </pc:spChg>
      </pc:sldChg>
    </pc:docChg>
  </pc:docChgLst>
  <pc:docChgLst>
    <pc:chgData name="Pekka Raisio" userId="9c06acb29722ddd4" providerId="LiveId" clId="{6C9111FA-E1FE-4B0B-8A6B-10430E16A171}"/>
    <pc:docChg chg="undo custSel addSld modSld">
      <pc:chgData name="Pekka Raisio" userId="9c06acb29722ddd4" providerId="LiveId" clId="{6C9111FA-E1FE-4B0B-8A6B-10430E16A171}" dt="2023-04-16T12:14:06.948" v="3191" actId="20577"/>
      <pc:docMkLst>
        <pc:docMk/>
      </pc:docMkLst>
      <pc:sldChg chg="modSp mod">
        <pc:chgData name="Pekka Raisio" userId="9c06acb29722ddd4" providerId="LiveId" clId="{6C9111FA-E1FE-4B0B-8A6B-10430E16A171}" dt="2023-04-16T10:27:58.183" v="2981" actId="20577"/>
        <pc:sldMkLst>
          <pc:docMk/>
          <pc:sldMk cId="651806890" sldId="256"/>
        </pc:sldMkLst>
        <pc:spChg chg="mod">
          <ac:chgData name="Pekka Raisio" userId="9c06acb29722ddd4" providerId="LiveId" clId="{6C9111FA-E1FE-4B0B-8A6B-10430E16A171}" dt="2023-04-16T08:53:09.540" v="14" actId="20577"/>
          <ac:spMkLst>
            <pc:docMk/>
            <pc:sldMk cId="651806890" sldId="256"/>
            <ac:spMk id="2" creationId="{7AE91732-DD1C-A3A1-8BD6-FDE66489433C}"/>
          </ac:spMkLst>
        </pc:spChg>
        <pc:spChg chg="mod">
          <ac:chgData name="Pekka Raisio" userId="9c06acb29722ddd4" providerId="LiveId" clId="{6C9111FA-E1FE-4B0B-8A6B-10430E16A171}" dt="2023-04-16T10:27:58.183" v="2981" actId="20577"/>
          <ac:spMkLst>
            <pc:docMk/>
            <pc:sldMk cId="651806890" sldId="256"/>
            <ac:spMk id="3" creationId="{1AA01C6E-4F8A-9BE4-DB14-C7AA29D6F02B}"/>
          </ac:spMkLst>
        </pc:spChg>
      </pc:sldChg>
      <pc:sldChg chg="modSp new mod">
        <pc:chgData name="Pekka Raisio" userId="9c06acb29722ddd4" providerId="LiveId" clId="{6C9111FA-E1FE-4B0B-8A6B-10430E16A171}" dt="2023-04-16T09:29:24.779" v="825" actId="20577"/>
        <pc:sldMkLst>
          <pc:docMk/>
          <pc:sldMk cId="3138357855" sldId="257"/>
        </pc:sldMkLst>
        <pc:spChg chg="mod">
          <ac:chgData name="Pekka Raisio" userId="9c06acb29722ddd4" providerId="LiveId" clId="{6C9111FA-E1FE-4B0B-8A6B-10430E16A171}" dt="2023-04-16T08:54:51.527" v="139" actId="20577"/>
          <ac:spMkLst>
            <pc:docMk/>
            <pc:sldMk cId="3138357855" sldId="257"/>
            <ac:spMk id="2" creationId="{C29C1F2C-048F-B439-ACED-EAD865942676}"/>
          </ac:spMkLst>
        </pc:spChg>
        <pc:spChg chg="mod">
          <ac:chgData name="Pekka Raisio" userId="9c06acb29722ddd4" providerId="LiveId" clId="{6C9111FA-E1FE-4B0B-8A6B-10430E16A171}" dt="2023-04-16T09:29:24.779" v="825" actId="20577"/>
          <ac:spMkLst>
            <pc:docMk/>
            <pc:sldMk cId="3138357855" sldId="257"/>
            <ac:spMk id="3" creationId="{4D5AB472-746F-4E5C-DF0D-12F3FEA15244}"/>
          </ac:spMkLst>
        </pc:spChg>
      </pc:sldChg>
      <pc:sldChg chg="modSp new mod">
        <pc:chgData name="Pekka Raisio" userId="9c06acb29722ddd4" providerId="LiveId" clId="{6C9111FA-E1FE-4B0B-8A6B-10430E16A171}" dt="2023-04-16T12:10:31.465" v="3111" actId="20577"/>
        <pc:sldMkLst>
          <pc:docMk/>
          <pc:sldMk cId="1863622394" sldId="258"/>
        </pc:sldMkLst>
        <pc:spChg chg="mod">
          <ac:chgData name="Pekka Raisio" userId="9c06acb29722ddd4" providerId="LiveId" clId="{6C9111FA-E1FE-4B0B-8A6B-10430E16A171}" dt="2023-04-16T09:25:52.488" v="819" actId="20577"/>
          <ac:spMkLst>
            <pc:docMk/>
            <pc:sldMk cId="1863622394" sldId="258"/>
            <ac:spMk id="2" creationId="{325ED6C5-9C47-0F40-5CB7-1C093547D409}"/>
          </ac:spMkLst>
        </pc:spChg>
        <pc:spChg chg="mod">
          <ac:chgData name="Pekka Raisio" userId="9c06acb29722ddd4" providerId="LiveId" clId="{6C9111FA-E1FE-4B0B-8A6B-10430E16A171}" dt="2023-04-16T12:10:31.465" v="3111" actId="20577"/>
          <ac:spMkLst>
            <pc:docMk/>
            <pc:sldMk cId="1863622394" sldId="258"/>
            <ac:spMk id="3" creationId="{8C01ECBD-6CA2-11CC-B15D-52EA7D290760}"/>
          </ac:spMkLst>
        </pc:spChg>
      </pc:sldChg>
      <pc:sldChg chg="modSp new mod">
        <pc:chgData name="Pekka Raisio" userId="9c06acb29722ddd4" providerId="LiveId" clId="{6C9111FA-E1FE-4B0B-8A6B-10430E16A171}" dt="2023-04-16T12:14:06.948" v="3191" actId="20577"/>
        <pc:sldMkLst>
          <pc:docMk/>
          <pc:sldMk cId="4134712997" sldId="259"/>
        </pc:sldMkLst>
        <pc:spChg chg="mod">
          <ac:chgData name="Pekka Raisio" userId="9c06acb29722ddd4" providerId="LiveId" clId="{6C9111FA-E1FE-4B0B-8A6B-10430E16A171}" dt="2023-04-16T09:51:09.844" v="1656" actId="20577"/>
          <ac:spMkLst>
            <pc:docMk/>
            <pc:sldMk cId="4134712997" sldId="259"/>
            <ac:spMk id="2" creationId="{62E99710-39B1-BEB1-6509-6F015491B3BE}"/>
          </ac:spMkLst>
        </pc:spChg>
        <pc:spChg chg="mod">
          <ac:chgData name="Pekka Raisio" userId="9c06acb29722ddd4" providerId="LiveId" clId="{6C9111FA-E1FE-4B0B-8A6B-10430E16A171}" dt="2023-04-16T12:14:06.948" v="3191" actId="20577"/>
          <ac:spMkLst>
            <pc:docMk/>
            <pc:sldMk cId="4134712997" sldId="259"/>
            <ac:spMk id="3" creationId="{B518DAAA-8762-8C15-4CD9-778313DC1880}"/>
          </ac:spMkLst>
        </pc:spChg>
      </pc:sldChg>
      <pc:sldChg chg="modSp new mod">
        <pc:chgData name="Pekka Raisio" userId="9c06acb29722ddd4" providerId="LiveId" clId="{6C9111FA-E1FE-4B0B-8A6B-10430E16A171}" dt="2023-04-16T10:28:35.355" v="3005" actId="20577"/>
        <pc:sldMkLst>
          <pc:docMk/>
          <pc:sldMk cId="3063841192" sldId="260"/>
        </pc:sldMkLst>
        <pc:spChg chg="mod">
          <ac:chgData name="Pekka Raisio" userId="9c06acb29722ddd4" providerId="LiveId" clId="{6C9111FA-E1FE-4B0B-8A6B-10430E16A171}" dt="2023-04-16T10:28:35.355" v="3005" actId="20577"/>
          <ac:spMkLst>
            <pc:docMk/>
            <pc:sldMk cId="3063841192" sldId="260"/>
            <ac:spMk id="2" creationId="{896F8803-C1DC-8801-B063-D529A7283DD2}"/>
          </ac:spMkLst>
        </pc:spChg>
        <pc:spChg chg="mod">
          <ac:chgData name="Pekka Raisio" userId="9c06acb29722ddd4" providerId="LiveId" clId="{6C9111FA-E1FE-4B0B-8A6B-10430E16A171}" dt="2023-04-16T10:19:29.762" v="2913" actId="20577"/>
          <ac:spMkLst>
            <pc:docMk/>
            <pc:sldMk cId="3063841192" sldId="260"/>
            <ac:spMk id="3" creationId="{4AD8537B-FF4C-8D46-AF4D-CB0DB818AE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isiope/SSK/blob/main/info/Ohjelmistokeskeinen_automaatio_peltojen_vesitalouden_hallinnassa.pdf" TargetMode="External"/><Relationship Id="rId2" Type="http://schemas.openxmlformats.org/officeDocument/2006/relationships/hyperlink" Target="https://www.eclipse.org/tahu/spec/sparkplug_spec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AE91732-DD1C-A3A1-8BD6-FDE664894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MQTT-protokolla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AA01C6E-4F8A-9BE4-DB14-C7AA29D6F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5180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29C1F2C-048F-B439-ACED-EAD86594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MQTT-protokollan historiaa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D5AB472-746F-4E5C-DF0D-12F3FEA1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56422"/>
          </a:xfrm>
        </p:spPr>
        <p:txBody>
          <a:bodyPr>
            <a:normAutofit lnSpcReduction="10000"/>
          </a:bodyPr>
          <a:lstStyle/>
          <a:p>
            <a:r>
              <a:rPr lang="fi-FI" dirty="0"/>
              <a:t>MQTT (Message Queuing Telemetry Transport) on julkaistu 1999.</a:t>
            </a:r>
          </a:p>
          <a:p>
            <a:r>
              <a:rPr lang="fi-FI" dirty="0"/>
              <a:t>Alkuperäinen MQTT-protokollan käyttötarkoitus oli SCADA-järjestelmän </a:t>
            </a:r>
            <a:r>
              <a:rPr lang="en-US" dirty="0"/>
              <a:t>(Supervisory Control And Data Acquisition) tiedonsiirto satelliitti-järjestelmissä</a:t>
            </a:r>
          </a:p>
          <a:p>
            <a:pPr lvl="1"/>
            <a:r>
              <a:rPr lang="fi-FI" dirty="0"/>
              <a:t> Öljyputkien komponenttien etähallintaan satelliitin kautta (vikaherkkä ja kallis yhteys)</a:t>
            </a:r>
            <a:endParaRPr lang="en-US" dirty="0"/>
          </a:p>
          <a:p>
            <a:r>
              <a:rPr lang="fi-FI" dirty="0"/>
              <a:t>MQTT tarjosi hyvän alusta </a:t>
            </a:r>
            <a:r>
              <a:rPr lang="fi-FI" dirty="0" err="1"/>
              <a:t>IoT:n</a:t>
            </a:r>
            <a:r>
              <a:rPr lang="fi-FI" dirty="0"/>
              <a:t> kehitystyölle 2000-luvun alussa</a:t>
            </a:r>
          </a:p>
          <a:p>
            <a:r>
              <a:rPr lang="fi-FI" dirty="0"/>
              <a:t>Avoimen lähdekoodin MQTT-välitysohjelmisto </a:t>
            </a:r>
            <a:r>
              <a:rPr lang="fi-FI" dirty="0" err="1"/>
              <a:t>Mosquitto</a:t>
            </a:r>
            <a:r>
              <a:rPr lang="fi-FI" dirty="0"/>
              <a:t> julkaistiin 2008</a:t>
            </a:r>
          </a:p>
          <a:p>
            <a:r>
              <a:rPr lang="fi-FI" dirty="0"/>
              <a:t>Vuonna 2014 MQTT OASIS-standardi ja 2016 ISO/IEC 20922 –standardi</a:t>
            </a:r>
          </a:p>
          <a:p>
            <a:pPr lvl="1"/>
            <a:r>
              <a:rPr lang="fi-FI" dirty="0"/>
              <a:t>https://standards.iso.org/ittf/PubliclyAvailableStandards/index.html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3835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25ED6C5-9C47-0F40-5CB7-1C093547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MQTT-arkkitehtuuri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C01ECBD-6CA2-11CC-B15D-52EA7D290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89337"/>
          </a:xfrm>
        </p:spPr>
        <p:txBody>
          <a:bodyPr>
            <a:normAutofit fontScale="92500" lnSpcReduction="10000"/>
          </a:bodyPr>
          <a:lstStyle/>
          <a:p>
            <a:r>
              <a:rPr lang="fi-FI" dirty="0"/>
              <a:t>MQTT toimii TCP/</a:t>
            </a:r>
            <a:r>
              <a:rPr lang="fi-FI" dirty="0" err="1"/>
              <a:t>IP:n</a:t>
            </a:r>
            <a:r>
              <a:rPr lang="fi-FI" dirty="0"/>
              <a:t> päällä, ja käyttää julkaise-tilaa –mallia (Pub/Sub)</a:t>
            </a:r>
          </a:p>
          <a:p>
            <a:r>
              <a:rPr lang="fi-FI" dirty="0"/>
              <a:t>MQTT-arkkitehtuurissa on kahdenlaisia järjestelmiä: asiakkaita ja välittäjiä, joista asiakkaat jakautuvat tuottajiin (julkaisija) ja kuluttajiin (tilaaja). </a:t>
            </a:r>
          </a:p>
          <a:p>
            <a:r>
              <a:rPr lang="fi-FI" dirty="0"/>
              <a:t>MQTT on tapahtumaohjattu protokolla, tieto lähetään muutoksen yhteydessä</a:t>
            </a:r>
          </a:p>
          <a:p>
            <a:r>
              <a:rPr lang="fi-FI" dirty="0"/>
              <a:t>Jokaisella MQTT-viestillä on kiinteä 2 tavun otsikko. Viestin maksimikoko 256 MB</a:t>
            </a:r>
          </a:p>
          <a:p>
            <a:r>
              <a:rPr lang="fi-FI" dirty="0"/>
              <a:t>Kolme Quality of Service (QoS) –tasoa</a:t>
            </a:r>
          </a:p>
          <a:p>
            <a:pPr lvl="1"/>
            <a:r>
              <a:rPr lang="fi-FI" dirty="0"/>
              <a:t>QoS 0: viesti toimitetaan tilaajalle kerran ilman vahvistusta </a:t>
            </a:r>
          </a:p>
          <a:p>
            <a:pPr lvl="1"/>
            <a:r>
              <a:rPr lang="fi-FI" dirty="0"/>
              <a:t>QoS 1: viesti toimitetaan tilaajalle vähintään kerran</a:t>
            </a:r>
          </a:p>
          <a:p>
            <a:pPr lvl="1"/>
            <a:r>
              <a:rPr lang="fi-FI" dirty="0"/>
              <a:t>QoS 2: viesti toimitetaan tilaajalle täsmälleen kerran</a:t>
            </a:r>
            <a:br>
              <a:rPr lang="fi-FI" dirty="0"/>
            </a:br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6362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E99710-39B1-BEB1-6509-6F015491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MQTT-protokollan hyödyt ja ongelmat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518DAAA-8762-8C15-4CD9-778313DC1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Joustavuus, helppo ottaa käyttöön ja käyttää (ei aiheen tai </a:t>
            </a:r>
            <a:r>
              <a:rPr lang="fi-FI"/>
              <a:t>sisällön rakenteita)</a:t>
            </a:r>
            <a:endParaRPr lang="fi-FI" dirty="0"/>
          </a:p>
          <a:p>
            <a:r>
              <a:rPr lang="fi-FI" dirty="0"/>
              <a:t>Tapahtumapohjaisuus, vain muutokset raportoidaan</a:t>
            </a:r>
          </a:p>
          <a:p>
            <a:r>
              <a:rPr lang="fi-FI" dirty="0"/>
              <a:t>Yksinkertaisuus ja keveys</a:t>
            </a:r>
          </a:p>
          <a:p>
            <a:r>
              <a:rPr lang="fi-FI" dirty="0"/>
              <a:t>Avoimuus</a:t>
            </a:r>
          </a:p>
          <a:p>
            <a:r>
              <a:rPr lang="fi-FI" dirty="0"/>
              <a:t>Joustavuus aiheuttaa haasteita yhteensovittamisessa</a:t>
            </a:r>
          </a:p>
          <a:p>
            <a:pPr lvl="1"/>
            <a:r>
              <a:rPr lang="fi-FI" dirty="0"/>
              <a:t>Yhtenäinen nimiavaruus (UNS) ja Sparkplug-määritys lisää rakenteet MQTT-protokollaan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3471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96F8803-C1DC-8801-B063-D529A728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MQTT-protokolla SÄÄTÖSALAOJAKASTELUSSA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AD8537B-FF4C-8D46-AF4D-CB0DB818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Soveltuvia toteutustapoja useita</a:t>
            </a:r>
          </a:p>
          <a:p>
            <a:r>
              <a:rPr lang="fi-FI" dirty="0"/>
              <a:t>Yksittäisten säätösalaojakaivojen etävalvonta ja –ohjaus</a:t>
            </a:r>
          </a:p>
          <a:p>
            <a:pPr lvl="1"/>
            <a:r>
              <a:rPr lang="fi-FI" dirty="0"/>
              <a:t>Toteutettavissa ilman kohteen julkista IP-osoitetta</a:t>
            </a:r>
          </a:p>
          <a:p>
            <a:r>
              <a:rPr lang="fi-FI" dirty="0"/>
              <a:t>Laajojen järjestelmien valvonnan, ohjauksen ja tiedonkeruun toteutus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384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A9B8A8C-920E-4C0F-96CE-1C0AF3AF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Sparkplug 3.0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AD3A2C2-8B81-D7CE-9024-9D22F77C2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MQTT-protokollan yhtenäisen nimiavaruuden muodostamiseksi Cirrus Link Solution esitteli vuonna 2016 Sparkplug-määrityksen. </a:t>
            </a:r>
          </a:p>
          <a:p>
            <a:r>
              <a:rPr lang="fi-FI" dirty="0"/>
              <a:t>Eclipse Sparkplug 3.0 julkaistiin 16.11.2022</a:t>
            </a:r>
          </a:p>
          <a:p>
            <a:pPr lvl="1"/>
            <a:r>
              <a:rPr lang="fi-FI" dirty="0">
                <a:hlinkClick r:id="rId2"/>
              </a:rPr>
              <a:t>https://www.eclipse.org/tahu/spec/sparkplug_spec.pdf</a:t>
            </a:r>
            <a:endParaRPr lang="fi-FI" dirty="0"/>
          </a:p>
          <a:p>
            <a:r>
              <a:rPr lang="fi-FI" sz="2000" dirty="0"/>
              <a:t>Opinnäytetyö: </a:t>
            </a:r>
            <a:r>
              <a:rPr lang="fi-FI" sz="2000" dirty="0">
                <a:hlinkClick r:id="rId3"/>
              </a:rPr>
              <a:t>Ohjelmistokeskeinen automaatio peltojen vesitalouden hallinnassa</a:t>
            </a:r>
            <a:endParaRPr lang="fi-FI" sz="2000" dirty="0"/>
          </a:p>
          <a:p>
            <a:pPr lvl="1"/>
            <a:r>
              <a:rPr lang="fi-FI" dirty="0"/>
              <a:t>4.1.4 Yhtenäinen nimiavaruus</a:t>
            </a:r>
          </a:p>
          <a:p>
            <a:pPr lvl="1"/>
            <a:r>
              <a:rPr lang="fi-FI" dirty="0"/>
              <a:t>5.6.7 Prototyyppi-1: Anturitiedon siirto Sparkplug-yhteydellä</a:t>
            </a:r>
          </a:p>
          <a:p>
            <a:pPr lvl="1"/>
            <a:r>
              <a:rPr lang="fi-FI" dirty="0"/>
              <a:t>5.6.8 Prototyyppi-2: Säätösalaojakaivon automaatio-ohjaus</a:t>
            </a:r>
          </a:p>
          <a:p>
            <a:endParaRPr lang="fi-FI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48012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iri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TM04033919[[fn=Piiri]]</Template>
  <TotalTime>1990</TotalTime>
  <Words>302</Words>
  <Application>Microsoft Office PowerPoint</Application>
  <PresentationFormat>Laajakuva</PresentationFormat>
  <Paragraphs>39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9" baseType="lpstr">
      <vt:lpstr>Arial</vt:lpstr>
      <vt:lpstr>Tw Cen MT</vt:lpstr>
      <vt:lpstr>Piiri</vt:lpstr>
      <vt:lpstr>MQTT-protokolla</vt:lpstr>
      <vt:lpstr>MQTT-protokollan historiaa</vt:lpstr>
      <vt:lpstr>MQTT-arkkitehtuuri</vt:lpstr>
      <vt:lpstr>MQTT-protokollan hyödyt ja ongelmat</vt:lpstr>
      <vt:lpstr>MQTT-protokolla SÄÄTÖSALAOJAKASTELUSSA</vt:lpstr>
      <vt:lpstr>Sparkplug 3.0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Pekka Raisio</dc:creator>
  <cp:lastModifiedBy>Pekka Raisio</cp:lastModifiedBy>
  <cp:revision>4</cp:revision>
  <dcterms:created xsi:type="dcterms:W3CDTF">2023-04-15T06:40:00Z</dcterms:created>
  <dcterms:modified xsi:type="dcterms:W3CDTF">2023-05-03T04:37:29Z</dcterms:modified>
</cp:coreProperties>
</file>