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6e95e4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6e95e4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916afe3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916afe3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96e95e4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96e95e4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96e95e4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96e95e4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96e95e46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96e95e4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96e95e46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96e95e46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96e95e46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96e95e4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96e95e46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96e95e46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Терминал охранника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98425" y="216850"/>
            <a:ext cx="85725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Для кого?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Приложение предназначено для Служб безопасности. Пригодно для использования сотрудниками охраны (необходима правка в нескольких строках кода)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Почему это Приложение?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Есть ряд причин: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интуитивно понятный интерфейс приложения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работоспособность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наличие проверки сроков годности временных пропусков в фоновом режиме, что позволяет не отвлекаться на эту задачу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уведомления о событиях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легкая </a:t>
            </a:r>
            <a:r>
              <a:rPr lang="ru" sz="1800">
                <a:solidFill>
                  <a:schemeClr val="dk1"/>
                </a:solidFill>
              </a:rPr>
              <a:t>масштабируемость</a:t>
            </a:r>
            <a:r>
              <a:rPr lang="ru" sz="1800">
                <a:solidFill>
                  <a:schemeClr val="dk1"/>
                </a:solidFill>
              </a:rPr>
              <a:t> приложения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гибкость (правкой нескольких строк кода Приложение может быть пригодно для работы </a:t>
            </a:r>
            <a:r>
              <a:rPr lang="ru" sz="1800">
                <a:solidFill>
                  <a:schemeClr val="dk1"/>
                </a:solidFill>
              </a:rPr>
              <a:t>охранником</a:t>
            </a:r>
            <a:r>
              <a:rPr lang="ru" sz="1800">
                <a:solidFill>
                  <a:schemeClr val="dk1"/>
                </a:solidFill>
              </a:rPr>
              <a:t> или старшим сотрудником Службы безопасности)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 и элементы управления приложением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245205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069425" y="1986975"/>
            <a:ext cx="48468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</a:t>
            </a:r>
            <a:r>
              <a:rPr lang="ru" sz="1800">
                <a:solidFill>
                  <a:schemeClr val="dk1"/>
                </a:solidFill>
              </a:rPr>
              <a:t>да номера пропуска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Кнопка “Пропустить сотрудника”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Кнопка “Выпустить сотрудника”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Кнопка “Зарегистрировать сотрудника”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Кнопка “Выдать временный пропуск”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Кнопка “Выдат</a:t>
            </a:r>
            <a:r>
              <a:rPr lang="ru" sz="1800">
                <a:solidFill>
                  <a:schemeClr val="dk1"/>
                </a:solidFill>
              </a:rPr>
              <a:t>ь парковочный талон”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069425" y="1097275"/>
            <a:ext cx="48468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Главный экран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 и элементы управления приложением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4163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384525" y="1236300"/>
            <a:ext cx="5254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Экран регистрации нового сотрудника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384625" y="1755275"/>
            <a:ext cx="52548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номера пропуска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имени сотрудника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фамилии с-ка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отчества с-ка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даты рождения с-ка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должности с-ка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номера телефона с-ка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почты с-ка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Кнопка “Зарегистрировать”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 и элементы управления приложением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9950"/>
            <a:ext cx="279065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328900" y="1189950"/>
            <a:ext cx="55035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Экран выдачи временного пропуска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328900" y="1810875"/>
            <a:ext cx="5503500" cy="27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фамилии с-ка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имени с-ка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номера пропуска с-ка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Поле ввода номера телефона с-ка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 и элементы управления приложением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7596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347450" y="1208500"/>
            <a:ext cx="5484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Экран выдачи парковочных талонов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347525" y="1838675"/>
            <a:ext cx="54849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Кнопка “Для сотрудника”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Кнопка “Для гостя”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 sz="1800">
                <a:solidFill>
                  <a:schemeClr val="dk1"/>
                </a:solidFill>
              </a:rPr>
              <a:t>Кнопка “Информация о местах”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751" y="3103175"/>
            <a:ext cx="2229750" cy="9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087950" y="4174100"/>
            <a:ext cx="22299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Информация о местах (при нажатии на кнопку 3)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250" y="3103175"/>
            <a:ext cx="2256035" cy="9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488250" y="4151875"/>
            <a:ext cx="22983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Инф-ция при выдачи талона для сотрудника (при нажатии на кнопку 1)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Эксплуатация приложения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Эксплуатация приложения описана в руководстве пользователя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Технический стек и решения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Стек технологий: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Python (версия 3.11 и выше)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Библиотека PyQt6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Графический редактор для библиотеки PyQt6 - QtDesigner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База данных - SQLite3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Уникальные решения: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Для отслеживания срока выданных временных пропусков в фоновом режиме используется многопоточность в Python. Встроенный модуль threading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Приложение выполнено в </a:t>
            </a:r>
            <a:r>
              <a:rPr lang="ru">
                <a:solidFill>
                  <a:schemeClr val="dk1"/>
                </a:solidFill>
              </a:rPr>
              <a:t>соответствии</a:t>
            </a:r>
            <a:r>
              <a:rPr lang="ru">
                <a:solidFill>
                  <a:schemeClr val="dk1"/>
                </a:solidFill>
              </a:rPr>
              <a:t> с предоставленным техническим заданием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Контакты: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Mail: danil.zinovev.16@mail.ru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