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iss15/llm-text-detector-ai-vs-student" TargetMode="External"/><Relationship Id="rId3" Type="http://schemas.openxmlformats.org/officeDocument/2006/relationships/hyperlink" Target="https://northeastern-my.sharepoint.com/:v:/g/personal/rais_s_northeastern_edu/EYdB3gejO6pIpv5dO7fqKY4Bo02ANoWNVO_SflwLspE2Jw?e=HX69BR&amp;nav=eyJyZWZlcnJhbEluZm8iOnsicmVmZXJyYWxBcHAiOiJTdHJlYW1XZWJBcHAiLCJyZWZlcnJhbFZpZXciOiJTaGFyZURpYWxvZy1MaW5rIiwicmVmZXJyYWxBcHBQbGF0Zm9ybSI6IldlYiIsInJlZmVycmFsTW9kZSI6InZpZXcifX0%3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200"/>
            </a:lvl1pPr>
          </a:lstStyle>
          <a:p>
            <a:pPr/>
            <a:r>
              <a:t>LLM Text Detector: AI vs Student Classification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t>A Fine-Tuned NLP Model for Text Classification</a:t>
            </a:r>
          </a:p>
          <a:p>
            <a:pPr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t>Sohni Rais</a:t>
            </a:r>
          </a:p>
          <a:p>
            <a:pPr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t>GitHub: https://github.com/raiss15/llm-text-detector-ai-vs-student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Future Work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Expand dataset with more diverse examples.</a:t>
            </a:r>
          </a:p>
          <a:p>
            <a:pPr>
              <a:defRPr sz="1600"/>
            </a:pPr>
            <a:r>
              <a:t>Experiment with other models like RoBERTa.</a:t>
            </a:r>
          </a:p>
          <a:p>
            <a:pPr>
              <a:defRPr sz="1600"/>
            </a:pPr>
            <a:r>
              <a:t>Integrate the model into web apps for easy deployment.</a:t>
            </a:r>
          </a:p>
          <a:p>
            <a:pPr>
              <a:defRPr sz="1600"/>
            </a:pPr>
            <a:r>
              <a:t>Expanding the Dataset: Adding more data across different domains (technical writing, casual writing, etc.) could improve the model's performance.</a:t>
            </a:r>
          </a:p>
          <a:p>
            <a:pPr>
              <a:defRPr sz="1600"/>
            </a:pPr>
            <a:r>
              <a:t>Exploring Other Models: While BERT is effective, other transformer models like RoBERTa or GPT-3 may offer improvements in performance for text classification.</a:t>
            </a:r>
          </a:p>
          <a:p>
            <a:pPr>
              <a:defRPr sz="1600"/>
            </a:pPr>
            <a:r>
              <a:t>Real-World Applications: This model can be integrated into academic integrity tools to help detect AI-generated student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Conclusion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Project successfully demonstrated fine-tuning for AI vs student text classification.</a:t>
            </a:r>
          </a:p>
          <a:p>
            <a:pPr>
              <a:defRPr sz="1600"/>
            </a:pPr>
            <a:r>
              <a:t>Promising results, with further work needed to refine the model.</a:t>
            </a:r>
          </a:p>
          <a:p>
            <a:pPr>
              <a:defRPr sz="1600"/>
            </a:pPr>
            <a:r>
              <a:t>Thank you for your time.</a:t>
            </a:r>
          </a:p>
          <a:p>
            <a:pPr>
              <a:defRPr sz="1600"/>
            </a:pPr>
            <a:r>
              <a:t>This project demonstrated the potential of fine-tuning pre-trained models like BERT for text classification tasks. We successfully created a model that distinguishes AI-generated and student-written text with 85% accuracy. The next steps involve enhancing the dataset and exploring more advanced models to improve classification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Questions and Demo Wrap-Up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Contact Information: Sohni Rais</a:t>
            </a:r>
          </a:p>
          <a:p>
            <a:pPr>
              <a:spcBef>
                <a:spcPts val="400"/>
              </a:spcBef>
              <a:defRPr sz="1800"/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https://github.com/raiss15/llm-text-detector-ai-vs-student</a:t>
            </a:r>
          </a:p>
          <a:p>
            <a:pPr>
              <a:spcBef>
                <a:spcPts val="400"/>
              </a:spcBef>
              <a:defRPr sz="1800"/>
            </a:pPr>
            <a:r>
              <a:t>Demo Link: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Meeting with Sohni Rais-20250422_154205-Meeting Recording.mp4</a:t>
            </a:r>
          </a:p>
          <a:p>
            <a:pPr>
              <a:spcBef>
                <a:spcPts val="400"/>
              </a:spcBef>
              <a:defRPr sz="1800"/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Project Overview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1600"/>
            </a:pPr>
            <a:r>
              <a:t>Introduction to the LLM Text Detector (AI vs Student Classifier)</a:t>
            </a:r>
          </a:p>
          <a:p>
            <a:pPr marL="342899" indent="-342899">
              <a:defRPr sz="1600"/>
            </a:pPr>
          </a:p>
          <a:p>
            <a:pPr marL="342899" indent="-342899">
              <a:defRPr sz="1600"/>
            </a:pPr>
            <a:r>
              <a:t>Purpose: Detect if text is written by AI or student.</a:t>
            </a:r>
          </a:p>
          <a:p>
            <a:pPr marL="342899" indent="-342899">
              <a:defRPr sz="1600"/>
            </a:pPr>
          </a:p>
          <a:p>
            <a:pPr marL="342899" indent="-342899">
              <a:defRPr sz="1600"/>
            </a:pPr>
            <a:r>
              <a:t>Approach: Fine-tuning BERT with the LLM.csv dataset.</a:t>
            </a:r>
          </a:p>
          <a:p>
            <a:pPr marL="342899" indent="-342899">
              <a:defRPr sz="1600"/>
            </a:pPr>
          </a:p>
          <a:p>
            <a:pPr marL="342899" indent="-342899">
              <a:defRPr sz="1600"/>
            </a:pPr>
            <a:r>
              <a:t>This project aims to build an AI vs Student text classifier to understand the subtle differences between AI-generated content and human-written text. The solution leverages natural language processing (NLP) to detect patterns that distinguish AI writing from student writing. The model can be applied in academic settings to detect AI-written assignments.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Dataset Overview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LLM.csv: 500,000 labeled paragraphs (AI-generated and student-written).</a:t>
            </a:r>
          </a:p>
          <a:p>
            <a:pPr>
              <a:defRPr sz="1600"/>
            </a:pPr>
            <a:r>
              <a:t>Preprocessing: Tokenization, noise removal, splitting into training/validation/test sets.</a:t>
            </a:r>
          </a:p>
          <a:p>
            <a:pPr>
              <a:defRPr sz="1600"/>
            </a:pPr>
            <a:r>
              <a:t>The dataset includes labeled data for training a text classifier, with examples from both AI-generated and human-written sources. The preprocessing pipeline included tokenizing the text, normalizing, and handling missing values. A robust train-validation-test split was used to ensure the model's generalizability and prevent overfitting.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Model Architecture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Pre-trained Model: BERT for text classification.</a:t>
            </a:r>
          </a:p>
          <a:p>
            <a:pPr>
              <a:defRPr sz="1600"/>
            </a:pPr>
            <a:r>
              <a:t>Fine-Tuning Approach: Fine-tuned using the LLM dataset.</a:t>
            </a:r>
          </a:p>
          <a:p>
            <a:pPr>
              <a:defRPr sz="1600"/>
            </a:pPr>
            <a:r>
              <a:t>Hyperparameters: Adjusted during training for optimal performance.</a:t>
            </a:r>
          </a:p>
          <a:p>
            <a:pPr>
              <a:defRPr sz="1600"/>
            </a:pPr>
            <a:r>
              <a:t>We used BERT (Bidirectional Encoder Representations from Transformers), a state-of-the-art pre-trained transformer model, for this text classification task. BERT has been fine-tuned on the dataset using custom layers specific to text classification. Hyperparameters like learning rate, batch size, and the number of epochs were tuned to achieve optimal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Key Findings and Results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1584"/>
            </a:pPr>
            <a:r>
              <a:t>Accuracy: 89%</a:t>
            </a:r>
          </a:p>
          <a:p>
            <a:pPr marL="339470" indent="-339470" defTabSz="452627">
              <a:defRPr sz="1584"/>
            </a:pPr>
            <a:r>
              <a:t>F1-Score: 0.89</a:t>
            </a:r>
          </a:p>
          <a:p>
            <a:pPr marL="339470" indent="-339470" defTabSz="452627">
              <a:defRPr sz="1584"/>
            </a:pPr>
            <a:r>
              <a:t>Confusion Matrix: </a:t>
            </a:r>
          </a:p>
          <a:p>
            <a:pPr lvl="1" marL="792098" indent="-339470" defTabSz="452627">
              <a:buChar char="•"/>
              <a:defRPr sz="1584"/>
            </a:pPr>
            <a:r>
              <a:t>172 Human predicted as Human (true positives)</a:t>
            </a:r>
          </a:p>
          <a:p>
            <a:pPr lvl="1" marL="792098" indent="-339470" defTabSz="452627">
              <a:buChar char="•"/>
              <a:defRPr sz="1584"/>
            </a:pPr>
            <a:r>
              <a:t>28 Human predicted as AI (false negatives)</a:t>
            </a:r>
          </a:p>
          <a:p>
            <a:pPr lvl="1" marL="792098" indent="-339470" defTabSz="452627">
              <a:buChar char="•"/>
              <a:defRPr sz="1584"/>
            </a:pPr>
            <a:r>
              <a:t>16 AI predicted as Human (false positives)</a:t>
            </a:r>
          </a:p>
          <a:p>
            <a:pPr lvl="1" marL="792098" indent="-339470" defTabSz="452627">
              <a:buChar char="•"/>
              <a:defRPr sz="1584"/>
            </a:pPr>
            <a:r>
              <a:t>184 AI predicted as AI (true negatives)</a:t>
            </a:r>
          </a:p>
          <a:p>
            <a:pPr marL="339470" indent="-339470" defTabSz="452627">
              <a:defRPr sz="1584"/>
            </a:pPr>
            <a:r>
              <a:t>Insights: Effective at distinguishing AI-generated text, some challenges with technical student-written text.</a:t>
            </a:r>
          </a:p>
          <a:p>
            <a:pPr marL="339470" indent="-339470" defTabSz="452627">
              <a:defRPr sz="1584"/>
            </a:pPr>
            <a:r>
              <a:t>The model achieved an accuracy of 85%, indicating its ability to accurately classify text as either AI-generated or student-written.</a:t>
            </a:r>
          </a:p>
          <a:p>
            <a:pPr marL="339470" indent="-339470" defTabSz="452627">
              <a:defRPr sz="1584"/>
            </a:pPr>
            <a:r>
              <a:t>The F1-score was balanced, suggesting the model performs well in both precision and recall.</a:t>
            </a:r>
          </a:p>
          <a:p>
            <a:pPr marL="339470" indent="-339470" defTabSz="452627">
              <a:defRPr sz="1584"/>
            </a:pPr>
            <a:r>
              <a:t>The confusion matrix showed the model's ability to handle false positives and false negatives effectively, though there are some cases where more training data might improve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Demo of Fine-Tuned Model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Live Demo: Show model predictions for AI and student-written text examples.</a:t>
            </a:r>
          </a:p>
          <a:p>
            <a:pPr>
              <a:defRPr sz="1600"/>
            </a:pPr>
            <a:r>
              <a:t>Accuracy in classification is demonstrated.</a:t>
            </a:r>
          </a:p>
          <a:p>
            <a:pPr>
              <a:defRPr sz="1600"/>
            </a:pPr>
            <a:r>
              <a:t>During the demo, we input examples of AI-generated and student-written text to showcase how the model classifies them. For instance:</a:t>
            </a:r>
          </a:p>
          <a:p>
            <a:pPr>
              <a:defRPr sz="1600"/>
            </a:pPr>
            <a:r>
              <a:t>AI-generated text: 'The sky is a brilliant shade of blue this morning.'</a:t>
            </a:r>
          </a:p>
          <a:p>
            <a:pPr>
              <a:defRPr sz="1600"/>
            </a:pPr>
            <a:r>
              <a:t>Student-written text: 'Today weather in Boston is sunny and it is great for picnic'</a:t>
            </a:r>
          </a:p>
          <a:p>
            <a:pPr>
              <a:defRPr sz="1600"/>
            </a:pPr>
            <a:r>
              <a:t>The model predicts with high accuracy based on the patterns learned during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33" y="1603098"/>
            <a:ext cx="9144001" cy="4205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tudent Written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Student Written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709256"/>
            <a:ext cx="9144001" cy="447417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AI Generated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AI Generated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Lessons Learned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Challenges: Ambiguous cases (AI vs student mimicry).</a:t>
            </a:r>
          </a:p>
          <a:p>
            <a:pPr>
              <a:defRPr sz="1600"/>
            </a:pPr>
            <a:r>
              <a:t>Solutions: Improved data preprocessing and fine-tuning.</a:t>
            </a:r>
          </a:p>
          <a:p>
            <a:pPr>
              <a:defRPr sz="1600"/>
            </a:pPr>
            <a:r>
              <a:t>Takeaways: Fine-tuning pre-trained models is a valuable technique for text classification.</a:t>
            </a:r>
          </a:p>
          <a:p>
            <a:pPr>
              <a:defRPr sz="1600"/>
            </a:pPr>
            <a:r>
              <a:t>Ambiguous Cases: Some human-written texts that mimic AI writing posed challenges for classification.</a:t>
            </a:r>
          </a:p>
          <a:p>
            <a:pPr>
              <a:defRPr sz="1600"/>
            </a:pPr>
            <a:r>
              <a:t>Model Fine-tuning: Fine-tuning a pre-trained model like BERT for specific tasks greatly improved performance, but careful dataset management is crucial.</a:t>
            </a:r>
          </a:p>
          <a:p>
            <a:pPr>
              <a:defRPr sz="1600"/>
            </a:pPr>
            <a:r>
              <a:t>Data Quality: Ensuring high-quality, diverse examples in the training dataset leads to better classification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