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3a172e9b1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3a172e9b1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3a172e9b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3a172e9b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a172e9b1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a172e9b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of all we started doing our EDA and QA and for that we look at each data frame separately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thought about our metrics and our cohorts and decided we want to generate our own cohort using the user ID and send_at.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decisions about which </a:t>
            </a:r>
            <a:r>
              <a:rPr lang="en"/>
              <a:t>columns were relevant for us so we can keep them and decided to do so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next step we only look through this superset with the columns and and start checking the quality of the data, the missing values and so 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that user ID and deleted account complement each other and combined them because of missing values.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3a172e9b1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3a172e9b1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3a172e9b1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3a172e9b1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3a172e9b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3a172e9b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tracks how frequently users in each cohort used the service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line or bar represents a cohort, starting from the month they joined.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usage drops within each cohort over time, most users started in october and then we can see a radical drop in usage in November.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you can see the cohort in blue, slowly dropping the usage over 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might be caused by the holidays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3a172e9b1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3a172e9b1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tried out two different types of charts for this first metric, however we found that the bar plots were the most intuitive.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3a172e9b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3a172e9b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metric focuses on how often users in each cohort faced incidents.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calculated</a:t>
            </a:r>
            <a:r>
              <a:rPr lang="en"/>
              <a:t> the incident rate as a percentage of transactions that had reported issues.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can see here, the </a:t>
            </a:r>
            <a:r>
              <a:rPr lang="en"/>
              <a:t>highest</a:t>
            </a:r>
            <a:r>
              <a:rPr lang="en"/>
              <a:t> number is again in October, which may be caused by the fact that the usage in October was the highest.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3a172e9b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3a172e9b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calculated</a:t>
            </a:r>
            <a:r>
              <a:rPr lang="en"/>
              <a:t> this by using 3 columns, cohorts, total amount of fees and status.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filtered only the rows with 'accepted' in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use groupby with cohorts and total amount, calculating the sum of the fees for each cohort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we can see a peak in October. Followed by a drop in November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9875" y="1578400"/>
            <a:ext cx="526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r>
              <a:rPr lang="en"/>
              <a:t> Unni, Raissa Franco &amp; Ayse Kocyigit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ctrTitle"/>
          </p:nvPr>
        </p:nvSpPr>
        <p:spPr>
          <a:xfrm>
            <a:off x="3289875" y="1578400"/>
            <a:ext cx="5264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Challenge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Analysis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Anriudh Unni, Raissa Franco &amp; Ayse Kocyigit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2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954"/>
              <a:t>Goal:</a:t>
            </a:r>
            <a:r>
              <a:rPr lang="en" sz="1954"/>
              <a:t> Understand the long-term behavior of IronHack Payments users by grouping them into cohorts based on their acquisition month.</a:t>
            </a:r>
            <a:endParaRPr sz="1954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54"/>
              <a:t>Key Objectives:</a:t>
            </a:r>
            <a:endParaRPr b="1" sz="1954"/>
          </a:p>
          <a:p>
            <a:pPr indent="-32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54"/>
              <a:t>Track how user engagement changes over time</a:t>
            </a:r>
            <a:endParaRPr sz="1954"/>
          </a:p>
          <a:p>
            <a:pPr indent="-32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54"/>
              <a:t>Identify which user groups are the most valuable</a:t>
            </a:r>
            <a:endParaRPr sz="1954"/>
          </a:p>
          <a:p>
            <a:pPr indent="-32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54"/>
              <a:t>Measure key performance metrics like usage frequency, payment incident rates, and revenue per cohort</a:t>
            </a:r>
            <a:endParaRPr sz="195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QA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Taking a critical look at the given data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Created a unified user ID and removed irrelevant columns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missing values (e.g., user_id, send_at)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Converted timestamps to datetime and set monthly periods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two datasets: cash requests + fees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cash_request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9387" l="0" r="9387" t="0"/>
          <a:stretch/>
        </p:blipFill>
        <p:spPr>
          <a:xfrm>
            <a:off x="1219200" y="2407650"/>
            <a:ext cx="6061426" cy="2437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1" y="925453"/>
            <a:ext cx="6061426" cy="11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Dataframe data_fees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175" y="1307850"/>
            <a:ext cx="8039025" cy="23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metric: Frequency of service usage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4250" y="1464325"/>
            <a:ext cx="2960700" cy="3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Insights: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drop in the number of users within each cohort over time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Most users start using the cohort in October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Significant drop in users in November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650" y="1464350"/>
            <a:ext cx="6167251" cy="36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Different types of visualizations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7325"/>
            <a:ext cx="4653626" cy="277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345" y="2367325"/>
            <a:ext cx="4333655" cy="277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metric: Incident rate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0" y="1567550"/>
            <a:ext cx="33438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Insights: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Higher number of incident rates in October compared to other cohorts.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Interpretation: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number of users in October were significantly higher than other cohorts, resulting in higher incident rates in CR. </a:t>
            </a:r>
            <a:endParaRPr sz="130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600" y="1756600"/>
            <a:ext cx="5495400" cy="3408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198025"/>
            <a:ext cx="7846500" cy="7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3rd metric:  Revenue generated by the cohort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0" y="1567550"/>
            <a:ext cx="33195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Insights 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Revenue directly proportional to the no. of users in cohort.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Maximum revenue in October, least in November.</a:t>
            </a:r>
            <a:endParaRPr sz="14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575" y="1464350"/>
            <a:ext cx="5824426" cy="36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