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3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6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>
        <p:scale>
          <a:sx n="76" d="100"/>
          <a:sy n="76" d="100"/>
        </p:scale>
        <p:origin x="-330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Web</a:t>
            </a:r>
            <a:endParaRPr lang="pt-BR" sz="4400" b="1" dirty="0">
              <a:solidFill>
                <a:srgbClr val="ED8B0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Professor: Gelvazio Camargo</a:t>
            </a:r>
            <a:endParaRPr lang="pt-BR" sz="28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Domínios de Internet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Caixa de Texto 1"/>
          <p:cNvSpPr txBox="1"/>
          <p:nvPr/>
        </p:nvSpPr>
        <p:spPr>
          <a:xfrm>
            <a:off x="832485" y="1998345"/>
            <a:ext cx="747966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b="1"/>
              <a:t>Dicas antes de comprar nomes de Domínio</a:t>
            </a:r>
            <a:endParaRPr lang="pt-BR" altLang="en-US" b="1"/>
          </a:p>
          <a:p>
            <a:endParaRPr lang="pt-BR" altLang="en-US"/>
          </a:p>
          <a:p>
            <a:r>
              <a:rPr lang="pt-BR" altLang="en-US"/>
              <a:t>  Antes de saber como comprar um domínio, é interessante que você faça uma espécie de investigação.</a:t>
            </a:r>
            <a:endParaRPr lang="pt-BR" altLang="en-US"/>
          </a:p>
          <a:p>
            <a:r>
              <a:rPr lang="pt-BR" altLang="en-US"/>
              <a:t> </a:t>
            </a:r>
            <a:endParaRPr lang="pt-BR" altLang="en-US"/>
          </a:p>
          <a:p>
            <a:r>
              <a:rPr lang="pt-BR" altLang="en-US"/>
              <a:t>  Afinal, o nome do seu site é uma das primeiras coisas que seus visitantes vão ver. </a:t>
            </a:r>
            <a:endParaRPr lang="pt-BR" altLang="en-US"/>
          </a:p>
          <a:p>
            <a:r>
              <a:rPr lang="pt-BR" altLang="en-US"/>
              <a:t> </a:t>
            </a:r>
            <a:endParaRPr lang="pt-BR" altLang="en-US"/>
          </a:p>
          <a:p>
            <a:r>
              <a:rPr lang="pt-BR" altLang="en-US"/>
              <a:t>  Abaixo estão 9 dicas matadoras para conhecer e, se puder, praticar antes de comprar qualquer domínio.</a:t>
            </a:r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Domínios de Internet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Caixa de Texto 1"/>
          <p:cNvSpPr txBox="1"/>
          <p:nvPr/>
        </p:nvSpPr>
        <p:spPr>
          <a:xfrm>
            <a:off x="876935" y="2275840"/>
            <a:ext cx="700532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b="1"/>
              <a:t>Dicas antes de comprar nomes de Domínio </a:t>
            </a:r>
            <a:endParaRPr lang="pt-BR" altLang="en-US" b="1"/>
          </a:p>
          <a:p>
            <a:pPr algn="ctr"/>
            <a:r>
              <a:rPr lang="pt-BR" altLang="en-US" b="1"/>
              <a:t> Dica 01</a:t>
            </a:r>
            <a:endParaRPr lang="pt-BR" altLang="en-US" b="1"/>
          </a:p>
          <a:p>
            <a:pPr algn="ctr"/>
            <a:endParaRPr lang="pt-BR" altLang="en-US" b="1"/>
          </a:p>
          <a:p>
            <a:r>
              <a:rPr lang="pt-BR" altLang="en-US"/>
              <a:t>  Faça sua pesquisa. </a:t>
            </a:r>
            <a:endParaRPr lang="pt-BR" altLang="en-US"/>
          </a:p>
          <a:p>
            <a:r>
              <a:rPr lang="pt-BR" altLang="en-US"/>
              <a:t>  É importante que você estude o seu nicho de atuação e saiba o que a média dos usuários quer.</a:t>
            </a:r>
            <a:endParaRPr lang="pt-BR" altLang="en-US"/>
          </a:p>
          <a:p>
            <a:r>
              <a:rPr lang="pt-BR" altLang="en-US"/>
              <a:t>  Ficar atento às principais palavras-chaves e termos de busca mais procurados vai ajudar você a encontrar um domínio que representa bem seu negócio.</a:t>
            </a:r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Domínios de Internet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Caixa de Texto 1"/>
          <p:cNvSpPr txBox="1"/>
          <p:nvPr/>
        </p:nvSpPr>
        <p:spPr>
          <a:xfrm>
            <a:off x="1069340" y="2198370"/>
            <a:ext cx="677799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b="1"/>
              <a:t>Dicas antes de comprar nomes de Domínio </a:t>
            </a:r>
            <a:endParaRPr lang="pt-BR" altLang="en-US" b="1"/>
          </a:p>
          <a:p>
            <a:pPr algn="ctr"/>
            <a:r>
              <a:rPr lang="pt-BR" altLang="en-US" b="1"/>
              <a:t>Dica 02</a:t>
            </a:r>
            <a:endParaRPr lang="pt-BR" altLang="en-US" b="1"/>
          </a:p>
          <a:p>
            <a:endParaRPr lang="pt-BR" altLang="en-US"/>
          </a:p>
          <a:p>
            <a:r>
              <a:rPr lang="pt-BR" altLang="en-US"/>
              <a:t>  Tenha um nome de domínio cativante e fácil de lembrar. 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  Não escolha algo que seja exageradamente longo ou difícil de se pronunciar. </a:t>
            </a:r>
            <a:endParaRPr lang="pt-BR" altLang="en-US"/>
          </a:p>
          <a:p>
            <a:r>
              <a:rPr lang="pt-BR" altLang="en-US"/>
              <a:t> </a:t>
            </a:r>
            <a:endParaRPr lang="pt-BR" altLang="en-US"/>
          </a:p>
          <a:p>
            <a:r>
              <a:rPr lang="pt-BR" altLang="en-US"/>
              <a:t>  Um domínio cativante e curto vai aumentar suas chances dos visitantes se lembrarem do nome do seu site.</a:t>
            </a:r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Domínios de Internet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Caixa de Texto 1"/>
          <p:cNvSpPr txBox="1"/>
          <p:nvPr/>
        </p:nvSpPr>
        <p:spPr>
          <a:xfrm>
            <a:off x="802005" y="2204085"/>
            <a:ext cx="753999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b="1"/>
              <a:t>Dicas antes de comprar nomes de Domínio  </a:t>
            </a:r>
            <a:endParaRPr lang="pt-BR" altLang="en-US" b="1"/>
          </a:p>
          <a:p>
            <a:pPr algn="ctr"/>
            <a:r>
              <a:rPr lang="pt-BR" altLang="en-US" b="1"/>
              <a:t>Dica 03</a:t>
            </a:r>
            <a:endParaRPr lang="pt-BR" altLang="en-US" b="1"/>
          </a:p>
          <a:p>
            <a:r>
              <a:rPr lang="pt-BR" altLang="en-US"/>
              <a:t>  </a:t>
            </a:r>
            <a:endParaRPr lang="pt-BR" altLang="en-US"/>
          </a:p>
          <a:p>
            <a:r>
              <a:rPr lang="pt-BR" altLang="en-US"/>
              <a:t>  Escolha a extensão .com ou .com.br, se possível.</a:t>
            </a:r>
            <a:endParaRPr lang="pt-BR" altLang="en-US"/>
          </a:p>
          <a:p>
            <a:r>
              <a:rPr lang="pt-BR" altLang="en-US"/>
              <a:t>  Atualmente, as extensões.com e de domínio .com.br são as mais populares entre os sites de internet. 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  Por isso, é interessante priorizar estes elementos quando </a:t>
            </a:r>
            <a:endParaRPr lang="pt-BR" altLang="en-US"/>
          </a:p>
          <a:p>
            <a:r>
              <a:rPr lang="pt-BR" altLang="en-US"/>
              <a:t>for comprar um domínio na internet, pois os usuários logo os reconhecerão.</a:t>
            </a:r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Domínios de Internet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Caixa de Texto 1"/>
          <p:cNvSpPr txBox="1"/>
          <p:nvPr/>
        </p:nvSpPr>
        <p:spPr>
          <a:xfrm>
            <a:off x="796925" y="1859915"/>
            <a:ext cx="749681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b="1"/>
              <a:t>Dicas antes de comprar nomes de Domínio </a:t>
            </a:r>
            <a:endParaRPr lang="pt-BR" altLang="en-US" b="1"/>
          </a:p>
          <a:p>
            <a:pPr algn="ctr"/>
            <a:r>
              <a:rPr lang="pt-BR" altLang="en-US" b="1"/>
              <a:t> Dica 04</a:t>
            </a:r>
            <a:endParaRPr lang="pt-BR" altLang="en-US" b="1"/>
          </a:p>
          <a:p>
            <a:endParaRPr lang="pt-BR" altLang="en-US"/>
          </a:p>
          <a:p>
            <a:r>
              <a:rPr lang="pt-BR" altLang="en-US"/>
              <a:t>  Verifique violações de marcas registradas. 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  Para evitar problemas legais,não é uma boa ideia comprar e registrar domínios muito parecidos com domínios já existentes e que são muito populares. </a:t>
            </a:r>
            <a:endParaRPr lang="pt-BR" altLang="en-US"/>
          </a:p>
          <a:p>
            <a:r>
              <a:rPr lang="pt-BR" altLang="en-US" b="1"/>
              <a:t>  Por exemplo:</a:t>
            </a:r>
            <a:r>
              <a:rPr lang="pt-BR" altLang="en-US"/>
              <a:t> grandes marcas. </a:t>
            </a:r>
            <a:endParaRPr lang="pt-BR" altLang="en-US"/>
          </a:p>
          <a:p>
            <a:r>
              <a:rPr lang="pt-BR" altLang="en-US"/>
              <a:t>   Você pode usar várias ferramentas online para conseguir informações </a:t>
            </a:r>
            <a:endParaRPr lang="pt-BR" altLang="en-US"/>
          </a:p>
          <a:p>
            <a:r>
              <a:rPr lang="pt-BR" altLang="en-US"/>
              <a:t> de registro de marca e evitar essas situações.  </a:t>
            </a:r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Domínios de Internet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Caixa de Texto 1"/>
          <p:cNvSpPr txBox="1"/>
          <p:nvPr/>
        </p:nvSpPr>
        <p:spPr>
          <a:xfrm>
            <a:off x="796925" y="2073910"/>
            <a:ext cx="741743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b="1"/>
              <a:t>Dicas antes de comprar nomes de Domínio  </a:t>
            </a:r>
            <a:endParaRPr lang="pt-BR" altLang="en-US" b="1"/>
          </a:p>
          <a:p>
            <a:pPr algn="ctr"/>
            <a:r>
              <a:rPr lang="pt-BR" altLang="en-US" b="1"/>
              <a:t>Dica 05</a:t>
            </a:r>
            <a:endParaRPr lang="pt-BR" altLang="en-US" b="1"/>
          </a:p>
          <a:p>
            <a:pPr algn="ctr"/>
            <a:endParaRPr lang="pt-BR" altLang="en-US" b="1"/>
          </a:p>
          <a:p>
            <a:r>
              <a:rPr lang="pt-BR" altLang="en-US"/>
              <a:t>  Evite números e hífens. 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  Ainda que números e hífens possibilitam uma variedade maior de domínios, às vezes eles podem fazer mais mal do que bem. 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  Por exemplo, as pessoas podem confundir o número 0 (zero) com a letra O. </a:t>
            </a:r>
            <a:endParaRPr lang="pt-BR" altLang="en-US"/>
          </a:p>
          <a:p>
            <a:r>
              <a:rPr lang="pt-BR" altLang="en-US"/>
              <a:t>Ou trocar o número 2 pela palavra DOIS. 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  Por conta disso, evitar esses tipos de caracteres pode ser uma boa ideia. </a:t>
            </a:r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Domínios de Internet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Caixa de Texto 1"/>
          <p:cNvSpPr txBox="1"/>
          <p:nvPr/>
        </p:nvSpPr>
        <p:spPr>
          <a:xfrm>
            <a:off x="796925" y="2191385"/>
            <a:ext cx="75946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b="1"/>
              <a:t>Dicas antes de comprar nomes de Domínio </a:t>
            </a:r>
            <a:endParaRPr lang="pt-BR" altLang="en-US" b="1"/>
          </a:p>
          <a:p>
            <a:pPr algn="ctr"/>
            <a:r>
              <a:rPr lang="pt-BR" altLang="en-US" b="1"/>
              <a:t> Dica 06</a:t>
            </a:r>
            <a:endParaRPr lang="pt-BR" altLang="en-US" b="1"/>
          </a:p>
          <a:p>
            <a:pPr algn="ctr"/>
            <a:endParaRPr lang="pt-BR" altLang="en-US" b="1"/>
          </a:p>
          <a:p>
            <a:r>
              <a:rPr lang="pt-BR" altLang="en-US"/>
              <a:t>  Veja alternativas próximas.</a:t>
            </a:r>
            <a:endParaRPr lang="pt-BR" altLang="en-US"/>
          </a:p>
          <a:p>
            <a:r>
              <a:rPr lang="pt-BR" altLang="en-US"/>
              <a:t> </a:t>
            </a:r>
            <a:endParaRPr lang="pt-BR" altLang="en-US"/>
          </a:p>
          <a:p>
            <a:r>
              <a:rPr lang="pt-BR" altLang="en-US"/>
              <a:t>  Se você já tem um domínio em mente, pense em variações de erros de escrita que podem acabar levando todo tráfego em potencial ao seu site.</a:t>
            </a:r>
            <a:endParaRPr lang="pt-BR" altLang="en-US"/>
          </a:p>
          <a:p>
            <a:r>
              <a:rPr lang="pt-BR" altLang="en-US"/>
              <a:t>   </a:t>
            </a:r>
            <a:endParaRPr lang="pt-BR" altLang="en-US"/>
          </a:p>
          <a:p>
            <a:r>
              <a:rPr lang="pt-BR" altLang="en-US"/>
              <a:t>  Um ótimo exemplo de como isso acontece é  o amzon.com, que leva o visitante para o site da Amazon. Ou o fb.com, que leva ele diretamente para o Facebook.</a:t>
            </a:r>
            <a:endParaRPr lang="pt-BR" altLang="en-US"/>
          </a:p>
          <a:p>
            <a:r>
              <a:rPr lang="pt-BR" altLang="en-US"/>
              <a:t> </a:t>
            </a:r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Domínios de Internet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Caixa de Texto 1"/>
          <p:cNvSpPr txBox="1"/>
          <p:nvPr/>
        </p:nvSpPr>
        <p:spPr>
          <a:xfrm>
            <a:off x="796925" y="1822450"/>
            <a:ext cx="740092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b="1"/>
              <a:t>Dicas antes de comprar nomes de Domínio </a:t>
            </a:r>
            <a:endParaRPr lang="pt-BR" altLang="en-US" b="1"/>
          </a:p>
          <a:p>
            <a:pPr algn="ctr"/>
            <a:r>
              <a:rPr lang="pt-BR" altLang="en-US" b="1"/>
              <a:t> Dica 07</a:t>
            </a:r>
            <a:endParaRPr lang="pt-BR" altLang="en-US" b="1"/>
          </a:p>
          <a:p>
            <a:endParaRPr lang="pt-BR" altLang="en-US"/>
          </a:p>
          <a:p>
            <a:r>
              <a:rPr lang="pt-BR" altLang="en-US"/>
              <a:t>  Pesquise nas redes sociais. 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  Assim que já tiver um leque de opções para seu futuro domínio, dê uma pesquisa em redes sociais como Twitter, Facebook, Instagram e YouTube.</a:t>
            </a:r>
            <a:endParaRPr lang="pt-BR" altLang="en-US"/>
          </a:p>
          <a:p>
            <a:r>
              <a:rPr lang="pt-BR" altLang="en-US"/>
              <a:t> </a:t>
            </a:r>
            <a:endParaRPr lang="pt-BR" altLang="en-US"/>
          </a:p>
          <a:p>
            <a:r>
              <a:rPr lang="pt-BR" altLang="en-US"/>
              <a:t>  Mesmo que você não tenha planos de usá-lo logo de cara, é interessante reservar  uma página para seu projeto nessas plataformas.</a:t>
            </a:r>
            <a:endParaRPr lang="pt-BR" altLang="en-US"/>
          </a:p>
          <a:p>
            <a:r>
              <a:rPr lang="pt-BR" altLang="en-US"/>
              <a:t> </a:t>
            </a:r>
            <a:endParaRPr lang="pt-BR" altLang="en-US"/>
          </a:p>
          <a:p>
            <a:r>
              <a:rPr lang="pt-BR" altLang="en-US"/>
              <a:t>  Assim, ninguém pega ela primeiro.</a:t>
            </a:r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Domínios de Internet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Caixa de Texto 1"/>
          <p:cNvSpPr txBox="1"/>
          <p:nvPr/>
        </p:nvSpPr>
        <p:spPr>
          <a:xfrm>
            <a:off x="796925" y="2180590"/>
            <a:ext cx="732028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b="1"/>
              <a:t>Dicas antes de comprar nomes de Domínio </a:t>
            </a:r>
            <a:endParaRPr lang="pt-BR" altLang="en-US" b="1"/>
          </a:p>
          <a:p>
            <a:pPr algn="ctr"/>
            <a:r>
              <a:rPr lang="pt-BR" altLang="en-US" b="1"/>
              <a:t> Dica 08</a:t>
            </a:r>
            <a:endParaRPr lang="pt-BR" altLang="en-US" b="1"/>
          </a:p>
          <a:p>
            <a:endParaRPr lang="pt-BR" altLang="en-US"/>
          </a:p>
          <a:p>
            <a:r>
              <a:rPr lang="pt-BR" altLang="en-US"/>
              <a:t>  Pense na longevidade do domínio. </a:t>
            </a:r>
            <a:endParaRPr lang="pt-BR" altLang="en-US"/>
          </a:p>
          <a:p>
            <a:r>
              <a:rPr lang="pt-BR" altLang="en-US"/>
              <a:t>  Sites e domínios são investimentos de longo prazo. 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  Assim, pensar em possibilidades de nomes exagerados para seu domínio pode não ser a melhor abordagem a longo prazo.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  Por isso, não tenha medo de pensar fora da caixa e elabora uma lista generosa com ideais em potencial.</a:t>
            </a:r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Domínios de Internet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Caixa de Texto 1"/>
          <p:cNvSpPr txBox="1"/>
          <p:nvPr/>
        </p:nvSpPr>
        <p:spPr>
          <a:xfrm>
            <a:off x="796925" y="1917700"/>
            <a:ext cx="7583805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b="1"/>
              <a:t>Dicas antes de comprar nomes de Domínio  </a:t>
            </a:r>
            <a:endParaRPr lang="pt-BR" altLang="en-US" b="1"/>
          </a:p>
          <a:p>
            <a:pPr algn="ctr"/>
            <a:r>
              <a:rPr lang="pt-BR" altLang="en-US" b="1"/>
              <a:t>Dica 09</a:t>
            </a:r>
            <a:endParaRPr lang="pt-BR" altLang="en-US" b="1"/>
          </a:p>
          <a:p>
            <a:pPr algn="l"/>
            <a:endParaRPr lang="pt-BR" altLang="en-US" b="1"/>
          </a:p>
          <a:p>
            <a:pPr algn="l"/>
            <a:r>
              <a:rPr lang="pt-BR" altLang="en-US"/>
              <a:t>  Debata suas ideias. </a:t>
            </a:r>
            <a:endParaRPr lang="pt-BR" altLang="en-US"/>
          </a:p>
          <a:p>
            <a:pPr algn="l"/>
            <a:endParaRPr lang="pt-BR" altLang="en-US"/>
          </a:p>
          <a:p>
            <a:pPr algn="l"/>
            <a:r>
              <a:rPr lang="pt-BR" altLang="en-US"/>
              <a:t>  Se achar que está passando dificuldades em escolher um nome de domínio, talvez você precise de alguma ajuda. </a:t>
            </a:r>
            <a:endParaRPr lang="pt-BR" altLang="en-US"/>
          </a:p>
          <a:p>
            <a:pPr algn="l"/>
            <a:r>
              <a:rPr lang="pt-BR" altLang="en-US"/>
              <a:t> </a:t>
            </a:r>
            <a:endParaRPr lang="pt-BR" altLang="en-US"/>
          </a:p>
          <a:p>
            <a:pPr algn="l"/>
            <a:r>
              <a:rPr lang="pt-BR" altLang="en-US"/>
              <a:t>  Apresente suas ideias para familiares, amigos  e colegas de trabalho. </a:t>
            </a:r>
            <a:endParaRPr lang="pt-BR" altLang="en-US"/>
          </a:p>
          <a:p>
            <a:pPr algn="l"/>
            <a:endParaRPr lang="pt-BR" altLang="en-US"/>
          </a:p>
          <a:p>
            <a:pPr algn="l"/>
            <a:r>
              <a:rPr lang="pt-BR" altLang="en-US"/>
              <a:t>  Quem sabe eles tenham aquela dica ou conselho que pode estar faltando no seu projeto.</a:t>
            </a:r>
            <a:endParaRPr lang="pt-BR" altLang="en-US"/>
          </a:p>
          <a:p>
            <a:r>
              <a:rPr lang="pt-BR" altLang="en-US"/>
              <a:t> </a:t>
            </a:r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/>
          <p:cNvSpPr txBox="1"/>
          <p:nvPr/>
        </p:nvSpPr>
        <p:spPr>
          <a:xfrm>
            <a:off x="796637" y="416458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Elementos da Competencia</a:t>
            </a:r>
            <a:endParaRPr lang="pt-BR" sz="4000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9" name="Subtítulo 2"/>
          <p:cNvSpPr txBox="1"/>
          <p:nvPr/>
        </p:nvSpPr>
        <p:spPr>
          <a:xfrm>
            <a:off x="998220" y="2013585"/>
            <a:ext cx="6684010" cy="1941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000" spc="300" dirty="0">
                <a:solidFill>
                  <a:srgbClr val="ED8B00"/>
                </a:solidFill>
                <a:latin typeface="+mj-lt"/>
              </a:rPr>
              <a:t>Domínios de internet:</a:t>
            </a:r>
            <a:endParaRPr lang="pt-BR" sz="2000" spc="300" dirty="0">
              <a:solidFill>
                <a:srgbClr val="ED8B00"/>
              </a:solidFill>
              <a:latin typeface="+mj-lt"/>
            </a:endParaRPr>
          </a:p>
          <a:p>
            <a:pPr marL="0" indent="0">
              <a:buNone/>
            </a:pPr>
            <a:r>
              <a:rPr lang="pt-BR" sz="2000" spc="300" dirty="0">
                <a:solidFill>
                  <a:srgbClr val="ED8B00"/>
                </a:solidFill>
                <a:latin typeface="+mj-lt"/>
              </a:rPr>
              <a:t> </a:t>
            </a:r>
            <a:endParaRPr lang="pt-BR" sz="2000" spc="300" dirty="0">
              <a:solidFill>
                <a:srgbClr val="ED8B00"/>
              </a:solidFill>
              <a:latin typeface="+mj-lt"/>
            </a:endParaRPr>
          </a:p>
          <a:p>
            <a:r>
              <a:rPr lang="pt-BR" sz="2000" spc="300" dirty="0">
                <a:solidFill>
                  <a:srgbClr val="ED8B00"/>
                </a:solidFill>
                <a:latin typeface="+mj-lt"/>
              </a:rPr>
              <a:t> Conceito;</a:t>
            </a:r>
            <a:endParaRPr lang="pt-BR" sz="2000" spc="300" dirty="0">
              <a:solidFill>
                <a:srgbClr val="ED8B00"/>
              </a:solidFill>
              <a:latin typeface="+mj-lt"/>
            </a:endParaRPr>
          </a:p>
          <a:p>
            <a:r>
              <a:rPr lang="pt-BR" sz="2000" spc="300" dirty="0">
                <a:solidFill>
                  <a:srgbClr val="ED8B00"/>
                </a:solidFill>
                <a:latin typeface="+mj-lt"/>
              </a:rPr>
              <a:t> Registro; </a:t>
            </a:r>
            <a:endParaRPr lang="pt-BR" sz="2000" spc="300" dirty="0">
              <a:solidFill>
                <a:srgbClr val="ED8B00"/>
              </a:solidFill>
              <a:latin typeface="+mj-lt"/>
            </a:endParaRPr>
          </a:p>
          <a:p>
            <a:r>
              <a:rPr lang="pt-BR" sz="2000" spc="300" dirty="0">
                <a:solidFill>
                  <a:srgbClr val="ED8B00"/>
                </a:solidFill>
                <a:latin typeface="+mj-lt"/>
              </a:rPr>
              <a:t> Disponibilidade de serviços.</a:t>
            </a:r>
            <a:endParaRPr lang="pt-BR" sz="2000" spc="300" dirty="0">
              <a:solidFill>
                <a:srgbClr val="ED8B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Espaço Reservado para Conteúdo 99"/>
          <p:cNvPicPr/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81150"/>
            <a:ext cx="7886700" cy="4752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Domínios de Internet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Caixa de Texto 1"/>
          <p:cNvSpPr txBox="1"/>
          <p:nvPr/>
        </p:nvSpPr>
        <p:spPr>
          <a:xfrm>
            <a:off x="600075" y="1727200"/>
            <a:ext cx="794385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b="1"/>
              <a:t>O que é Domínio na Internet e o que faço com ele?</a:t>
            </a:r>
            <a:endParaRPr lang="pt-BR" altLang="en-US" b="1"/>
          </a:p>
          <a:p>
            <a:endParaRPr lang="pt-BR" altLang="en-US"/>
          </a:p>
          <a:p>
            <a:r>
              <a:rPr lang="pt-BR" altLang="en-US"/>
              <a:t>  Domínio é um nome que serve para localizar e identificar conjuntos de computadores na Internet. </a:t>
            </a:r>
            <a:endParaRPr lang="pt-BR" altLang="en-US"/>
          </a:p>
          <a:p>
            <a:r>
              <a:rPr lang="pt-BR" altLang="en-US"/>
              <a:t>  Este nome foi concebido com o objetivo de facilitar a memorização dos endereços de computadores na Internet. </a:t>
            </a:r>
            <a:endParaRPr lang="pt-BR" altLang="en-US"/>
          </a:p>
          <a:p>
            <a:r>
              <a:rPr lang="pt-BR" altLang="en-US"/>
              <a:t>  Isto é, sem ele, teríamos que memorizar uma sequência grande de números.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  Após efetuar o registro do seu domínio você pode ter não só um Site, </a:t>
            </a:r>
            <a:endParaRPr lang="pt-BR" altLang="en-US"/>
          </a:p>
          <a:p>
            <a:r>
              <a:rPr lang="pt-BR" altLang="en-US"/>
              <a:t>um Serviço de E-mail Corporativo, mas também um E-mail Pessoal, dependendo da sua demanda.</a:t>
            </a:r>
            <a:endParaRPr lang="pt-BR" altLang="en-US"/>
          </a:p>
          <a:p>
            <a:endParaRPr lang="pt-BR" altLang="en-US"/>
          </a:p>
          <a:p>
            <a:r>
              <a:rPr lang="pt-BR" altLang="en-US" b="1"/>
              <a:t>  Resumindo:</a:t>
            </a:r>
            <a:r>
              <a:rPr lang="pt-BR" altLang="en-US"/>
              <a:t> o Domínio é o seu endereço na Internet, da sua empresa ou pessoal. </a:t>
            </a:r>
            <a:endParaRPr lang="pt-BR" altLang="en-US"/>
          </a:p>
          <a:p>
            <a:r>
              <a:rPr lang="pt-BR" altLang="en-US"/>
              <a:t>  </a:t>
            </a:r>
            <a:endParaRPr lang="pt-BR" altLang="en-US"/>
          </a:p>
          <a:p>
            <a:r>
              <a:rPr lang="pt-BR" altLang="en-US"/>
              <a:t>  Assim, ele é o primeiro passo para ter algo on-line, seja seu e-mail, site, dentre outros.</a:t>
            </a:r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Domínios de Internet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Caixa de Texto 1"/>
          <p:cNvSpPr txBox="1"/>
          <p:nvPr/>
        </p:nvSpPr>
        <p:spPr>
          <a:xfrm>
            <a:off x="875030" y="1623060"/>
            <a:ext cx="75946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b="1"/>
              <a:t> O que eu preciso para registrar um domínio?</a:t>
            </a:r>
            <a:endParaRPr lang="pt-BR" altLang="en-US" b="1"/>
          </a:p>
          <a:p>
            <a:endParaRPr lang="pt-BR" altLang="en-US"/>
          </a:p>
          <a:p>
            <a:endParaRPr lang="pt-BR" altLang="en-US"/>
          </a:p>
          <a:p>
            <a:r>
              <a:rPr lang="pt-BR" altLang="en-US"/>
              <a:t>  No Brasil, para todos os domínios com final .br, o registro é feito pelo Registro.br, isto é, pelo departamento do Núcleo de Informação e Coordenação do Ponto BR, braço executivo do Comitê Gestor da Internet no Brasil (CGI.br).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  Para registrá-lo, é necessário ser uma entidade legalmente representada ou estabelecida no Brasil como pessoa jurídica (Instituições que possuam CNPJ) ou física (CPF)  e possuir um contato em território nacional.</a:t>
            </a:r>
            <a:endParaRPr lang="pt-BR" altLang="en-US"/>
          </a:p>
          <a:p>
            <a:r>
              <a:rPr lang="pt-BR" altLang="en-US"/>
              <a:t> </a:t>
            </a:r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Domínios de Internet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Caixa de Texto 1"/>
          <p:cNvSpPr txBox="1"/>
          <p:nvPr/>
        </p:nvSpPr>
        <p:spPr>
          <a:xfrm>
            <a:off x="503555" y="1696720"/>
            <a:ext cx="813689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b="1"/>
              <a:t>O Domínio e Marca Registrada ®, são a mesma coisa?</a:t>
            </a:r>
            <a:endParaRPr lang="pt-BR" altLang="en-US" b="1"/>
          </a:p>
          <a:p>
            <a:r>
              <a:rPr lang="pt-BR" altLang="en-US"/>
              <a:t> </a:t>
            </a:r>
            <a:endParaRPr lang="pt-BR" altLang="en-US"/>
          </a:p>
          <a:p>
            <a:r>
              <a:rPr lang="pt-BR" altLang="en-US"/>
              <a:t>  Não, o Domínio é registro exclusivo do nome da empresa na internet, conforme mencionamos acima é o .com.br / .com / net / .org etc.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  Já a Marca Registra ® no INPI (Instituto Nacional de Marcas e Patentes) é o </a:t>
            </a:r>
            <a:endParaRPr lang="pt-BR" altLang="en-US"/>
          </a:p>
          <a:p>
            <a:r>
              <a:rPr lang="pt-BR" altLang="en-US"/>
              <a:t>registro de Patente da Marca empresarial. O Registro da Marca é de extrema e </a:t>
            </a:r>
            <a:endParaRPr lang="pt-BR" altLang="en-US"/>
          </a:p>
          <a:p>
            <a:r>
              <a:rPr lang="pt-BR" altLang="en-US"/>
              <a:t>fundamental importância para garantir a proteção de sua marca.</a:t>
            </a:r>
            <a:endParaRPr lang="pt-BR" altLang="en-US"/>
          </a:p>
          <a:p>
            <a:r>
              <a:rPr lang="pt-BR" altLang="en-US"/>
              <a:t>Pois se sua empresa possui o Registro da sua Marca, sua empresa tem total</a:t>
            </a:r>
            <a:endParaRPr lang="pt-BR" altLang="en-US"/>
          </a:p>
          <a:p>
            <a:r>
              <a:rPr lang="pt-BR" altLang="en-US"/>
              <a:t>exclusividade no uso do nome.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  Ou seja, se ocorrer de outras entidade (CNPJ ou CPF) utilizarem o nome da</a:t>
            </a:r>
            <a:endParaRPr lang="pt-BR" altLang="en-US"/>
          </a:p>
          <a:p>
            <a:r>
              <a:rPr lang="pt-BR" altLang="en-US"/>
              <a:t> sua empresa com domínios na internet, é possível de forma Extra Judicial</a:t>
            </a:r>
            <a:endParaRPr lang="pt-BR" altLang="en-US"/>
          </a:p>
          <a:p>
            <a:r>
              <a:rPr lang="pt-BR" altLang="en-US"/>
              <a:t> ou Judicial ser pleiteado a transferência do domínio na internet para sua empresa.</a:t>
            </a:r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Domínios de Internet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Caixa de Texto 1"/>
          <p:cNvSpPr txBox="1"/>
          <p:nvPr/>
        </p:nvSpPr>
        <p:spPr>
          <a:xfrm>
            <a:off x="796925" y="2061845"/>
            <a:ext cx="761809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b="1"/>
              <a:t>Quantos domínios posso registrar?</a:t>
            </a:r>
            <a:endParaRPr lang="pt-BR" altLang="en-US" b="1"/>
          </a:p>
          <a:p>
            <a:pPr algn="ctr"/>
            <a:endParaRPr lang="pt-BR" altLang="en-US" b="1"/>
          </a:p>
          <a:p>
            <a:r>
              <a:rPr lang="pt-BR" altLang="en-US"/>
              <a:t>  Uma entidade poderá registrar, sob uma extensão, quantos domínios quiser. 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  No entanto, não é permitido registrar o mesmo nome em diferentes DPNs genéricos.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  A restrição de homonímia não se aplica as extensões com restrições. 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  Sendo assim, todos as extensões de domínios disponíveis, excetuando-se os restritos, são classificados como genéricos.</a:t>
            </a:r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Domínios de Internet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Caixa de Texto 1"/>
          <p:cNvSpPr txBox="1"/>
          <p:nvPr/>
        </p:nvSpPr>
        <p:spPr>
          <a:xfrm>
            <a:off x="796925" y="1859915"/>
            <a:ext cx="781240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b="1"/>
              <a:t>Quantos domínios posso registrar?</a:t>
            </a:r>
            <a:endParaRPr lang="pt-BR" altLang="en-US" b="1"/>
          </a:p>
          <a:p>
            <a:endParaRPr lang="pt-BR" altLang="en-US" b="1"/>
          </a:p>
          <a:p>
            <a:r>
              <a:rPr lang="pt-BR" altLang="en-US" b="1"/>
              <a:t>  Exemplo: </a:t>
            </a:r>
            <a:r>
              <a:rPr lang="pt-BR" altLang="en-US"/>
              <a:t>uma entidade poderá registrar quantos domínios quiser sob .COM.BR, </a:t>
            </a:r>
            <a:endParaRPr lang="pt-BR" altLang="en-US"/>
          </a:p>
          <a:p>
            <a:r>
              <a:rPr lang="pt-BR" altLang="en-US"/>
              <a:t>ou sob .IND.BR, mas, se possuir o domínio XXX.COM.BR, não poderá registrá-lo também em .IND.BR.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  Ou seja, se tiver XXX.COM.BR não poderá registrar XXX.IND.BR, por se tratar de domínios genéricos. Já nada impede que, caso essa entidade preencha os requisitos para registrar sob .TV.BR, registre também o XXX.TV.BR, porque .TV.BR é um domínio com restrições próprias sendo assim, às quais não se adicionam as restrições de homonímia, logo pode ser criado.</a:t>
            </a:r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Domínios de Internet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Caixa de Texto 1"/>
          <p:cNvSpPr txBox="1"/>
          <p:nvPr/>
        </p:nvSpPr>
        <p:spPr>
          <a:xfrm>
            <a:off x="674370" y="1998345"/>
            <a:ext cx="779462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b="1"/>
              <a:t>Quantos domínios posso registrar?</a:t>
            </a:r>
            <a:endParaRPr lang="pt-BR" altLang="en-US" b="1"/>
          </a:p>
          <a:p>
            <a:endParaRPr lang="pt-BR" altLang="en-US"/>
          </a:p>
          <a:p>
            <a:r>
              <a:rPr lang="pt-BR" altLang="en-US"/>
              <a:t>  Além disso, a extensão .NOM.BR é uma exceção à regra da homonímia. </a:t>
            </a:r>
            <a:endParaRPr lang="pt-BR" altLang="en-US"/>
          </a:p>
          <a:p>
            <a:endParaRPr lang="pt-BR" altLang="en-US"/>
          </a:p>
          <a:p>
            <a:r>
              <a:rPr lang="pt-BR" altLang="en-US" b="1"/>
              <a:t>  Por exemplo: </a:t>
            </a:r>
            <a:r>
              <a:rPr lang="pt-BR" altLang="en-US"/>
              <a:t>pessoas físicas podem registrar XXX.ADV.BR, ZZZ.ENG.BR e XXX.ZZZ.NOM.BR, mas não podem registrar XXX.ADV.BR e XXX.ENG.BR.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  Pelas atuais regras, para que o registo seja efetivado, são necessários ao menos dois servidores DNS conectados à Internet e já configurados para o domínio que está sendo solicitado.</a:t>
            </a:r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Domínios de Internet</a:t>
            </a:r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" name="Caixa de Texto 1"/>
          <p:cNvSpPr txBox="1"/>
          <p:nvPr/>
        </p:nvSpPr>
        <p:spPr>
          <a:xfrm>
            <a:off x="1020445" y="1993900"/>
            <a:ext cx="710247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BR" altLang="en-US" b="1"/>
              <a:t>Como Criar e Registrar um Domínio</a:t>
            </a:r>
            <a:endParaRPr lang="pt-BR" altLang="en-US" b="1"/>
          </a:p>
          <a:p>
            <a:pPr algn="ctr"/>
            <a:r>
              <a:rPr lang="pt-BR" altLang="en-US" b="1"/>
              <a:t>Os passos curtos para comprar um domínio são:</a:t>
            </a:r>
            <a:endParaRPr lang="pt-BR" altLang="en-US" b="1"/>
          </a:p>
          <a:p>
            <a:pPr algn="ctr"/>
            <a:endParaRPr lang="pt-BR" altLang="en-US" b="1"/>
          </a:p>
          <a:p>
            <a:r>
              <a:rPr lang="pt-BR" altLang="en-US"/>
              <a:t>Escolha um registrar de domínio confiável (tipo a Hostinger)</a:t>
            </a:r>
            <a:endParaRPr lang="pt-BR" altLang="en-US"/>
          </a:p>
          <a:p>
            <a:r>
              <a:rPr lang="pt-BR" altLang="en-US"/>
              <a:t>Escolha uma ferramenta de verificação de domínio</a:t>
            </a:r>
            <a:endParaRPr lang="pt-BR" altLang="en-US"/>
          </a:p>
          <a:p>
            <a:r>
              <a:rPr lang="pt-BR" altLang="en-US"/>
              <a:t>Busque um nome de domínio</a:t>
            </a:r>
            <a:endParaRPr lang="pt-BR" altLang="en-US"/>
          </a:p>
          <a:p>
            <a:r>
              <a:rPr lang="pt-BR" altLang="en-US"/>
              <a:t>Escolha a melhor opção disponível</a:t>
            </a:r>
            <a:endParaRPr lang="pt-BR" altLang="en-US"/>
          </a:p>
          <a:p>
            <a:r>
              <a:rPr lang="pt-BR" altLang="en-US"/>
              <a:t>Verifique a propriedade do seu novo domínio</a:t>
            </a:r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7529</Words>
  <Application>WPS Presentation</Application>
  <PresentationFormat>Apresentação na tela (4:3)</PresentationFormat>
  <Paragraphs>213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Tema do Office</vt:lpstr>
      <vt:lpstr>Diretoria de Marketing e Comunicação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tidas</cp:lastModifiedBy>
  <cp:revision>26</cp:revision>
  <dcterms:created xsi:type="dcterms:W3CDTF">2020-08-21T15:35:00Z</dcterms:created>
  <dcterms:modified xsi:type="dcterms:W3CDTF">2022-03-17T01:01:21Z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72EB2A7DEA5443C6B71CF485B8C77CF9</vt:lpwstr>
  </property>
  <property fmtid="{D5CDD505-2E9C-101B-9397-08002B2CF9AE}" pid="3" name="KSOProductBuildVer">
    <vt:lpwstr>1046-11.2.0.11029</vt:lpwstr>
  </property>
</Properties>
</file>