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0" r:id="rId3"/>
    <p:sldId id="264" r:id="rId4"/>
    <p:sldId id="300" r:id="rId5"/>
    <p:sldId id="302" r:id="rId6"/>
    <p:sldId id="303" r:id="rId7"/>
    <p:sldId id="301" r:id="rId8"/>
    <p:sldId id="304" r:id="rId9"/>
    <p:sldId id="297" r:id="rId10"/>
    <p:sldId id="295" r:id="rId11"/>
    <p:sldId id="294" r:id="rId12"/>
    <p:sldId id="293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83" r:id="rId21"/>
    <p:sldId id="282" r:id="rId22"/>
    <p:sldId id="281" r:id="rId23"/>
    <p:sldId id="299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242" d="100"/>
          <a:sy n="242" d="100"/>
        </p:scale>
        <p:origin x="319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88" y="1448475"/>
            <a:ext cx="7772400" cy="1543598"/>
          </a:xfrm>
        </p:spPr>
        <p:txBody>
          <a:bodyPr>
            <a:noAutofit/>
          </a:bodyPr>
          <a:lstStyle/>
          <a:p>
            <a:r>
              <a:rPr lang="pt-BR" sz="66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71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Prof:Gelvazio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6" y="453153"/>
            <a:ext cx="6089071" cy="663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Limite entre front-end e back-end?</a:t>
            </a:r>
          </a:p>
        </p:txBody>
      </p:sp>
      <p:sp>
        <p:nvSpPr>
          <p:cNvPr id="2" name="Retângulo 1"/>
          <p:cNvSpPr/>
          <p:nvPr/>
        </p:nvSpPr>
        <p:spPr>
          <a:xfrm>
            <a:off x="930584" y="1658909"/>
            <a:ext cx="67487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  Até um certo tempo atrás, essa coisa de limites entre back-end e front-end sempre foi uma polêmica.</a:t>
            </a:r>
          </a:p>
          <a:p>
            <a:endParaRPr lang="pt-BR" sz="2400" dirty="0"/>
          </a:p>
          <a:p>
            <a:r>
              <a:rPr lang="pt-BR" sz="2400" dirty="0"/>
              <a:t>  Até que veio a era das APIs.</a:t>
            </a:r>
          </a:p>
          <a:p>
            <a:endParaRPr lang="pt-BR" sz="2400" dirty="0"/>
          </a:p>
          <a:p>
            <a:r>
              <a:rPr lang="pt-BR" sz="2400" dirty="0"/>
              <a:t>  Quando todo mundo começou a trabalhar com APIs, microserviços, webservices e todas as outras tecnologias relacionadas, foi aí que a coisa começou a se organizar.</a:t>
            </a:r>
          </a:p>
        </p:txBody>
      </p:sp>
    </p:spTree>
    <p:extLst>
      <p:ext uri="{BB962C8B-B14F-4D97-AF65-F5344CB8AC3E}">
        <p14:creationId xmlns:p14="http://schemas.microsoft.com/office/powerpoint/2010/main" val="182915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857754" y="66697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 a criação de APIs há um limite claro entre back-end e frot-end.</a:t>
            </a:r>
          </a:p>
        </p:txBody>
      </p:sp>
      <p:sp>
        <p:nvSpPr>
          <p:cNvPr id="2" name="Retângulo 1"/>
          <p:cNvSpPr/>
          <p:nvPr/>
        </p:nvSpPr>
        <p:spPr>
          <a:xfrm>
            <a:off x="857756" y="1529115"/>
            <a:ext cx="75660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  O back-end cria os endpoints e o front-end lê as informações contidas nesses endpoints e faz o que tem de ser feito.   O único acordo que as duas partes devem fazer é como a estrutura desses dados será exposta.</a:t>
            </a:r>
          </a:p>
          <a:p>
            <a:endParaRPr lang="pt-BR" sz="2400" dirty="0"/>
          </a:p>
          <a:p>
            <a:r>
              <a:rPr lang="pt-BR" sz="2400" dirty="0"/>
              <a:t>  Sendo assim, o que ocorreu foi uma reformulação do perfil do desenvolvedor front-end.</a:t>
            </a:r>
          </a:p>
          <a:p>
            <a:r>
              <a:rPr lang="pt-BR" sz="2400" dirty="0"/>
              <a:t>  Um dev que manja MUITO de interface. Que domina CSS como ninguém e todos os truques de JS para manipular elementos no DOM com CSS, além de conseguir lidar com o designer discutindo soluções de layout;</a:t>
            </a:r>
          </a:p>
          <a:p>
            <a:r>
              <a:rPr lang="pt-BR" sz="2400" dirty="0"/>
              <a:t>  E outro profissional que tem uma grande facilidade para a parte funcional da coisa. </a:t>
            </a:r>
          </a:p>
        </p:txBody>
      </p:sp>
    </p:spTree>
    <p:extLst>
      <p:ext uri="{BB962C8B-B14F-4D97-AF65-F5344CB8AC3E}">
        <p14:creationId xmlns:p14="http://schemas.microsoft.com/office/powerpoint/2010/main" val="232903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Interface Gráfica</a:t>
            </a:r>
          </a:p>
        </p:txBody>
      </p:sp>
      <p:sp>
        <p:nvSpPr>
          <p:cNvPr id="2" name="Retângulo 1"/>
          <p:cNvSpPr/>
          <p:nvPr/>
        </p:nvSpPr>
        <p:spPr>
          <a:xfrm>
            <a:off x="922492" y="1997839"/>
            <a:ext cx="7250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</a:t>
            </a:r>
            <a:r>
              <a:rPr lang="pt-BR" sz="2400" dirty="0"/>
              <a:t>Quando falamos em “interface gráfica” estamos nos referindo à parte visual de um software ou aplicação que disponibiliza para o usuário uma forma de enviar comandos (clicar em links de um menu, digitar um termo de busca etc.) que serão traduzidos em código para fazer o software executar alguma ação.</a:t>
            </a:r>
          </a:p>
          <a:p>
            <a:endParaRPr lang="pt-BR" sz="2400" dirty="0"/>
          </a:p>
          <a:p>
            <a:r>
              <a:rPr lang="pt-BR" sz="2400" dirty="0"/>
              <a:t>Ou seja, é tudo o que você, como usuário, vê e/ou interage com.</a:t>
            </a:r>
          </a:p>
        </p:txBody>
      </p:sp>
    </p:spTree>
    <p:extLst>
      <p:ext uri="{BB962C8B-B14F-4D97-AF65-F5344CB8AC3E}">
        <p14:creationId xmlns:p14="http://schemas.microsoft.com/office/powerpoint/2010/main" val="92429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6" y="48575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Limite de atuação profissional.</a:t>
            </a:r>
          </a:p>
        </p:txBody>
      </p:sp>
      <p:sp>
        <p:nvSpPr>
          <p:cNvPr id="2" name="Retângulo 1"/>
          <p:cNvSpPr/>
          <p:nvPr/>
        </p:nvSpPr>
        <p:spPr>
          <a:xfrm>
            <a:off x="995320" y="2479009"/>
            <a:ext cx="6845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O desenvolvedor front-end é responsável pela experiência do usuário dentro de uma aplicação web, é ele quem vai desenhar e desenvolver as páginas com as quais, posteriormente, o usuário irá interagir.</a:t>
            </a:r>
          </a:p>
        </p:txBody>
      </p:sp>
    </p:spTree>
    <p:extLst>
      <p:ext uri="{BB962C8B-B14F-4D97-AF65-F5344CB8AC3E}">
        <p14:creationId xmlns:p14="http://schemas.microsoft.com/office/powerpoint/2010/main" val="248183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FRONT-END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8350" y="1566821"/>
            <a:ext cx="81810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  Na web, o front-end trabalha no lado do cliente (client side), no navegador.  </a:t>
            </a:r>
          </a:p>
          <a:p>
            <a:endParaRPr lang="pt-BR" sz="1600" dirty="0"/>
          </a:p>
          <a:p>
            <a:r>
              <a:rPr lang="pt-BR" sz="1600" dirty="0"/>
              <a:t>  Os links, as imagens, os botões e até mesmo este texto que você está lendo são o resultado da mistura de códigos escritos em duas linguagens: o HTML e o CSS. Sem nos alongar muito no assunto, o HTML (Hyper Text Markup Language) define o que é o que dentro de uma página e ajuda o navegador saber como exibir os conteúdos. </a:t>
            </a:r>
          </a:p>
          <a:p>
            <a:endParaRPr lang="pt-BR" sz="1600" dirty="0"/>
          </a:p>
          <a:p>
            <a:r>
              <a:rPr lang="pt-BR" sz="1600" dirty="0"/>
              <a:t>  O CSS (Cascade Style Sheet) é utilizado para especificar estilos visuais (margem, tipografia, cores etc.) para cada elemento ou grupo de elementos definidos com o HTML. </a:t>
            </a:r>
          </a:p>
          <a:p>
            <a:endParaRPr lang="pt-BR" sz="1600" dirty="0"/>
          </a:p>
          <a:p>
            <a:r>
              <a:rPr lang="pt-BR" sz="1600" dirty="0"/>
              <a:t>  Geralmente, essas duas linguagens têm um aliado para tornar os sites mais interativos: o JavaScript. </a:t>
            </a:r>
          </a:p>
          <a:p>
            <a:endParaRPr lang="pt-BR" sz="1600" dirty="0"/>
          </a:p>
          <a:p>
            <a:r>
              <a:rPr lang="pt-BR" sz="1600" dirty="0"/>
              <a:t>  Essa outra linguagem de programação permite que criemos carrosséis de imagens, janelas pop-up, filtros de conteúdo e até animações. Costumamos dizer que o HTML é o esqueleto e o CSS é o que deixa as coisas “bonitas”, dando estilo a elas. O JavaScript, por sua vez, traz vida para esse corpo.</a:t>
            </a:r>
          </a:p>
        </p:txBody>
      </p:sp>
    </p:spTree>
    <p:extLst>
      <p:ext uri="{BB962C8B-B14F-4D97-AF65-F5344CB8AC3E}">
        <p14:creationId xmlns:p14="http://schemas.microsoft.com/office/powerpoint/2010/main" val="6620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Back-end, o contrarregra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0191" y="1852796"/>
            <a:ext cx="78088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O back-end é como se fosse o contrarregra por trás da interface gráfica.</a:t>
            </a:r>
          </a:p>
          <a:p>
            <a:endParaRPr lang="pt-BR" dirty="0"/>
          </a:p>
          <a:p>
            <a:r>
              <a:rPr lang="pt-BR" dirty="0"/>
              <a:t>  Enquanto o front-end cuida do visual e da interação entre o usuário e a interface, o back-end está agindo nos bastidores, buscando em um servidor as informações, dados e arquivos que serão exibidos no navegador.</a:t>
            </a:r>
          </a:p>
          <a:p>
            <a:endParaRPr lang="pt-BR" dirty="0"/>
          </a:p>
          <a:p>
            <a:r>
              <a:rPr lang="pt-BR" dirty="0"/>
              <a:t>  Por exemplo, em um site mais complexo, como uma rede social, não basta ter o visual das páginas sem as informações que devem aparecer em cada uma.</a:t>
            </a:r>
          </a:p>
          <a:p>
            <a:endParaRPr lang="pt-BR" dirty="0"/>
          </a:p>
          <a:p>
            <a:r>
              <a:rPr lang="pt-BR" dirty="0"/>
              <a:t>  Essas informações estão  armazenadas em um banco de dados que precisa ser consultado e manipulado para que as  coisas funcionem bem.</a:t>
            </a:r>
          </a:p>
          <a:p>
            <a:endParaRPr lang="pt-BR" dirty="0"/>
          </a:p>
          <a:p>
            <a:r>
              <a:rPr lang="pt-BR" dirty="0"/>
              <a:t>   É aí que chegamos no tal back-end…</a:t>
            </a:r>
          </a:p>
        </p:txBody>
      </p:sp>
    </p:spTree>
    <p:extLst>
      <p:ext uri="{BB962C8B-B14F-4D97-AF65-F5344CB8AC3E}">
        <p14:creationId xmlns:p14="http://schemas.microsoft.com/office/powerpoint/2010/main" val="330641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Back-end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1242" y="1207732"/>
            <a:ext cx="824578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 </a:t>
            </a:r>
            <a:r>
              <a:rPr lang="pt-BR" dirty="0"/>
              <a:t> Simplificando as coisas, podemos dizer que uma página é capaz de </a:t>
            </a:r>
          </a:p>
          <a:p>
            <a:r>
              <a:rPr lang="pt-BR" dirty="0"/>
              <a:t>funcionar sem o back-end, mas ela é mais limitada, o que não é necessariamente ruim. Sites institucionais, por exemplo, não precisam dessa complexidade, e atendem bem o objetivo a que se destinam.</a:t>
            </a:r>
          </a:p>
          <a:p>
            <a:endParaRPr lang="pt-BR" dirty="0"/>
          </a:p>
          <a:p>
            <a:r>
              <a:rPr lang="pt-BR" dirty="0"/>
              <a:t>O back-end também é conhecido como server side (ou lado do servidor) e é composto, normalmente, de três partes: um servidor, uma aplicação e um banco de dados.</a:t>
            </a:r>
          </a:p>
          <a:p>
            <a:r>
              <a:rPr lang="pt-BR" b="1" dirty="0"/>
              <a:t>Servidor: </a:t>
            </a:r>
            <a:r>
              <a:rPr lang="pt-BR" dirty="0"/>
              <a:t>é a máquina que armazena fisicamente os arquivos e os “serve”, isto é, os envia ou salva novos dados, conforme requisições.</a:t>
            </a:r>
          </a:p>
          <a:p>
            <a:r>
              <a:rPr lang="pt-BR" b="1" dirty="0"/>
              <a:t>Aplicação: </a:t>
            </a:r>
            <a:r>
              <a:rPr lang="pt-BR" dirty="0"/>
              <a:t>é o programa propriamente dito, uma sequência de códigos escritos pela desenvolvedora para executar  a função para que foi desenhado.</a:t>
            </a:r>
          </a:p>
          <a:p>
            <a:endParaRPr lang="pt-BR" dirty="0"/>
          </a:p>
          <a:p>
            <a:r>
              <a:rPr lang="pt-BR" b="1" dirty="0"/>
              <a:t>Banco de dados: </a:t>
            </a:r>
            <a:r>
              <a:rPr lang="pt-BR" dirty="0"/>
              <a:t>é onde os dados estruturados são armazenados e facilmente encontrados e alterados. Dados de cadastro, por exemplo, ficam em bancos de dados.</a:t>
            </a:r>
          </a:p>
          <a:p>
            <a:r>
              <a:rPr lang="pt-BR" dirty="0"/>
              <a:t>Um dos melhores servidors de banco de dados free no mundo é o postgresql, temos tambem o Mysql, o sqlite, etc.</a:t>
            </a:r>
          </a:p>
          <a:p>
            <a:r>
              <a:rPr lang="pt-BR" dirty="0"/>
              <a:t>Mas temos tambem outros pagos, como oracledb-Oracle, sqlserver - Microsoft, MongoDB, etc.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9398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programar?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6637" y="1985073"/>
            <a:ext cx="7088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Existem várias linguagens de programação que podemos empregar </a:t>
            </a:r>
          </a:p>
          <a:p>
            <a:r>
              <a:rPr lang="pt-BR" dirty="0"/>
              <a:t>para conversar com os computadores. </a:t>
            </a:r>
          </a:p>
          <a:p>
            <a:endParaRPr lang="pt-BR" dirty="0"/>
          </a:p>
          <a:p>
            <a:r>
              <a:rPr lang="pt-BR" dirty="0"/>
              <a:t>  Algumas das linguagens mais populares, como Python, Ruby ou PHP, podem ser utilizadas para escrever essas aplicações que estabelecem a comunicação do navegador com o servidor, do servidor com o banco de dados, e como as informações que buscamos ou inserimos em uma página na web serão manipuladas e armazenadas nesse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64020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Front-end X Back-end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6637" y="1662939"/>
            <a:ext cx="75138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Um tópico de discussão entre desenvolvedores é a complexidade que envolve cada ponta da linha que define todos esses níveis de comunicação: usuário-navegador, navegador-servidor, servidor-banco de dados.</a:t>
            </a:r>
          </a:p>
          <a:p>
            <a:endParaRPr lang="pt-BR" dirty="0"/>
          </a:p>
          <a:p>
            <a:r>
              <a:rPr lang="pt-BR" dirty="0"/>
              <a:t>  Para alguns, desenvolver códigos em HTML, CSS e JavaScript para o front-end é mais fácil que elaborar códigos para o back-end, usando outras linguagens como Python, Ruby, PHP ou ainda C#, Swift, etc.</a:t>
            </a:r>
          </a:p>
          <a:p>
            <a:endParaRPr lang="pt-BR" dirty="0"/>
          </a:p>
          <a:p>
            <a:r>
              <a:rPr lang="pt-BR" dirty="0"/>
              <a:t>  Na verdade, essa ideia é infundada. Hoje em dia, o HTML, que já chegou à quinta versão (o HTML 5), e o CSS, que está na terceira (CSS 3), possibilitam a criação de conteúdo muito mais complexo do que antigamente.</a:t>
            </a:r>
          </a:p>
          <a:p>
            <a:endParaRPr lang="pt-BR" dirty="0"/>
          </a:p>
          <a:p>
            <a:r>
              <a:rPr lang="pt-BR" dirty="0"/>
              <a:t> Além disso, manipular essas linguagens para criar páginas com maior apelo visual não é uma tarefa tão descomplicada como pode parecer.</a:t>
            </a:r>
          </a:p>
        </p:txBody>
      </p:sp>
    </p:spTree>
    <p:extLst>
      <p:ext uri="{BB962C8B-B14F-4D97-AF65-F5344CB8AC3E}">
        <p14:creationId xmlns:p14="http://schemas.microsoft.com/office/powerpoint/2010/main" val="2362888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04006" y="1937455"/>
            <a:ext cx="75255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A utilização do JavaScript tem evoluído muito. </a:t>
            </a:r>
          </a:p>
          <a:p>
            <a:endParaRPr lang="pt-BR" dirty="0"/>
          </a:p>
          <a:p>
            <a:r>
              <a:rPr lang="pt-BR" dirty="0"/>
              <a:t>  Hoje, ele é utilizado também por desenvolvedores back-end em ferramentas como o Node.js e em banco de dados como o MongoDB.</a:t>
            </a:r>
          </a:p>
          <a:p>
            <a:endParaRPr lang="pt-BR" dirty="0"/>
          </a:p>
          <a:p>
            <a:r>
              <a:rPr lang="pt-BR" dirty="0"/>
              <a:t>  Além disso, para trabalhar como desenvolvedor front-end, são cada vez mais exigidos conhecimentos em User Experience (UX), ou Experiência do Usuário, que é a área que se ocupa em trazer uma boa experiência para o usuário a pessoa, de maneira que elae tenha sentimentos positivos em relação ao produto ou serviço.</a:t>
            </a:r>
          </a:p>
        </p:txBody>
      </p:sp>
    </p:spTree>
    <p:extLst>
      <p:ext uri="{BB962C8B-B14F-4D97-AF65-F5344CB8AC3E}">
        <p14:creationId xmlns:p14="http://schemas.microsoft.com/office/powerpoint/2010/main" val="42554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15716" y="359473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 txBox="1">
            <a:spLocks/>
          </p:cNvSpPr>
          <p:nvPr/>
        </p:nvSpPr>
        <p:spPr>
          <a:xfrm>
            <a:off x="1143000" y="4167397"/>
            <a:ext cx="6858000" cy="144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 i="1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49037" y="2103928"/>
            <a:ext cx="7458588" cy="106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b="1" spc="300" dirty="0">
                <a:solidFill>
                  <a:srgbClr val="ED8B00"/>
                </a:solidFill>
              </a:rPr>
              <a:t>Elementos da Competência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43000" y="3659832"/>
            <a:ext cx="67629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Web Design(UI Design e UX Design)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Front-end: conceitos, interface gráfica, limites de atuação profissional 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5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14400" y="2412402"/>
            <a:ext cx="73880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E o desenvolvimento back-end não fica pra trás quanto ao rigor da demanda por melhores aplicações.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 Existem muitos frameworks em constante atualização para fazer com que as linguagens server side trabalhem com melhor performance, ou seja, sejam mais rápidas e eficientes.</a:t>
            </a:r>
          </a:p>
        </p:txBody>
      </p:sp>
    </p:spTree>
    <p:extLst>
      <p:ext uri="{BB962C8B-B14F-4D97-AF65-F5344CB8AC3E}">
        <p14:creationId xmlns:p14="http://schemas.microsoft.com/office/powerpoint/2010/main" val="86488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melhor dos dois mundos: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1638" y="1880811"/>
            <a:ext cx="8003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Em vez de discutir, não seria melhor se cada lado aprendesse como o outro funciona para todos trabalharem melhor, juntos?</a:t>
            </a:r>
          </a:p>
          <a:p>
            <a:endParaRPr lang="pt-BR" dirty="0"/>
          </a:p>
          <a:p>
            <a:r>
              <a:rPr lang="pt-BR" dirty="0"/>
              <a:t>  Pois é, aí entram os desenvolvedores full-stack.</a:t>
            </a:r>
          </a:p>
          <a:p>
            <a:endParaRPr lang="pt-BR" dirty="0"/>
          </a:p>
          <a:p>
            <a:r>
              <a:rPr lang="pt-BR" dirty="0"/>
              <a:t>  Normalmente, são desenvolvedores back-end que buscam entender e se capacitar para poder criar páginas HTML e plugins em JavaScript ou desenvolvedores front-end que trabalham com administradores de conteúdo como o WordPress ou Joomla e procuram aprofundar seus conhecimentos nas linguagens com as quais essas ferramentas foram criadas.</a:t>
            </a:r>
          </a:p>
        </p:txBody>
      </p:sp>
    </p:spTree>
    <p:extLst>
      <p:ext uri="{BB962C8B-B14F-4D97-AF65-F5344CB8AC3E}">
        <p14:creationId xmlns:p14="http://schemas.microsoft.com/office/powerpoint/2010/main" val="368878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02817" y="2136339"/>
            <a:ext cx="670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O importante, no final das contas, é estar seguro daquilo que se quer saber e manter o foco.</a:t>
            </a:r>
          </a:p>
          <a:p>
            <a:endParaRPr lang="pt-BR" dirty="0"/>
          </a:p>
          <a:p>
            <a:r>
              <a:rPr lang="pt-BR" dirty="0"/>
              <a:t>  Em um mundo ideal, nós seríamos capazes de programar em todas as linguagens possíveis, mas, na realidade, é melhor saber fazer bem aquilo que nos propusemos do que ser um programador que faz tudo “mais ou menos”.</a:t>
            </a:r>
          </a:p>
        </p:txBody>
      </p:sp>
    </p:spTree>
    <p:extLst>
      <p:ext uri="{BB962C8B-B14F-4D97-AF65-F5344CB8AC3E}">
        <p14:creationId xmlns:p14="http://schemas.microsoft.com/office/powerpoint/2010/main" val="10470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8" y="1683143"/>
            <a:ext cx="8027300" cy="45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9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Web Design </a:t>
            </a:r>
          </a:p>
        </p:txBody>
      </p:sp>
      <p:sp>
        <p:nvSpPr>
          <p:cNvPr id="3" name="Retângulo 2"/>
          <p:cNvSpPr/>
          <p:nvPr/>
        </p:nvSpPr>
        <p:spPr>
          <a:xfrm>
            <a:off x="865846" y="2362342"/>
            <a:ext cx="7072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Conceito</a:t>
            </a:r>
          </a:p>
          <a:p>
            <a:pPr algn="ctr"/>
            <a:endParaRPr lang="pt-BR" sz="2400" b="1" dirty="0"/>
          </a:p>
          <a:p>
            <a:r>
              <a:rPr lang="pt-BR" dirty="0"/>
              <a:t>Por muito tempo estava explícito quem era o web design e seu papel.</a:t>
            </a:r>
          </a:p>
          <a:p>
            <a:r>
              <a:rPr lang="pt-BR" dirty="0"/>
              <a:t>Porém com o passar do tempo, esta função com este nome deixou de existir e deu nome á outras 2 funções que são:</a:t>
            </a:r>
          </a:p>
          <a:p>
            <a:endParaRPr lang="pt-BR" dirty="0"/>
          </a:p>
          <a:p>
            <a:r>
              <a:rPr lang="pt-BR" b="1" dirty="0"/>
              <a:t>UX Designers</a:t>
            </a:r>
            <a:r>
              <a:rPr lang="pt-BR" dirty="0"/>
              <a:t> (Designer de Experiência do Usuário)</a:t>
            </a:r>
          </a:p>
          <a:p>
            <a:endParaRPr lang="pt-BR" dirty="0"/>
          </a:p>
          <a:p>
            <a:r>
              <a:rPr lang="pt-BR" b="1" dirty="0"/>
              <a:t>UI User Interface </a:t>
            </a:r>
            <a:r>
              <a:rPr lang="pt-BR" dirty="0"/>
              <a:t>(Interface do Usuário)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Designers (Designer de Experiência do Usuário)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6637" y="1682611"/>
            <a:ext cx="70724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que é UX?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/>
              <a:t>A forma como um usuário experimenta um produto ou serviço é de responsabilidade da equipe de </a:t>
            </a:r>
            <a:r>
              <a:rPr lang="pt-BR" b="1" dirty="0"/>
              <a:t>UX Designers</a:t>
            </a:r>
            <a:r>
              <a:rPr lang="pt-BR" dirty="0"/>
              <a:t> (Designer de Experiência do Usuário). </a:t>
            </a:r>
          </a:p>
          <a:p>
            <a:endParaRPr lang="pt-BR" dirty="0"/>
          </a:p>
          <a:p>
            <a:r>
              <a:rPr lang="pt-BR" dirty="0"/>
              <a:t>O UX Design abrange todos os aspectos da interação do usuário final com a empresa, seus serviços e produtos. Isso significa identificar e projetar uma solução que atenda a necessidade dos usuários.</a:t>
            </a:r>
          </a:p>
          <a:p>
            <a:r>
              <a:rPr lang="pt-BR" dirty="0"/>
              <a:t>Portanto, a pessoa de UX deve conhecer o usuário a fundo, e isso somente é possível através de informações reais coletadas de usuários por meio de testes e pesquisas. O trabalho de UX Designers, como podemos ver, é bastante multidisciplinar, e navega entre marketing, pesquisa e desenvolvimento.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5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 de um UX designer</a:t>
            </a:r>
          </a:p>
          <a:p>
            <a:endParaRPr lang="pt-BR" sz="2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04" y="1067617"/>
            <a:ext cx="70724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 </a:t>
            </a:r>
            <a:r>
              <a:rPr lang="pt-BR" b="1" dirty="0"/>
              <a:t>UX Designer</a:t>
            </a:r>
            <a:r>
              <a:rPr lang="pt-BR" dirty="0"/>
              <a:t> é o profissional responsável pela estética de uma plataforma digital, com o objetivo de proporcionar uma melhor experiência ao usuário, baseada em seu comportamento, seja por meio da usabilidade, utilidade ou conveniência oferecidas na interação com o produto. </a:t>
            </a:r>
          </a:p>
          <a:p>
            <a:pPr fontAlgn="base"/>
            <a:r>
              <a:rPr lang="pt-BR" dirty="0"/>
              <a:t>Conhecimentos básicos necessários:</a:t>
            </a:r>
          </a:p>
          <a:p>
            <a:pPr fontAlgn="base"/>
            <a:r>
              <a:rPr lang="pt-BR" dirty="0"/>
              <a:t>➜ Arquitetura da informação: determina a estrutura e o modo como as informações são inseridas no sistema.</a:t>
            </a:r>
          </a:p>
          <a:p>
            <a:pPr fontAlgn="base"/>
            <a:r>
              <a:rPr lang="pt-BR" dirty="0"/>
              <a:t>➜ Projeto de interação: organiza a interação com o cliente.</a:t>
            </a:r>
          </a:p>
          <a:p>
            <a:pPr fontAlgn="base"/>
            <a:r>
              <a:rPr lang="pt-BR" dirty="0"/>
              <a:t>➜ Fluxos das tarefas: mostra o passo a passo de todas as tarefas realizadas pelos usuários, deixando as ações mais fluidas. </a:t>
            </a:r>
          </a:p>
          <a:p>
            <a:pPr fontAlgn="base"/>
            <a:r>
              <a:rPr lang="pt-BR" dirty="0"/>
              <a:t>➜ Wireframes: envolve a composição do site (botões, ícones, entre outros).</a:t>
            </a:r>
          </a:p>
          <a:p>
            <a:pPr fontAlgn="base"/>
            <a:r>
              <a:rPr lang="pt-BR" dirty="0"/>
              <a:t>➜ Wireflows: traça todo o caminho que o usuário pode percorrer no site ou aplicativo.</a:t>
            </a:r>
          </a:p>
          <a:p>
            <a:pPr fontAlgn="base"/>
            <a:r>
              <a:rPr lang="pt-BR" dirty="0"/>
              <a:t>➜ Sitemaps: é o mapa do site, com os detalhes e principais informações de suas páginas e as relações entre elas. </a:t>
            </a:r>
          </a:p>
          <a:p>
            <a:pPr fontAlgn="base"/>
            <a:r>
              <a:rPr lang="pt-BR" dirty="0"/>
              <a:t>Além disso, o UX designer também realiza testes de usabilidade do site e a mensuração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342912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 de um UX designer</a:t>
            </a:r>
          </a:p>
          <a:p>
            <a:endParaRPr lang="pt-BR" sz="2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04" y="1067617"/>
            <a:ext cx="70724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 </a:t>
            </a:r>
            <a:r>
              <a:rPr lang="pt-BR" b="1" dirty="0"/>
              <a:t>UX Designer</a:t>
            </a:r>
            <a:r>
              <a:rPr lang="pt-BR" dirty="0"/>
              <a:t> é o profissional responsável pela estética de uma plataforma digital, com o objetivo de proporcionar uma melhor experiência ao usuário, baseada em seu comportamento, seja por meio da usabilidade, utilidade ou conveniência oferecidas na interação com o produto. </a:t>
            </a:r>
          </a:p>
          <a:p>
            <a:pPr fontAlgn="base"/>
            <a:r>
              <a:rPr lang="pt-BR" dirty="0"/>
              <a:t>Conhecimentos básicos necessários:</a:t>
            </a:r>
          </a:p>
          <a:p>
            <a:pPr fontAlgn="base"/>
            <a:r>
              <a:rPr lang="pt-BR" dirty="0"/>
              <a:t>➜ Arquitetura da informação: determina a estrutura e o modo como as informações são inseridas no sistema.</a:t>
            </a:r>
          </a:p>
          <a:p>
            <a:pPr fontAlgn="base"/>
            <a:r>
              <a:rPr lang="pt-BR" dirty="0"/>
              <a:t>➜ Projeto de interação: organiza a interação com o cliente.</a:t>
            </a:r>
          </a:p>
          <a:p>
            <a:pPr fontAlgn="base"/>
            <a:r>
              <a:rPr lang="pt-BR" dirty="0"/>
              <a:t>➜ Fluxos das tarefas: mostra o passo a passo de todas as tarefas realizadas pelos usuários, deixando as ações mais fluidas. </a:t>
            </a:r>
          </a:p>
          <a:p>
            <a:pPr fontAlgn="base"/>
            <a:r>
              <a:rPr lang="pt-BR" dirty="0"/>
              <a:t>➜ Wireframes: envolve a composição do site (botões, ícones, entre outros).</a:t>
            </a:r>
          </a:p>
          <a:p>
            <a:pPr fontAlgn="base"/>
            <a:r>
              <a:rPr lang="pt-BR" dirty="0"/>
              <a:t>➜ Wireflows: traça todo o caminho que o usuário pode percorrer no site ou aplicativo.</a:t>
            </a:r>
          </a:p>
          <a:p>
            <a:pPr fontAlgn="base"/>
            <a:r>
              <a:rPr lang="pt-BR" dirty="0"/>
              <a:t>➜ Sitemaps: é o mapa do site, com os detalhes e principais informações de suas páginas e as relações entre elas. </a:t>
            </a:r>
          </a:p>
          <a:p>
            <a:pPr fontAlgn="base"/>
            <a:r>
              <a:rPr lang="pt-BR" dirty="0"/>
              <a:t>Além disso, o UX designer também realiza testes de usabilidade do site e a mensuração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40260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User Interface (Interface do Usuário) 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6637" y="1682611"/>
            <a:ext cx="70724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que é UI?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i="1" dirty="0"/>
              <a:t>User Interface</a:t>
            </a:r>
            <a:r>
              <a:rPr lang="pt-BR" dirty="0"/>
              <a:t> refere-se ao ponto de contato visual específico ou ativos com os quais o usuário interage: a aparência, sensação e interatividade do produto digital.</a:t>
            </a:r>
          </a:p>
          <a:p>
            <a:r>
              <a:rPr lang="pt-BR" dirty="0"/>
              <a:t>O </a:t>
            </a:r>
            <a:r>
              <a:rPr lang="pt-BR" b="1" dirty="0"/>
              <a:t>Designer UI</a:t>
            </a:r>
            <a:r>
              <a:rPr lang="pt-BR" dirty="0"/>
              <a:t>, equipado com toda a orientação de pesquisa de UX, traduz para uma interface através da tipografia, cores, espaços, botões, grids, ícones, etc. Então, UI desempenha um grande papel no UX Design, pois é ele quem cria a interação no produto digital.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2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 do UI Designer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6636" y="1512679"/>
            <a:ext cx="70724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 </a:t>
            </a:r>
            <a:r>
              <a:rPr lang="pt-BR" b="1" dirty="0"/>
              <a:t>UI Designer </a:t>
            </a:r>
            <a:r>
              <a:rPr lang="pt-BR" dirty="0"/>
              <a:t>é responsável por criar o design criativo, por exemplo,</a:t>
            </a:r>
          </a:p>
          <a:p>
            <a:pPr fontAlgn="base"/>
            <a:r>
              <a:rPr lang="pt-BR" dirty="0"/>
              <a:t> de um aplicativo e fornecer a melhor experiência ao usuário, por meio de todo o planejamento feito em UX.</a:t>
            </a:r>
          </a:p>
          <a:p>
            <a:pPr fontAlgn="base"/>
            <a:r>
              <a:rPr lang="pt-BR" dirty="0"/>
              <a:t>Se esse profissional quer gerar alto valor para o público, aumentar as chances de reter e encantar clientes, fortalecer a marca e aumentar as conversões, ele precisa ter conhecimento e habilidades em alguns softwares:</a:t>
            </a:r>
          </a:p>
          <a:p>
            <a:pPr fontAlgn="base"/>
            <a:r>
              <a:rPr lang="pt-BR" dirty="0"/>
              <a:t>➜ Adobe XD;</a:t>
            </a:r>
          </a:p>
          <a:p>
            <a:pPr fontAlgn="base"/>
            <a:r>
              <a:rPr lang="pt-BR" dirty="0"/>
              <a:t>➜ Sketch;</a:t>
            </a:r>
          </a:p>
          <a:p>
            <a:pPr fontAlgn="base"/>
            <a:r>
              <a:rPr lang="pt-BR" dirty="0"/>
              <a:t>➜ Figma;</a:t>
            </a:r>
          </a:p>
          <a:p>
            <a:pPr fontAlgn="base"/>
            <a:r>
              <a:rPr lang="pt-BR" dirty="0"/>
              <a:t>➜ Photoshop e Illustrator.</a:t>
            </a:r>
          </a:p>
          <a:p>
            <a:pPr fontAlgn="base"/>
            <a:r>
              <a:rPr lang="pt-BR" dirty="0"/>
              <a:t>A partir dessas ferramentas, ele consegue fazer os esboços iniciais, wireframes ou protótipos, selecionando as cores e demais elementos que farão com que a interface seja amigável e usável para os usuários.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80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882032" y="1709331"/>
            <a:ext cx="675684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Conceito </a:t>
            </a:r>
          </a:p>
          <a:p>
            <a:pPr algn="ctr"/>
            <a:endParaRPr lang="pt-BR" sz="2400" b="1" dirty="0"/>
          </a:p>
          <a:p>
            <a:r>
              <a:rPr lang="pt-BR" dirty="0"/>
              <a:t>  </a:t>
            </a:r>
            <a:r>
              <a:rPr lang="pt-BR" sz="2000" dirty="0"/>
              <a:t>O desenvolvimento front-end da web é o desenvolvimento da interface gráfica do usuário de um site, por meio do uso de HTML, CSS e JavaScript, para que os usuários possam visualizar e interagir com aquele site.</a:t>
            </a:r>
          </a:p>
          <a:p>
            <a:endParaRPr lang="pt-BR" sz="2000" dirty="0"/>
          </a:p>
          <a:p>
            <a:r>
              <a:rPr lang="pt-BR" sz="2000" dirty="0"/>
              <a:t>Em resumo, o front-end utiliza a  interface de  usuário projetada pelo  </a:t>
            </a:r>
            <a:r>
              <a:rPr lang="pt-BR" sz="2000" b="1" dirty="0"/>
              <a:t>Designer UI </a:t>
            </a:r>
            <a:r>
              <a:rPr lang="pt-BR" sz="2000" dirty="0"/>
              <a:t>para desenvolver as telas em que o usuário irá interagir ao longo do uso da aplicação respeitando todo o layout definido e permitindo ao usuário a real utilização do produto digital.</a:t>
            </a:r>
          </a:p>
        </p:txBody>
      </p:sp>
    </p:spTree>
    <p:extLst>
      <p:ext uri="{BB962C8B-B14F-4D97-AF65-F5344CB8AC3E}">
        <p14:creationId xmlns:p14="http://schemas.microsoft.com/office/powerpoint/2010/main" val="342380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2309</Words>
  <Application>Microsoft Office PowerPoint</Application>
  <PresentationFormat>Apresentação na tela (4:3)</PresentationFormat>
  <Paragraphs>164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86</cp:revision>
  <dcterms:created xsi:type="dcterms:W3CDTF">2020-08-21T15:35:10Z</dcterms:created>
  <dcterms:modified xsi:type="dcterms:W3CDTF">2022-08-18T12:54:59Z</dcterms:modified>
</cp:coreProperties>
</file>