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64" r:id="rId4"/>
    <p:sldId id="297" r:id="rId5"/>
    <p:sldId id="295" r:id="rId6"/>
    <p:sldId id="294" r:id="rId7"/>
    <p:sldId id="293" r:id="rId8"/>
    <p:sldId id="290" r:id="rId9"/>
    <p:sldId id="289" r:id="rId10"/>
    <p:sldId id="288" r:id="rId11"/>
    <p:sldId id="303" r:id="rId12"/>
    <p:sldId id="287" r:id="rId13"/>
    <p:sldId id="286" r:id="rId14"/>
    <p:sldId id="285" r:id="rId15"/>
    <p:sldId id="301" r:id="rId16"/>
    <p:sldId id="300" r:id="rId17"/>
    <p:sldId id="302" r:id="rId18"/>
    <p:sldId id="29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88" y="1448475"/>
            <a:ext cx="7772400" cy="1543598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66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71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Prof:Gelvazio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Wireframes X Modelos X Protótipos 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418" y="1301344"/>
            <a:ext cx="8318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b="1" dirty="0" smtClean="0"/>
          </a:p>
          <a:p>
            <a:pPr algn="ctr"/>
            <a:endParaRPr lang="pt-BR" b="1"/>
          </a:p>
          <a:p>
            <a:pPr algn="ctr"/>
            <a:r>
              <a:rPr lang="pt-BR" b="1" smtClean="0"/>
              <a:t>Wireframes</a:t>
            </a:r>
            <a:r>
              <a:rPr lang="pt-BR" b="1" dirty="0"/>
              <a:t>:</a:t>
            </a:r>
          </a:p>
          <a:p>
            <a:r>
              <a:rPr lang="pt-BR" dirty="0" smtClean="0"/>
              <a:t>  Como </a:t>
            </a:r>
            <a:r>
              <a:rPr lang="pt-BR" dirty="0"/>
              <a:t>apresentado inicialmente, wireframes são esqueletos que mostram a estrutura e componentes de uma página.</a:t>
            </a:r>
          </a:p>
          <a:p>
            <a:r>
              <a:rPr lang="pt-BR" dirty="0" smtClean="0"/>
              <a:t>  Representam </a:t>
            </a:r>
            <a:r>
              <a:rPr lang="pt-BR" dirty="0"/>
              <a:t>o primeiro passo do processo de design logo após a concepção mental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4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Wireframes X Modelos X Protótipos 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418" y="1301344"/>
            <a:ext cx="83186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Wireframes:</a:t>
            </a:r>
          </a:p>
          <a:p>
            <a:r>
              <a:rPr lang="pt-BR" dirty="0" smtClean="0"/>
              <a:t>  Como </a:t>
            </a:r>
            <a:r>
              <a:rPr lang="pt-BR" dirty="0"/>
              <a:t>apresentado inicialmente, wireframes são esqueletos que mostram a estrutura e componentes de uma página.</a:t>
            </a:r>
          </a:p>
          <a:p>
            <a:r>
              <a:rPr lang="pt-BR" dirty="0" smtClean="0"/>
              <a:t>  Representam </a:t>
            </a:r>
            <a:r>
              <a:rPr lang="pt-BR" dirty="0"/>
              <a:t>o primeiro passo do processo de design logo após a concepção mental.</a:t>
            </a:r>
          </a:p>
          <a:p>
            <a:pPr algn="ctr"/>
            <a:r>
              <a:rPr lang="pt-BR" b="1" dirty="0" smtClean="0"/>
              <a:t>Modelos</a:t>
            </a:r>
            <a:r>
              <a:rPr lang="pt-BR" b="1" dirty="0"/>
              <a:t>:</a:t>
            </a:r>
          </a:p>
          <a:p>
            <a:r>
              <a:rPr lang="pt-BR" dirty="0" smtClean="0"/>
              <a:t>  Já </a:t>
            </a:r>
            <a:r>
              <a:rPr lang="pt-BR" dirty="0"/>
              <a:t>os modelos estão relacionados aos elementos do design visual de um site.</a:t>
            </a:r>
          </a:p>
          <a:p>
            <a:r>
              <a:rPr lang="pt-BR" dirty="0" smtClean="0"/>
              <a:t>  Em </a:t>
            </a:r>
            <a:r>
              <a:rPr lang="pt-BR" dirty="0"/>
              <a:t>geral, são muito próximos ou até mesmo idênticos ao web design final.</a:t>
            </a:r>
          </a:p>
          <a:p>
            <a:r>
              <a:rPr lang="pt-BR" dirty="0" smtClean="0"/>
              <a:t>  Podem </a:t>
            </a:r>
            <a:r>
              <a:rPr lang="pt-BR" dirty="0"/>
              <a:t>incluir elementos como gráficos e tipografia.</a:t>
            </a:r>
          </a:p>
          <a:p>
            <a:r>
              <a:rPr lang="pt-BR" dirty="0" smtClean="0"/>
              <a:t>  Ou</a:t>
            </a:r>
            <a:r>
              <a:rPr lang="pt-BR" dirty="0"/>
              <a:t>, então, serem um arquivos de imagem (o que chamamos de mockups</a:t>
            </a:r>
            <a:r>
              <a:rPr lang="pt-BR" dirty="0" smtClean="0"/>
              <a:t>).</a:t>
            </a:r>
            <a:endParaRPr lang="pt-BR" dirty="0"/>
          </a:p>
          <a:p>
            <a:pPr algn="ctr"/>
            <a:r>
              <a:rPr lang="pt-BR" b="1" dirty="0"/>
              <a:t>P</a:t>
            </a:r>
            <a:r>
              <a:rPr lang="pt-BR" b="1" dirty="0" smtClean="0"/>
              <a:t>rotótipos</a:t>
            </a:r>
            <a:r>
              <a:rPr lang="pt-BR" b="1" dirty="0"/>
              <a:t>:</a:t>
            </a:r>
          </a:p>
          <a:p>
            <a:r>
              <a:rPr lang="pt-BR" dirty="0" smtClean="0"/>
              <a:t>  Por </a:t>
            </a:r>
            <a:r>
              <a:rPr lang="pt-BR" dirty="0"/>
              <a:t>fim, os protótipos funcionam como uma espécie de preview do site real.</a:t>
            </a:r>
          </a:p>
          <a:p>
            <a:r>
              <a:rPr lang="pt-BR" dirty="0" smtClean="0"/>
              <a:t>  Nada </a:t>
            </a:r>
            <a:r>
              <a:rPr lang="pt-BR" dirty="0"/>
              <a:t>mais são do que layouts semi-funcionais de suas páginas, aparecendo sempre antes da programação </a:t>
            </a:r>
            <a:r>
              <a:rPr lang="pt-BR" dirty="0" smtClean="0"/>
              <a:t>da </a:t>
            </a:r>
            <a:r>
              <a:rPr lang="pt-BR" dirty="0"/>
              <a:t>lógica de negócios do site ou app.</a:t>
            </a:r>
          </a:p>
          <a:p>
            <a:r>
              <a:rPr lang="pt-BR" dirty="0" smtClean="0"/>
              <a:t>  Observe</a:t>
            </a:r>
            <a:r>
              <a:rPr lang="pt-BR" dirty="0"/>
              <a:t>, então, que todo o processo de criação de um site ou aplicativo deve começar sempre pelos wireframes.</a:t>
            </a:r>
          </a:p>
          <a:p>
            <a:r>
              <a:rPr lang="pt-BR" dirty="0" smtClean="0"/>
              <a:t>  Em </a:t>
            </a:r>
            <a:r>
              <a:rPr lang="pt-BR" dirty="0"/>
              <a:t>seguida, ser continuado pelo modelo (ou mockup) e, caso seja possível e se tenha tempo, de um protótipo.</a:t>
            </a:r>
          </a:p>
          <a:p>
            <a:r>
              <a:rPr lang="pt-BR" dirty="0" smtClean="0"/>
              <a:t>  Aliás</a:t>
            </a:r>
            <a:r>
              <a:rPr lang="pt-BR" dirty="0"/>
              <a:t>, o protótipo também pode ser chamado de wireframe funcional.</a:t>
            </a:r>
          </a:p>
        </p:txBody>
      </p:sp>
    </p:spTree>
    <p:extLst>
      <p:ext uri="{BB962C8B-B14F-4D97-AF65-F5344CB8AC3E}">
        <p14:creationId xmlns:p14="http://schemas.microsoft.com/office/powerpoint/2010/main" val="1634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colocar no wireframe?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85520" y="1660135"/>
            <a:ext cx="80839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Antes </a:t>
            </a:r>
            <a:r>
              <a:rPr lang="pt-BR" dirty="0"/>
              <a:t>de entender como fazer um wireframe, é importante ter em mente que o tipo a ser usado depende </a:t>
            </a:r>
            <a:r>
              <a:rPr lang="pt-BR" dirty="0" smtClean="0"/>
              <a:t>das </a:t>
            </a:r>
            <a:r>
              <a:rPr lang="pt-BR" dirty="0"/>
              <a:t>necessidades do projeto a ser executado.</a:t>
            </a:r>
          </a:p>
          <a:p>
            <a:endParaRPr lang="pt-BR" dirty="0"/>
          </a:p>
          <a:p>
            <a:r>
              <a:rPr lang="pt-BR" dirty="0" smtClean="0"/>
              <a:t>  Tem </a:t>
            </a:r>
            <a:r>
              <a:rPr lang="pt-BR" dirty="0"/>
              <a:t>um projeto com um nível de complexidade maior? Então, opte por wireframes mais elaborados.</a:t>
            </a:r>
          </a:p>
          <a:p>
            <a:r>
              <a:rPr lang="pt-BR" dirty="0" smtClean="0"/>
              <a:t>  O </a:t>
            </a:r>
            <a:r>
              <a:rPr lang="pt-BR" dirty="0"/>
              <a:t>projeto é simples? Nesse caso, o wireframe deve acompanhar a exigência.</a:t>
            </a:r>
          </a:p>
          <a:p>
            <a:r>
              <a:rPr lang="pt-BR" dirty="0" smtClean="0"/>
              <a:t>  Outra </a:t>
            </a:r>
            <a:r>
              <a:rPr lang="pt-BR" dirty="0"/>
              <a:t>variável é que um wireframe pode ser muito detalhado ou não.</a:t>
            </a:r>
          </a:p>
          <a:p>
            <a:endParaRPr lang="pt-BR" dirty="0"/>
          </a:p>
          <a:p>
            <a:r>
              <a:rPr lang="pt-BR" dirty="0" smtClean="0"/>
              <a:t>  Tudo </a:t>
            </a:r>
            <a:r>
              <a:rPr lang="pt-BR" dirty="0"/>
              <a:t>depende se servirá somente como um documento que vai orientar o design ou se deve ser usado como referência.</a:t>
            </a:r>
          </a:p>
          <a:p>
            <a:r>
              <a:rPr lang="pt-BR" dirty="0" smtClean="0"/>
              <a:t>  Além </a:t>
            </a:r>
            <a:r>
              <a:rPr lang="pt-BR" dirty="0"/>
              <a:t>disso, cada wireframe deve conter informações suficientes sobre o que deve aparecer em cada página do </a:t>
            </a:r>
            <a:r>
              <a:rPr lang="pt-BR" dirty="0" smtClean="0"/>
              <a:t>projeto web </a:t>
            </a:r>
            <a:r>
              <a:rPr lang="pt-BR" dirty="0"/>
              <a:t>em questão.</a:t>
            </a:r>
          </a:p>
          <a:p>
            <a:endParaRPr lang="pt-BR" dirty="0"/>
          </a:p>
          <a:p>
            <a:r>
              <a:rPr lang="pt-BR" dirty="0" smtClean="0"/>
              <a:t>  Portanto</a:t>
            </a:r>
            <a:r>
              <a:rPr lang="pt-BR" dirty="0"/>
              <a:t>, ele precisa sinalizar elementos como áreas de conteúdo, barras laterais,</a:t>
            </a:r>
          </a:p>
          <a:p>
            <a:r>
              <a:rPr lang="pt-BR" dirty="0"/>
              <a:t> cabeçalhos, gráficos, meta-informação, rodapés e widgets.</a:t>
            </a:r>
          </a:p>
        </p:txBody>
      </p:sp>
    </p:spTree>
    <p:extLst>
      <p:ext uri="{BB962C8B-B14F-4D97-AF65-F5344CB8AC3E}">
        <p14:creationId xmlns:p14="http://schemas.microsoft.com/office/powerpoint/2010/main" val="41939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 da informação e wireframes</a:t>
            </a:r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30583" y="2551837"/>
            <a:ext cx="6991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Como </a:t>
            </a:r>
            <a:r>
              <a:rPr lang="pt-BR" dirty="0"/>
              <a:t>desenhos básicos de interfaces, os wireframes devem retratar a arquitetura da informação (AI) </a:t>
            </a:r>
            <a:r>
              <a:rPr lang="pt-BR" dirty="0" smtClean="0"/>
              <a:t>que </a:t>
            </a:r>
            <a:r>
              <a:rPr lang="pt-BR" dirty="0"/>
              <a:t>o cliente deseja e também veicular propostas de conteúdo, elementos gráficos, estrutura e funções.</a:t>
            </a:r>
          </a:p>
        </p:txBody>
      </p:sp>
    </p:spTree>
    <p:extLst>
      <p:ext uri="{BB962C8B-B14F-4D97-AF65-F5344CB8AC3E}">
        <p14:creationId xmlns:p14="http://schemas.microsoft.com/office/powerpoint/2010/main" val="36402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Wireframes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338" y="1436975"/>
            <a:ext cx="8310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Baixa fidelidade:</a:t>
            </a:r>
          </a:p>
          <a:p>
            <a:r>
              <a:rPr lang="pt-BR" dirty="0"/>
              <a:t>Conhecido como o modelo mais simples de wireframe, o de baixa fidelidade é, geralmente, criado de modo manual.</a:t>
            </a:r>
          </a:p>
          <a:p>
            <a:r>
              <a:rPr lang="pt-BR" dirty="0"/>
              <a:t>Mais fácil que os demais, não requer o uso de cores e nem de detalhes.</a:t>
            </a:r>
          </a:p>
          <a:p>
            <a:endParaRPr lang="pt-BR" dirty="0"/>
          </a:p>
          <a:p>
            <a:pPr algn="ctr"/>
            <a:r>
              <a:rPr lang="pt-BR" b="1" dirty="0"/>
              <a:t>Anotado:</a:t>
            </a:r>
          </a:p>
          <a:p>
            <a:r>
              <a:rPr lang="pt-BR" dirty="0"/>
              <a:t>Considerado um dos tipos de wireframes de média complexidade, o modelo anotado trabalho com elementos </a:t>
            </a:r>
            <a:r>
              <a:rPr lang="pt-BR" dirty="0" smtClean="0"/>
              <a:t>visuais </a:t>
            </a:r>
            <a:r>
              <a:rPr lang="pt-BR" dirty="0"/>
              <a:t>mais organizados e simulação de página.</a:t>
            </a:r>
          </a:p>
          <a:p>
            <a:r>
              <a:rPr lang="pt-BR" dirty="0"/>
              <a:t>Deve incluir a inserção de descrições e legendas.</a:t>
            </a:r>
          </a:p>
          <a:p>
            <a:endParaRPr lang="pt-BR" dirty="0"/>
          </a:p>
          <a:p>
            <a:pPr algn="ctr"/>
            <a:r>
              <a:rPr lang="pt-BR" b="1" dirty="0"/>
              <a:t>Alta fidelidade:</a:t>
            </a:r>
          </a:p>
          <a:p>
            <a:r>
              <a:rPr lang="pt-BR" dirty="0"/>
              <a:t>Mais próximo da versão final, o modelo de alta fidelidade deve ser criado preferencialmente </a:t>
            </a:r>
            <a:r>
              <a:rPr lang="pt-BR" dirty="0" smtClean="0"/>
              <a:t>com </a:t>
            </a:r>
            <a:r>
              <a:rPr lang="pt-BR" dirty="0"/>
              <a:t>um software que ofereça interação como cliques em botões.</a:t>
            </a:r>
          </a:p>
          <a:p>
            <a:r>
              <a:rPr lang="pt-BR" dirty="0"/>
              <a:t>Seja qual for a sua escolha, nunca esqueça que wireframes não devem ser tão bem desenvolvidos </a:t>
            </a:r>
            <a:r>
              <a:rPr lang="pt-BR" dirty="0" smtClean="0"/>
              <a:t>quanto </a:t>
            </a:r>
            <a:r>
              <a:rPr lang="pt-BR" dirty="0"/>
              <a:t>a versão final do layout.</a:t>
            </a:r>
          </a:p>
          <a:p>
            <a:r>
              <a:rPr lang="pt-BR" dirty="0"/>
              <a:t>O que importa mesmo é apresentar com clareza a estrutura de como ela deverá ficar.</a:t>
            </a:r>
          </a:p>
          <a:p>
            <a:r>
              <a:rPr lang="pt-BR" dirty="0"/>
              <a:t>Essa é uma forma de dar agilidade e assertividade ao processo de design 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362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Ferramentas para criação de um wireframes</a:t>
            </a:r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7754" y="1529115"/>
            <a:ext cx="73880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pt-BR" b="1" dirty="0" smtClean="0"/>
              <a:t>Adobe </a:t>
            </a:r>
            <a:r>
              <a:rPr lang="pt-BR" b="1" dirty="0"/>
              <a:t>XD</a:t>
            </a:r>
            <a:r>
              <a:rPr lang="pt-BR" b="1" dirty="0" smtClean="0"/>
              <a:t>:</a:t>
            </a:r>
            <a:endParaRPr lang="pt-BR" b="1" dirty="0"/>
          </a:p>
          <a:p>
            <a:r>
              <a:rPr lang="pt-BR" dirty="0"/>
              <a:t>Falou em edição, pensou em Adobe. É quase automático, concorda?</a:t>
            </a:r>
          </a:p>
          <a:p>
            <a:endParaRPr lang="pt-BR" dirty="0"/>
          </a:p>
          <a:p>
            <a:r>
              <a:rPr lang="pt-BR" dirty="0"/>
              <a:t>Pois bem, a gigante oferece programas como Ilustrator e Photoshop que podem facilitar muito a criação de wireframes.</a:t>
            </a:r>
          </a:p>
          <a:p>
            <a:endParaRPr lang="pt-BR" dirty="0"/>
          </a:p>
          <a:p>
            <a:r>
              <a:rPr lang="pt-BR" dirty="0"/>
              <a:t>Mas se quiser contar com a ajuda de um software específico para isso, use o Adobe XD.</a:t>
            </a:r>
          </a:p>
          <a:p>
            <a:endParaRPr lang="pt-BR" dirty="0"/>
          </a:p>
          <a:p>
            <a:pPr algn="ctr"/>
            <a:r>
              <a:rPr lang="pt-BR" b="1" dirty="0"/>
              <a:t>2. Axure:</a:t>
            </a:r>
          </a:p>
          <a:p>
            <a:r>
              <a:rPr lang="pt-BR" dirty="0"/>
              <a:t>Com diversas funcionalidades disponíveis, o Axure é o software de criação de wireframes mais popular </a:t>
            </a:r>
            <a:r>
              <a:rPr lang="pt-BR" dirty="0" smtClean="0"/>
              <a:t>entre </a:t>
            </a:r>
            <a:r>
              <a:rPr lang="pt-BR" dirty="0"/>
              <a:t>os profissionais da área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Muito indicado especialmente se deseja testar a navegação do seu site ou app.</a:t>
            </a:r>
          </a:p>
        </p:txBody>
      </p:sp>
    </p:spTree>
    <p:extLst>
      <p:ext uri="{BB962C8B-B14F-4D97-AF65-F5344CB8AC3E}">
        <p14:creationId xmlns:p14="http://schemas.microsoft.com/office/powerpoint/2010/main" val="37213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Ferramentas para criação de um wireframes</a:t>
            </a:r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4142" y="1566770"/>
            <a:ext cx="8310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3. Canva:</a:t>
            </a:r>
          </a:p>
          <a:p>
            <a:r>
              <a:rPr lang="pt-BR" dirty="0" smtClean="0"/>
              <a:t>  Conhecido </a:t>
            </a:r>
            <a:r>
              <a:rPr lang="pt-BR" dirty="0"/>
              <a:t>por designers iniciantes, o Canva facilita muito a criação de imagens para cartões, e-mails e redes sociais.</a:t>
            </a:r>
          </a:p>
          <a:p>
            <a:r>
              <a:rPr lang="pt-BR" dirty="0" smtClean="0"/>
              <a:t>  O </a:t>
            </a:r>
            <a:r>
              <a:rPr lang="pt-BR" dirty="0"/>
              <a:t>que nem todo mundo sabe, porém, é que também permite o desenvolvimento de wireframes.</a:t>
            </a:r>
          </a:p>
          <a:p>
            <a:endParaRPr lang="pt-BR" dirty="0"/>
          </a:p>
          <a:p>
            <a:pPr algn="ctr"/>
            <a:r>
              <a:rPr lang="pt-BR" b="1" dirty="0"/>
              <a:t>4. InVision:</a:t>
            </a:r>
          </a:p>
          <a:p>
            <a:r>
              <a:rPr lang="pt-BR" dirty="0" smtClean="0"/>
              <a:t>  Totalmente </a:t>
            </a:r>
            <a:r>
              <a:rPr lang="pt-BR" dirty="0"/>
              <a:t>gratuito, o InVision possui elementos interativos e permite que faça anotações para dividir com a sua equipe.</a:t>
            </a:r>
          </a:p>
          <a:p>
            <a:r>
              <a:rPr lang="pt-BR" dirty="0" smtClean="0"/>
              <a:t>  Tem </a:t>
            </a:r>
            <a:r>
              <a:rPr lang="pt-BR" dirty="0"/>
              <a:t>uma interface bonita e é fácil de usar.</a:t>
            </a:r>
          </a:p>
          <a:p>
            <a:endParaRPr lang="pt-BR" dirty="0"/>
          </a:p>
          <a:p>
            <a:pPr algn="ctr"/>
            <a:r>
              <a:rPr lang="pt-BR" b="1" dirty="0"/>
              <a:t>5. Lucidchart:</a:t>
            </a:r>
          </a:p>
          <a:p>
            <a:r>
              <a:rPr lang="pt-BR" dirty="0" smtClean="0"/>
              <a:t>  Ideal </a:t>
            </a:r>
            <a:r>
              <a:rPr lang="pt-BR" dirty="0"/>
              <a:t>para criar diagramas e fluxogramas antes de elaborar um projeto, o Lucidchart não é uma ferramenta </a:t>
            </a:r>
            <a:r>
              <a:rPr lang="pt-BR" dirty="0" smtClean="0"/>
              <a:t>específica </a:t>
            </a:r>
            <a:r>
              <a:rPr lang="pt-BR" dirty="0"/>
              <a:t>para criar wireframes.</a:t>
            </a:r>
          </a:p>
          <a:p>
            <a:r>
              <a:rPr lang="pt-BR" dirty="0" smtClean="0"/>
              <a:t>  Mas </a:t>
            </a:r>
            <a:r>
              <a:rPr lang="pt-BR" dirty="0"/>
              <a:t>quebra o galho para pensar em termos estruturais</a:t>
            </a:r>
          </a:p>
        </p:txBody>
      </p:sp>
    </p:spTree>
    <p:extLst>
      <p:ext uri="{BB962C8B-B14F-4D97-AF65-F5344CB8AC3E}">
        <p14:creationId xmlns:p14="http://schemas.microsoft.com/office/powerpoint/2010/main" val="8624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wireframes</a:t>
            </a:r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4142" y="1566770"/>
            <a:ext cx="831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VER TIPOS DE WIREFRAMES NO ARQUIVO PDF</a:t>
            </a:r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2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8" y="1683143"/>
            <a:ext cx="8027300" cy="45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15716" y="359473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xmlns="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97DB2D7A-5A1B-AA48-B60E-D084E6E3E84E}"/>
              </a:ext>
            </a:extLst>
          </p:cNvPr>
          <p:cNvSpPr txBox="1">
            <a:spLocks/>
          </p:cNvSpPr>
          <p:nvPr/>
        </p:nvSpPr>
        <p:spPr>
          <a:xfrm>
            <a:off x="1143000" y="4167397"/>
            <a:ext cx="6858000" cy="144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 i="1" dirty="0" smtClean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49037" y="2103928"/>
            <a:ext cx="7458588" cy="106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b="1" spc="300" dirty="0" smtClean="0">
                <a:solidFill>
                  <a:srgbClr val="ED8B00"/>
                </a:solidFill>
              </a:rPr>
              <a:t>Elementos da Competência</a:t>
            </a:r>
            <a:endParaRPr lang="pt-BR" sz="4400" b="1" spc="300" dirty="0">
              <a:solidFill>
                <a:srgbClr val="ED8B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43000" y="3659832"/>
            <a:ext cx="6762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Wireframes e protótipos: 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conceito, estrutura e desenvolvimento.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Wireframes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90125" y="1902605"/>
            <a:ext cx="732329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/>
              <a:t>Conceito</a:t>
            </a:r>
          </a:p>
          <a:p>
            <a:pPr algn="ctr"/>
            <a:endParaRPr lang="pt-BR" sz="2000" b="1" dirty="0"/>
          </a:p>
          <a:p>
            <a:r>
              <a:rPr lang="pt-BR" dirty="0" smtClean="0"/>
              <a:t>  Um </a:t>
            </a:r>
            <a:r>
              <a:rPr lang="pt-BR" dirty="0"/>
              <a:t>wireframe é uma espécie de esboço inicial da página de um site ou aplicativo.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  Uma </a:t>
            </a:r>
            <a:r>
              <a:rPr lang="pt-BR" dirty="0"/>
              <a:t>versão bastante primitiva do visual de um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 Nesse </a:t>
            </a:r>
            <a:r>
              <a:rPr lang="pt-BR" dirty="0"/>
              <a:t>rascunho, são representadas </a:t>
            </a:r>
            <a:r>
              <a:rPr lang="pt-BR" dirty="0" smtClean="0"/>
              <a:t>visualmente </a:t>
            </a:r>
            <a:r>
              <a:rPr lang="pt-BR" dirty="0"/>
              <a:t>a diagramação e suas estruturas macro. Isto é, quais seções deve conter e o que irá dentro delas.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Quais finalidades dos wireframes?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75091" y="1924118"/>
            <a:ext cx="64776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Basicamente</a:t>
            </a:r>
            <a:r>
              <a:rPr lang="pt-BR" dirty="0"/>
              <a:t>, são cinco as principais finalidades ou objetivos dos </a:t>
            </a:r>
            <a:r>
              <a:rPr lang="pt-BR" dirty="0" smtClean="0"/>
              <a:t>wireframes;</a:t>
            </a:r>
            <a:endParaRPr lang="pt-BR" dirty="0"/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Auxiliar </a:t>
            </a:r>
            <a:r>
              <a:rPr lang="pt-BR" dirty="0"/>
              <a:t>o </a:t>
            </a:r>
            <a:r>
              <a:rPr lang="pt-BR" dirty="0" smtClean="0"/>
              <a:t>designer;</a:t>
            </a:r>
          </a:p>
          <a:p>
            <a:endParaRPr lang="pt-BR" dirty="0"/>
          </a:p>
          <a:p>
            <a:r>
              <a:rPr lang="pt-BR" dirty="0"/>
              <a:t>2. Base para considerar mudanças em um </a:t>
            </a:r>
            <a:r>
              <a:rPr lang="pt-BR" dirty="0" smtClean="0"/>
              <a:t>projeto;</a:t>
            </a:r>
          </a:p>
          <a:p>
            <a:endParaRPr lang="pt-BR" dirty="0"/>
          </a:p>
          <a:p>
            <a:r>
              <a:rPr lang="pt-BR" dirty="0"/>
              <a:t>3. Evitar atrasos e </a:t>
            </a:r>
            <a:r>
              <a:rPr lang="pt-BR" dirty="0" smtClean="0"/>
              <a:t>gastos;</a:t>
            </a:r>
          </a:p>
          <a:p>
            <a:endParaRPr lang="pt-BR" dirty="0"/>
          </a:p>
          <a:p>
            <a:r>
              <a:rPr lang="pt-BR" dirty="0"/>
              <a:t>4. Facilitar o alinhamento com o </a:t>
            </a:r>
            <a:r>
              <a:rPr lang="pt-BR" dirty="0" smtClean="0"/>
              <a:t>cliente;</a:t>
            </a:r>
          </a:p>
          <a:p>
            <a:endParaRPr lang="pt-BR" dirty="0"/>
          </a:p>
          <a:p>
            <a:r>
              <a:rPr lang="pt-BR" dirty="0"/>
              <a:t>5. Promover o desenvolvimento de variações de </a:t>
            </a:r>
            <a:r>
              <a:rPr lang="pt-BR" dirty="0" smtClean="0"/>
              <a:t>layout.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Auxiliar o designer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0584" y="2273904"/>
            <a:ext cx="674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30583" y="2274838"/>
            <a:ext cx="6651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Seja </a:t>
            </a:r>
            <a:r>
              <a:rPr lang="pt-BR" dirty="0"/>
              <a:t>na diagramação dos conteúdos ou na aplicação da identidade visual, ter um wireframe em mãos ajuda </a:t>
            </a:r>
            <a:r>
              <a:rPr lang="pt-BR" dirty="0" smtClean="0"/>
              <a:t>muito </a:t>
            </a:r>
            <a:r>
              <a:rPr lang="pt-BR" dirty="0"/>
              <a:t>o designer a desempenhar bem seu trabalho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 Economiza </a:t>
            </a:r>
            <a:r>
              <a:rPr lang="pt-BR" dirty="0"/>
              <a:t>tempo e reduz possíveis dores de cabeça com retrabalhos em cima do prazo de entrega, entre outras discussões.</a:t>
            </a:r>
          </a:p>
        </p:txBody>
      </p:sp>
    </p:spTree>
    <p:extLst>
      <p:ext uri="{BB962C8B-B14F-4D97-AF65-F5344CB8AC3E}">
        <p14:creationId xmlns:p14="http://schemas.microsoft.com/office/powerpoint/2010/main" val="18291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57756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Base para considerar mudaças em um projeto</a:t>
            </a:r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35781" y="1859340"/>
            <a:ext cx="69753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Outra </a:t>
            </a:r>
            <a:r>
              <a:rPr lang="pt-BR" dirty="0"/>
              <a:t>finalidade da utilização de wireframes é funcionar como uma base estável para mudanças, </a:t>
            </a:r>
            <a:r>
              <a:rPr lang="pt-BR" dirty="0" smtClean="0"/>
              <a:t>seja </a:t>
            </a:r>
            <a:r>
              <a:rPr lang="pt-BR" dirty="0"/>
              <a:t>no caminho do usuário ou em novos requerimentos.</a:t>
            </a:r>
          </a:p>
          <a:p>
            <a:endParaRPr lang="pt-BR" dirty="0"/>
          </a:p>
          <a:p>
            <a:r>
              <a:rPr lang="pt-BR" dirty="0" smtClean="0"/>
              <a:t>  É </a:t>
            </a:r>
            <a:r>
              <a:rPr lang="pt-BR" dirty="0"/>
              <a:t>uma característica que facilita muito a inserção de novas sections em uma página web, por exemplo, </a:t>
            </a:r>
            <a:r>
              <a:rPr lang="pt-BR" dirty="0" smtClean="0"/>
              <a:t>ou </a:t>
            </a:r>
            <a:r>
              <a:rPr lang="pt-BR" dirty="0"/>
              <a:t>para colocar novas funcionalidades em um app.</a:t>
            </a:r>
          </a:p>
        </p:txBody>
      </p:sp>
    </p:spTree>
    <p:extLst>
      <p:ext uri="{BB962C8B-B14F-4D97-AF65-F5344CB8AC3E}">
        <p14:creationId xmlns:p14="http://schemas.microsoft.com/office/powerpoint/2010/main" val="23290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Evitar atrasos e gastos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68149" y="2274838"/>
            <a:ext cx="7129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Quando </a:t>
            </a:r>
            <a:r>
              <a:rPr lang="pt-BR" dirty="0"/>
              <a:t>você elabora um wireframe antes de entregar o projeto concluído, evita transtornos como atrasos e gastos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 Fica </a:t>
            </a:r>
            <a:r>
              <a:rPr lang="pt-BR" dirty="0"/>
              <a:t>muito mais fácil ajustar o que ainda não está pronto do que aquilo que já está. Concorda comigo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  Então</a:t>
            </a:r>
            <a:r>
              <a:rPr lang="pt-BR" dirty="0"/>
              <a:t>, não deixe de considerar essa ideia ao planejar seus próximos projetos digitais.</a:t>
            </a:r>
          </a:p>
        </p:txBody>
      </p:sp>
    </p:spTree>
    <p:extLst>
      <p:ext uri="{BB962C8B-B14F-4D97-AF65-F5344CB8AC3E}">
        <p14:creationId xmlns:p14="http://schemas.microsoft.com/office/powerpoint/2010/main" val="9242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8575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Facilitar o alinhamento com o cliente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6636" y="1774680"/>
            <a:ext cx="7352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Como </a:t>
            </a:r>
            <a:r>
              <a:rPr lang="pt-BR" dirty="0"/>
              <a:t>os wireframes facilitam a percepção visual de como ficará um site ou app, ele também atua como </a:t>
            </a:r>
            <a:r>
              <a:rPr lang="pt-BR" dirty="0" smtClean="0"/>
              <a:t>uma </a:t>
            </a:r>
            <a:r>
              <a:rPr lang="pt-BR" dirty="0"/>
              <a:t>ferramenta que qualifica o seu </a:t>
            </a:r>
            <a:r>
              <a:rPr lang="pt-BR" dirty="0" smtClean="0"/>
              <a:t>alinhamento </a:t>
            </a:r>
            <a:r>
              <a:rPr lang="pt-BR" dirty="0"/>
              <a:t>com o cliente.</a:t>
            </a:r>
          </a:p>
          <a:p>
            <a:endParaRPr lang="pt-BR" dirty="0"/>
          </a:p>
          <a:p>
            <a:r>
              <a:rPr lang="pt-BR" dirty="0" smtClean="0"/>
              <a:t>  De </a:t>
            </a:r>
            <a:r>
              <a:rPr lang="pt-BR" dirty="0"/>
              <a:t>quebra, melhora o atendimento às expectativas dele em relação ao visual do projeto contratado.</a:t>
            </a:r>
          </a:p>
          <a:p>
            <a:endParaRPr lang="pt-BR" dirty="0"/>
          </a:p>
          <a:p>
            <a:r>
              <a:rPr lang="pt-BR" dirty="0" smtClean="0"/>
              <a:t>  Fica </a:t>
            </a:r>
            <a:r>
              <a:rPr lang="pt-BR" dirty="0"/>
              <a:t>mais fácil para que ele veja, entenda e assimile o que deve estar em cada página e, com isso, </a:t>
            </a:r>
            <a:r>
              <a:rPr lang="pt-BR" dirty="0" smtClean="0"/>
              <a:t>pensar </a:t>
            </a:r>
            <a:r>
              <a:rPr lang="pt-BR" dirty="0"/>
              <a:t>junto em possíveis ajustes ou melhorias.</a:t>
            </a:r>
          </a:p>
        </p:txBody>
      </p:sp>
    </p:spTree>
    <p:extLst>
      <p:ext uri="{BB962C8B-B14F-4D97-AF65-F5344CB8AC3E}">
        <p14:creationId xmlns:p14="http://schemas.microsoft.com/office/powerpoint/2010/main" val="24818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Promover o desenvolvimento de variações de layout</a:t>
            </a:r>
            <a:endParaRPr lang="pt-BR" sz="2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6637" y="2060706"/>
            <a:ext cx="75948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Outra </a:t>
            </a:r>
            <a:r>
              <a:rPr lang="pt-BR" dirty="0"/>
              <a:t>grande vantagem de trabalhar com wireframes, seja em versão manual quanto online, </a:t>
            </a:r>
            <a:r>
              <a:rPr lang="pt-BR" dirty="0" smtClean="0"/>
              <a:t>é </a:t>
            </a:r>
            <a:r>
              <a:rPr lang="pt-BR" dirty="0"/>
              <a:t>desenvolver variações de layout mantendo a consistência do design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 Essa </a:t>
            </a:r>
            <a:r>
              <a:rPr lang="pt-BR" dirty="0"/>
              <a:t>é uma forma de gerar expectativa no usuário e de ajudá-lo a ter familiaridade com as páginas que vai acessar.</a:t>
            </a:r>
          </a:p>
          <a:p>
            <a:endParaRPr lang="pt-BR" dirty="0"/>
          </a:p>
          <a:p>
            <a:r>
              <a:rPr lang="pt-BR" dirty="0" smtClean="0"/>
              <a:t>  Algo </a:t>
            </a:r>
            <a:r>
              <a:rPr lang="pt-BR" dirty="0"/>
              <a:t>muito importante se pararmos para olhar para a crescente competitividade no marketing digital.</a:t>
            </a:r>
          </a:p>
        </p:txBody>
      </p:sp>
    </p:spTree>
    <p:extLst>
      <p:ext uri="{BB962C8B-B14F-4D97-AF65-F5344CB8AC3E}">
        <p14:creationId xmlns:p14="http://schemas.microsoft.com/office/powerpoint/2010/main" val="6620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1332</Words>
  <Application>Microsoft Office PowerPoint</Application>
  <PresentationFormat>Apresentação na tela (4:3)</PresentationFormat>
  <Paragraphs>145</Paragraphs>
  <Slides>19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59</cp:revision>
  <dcterms:created xsi:type="dcterms:W3CDTF">2020-08-21T15:35:10Z</dcterms:created>
  <dcterms:modified xsi:type="dcterms:W3CDTF">2022-02-06T02:00:55Z</dcterms:modified>
</cp:coreProperties>
</file>